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76" r:id="rId2"/>
    <p:sldId id="272" r:id="rId3"/>
    <p:sldId id="273" r:id="rId4"/>
    <p:sldId id="274" r:id="rId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07"/>
  </p:normalViewPr>
  <p:slideViewPr>
    <p:cSldViewPr snapToGrid="0" snapToObjects="1">
      <p:cViewPr varScale="1">
        <p:scale>
          <a:sx n="106" d="100"/>
          <a:sy n="106" d="100"/>
        </p:scale>
        <p:origin x="1800" y="17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it-IT"/>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Click to edit Master subtitle style</a:t>
            </a:r>
          </a:p>
        </p:txBody>
      </p:sp>
      <p:sp>
        <p:nvSpPr>
          <p:cNvPr id="4" name="Date Placeholder 3"/>
          <p:cNvSpPr>
            <a:spLocks noGrp="1"/>
          </p:cNvSpPr>
          <p:nvPr>
            <p:ph type="dt" sz="half" idx="10"/>
          </p:nvPr>
        </p:nvSpPr>
        <p:spPr/>
        <p:txBody>
          <a:bodyPr/>
          <a:lstStyle/>
          <a:p>
            <a:fld id="{E3BDB14E-4F67-CA43-8A47-E3FF6EB46CCD}" type="datetimeFigureOut">
              <a:rPr lang="en-US" smtClean="0"/>
              <a:t>5/3/23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43B0D23F-D3B7-8A4F-B9FB-CB897CE4BC37}" type="slidenum">
              <a:rPr lang="it-IT" smtClean="0"/>
              <a:t>‹#›</a:t>
            </a:fld>
            <a:endParaRPr lang="it-IT"/>
          </a:p>
        </p:txBody>
      </p:sp>
    </p:spTree>
    <p:extLst>
      <p:ext uri="{BB962C8B-B14F-4D97-AF65-F5344CB8AC3E}">
        <p14:creationId xmlns:p14="http://schemas.microsoft.com/office/powerpoint/2010/main" val="42302226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Click to edit Master title style</a:t>
            </a:r>
          </a:p>
        </p:txBody>
      </p:sp>
      <p:sp>
        <p:nvSpPr>
          <p:cNvPr id="3" name="Vertical Text Placeholder 2"/>
          <p:cNvSpPr>
            <a:spLocks noGrp="1"/>
          </p:cNvSpPr>
          <p:nvPr>
            <p:ph type="body" orient="vert" idx="1"/>
          </p:nvPr>
        </p:nvSpPr>
        <p:spPr/>
        <p:txBody>
          <a:bodyPr vert="eaVert"/>
          <a:lstStyle/>
          <a:p>
            <a:pPr lvl="0"/>
            <a:r>
              <a:rPr lang="it-IT"/>
              <a:t>Click to edit Master text styles</a:t>
            </a:r>
          </a:p>
          <a:p>
            <a:pPr lvl="1"/>
            <a:r>
              <a:rPr lang="it-IT"/>
              <a:t>Second level</a:t>
            </a:r>
          </a:p>
          <a:p>
            <a:pPr lvl="2"/>
            <a:r>
              <a:rPr lang="it-IT"/>
              <a:t>Third level</a:t>
            </a:r>
          </a:p>
          <a:p>
            <a:pPr lvl="3"/>
            <a:r>
              <a:rPr lang="it-IT"/>
              <a:t>Fourth level</a:t>
            </a:r>
          </a:p>
          <a:p>
            <a:pPr lvl="4"/>
            <a:r>
              <a:rPr lang="it-IT"/>
              <a:t>Fifth level</a:t>
            </a:r>
          </a:p>
        </p:txBody>
      </p:sp>
      <p:sp>
        <p:nvSpPr>
          <p:cNvPr id="4" name="Date Placeholder 3"/>
          <p:cNvSpPr>
            <a:spLocks noGrp="1"/>
          </p:cNvSpPr>
          <p:nvPr>
            <p:ph type="dt" sz="half" idx="10"/>
          </p:nvPr>
        </p:nvSpPr>
        <p:spPr/>
        <p:txBody>
          <a:bodyPr/>
          <a:lstStyle/>
          <a:p>
            <a:fld id="{E3BDB14E-4F67-CA43-8A47-E3FF6EB46CCD}" type="datetimeFigureOut">
              <a:rPr lang="en-US" smtClean="0"/>
              <a:t>5/3/23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43B0D23F-D3B7-8A4F-B9FB-CB897CE4BC37}" type="slidenum">
              <a:rPr lang="it-IT" smtClean="0"/>
              <a:t>‹#›</a:t>
            </a:fld>
            <a:endParaRPr lang="it-IT"/>
          </a:p>
        </p:txBody>
      </p:sp>
    </p:spTree>
    <p:extLst>
      <p:ext uri="{BB962C8B-B14F-4D97-AF65-F5344CB8AC3E}">
        <p14:creationId xmlns:p14="http://schemas.microsoft.com/office/powerpoint/2010/main" val="14073361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it-IT"/>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it-IT"/>
              <a:t>Click to edit Master text styles</a:t>
            </a:r>
          </a:p>
          <a:p>
            <a:pPr lvl="1"/>
            <a:r>
              <a:rPr lang="it-IT"/>
              <a:t>Second level</a:t>
            </a:r>
          </a:p>
          <a:p>
            <a:pPr lvl="2"/>
            <a:r>
              <a:rPr lang="it-IT"/>
              <a:t>Third level</a:t>
            </a:r>
          </a:p>
          <a:p>
            <a:pPr lvl="3"/>
            <a:r>
              <a:rPr lang="it-IT"/>
              <a:t>Fourth level</a:t>
            </a:r>
          </a:p>
          <a:p>
            <a:pPr lvl="4"/>
            <a:r>
              <a:rPr lang="it-IT"/>
              <a:t>Fifth level</a:t>
            </a:r>
          </a:p>
        </p:txBody>
      </p:sp>
      <p:sp>
        <p:nvSpPr>
          <p:cNvPr id="4" name="Date Placeholder 3"/>
          <p:cNvSpPr>
            <a:spLocks noGrp="1"/>
          </p:cNvSpPr>
          <p:nvPr>
            <p:ph type="dt" sz="half" idx="10"/>
          </p:nvPr>
        </p:nvSpPr>
        <p:spPr/>
        <p:txBody>
          <a:bodyPr/>
          <a:lstStyle/>
          <a:p>
            <a:fld id="{E3BDB14E-4F67-CA43-8A47-E3FF6EB46CCD}" type="datetimeFigureOut">
              <a:rPr lang="en-US" smtClean="0"/>
              <a:t>5/3/23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43B0D23F-D3B7-8A4F-B9FB-CB897CE4BC37}" type="slidenum">
              <a:rPr lang="it-IT" smtClean="0"/>
              <a:t>‹#›</a:t>
            </a:fld>
            <a:endParaRPr lang="it-IT"/>
          </a:p>
        </p:txBody>
      </p:sp>
    </p:spTree>
    <p:extLst>
      <p:ext uri="{BB962C8B-B14F-4D97-AF65-F5344CB8AC3E}">
        <p14:creationId xmlns:p14="http://schemas.microsoft.com/office/powerpoint/2010/main" val="24340719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Click to edit Master title style</a:t>
            </a:r>
          </a:p>
        </p:txBody>
      </p:sp>
      <p:sp>
        <p:nvSpPr>
          <p:cNvPr id="3" name="Content Placeholder 2"/>
          <p:cNvSpPr>
            <a:spLocks noGrp="1"/>
          </p:cNvSpPr>
          <p:nvPr>
            <p:ph idx="1"/>
          </p:nvPr>
        </p:nvSpPr>
        <p:spPr/>
        <p:txBody>
          <a:bodyPr/>
          <a:lstStyle/>
          <a:p>
            <a:pPr lvl="0"/>
            <a:r>
              <a:rPr lang="it-IT"/>
              <a:t>Click to edit Master text styles</a:t>
            </a:r>
          </a:p>
          <a:p>
            <a:pPr lvl="1"/>
            <a:r>
              <a:rPr lang="it-IT"/>
              <a:t>Second level</a:t>
            </a:r>
          </a:p>
          <a:p>
            <a:pPr lvl="2"/>
            <a:r>
              <a:rPr lang="it-IT"/>
              <a:t>Third level</a:t>
            </a:r>
          </a:p>
          <a:p>
            <a:pPr lvl="3"/>
            <a:r>
              <a:rPr lang="it-IT"/>
              <a:t>Fourth level</a:t>
            </a:r>
          </a:p>
          <a:p>
            <a:pPr lvl="4"/>
            <a:r>
              <a:rPr lang="it-IT"/>
              <a:t>Fifth level</a:t>
            </a:r>
          </a:p>
        </p:txBody>
      </p:sp>
      <p:sp>
        <p:nvSpPr>
          <p:cNvPr id="4" name="Date Placeholder 3"/>
          <p:cNvSpPr>
            <a:spLocks noGrp="1"/>
          </p:cNvSpPr>
          <p:nvPr>
            <p:ph type="dt" sz="half" idx="10"/>
          </p:nvPr>
        </p:nvSpPr>
        <p:spPr/>
        <p:txBody>
          <a:bodyPr/>
          <a:lstStyle/>
          <a:p>
            <a:fld id="{E3BDB14E-4F67-CA43-8A47-E3FF6EB46CCD}" type="datetimeFigureOut">
              <a:rPr lang="en-US" smtClean="0"/>
              <a:t>5/3/23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43B0D23F-D3B7-8A4F-B9FB-CB897CE4BC37}" type="slidenum">
              <a:rPr lang="it-IT" smtClean="0"/>
              <a:t>‹#›</a:t>
            </a:fld>
            <a:endParaRPr lang="it-IT"/>
          </a:p>
        </p:txBody>
      </p:sp>
    </p:spTree>
    <p:extLst>
      <p:ext uri="{BB962C8B-B14F-4D97-AF65-F5344CB8AC3E}">
        <p14:creationId xmlns:p14="http://schemas.microsoft.com/office/powerpoint/2010/main" val="15037109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it-IT"/>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Click to edit Master text styles</a:t>
            </a:r>
          </a:p>
        </p:txBody>
      </p:sp>
      <p:sp>
        <p:nvSpPr>
          <p:cNvPr id="4" name="Date Placeholder 3"/>
          <p:cNvSpPr>
            <a:spLocks noGrp="1"/>
          </p:cNvSpPr>
          <p:nvPr>
            <p:ph type="dt" sz="half" idx="10"/>
          </p:nvPr>
        </p:nvSpPr>
        <p:spPr/>
        <p:txBody>
          <a:bodyPr/>
          <a:lstStyle/>
          <a:p>
            <a:fld id="{E3BDB14E-4F67-CA43-8A47-E3FF6EB46CCD}" type="datetimeFigureOut">
              <a:rPr lang="en-US" smtClean="0"/>
              <a:t>5/3/23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43B0D23F-D3B7-8A4F-B9FB-CB897CE4BC37}" type="slidenum">
              <a:rPr lang="it-IT" smtClean="0"/>
              <a:t>‹#›</a:t>
            </a:fld>
            <a:endParaRPr lang="it-IT"/>
          </a:p>
        </p:txBody>
      </p:sp>
    </p:spTree>
    <p:extLst>
      <p:ext uri="{BB962C8B-B14F-4D97-AF65-F5344CB8AC3E}">
        <p14:creationId xmlns:p14="http://schemas.microsoft.com/office/powerpoint/2010/main" val="13320006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Click to edit Master text styles</a:t>
            </a:r>
          </a:p>
          <a:p>
            <a:pPr lvl="1"/>
            <a:r>
              <a:rPr lang="it-IT"/>
              <a:t>Second level</a:t>
            </a:r>
          </a:p>
          <a:p>
            <a:pPr lvl="2"/>
            <a:r>
              <a:rPr lang="it-IT"/>
              <a:t>Third level</a:t>
            </a:r>
          </a:p>
          <a:p>
            <a:pPr lvl="3"/>
            <a:r>
              <a:rPr lang="it-IT"/>
              <a:t>Fourth level</a:t>
            </a:r>
          </a:p>
          <a:p>
            <a:pPr lvl="4"/>
            <a:r>
              <a:rPr lang="it-IT"/>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Click to edit Master text styles</a:t>
            </a:r>
          </a:p>
          <a:p>
            <a:pPr lvl="1"/>
            <a:r>
              <a:rPr lang="it-IT"/>
              <a:t>Second level</a:t>
            </a:r>
          </a:p>
          <a:p>
            <a:pPr lvl="2"/>
            <a:r>
              <a:rPr lang="it-IT"/>
              <a:t>Third level</a:t>
            </a:r>
          </a:p>
          <a:p>
            <a:pPr lvl="3"/>
            <a:r>
              <a:rPr lang="it-IT"/>
              <a:t>Fourth level</a:t>
            </a:r>
          </a:p>
          <a:p>
            <a:pPr lvl="4"/>
            <a:r>
              <a:rPr lang="it-IT"/>
              <a:t>Fifth level</a:t>
            </a:r>
          </a:p>
        </p:txBody>
      </p:sp>
      <p:sp>
        <p:nvSpPr>
          <p:cNvPr id="5" name="Date Placeholder 4"/>
          <p:cNvSpPr>
            <a:spLocks noGrp="1"/>
          </p:cNvSpPr>
          <p:nvPr>
            <p:ph type="dt" sz="half" idx="10"/>
          </p:nvPr>
        </p:nvSpPr>
        <p:spPr/>
        <p:txBody>
          <a:bodyPr/>
          <a:lstStyle/>
          <a:p>
            <a:fld id="{E3BDB14E-4F67-CA43-8A47-E3FF6EB46CCD}" type="datetimeFigureOut">
              <a:rPr lang="en-US" smtClean="0"/>
              <a:t>5/3/23</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43B0D23F-D3B7-8A4F-B9FB-CB897CE4BC37}" type="slidenum">
              <a:rPr lang="it-IT" smtClean="0"/>
              <a:t>‹#›</a:t>
            </a:fld>
            <a:endParaRPr lang="it-IT"/>
          </a:p>
        </p:txBody>
      </p:sp>
    </p:spTree>
    <p:extLst>
      <p:ext uri="{BB962C8B-B14F-4D97-AF65-F5344CB8AC3E}">
        <p14:creationId xmlns:p14="http://schemas.microsoft.com/office/powerpoint/2010/main" val="14965294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Click to edit Master text styles</a:t>
            </a:r>
          </a:p>
          <a:p>
            <a:pPr lvl="1"/>
            <a:r>
              <a:rPr lang="it-IT"/>
              <a:t>Second level</a:t>
            </a:r>
          </a:p>
          <a:p>
            <a:pPr lvl="2"/>
            <a:r>
              <a:rPr lang="it-IT"/>
              <a:t>Third level</a:t>
            </a:r>
          </a:p>
          <a:p>
            <a:pPr lvl="3"/>
            <a:r>
              <a:rPr lang="it-IT"/>
              <a:t>Fourth level</a:t>
            </a:r>
          </a:p>
          <a:p>
            <a:pPr lvl="4"/>
            <a:r>
              <a:rPr lang="it-IT"/>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Click to edit Master text styles</a:t>
            </a:r>
          </a:p>
          <a:p>
            <a:pPr lvl="1"/>
            <a:r>
              <a:rPr lang="it-IT"/>
              <a:t>Second level</a:t>
            </a:r>
          </a:p>
          <a:p>
            <a:pPr lvl="2"/>
            <a:r>
              <a:rPr lang="it-IT"/>
              <a:t>Third level</a:t>
            </a:r>
          </a:p>
          <a:p>
            <a:pPr lvl="3"/>
            <a:r>
              <a:rPr lang="it-IT"/>
              <a:t>Fourth level</a:t>
            </a:r>
          </a:p>
          <a:p>
            <a:pPr lvl="4"/>
            <a:r>
              <a:rPr lang="it-IT"/>
              <a:t>Fifth level</a:t>
            </a:r>
          </a:p>
        </p:txBody>
      </p:sp>
      <p:sp>
        <p:nvSpPr>
          <p:cNvPr id="7" name="Date Placeholder 6"/>
          <p:cNvSpPr>
            <a:spLocks noGrp="1"/>
          </p:cNvSpPr>
          <p:nvPr>
            <p:ph type="dt" sz="half" idx="10"/>
          </p:nvPr>
        </p:nvSpPr>
        <p:spPr/>
        <p:txBody>
          <a:bodyPr/>
          <a:lstStyle/>
          <a:p>
            <a:fld id="{E3BDB14E-4F67-CA43-8A47-E3FF6EB46CCD}" type="datetimeFigureOut">
              <a:rPr lang="en-US" smtClean="0"/>
              <a:t>5/3/23</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43B0D23F-D3B7-8A4F-B9FB-CB897CE4BC37}" type="slidenum">
              <a:rPr lang="it-IT" smtClean="0"/>
              <a:t>‹#›</a:t>
            </a:fld>
            <a:endParaRPr lang="it-IT"/>
          </a:p>
        </p:txBody>
      </p:sp>
    </p:spTree>
    <p:extLst>
      <p:ext uri="{BB962C8B-B14F-4D97-AF65-F5344CB8AC3E}">
        <p14:creationId xmlns:p14="http://schemas.microsoft.com/office/powerpoint/2010/main" val="42832577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Click to edit Master title style</a:t>
            </a:r>
          </a:p>
        </p:txBody>
      </p:sp>
      <p:sp>
        <p:nvSpPr>
          <p:cNvPr id="3" name="Date Placeholder 2"/>
          <p:cNvSpPr>
            <a:spLocks noGrp="1"/>
          </p:cNvSpPr>
          <p:nvPr>
            <p:ph type="dt" sz="half" idx="10"/>
          </p:nvPr>
        </p:nvSpPr>
        <p:spPr/>
        <p:txBody>
          <a:bodyPr/>
          <a:lstStyle/>
          <a:p>
            <a:fld id="{E3BDB14E-4F67-CA43-8A47-E3FF6EB46CCD}" type="datetimeFigureOut">
              <a:rPr lang="en-US" smtClean="0"/>
              <a:t>5/3/23</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43B0D23F-D3B7-8A4F-B9FB-CB897CE4BC37}" type="slidenum">
              <a:rPr lang="it-IT" smtClean="0"/>
              <a:t>‹#›</a:t>
            </a:fld>
            <a:endParaRPr lang="it-IT"/>
          </a:p>
        </p:txBody>
      </p:sp>
    </p:spTree>
    <p:extLst>
      <p:ext uri="{BB962C8B-B14F-4D97-AF65-F5344CB8AC3E}">
        <p14:creationId xmlns:p14="http://schemas.microsoft.com/office/powerpoint/2010/main" val="42075987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3BDB14E-4F67-CA43-8A47-E3FF6EB46CCD}" type="datetimeFigureOut">
              <a:rPr lang="en-US" smtClean="0"/>
              <a:t>5/3/23</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43B0D23F-D3B7-8A4F-B9FB-CB897CE4BC37}" type="slidenum">
              <a:rPr lang="it-IT" smtClean="0"/>
              <a:t>‹#›</a:t>
            </a:fld>
            <a:endParaRPr lang="it-IT"/>
          </a:p>
        </p:txBody>
      </p:sp>
    </p:spTree>
    <p:extLst>
      <p:ext uri="{BB962C8B-B14F-4D97-AF65-F5344CB8AC3E}">
        <p14:creationId xmlns:p14="http://schemas.microsoft.com/office/powerpoint/2010/main" val="5825633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it-IT"/>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Click to edit Master text styles</a:t>
            </a:r>
          </a:p>
          <a:p>
            <a:pPr lvl="1"/>
            <a:r>
              <a:rPr lang="it-IT"/>
              <a:t>Second level</a:t>
            </a:r>
          </a:p>
          <a:p>
            <a:pPr lvl="2"/>
            <a:r>
              <a:rPr lang="it-IT"/>
              <a:t>Third level</a:t>
            </a:r>
          </a:p>
          <a:p>
            <a:pPr lvl="3"/>
            <a:r>
              <a:rPr lang="it-IT"/>
              <a:t>Fourth level</a:t>
            </a:r>
          </a:p>
          <a:p>
            <a:pPr lvl="4"/>
            <a:r>
              <a:rPr lang="it-IT"/>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Click to edit Master text styles</a:t>
            </a:r>
          </a:p>
        </p:txBody>
      </p:sp>
      <p:sp>
        <p:nvSpPr>
          <p:cNvPr id="5" name="Date Placeholder 4"/>
          <p:cNvSpPr>
            <a:spLocks noGrp="1"/>
          </p:cNvSpPr>
          <p:nvPr>
            <p:ph type="dt" sz="half" idx="10"/>
          </p:nvPr>
        </p:nvSpPr>
        <p:spPr/>
        <p:txBody>
          <a:bodyPr/>
          <a:lstStyle/>
          <a:p>
            <a:fld id="{E3BDB14E-4F67-CA43-8A47-E3FF6EB46CCD}" type="datetimeFigureOut">
              <a:rPr lang="en-US" smtClean="0"/>
              <a:t>5/3/23</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43B0D23F-D3B7-8A4F-B9FB-CB897CE4BC37}" type="slidenum">
              <a:rPr lang="it-IT" smtClean="0"/>
              <a:t>‹#›</a:t>
            </a:fld>
            <a:endParaRPr lang="it-IT"/>
          </a:p>
        </p:txBody>
      </p:sp>
    </p:spTree>
    <p:extLst>
      <p:ext uri="{BB962C8B-B14F-4D97-AF65-F5344CB8AC3E}">
        <p14:creationId xmlns:p14="http://schemas.microsoft.com/office/powerpoint/2010/main" val="28190691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it-IT"/>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Click to edit Master text styles</a:t>
            </a:r>
          </a:p>
        </p:txBody>
      </p:sp>
      <p:sp>
        <p:nvSpPr>
          <p:cNvPr id="5" name="Date Placeholder 4"/>
          <p:cNvSpPr>
            <a:spLocks noGrp="1"/>
          </p:cNvSpPr>
          <p:nvPr>
            <p:ph type="dt" sz="half" idx="10"/>
          </p:nvPr>
        </p:nvSpPr>
        <p:spPr/>
        <p:txBody>
          <a:bodyPr/>
          <a:lstStyle/>
          <a:p>
            <a:fld id="{E3BDB14E-4F67-CA43-8A47-E3FF6EB46CCD}" type="datetimeFigureOut">
              <a:rPr lang="en-US" smtClean="0"/>
              <a:t>5/3/23</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43B0D23F-D3B7-8A4F-B9FB-CB897CE4BC37}" type="slidenum">
              <a:rPr lang="it-IT" smtClean="0"/>
              <a:t>‹#›</a:t>
            </a:fld>
            <a:endParaRPr lang="it-IT"/>
          </a:p>
        </p:txBody>
      </p:sp>
    </p:spTree>
    <p:extLst>
      <p:ext uri="{BB962C8B-B14F-4D97-AF65-F5344CB8AC3E}">
        <p14:creationId xmlns:p14="http://schemas.microsoft.com/office/powerpoint/2010/main" val="17344578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a:t>Click to edit Master text styles</a:t>
            </a:r>
          </a:p>
          <a:p>
            <a:pPr lvl="1"/>
            <a:r>
              <a:rPr lang="it-IT"/>
              <a:t>Second level</a:t>
            </a:r>
          </a:p>
          <a:p>
            <a:pPr lvl="2"/>
            <a:r>
              <a:rPr lang="it-IT"/>
              <a:t>Third level</a:t>
            </a:r>
          </a:p>
          <a:p>
            <a:pPr lvl="3"/>
            <a:r>
              <a:rPr lang="it-IT"/>
              <a:t>Fourth level</a:t>
            </a:r>
          </a:p>
          <a:p>
            <a:pPr lvl="4"/>
            <a:r>
              <a:rPr lang="it-IT"/>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3BDB14E-4F67-CA43-8A47-E3FF6EB46CCD}" type="datetimeFigureOut">
              <a:rPr lang="en-US" smtClean="0"/>
              <a:t>5/3/23</a:t>
            </a:fld>
            <a:endParaRPr lang="it-IT"/>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3B0D23F-D3B7-8A4F-B9FB-CB897CE4BC37}" type="slidenum">
              <a:rPr lang="it-IT" smtClean="0"/>
              <a:t>‹#›</a:t>
            </a:fld>
            <a:endParaRPr lang="it-IT"/>
          </a:p>
        </p:txBody>
      </p:sp>
    </p:spTree>
    <p:extLst>
      <p:ext uri="{BB962C8B-B14F-4D97-AF65-F5344CB8AC3E}">
        <p14:creationId xmlns:p14="http://schemas.microsoft.com/office/powerpoint/2010/main" val="6487156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4B17F0-8D43-20F3-A556-4B63EDB68400}"/>
              </a:ext>
            </a:extLst>
          </p:cNvPr>
          <p:cNvSpPr>
            <a:spLocks noGrp="1"/>
          </p:cNvSpPr>
          <p:nvPr>
            <p:ph type="title"/>
          </p:nvPr>
        </p:nvSpPr>
        <p:spPr/>
        <p:txBody>
          <a:bodyPr/>
          <a:lstStyle/>
          <a:p>
            <a:r>
              <a:rPr lang="en-IT" dirty="0"/>
              <a:t>Serie tv e identità di genere</a:t>
            </a:r>
          </a:p>
        </p:txBody>
      </p:sp>
      <p:sp>
        <p:nvSpPr>
          <p:cNvPr id="3" name="Content Placeholder 2">
            <a:extLst>
              <a:ext uri="{FF2B5EF4-FFF2-40B4-BE49-F238E27FC236}">
                <a16:creationId xmlns:a16="http://schemas.microsoft.com/office/drawing/2014/main" id="{B74DA669-5F0D-8EA4-43AF-DFEA3C90FA38}"/>
              </a:ext>
            </a:extLst>
          </p:cNvPr>
          <p:cNvSpPr>
            <a:spLocks noGrp="1"/>
          </p:cNvSpPr>
          <p:nvPr>
            <p:ph idx="1"/>
          </p:nvPr>
        </p:nvSpPr>
        <p:spPr/>
        <p:txBody>
          <a:bodyPr>
            <a:normAutofit lnSpcReduction="10000"/>
          </a:bodyPr>
          <a:lstStyle/>
          <a:p>
            <a:r>
              <a:rPr lang="en-IT" dirty="0"/>
              <a:t>Orange is the New Black</a:t>
            </a:r>
          </a:p>
          <a:p>
            <a:r>
              <a:rPr lang="en-IT" dirty="0"/>
              <a:t>Transparent</a:t>
            </a:r>
          </a:p>
          <a:p>
            <a:r>
              <a:rPr lang="en-IT" dirty="0"/>
              <a:t>Tales of the City</a:t>
            </a:r>
          </a:p>
          <a:p>
            <a:r>
              <a:rPr lang="en-IT" dirty="0"/>
              <a:t>Sex Education</a:t>
            </a:r>
          </a:p>
          <a:p>
            <a:r>
              <a:rPr lang="en-IT" dirty="0"/>
              <a:t>The Wilds</a:t>
            </a:r>
          </a:p>
          <a:p>
            <a:r>
              <a:rPr lang="en-IT" dirty="0"/>
              <a:t>Modern Family</a:t>
            </a:r>
          </a:p>
          <a:p>
            <a:r>
              <a:rPr lang="en-IT" dirty="0"/>
              <a:t>Handmaid’s Tale</a:t>
            </a:r>
          </a:p>
          <a:p>
            <a:r>
              <a:rPr lang="en-IT" dirty="0"/>
              <a:t>Breaking Bad</a:t>
            </a:r>
          </a:p>
        </p:txBody>
      </p:sp>
    </p:spTree>
    <p:extLst>
      <p:ext uri="{BB962C8B-B14F-4D97-AF65-F5344CB8AC3E}">
        <p14:creationId xmlns:p14="http://schemas.microsoft.com/office/powerpoint/2010/main" val="402664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A0348D-A6D2-4CE2-0F1B-2122BF1AEA99}"/>
              </a:ext>
            </a:extLst>
          </p:cNvPr>
          <p:cNvSpPr>
            <a:spLocks noGrp="1"/>
          </p:cNvSpPr>
          <p:nvPr>
            <p:ph type="title"/>
          </p:nvPr>
        </p:nvSpPr>
        <p:spPr/>
        <p:txBody>
          <a:bodyPr/>
          <a:lstStyle/>
          <a:p>
            <a:r>
              <a:rPr lang="en-GB" dirty="0"/>
              <a:t>T</a:t>
            </a:r>
            <a:r>
              <a:rPr lang="en-IT" dirty="0"/>
              <a:t>ransgender </a:t>
            </a:r>
          </a:p>
        </p:txBody>
      </p:sp>
      <p:sp>
        <p:nvSpPr>
          <p:cNvPr id="3" name="Content Placeholder 2">
            <a:extLst>
              <a:ext uri="{FF2B5EF4-FFF2-40B4-BE49-F238E27FC236}">
                <a16:creationId xmlns:a16="http://schemas.microsoft.com/office/drawing/2014/main" id="{63CC7C87-2B17-BBDA-9B96-3430B8E90DE9}"/>
              </a:ext>
            </a:extLst>
          </p:cNvPr>
          <p:cNvSpPr>
            <a:spLocks noGrp="1"/>
          </p:cNvSpPr>
          <p:nvPr>
            <p:ph idx="1"/>
          </p:nvPr>
        </p:nvSpPr>
        <p:spPr/>
        <p:txBody>
          <a:bodyPr>
            <a:normAutofit fontScale="92500" lnSpcReduction="20000"/>
          </a:bodyPr>
          <a:lstStyle/>
          <a:p>
            <a:r>
              <a:rPr lang="it-IT" dirty="0"/>
              <a:t>Nello sport i trans in quale categoria (uomini o donne) devono gareggiare?</a:t>
            </a:r>
          </a:p>
          <a:p>
            <a:r>
              <a:rPr lang="it-IT" dirty="0"/>
              <a:t>Può un trans U&gt;D usare il bagno delle donne (e viceversa)? </a:t>
            </a:r>
          </a:p>
          <a:p>
            <a:r>
              <a:rPr lang="it-IT" dirty="0"/>
              <a:t>Sulla carta d’identità cosa va scritto? </a:t>
            </a:r>
          </a:p>
          <a:p>
            <a:r>
              <a:rPr lang="it-IT" dirty="0"/>
              <a:t>Che pronome va usato («loro»)? Quanto è importante un linguaggio inclusivo e politicamente corretto?</a:t>
            </a:r>
          </a:p>
          <a:p>
            <a:r>
              <a:rPr lang="it-IT" dirty="0"/>
              <a:t>In quale prigione (maschile o femminile) deve andare un transgender?</a:t>
            </a:r>
          </a:p>
        </p:txBody>
      </p:sp>
    </p:spTree>
    <p:extLst>
      <p:ext uri="{BB962C8B-B14F-4D97-AF65-F5344CB8AC3E}">
        <p14:creationId xmlns:p14="http://schemas.microsoft.com/office/powerpoint/2010/main" val="17915593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1AC4AA-D8E3-FC8E-8316-C03EF09C04D0}"/>
              </a:ext>
            </a:extLst>
          </p:cNvPr>
          <p:cNvSpPr>
            <a:spLocks noGrp="1"/>
          </p:cNvSpPr>
          <p:nvPr>
            <p:ph type="title"/>
          </p:nvPr>
        </p:nvSpPr>
        <p:spPr/>
        <p:txBody>
          <a:bodyPr/>
          <a:lstStyle/>
          <a:p>
            <a:r>
              <a:rPr lang="en-IT" dirty="0"/>
              <a:t>Gay</a:t>
            </a:r>
          </a:p>
        </p:txBody>
      </p:sp>
      <p:sp>
        <p:nvSpPr>
          <p:cNvPr id="3" name="Content Placeholder 2">
            <a:extLst>
              <a:ext uri="{FF2B5EF4-FFF2-40B4-BE49-F238E27FC236}">
                <a16:creationId xmlns:a16="http://schemas.microsoft.com/office/drawing/2014/main" id="{33BD5F6F-6C0D-8931-EA19-80CF4435FC1E}"/>
              </a:ext>
            </a:extLst>
          </p:cNvPr>
          <p:cNvSpPr>
            <a:spLocks noGrp="1"/>
          </p:cNvSpPr>
          <p:nvPr>
            <p:ph idx="1"/>
          </p:nvPr>
        </p:nvSpPr>
        <p:spPr/>
        <p:txBody>
          <a:bodyPr/>
          <a:lstStyle/>
          <a:p>
            <a:r>
              <a:rPr lang="it-IT" dirty="0"/>
              <a:t>I gay possono adottare? </a:t>
            </a:r>
          </a:p>
          <a:p>
            <a:r>
              <a:rPr lang="it-IT" dirty="0"/>
              <a:t>È giusto avere figli facendo fare la gestazione ad altre donne con lo sperma di uno dei due uomini? O, nel caso di una coppia lesbica, fare un figlio con lo sperma di un altro uomo?</a:t>
            </a:r>
          </a:p>
        </p:txBody>
      </p:sp>
    </p:spTree>
    <p:extLst>
      <p:ext uri="{BB962C8B-B14F-4D97-AF65-F5344CB8AC3E}">
        <p14:creationId xmlns:p14="http://schemas.microsoft.com/office/powerpoint/2010/main" val="8731198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95FCC6-819C-C8E1-D4A2-4E70FEAC3A7A}"/>
              </a:ext>
            </a:extLst>
          </p:cNvPr>
          <p:cNvSpPr>
            <a:spLocks noGrp="1"/>
          </p:cNvSpPr>
          <p:nvPr>
            <p:ph type="title"/>
          </p:nvPr>
        </p:nvSpPr>
        <p:spPr/>
        <p:txBody>
          <a:bodyPr/>
          <a:lstStyle/>
          <a:p>
            <a:r>
              <a:rPr lang="en-IT" dirty="0"/>
              <a:t>Identità femminile e sessualità</a:t>
            </a:r>
          </a:p>
        </p:txBody>
      </p:sp>
      <p:sp>
        <p:nvSpPr>
          <p:cNvPr id="3" name="Content Placeholder 2">
            <a:extLst>
              <a:ext uri="{FF2B5EF4-FFF2-40B4-BE49-F238E27FC236}">
                <a16:creationId xmlns:a16="http://schemas.microsoft.com/office/drawing/2014/main" id="{D92528A5-F476-70B6-2074-389A8D9EDD5F}"/>
              </a:ext>
            </a:extLst>
          </p:cNvPr>
          <p:cNvSpPr>
            <a:spLocks noGrp="1"/>
          </p:cNvSpPr>
          <p:nvPr>
            <p:ph idx="1"/>
          </p:nvPr>
        </p:nvSpPr>
        <p:spPr/>
        <p:txBody>
          <a:bodyPr/>
          <a:lstStyle/>
          <a:p>
            <a:r>
              <a:rPr lang="it-IT" dirty="0"/>
              <a:t>Pornografia e prostituzione, sono simboli di libertà sessuale o di discriminazione femminile? </a:t>
            </a:r>
          </a:p>
          <a:p>
            <a:r>
              <a:rPr lang="it-IT" dirty="0"/>
              <a:t>Spersonalizzano e oggettivano la donna o c’è l’agency femminile? </a:t>
            </a:r>
          </a:p>
          <a:p>
            <a:r>
              <a:rPr lang="it-IT" dirty="0"/>
              <a:t>Vanno proibite?</a:t>
            </a:r>
          </a:p>
        </p:txBody>
      </p:sp>
    </p:spTree>
    <p:extLst>
      <p:ext uri="{BB962C8B-B14F-4D97-AF65-F5344CB8AC3E}">
        <p14:creationId xmlns:p14="http://schemas.microsoft.com/office/powerpoint/2010/main" val="14583392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24132</TotalTime>
  <Words>172</Words>
  <Application>Microsoft Macintosh PowerPoint</Application>
  <PresentationFormat>On-screen Show (4:3)</PresentationFormat>
  <Paragraphs>22</Paragraphs>
  <Slides>4</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vt:i4>
      </vt:variant>
    </vt:vector>
  </HeadingPairs>
  <TitlesOfParts>
    <vt:vector size="7" baseType="lpstr">
      <vt:lpstr>Arial</vt:lpstr>
      <vt:lpstr>Calibri</vt:lpstr>
      <vt:lpstr>Office Theme</vt:lpstr>
      <vt:lpstr>Serie tv e identità di genere</vt:lpstr>
      <vt:lpstr>Transgender </vt:lpstr>
      <vt:lpstr>Gay</vt:lpstr>
      <vt:lpstr>Identità femminile e sessualità</vt:lpstr>
    </vt:vector>
  </TitlesOfParts>
  <Company>Università di Teramo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Odoardo Mazzonis</dc:creator>
  <cp:lastModifiedBy>querciolo mazzonis</cp:lastModifiedBy>
  <cp:revision>21</cp:revision>
  <dcterms:created xsi:type="dcterms:W3CDTF">2019-05-11T14:55:59Z</dcterms:created>
  <dcterms:modified xsi:type="dcterms:W3CDTF">2023-05-03T12:39:30Z</dcterms:modified>
</cp:coreProperties>
</file>