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sldIdLst>
    <p:sldId id="256" r:id="rId2"/>
    <p:sldId id="301" r:id="rId3"/>
    <p:sldId id="257" r:id="rId4"/>
    <p:sldId id="258" r:id="rId5"/>
    <p:sldId id="303" r:id="rId6"/>
    <p:sldId id="302"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04" r:id="rId26"/>
    <p:sldId id="286" r:id="rId27"/>
    <p:sldId id="287" r:id="rId28"/>
    <p:sldId id="288" r:id="rId29"/>
    <p:sldId id="289" r:id="rId30"/>
    <p:sldId id="290" r:id="rId31"/>
    <p:sldId id="291" r:id="rId32"/>
    <p:sldId id="292" r:id="rId33"/>
    <p:sldId id="293" r:id="rId34"/>
    <p:sldId id="305" r:id="rId35"/>
    <p:sldId id="307" r:id="rId36"/>
    <p:sldId id="308" r:id="rId37"/>
    <p:sldId id="309" r:id="rId38"/>
    <p:sldId id="310" r:id="rId39"/>
    <p:sldId id="311" r:id="rId40"/>
    <p:sldId id="312" r:id="rId41"/>
    <p:sldId id="294" r:id="rId42"/>
    <p:sldId id="295" r:id="rId43"/>
    <p:sldId id="313" r:id="rId44"/>
    <p:sldId id="296" r:id="rId45"/>
    <p:sldId id="314" r:id="rId46"/>
    <p:sldId id="297" r:id="rId47"/>
    <p:sldId id="298" r:id="rId48"/>
    <p:sldId id="299" r:id="rId49"/>
    <p:sldId id="300" r:id="rId50"/>
    <p:sldId id="277"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8FADE-C3E9-4F65-AE12-ABEFD371A636}" v="2668" dt="2024-03-11T10:46:21.12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59" d="100"/>
          <a:sy n="59" d="100"/>
        </p:scale>
        <p:origin x="940" y="56"/>
      </p:cViewPr>
      <p:guideLst/>
    </p:cSldViewPr>
  </p:slideViewPr>
  <p:outlineViewPr>
    <p:cViewPr>
      <p:scale>
        <a:sx n="33" d="100"/>
        <a:sy n="33" d="100"/>
      </p:scale>
      <p:origin x="0" y="-2828"/>
    </p:cViewPr>
  </p:outlineViewPr>
  <p:notesTextViewPr>
    <p:cViewPr>
      <p:scale>
        <a:sx n="1" d="1"/>
        <a:sy n="1" d="1"/>
      </p:scale>
      <p:origin x="0" y="0"/>
    </p:cViewPr>
  </p:notesTextViewPr>
  <p:sorterViewPr>
    <p:cViewPr>
      <p:scale>
        <a:sx n="100" d="100"/>
        <a:sy n="100" d="100"/>
      </p:scale>
      <p:origin x="0" y="-7088"/>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De Dominicis" userId="e309085b-3cfa-479e-bc03-53b0de72e7ea" providerId="ADAL" clId="{BA48FADE-C3E9-4F65-AE12-ABEFD371A636}"/>
    <pc:docChg chg="undo custSel addSld delSld modSld addMainMaster delMainMaster">
      <pc:chgData name="Audrey De Dominicis" userId="e309085b-3cfa-479e-bc03-53b0de72e7ea" providerId="ADAL" clId="{BA48FADE-C3E9-4F65-AE12-ABEFD371A636}" dt="2024-03-11T10:46:21.127" v="19733" actId="20577"/>
      <pc:docMkLst>
        <pc:docMk/>
      </pc:docMkLst>
      <pc:sldChg chg="addSp modSp new mod setBg modClrScheme chgLayout">
        <pc:chgData name="Audrey De Dominicis" userId="e309085b-3cfa-479e-bc03-53b0de72e7ea" providerId="ADAL" clId="{BA48FADE-C3E9-4F65-AE12-ABEFD371A636}" dt="2024-03-02T10:15:09.040" v="16070" actId="20577"/>
        <pc:sldMkLst>
          <pc:docMk/>
          <pc:sldMk cId="2965469373" sldId="256"/>
        </pc:sldMkLst>
        <pc:spChg chg="mod">
          <ac:chgData name="Audrey De Dominicis" userId="e309085b-3cfa-479e-bc03-53b0de72e7ea" providerId="ADAL" clId="{BA48FADE-C3E9-4F65-AE12-ABEFD371A636}" dt="2024-03-02T10:15:09.040" v="16070" actId="20577"/>
          <ac:spMkLst>
            <pc:docMk/>
            <pc:sldMk cId="2965469373" sldId="256"/>
            <ac:spMk id="2" creationId="{1D73B213-CAA4-1E5C-8C3D-F92687685E29}"/>
          </ac:spMkLst>
        </pc:spChg>
        <pc:spChg chg="mod">
          <ac:chgData name="Audrey De Dominicis" userId="e309085b-3cfa-479e-bc03-53b0de72e7ea" providerId="ADAL" clId="{BA48FADE-C3E9-4F65-AE12-ABEFD371A636}" dt="2024-02-24T07:07:27.741" v="203" actId="113"/>
          <ac:spMkLst>
            <pc:docMk/>
            <pc:sldMk cId="2965469373" sldId="256"/>
            <ac:spMk id="3" creationId="{786B6185-1ECB-1F99-BCED-504E6EEBAEF9}"/>
          </ac:spMkLst>
        </pc:spChg>
        <pc:spChg chg="add">
          <ac:chgData name="Audrey De Dominicis" userId="e309085b-3cfa-479e-bc03-53b0de72e7ea" providerId="ADAL" clId="{BA48FADE-C3E9-4F65-AE12-ABEFD371A636}" dt="2024-02-24T07:07:05.386" v="196" actId="26606"/>
          <ac:spMkLst>
            <pc:docMk/>
            <pc:sldMk cId="2965469373" sldId="256"/>
            <ac:spMk id="26" creationId="{C7F2E4D6-EF46-1C43-8F3E-3620C3C83F36}"/>
          </ac:spMkLst>
        </pc:spChg>
        <pc:grpChg chg="add">
          <ac:chgData name="Audrey De Dominicis" userId="e309085b-3cfa-479e-bc03-53b0de72e7ea" providerId="ADAL" clId="{BA48FADE-C3E9-4F65-AE12-ABEFD371A636}" dt="2024-02-24T07:07:05.386" v="196" actId="26606"/>
          <ac:grpSpMkLst>
            <pc:docMk/>
            <pc:sldMk cId="2965469373" sldId="256"/>
            <ac:grpSpMk id="9" creationId="{F0CAFDA3-320A-C24D-A7A1-20C1267EC987}"/>
          </ac:grpSpMkLst>
        </pc:grpChg>
        <pc:grpChg chg="add">
          <ac:chgData name="Audrey De Dominicis" userId="e309085b-3cfa-479e-bc03-53b0de72e7ea" providerId="ADAL" clId="{BA48FADE-C3E9-4F65-AE12-ABEFD371A636}" dt="2024-02-24T07:07:05.386" v="196" actId="26606"/>
          <ac:grpSpMkLst>
            <pc:docMk/>
            <pc:sldMk cId="2965469373" sldId="256"/>
            <ac:grpSpMk id="28" creationId="{7A00BDF4-7643-A942-A588-F24E4E09AADE}"/>
          </ac:grpSpMkLst>
        </pc:grpChg>
        <pc:picChg chg="add">
          <ac:chgData name="Audrey De Dominicis" userId="e309085b-3cfa-479e-bc03-53b0de72e7ea" providerId="ADAL" clId="{BA48FADE-C3E9-4F65-AE12-ABEFD371A636}" dt="2024-02-24T07:07:05.386" v="196" actId="26606"/>
          <ac:picMkLst>
            <pc:docMk/>
            <pc:sldMk cId="2965469373" sldId="256"/>
            <ac:picMk id="4" creationId="{0AA731AC-0D13-2AAB-F6CB-91507FD3D68C}"/>
          </ac:picMkLst>
        </pc:picChg>
        <pc:cxnChg chg="add">
          <ac:chgData name="Audrey De Dominicis" userId="e309085b-3cfa-479e-bc03-53b0de72e7ea" providerId="ADAL" clId="{BA48FADE-C3E9-4F65-AE12-ABEFD371A636}" dt="2024-02-24T07:07:05.386" v="196" actId="26606"/>
          <ac:cxnSpMkLst>
            <pc:docMk/>
            <pc:sldMk cId="2965469373" sldId="256"/>
            <ac:cxnSpMk id="24" creationId="{8231D73A-BA91-794F-8C09-4F4B41A6D08B}"/>
          </ac:cxnSpMkLst>
        </pc:cxnChg>
        <pc:cxnChg chg="add">
          <ac:chgData name="Audrey De Dominicis" userId="e309085b-3cfa-479e-bc03-53b0de72e7ea" providerId="ADAL" clId="{BA48FADE-C3E9-4F65-AE12-ABEFD371A636}" dt="2024-02-24T07:07:05.386" v="196" actId="26606"/>
          <ac:cxnSpMkLst>
            <pc:docMk/>
            <pc:sldMk cId="2965469373" sldId="256"/>
            <ac:cxnSpMk id="34" creationId="{BF3CF3DF-4809-5B42-9F22-981391379297}"/>
          </ac:cxnSpMkLst>
        </pc:cxnChg>
      </pc:sldChg>
      <pc:sldChg chg="addSp modSp new mod setBg">
        <pc:chgData name="Audrey De Dominicis" userId="e309085b-3cfa-479e-bc03-53b0de72e7ea" providerId="ADAL" clId="{BA48FADE-C3E9-4F65-AE12-ABEFD371A636}" dt="2024-02-24T07:15:05.916" v="569" actId="1076"/>
        <pc:sldMkLst>
          <pc:docMk/>
          <pc:sldMk cId="676651635" sldId="257"/>
        </pc:sldMkLst>
        <pc:spChg chg="mod">
          <ac:chgData name="Audrey De Dominicis" userId="e309085b-3cfa-479e-bc03-53b0de72e7ea" providerId="ADAL" clId="{BA48FADE-C3E9-4F65-AE12-ABEFD371A636}" dt="2024-02-24T07:08:02.480" v="256" actId="20577"/>
          <ac:spMkLst>
            <pc:docMk/>
            <pc:sldMk cId="676651635" sldId="257"/>
            <ac:spMk id="2" creationId="{971C4808-E78D-66AD-6C3E-2D179C513840}"/>
          </ac:spMkLst>
        </pc:spChg>
        <pc:spChg chg="mod">
          <ac:chgData name="Audrey De Dominicis" userId="e309085b-3cfa-479e-bc03-53b0de72e7ea" providerId="ADAL" clId="{BA48FADE-C3E9-4F65-AE12-ABEFD371A636}" dt="2024-02-24T07:13:11.692" v="467" actId="14100"/>
          <ac:spMkLst>
            <pc:docMk/>
            <pc:sldMk cId="676651635" sldId="257"/>
            <ac:spMk id="3" creationId="{C4E5BF53-5D45-FB54-EC72-2FC0648E44A1}"/>
          </ac:spMkLst>
        </pc:spChg>
        <pc:spChg chg="add mod">
          <ac:chgData name="Audrey De Dominicis" userId="e309085b-3cfa-479e-bc03-53b0de72e7ea" providerId="ADAL" clId="{BA48FADE-C3E9-4F65-AE12-ABEFD371A636}" dt="2024-02-24T07:14:19.084" v="514" actId="1076"/>
          <ac:spMkLst>
            <pc:docMk/>
            <pc:sldMk cId="676651635" sldId="257"/>
            <ac:spMk id="6" creationId="{20CD6467-D08D-ED45-5AFD-CB1A2ADB1C3D}"/>
          </ac:spMkLst>
        </pc:spChg>
        <pc:spChg chg="add">
          <ac:chgData name="Audrey De Dominicis" userId="e309085b-3cfa-479e-bc03-53b0de72e7ea" providerId="ADAL" clId="{BA48FADE-C3E9-4F65-AE12-ABEFD371A636}" dt="2024-02-24T07:07:36.968" v="205" actId="26606"/>
          <ac:spMkLst>
            <pc:docMk/>
            <pc:sldMk cId="676651635" sldId="257"/>
            <ac:spMk id="8" creationId="{4EFE82FE-7465-AE46-88DF-34D347E83B84}"/>
          </ac:spMkLst>
        </pc:spChg>
        <pc:spChg chg="add mod">
          <ac:chgData name="Audrey De Dominicis" userId="e309085b-3cfa-479e-bc03-53b0de72e7ea" providerId="ADAL" clId="{BA48FADE-C3E9-4F65-AE12-ABEFD371A636}" dt="2024-02-24T07:15:05.916" v="569" actId="1076"/>
          <ac:spMkLst>
            <pc:docMk/>
            <pc:sldMk cId="676651635" sldId="257"/>
            <ac:spMk id="9" creationId="{2AB7587B-3F20-32B9-9085-683CDE32C182}"/>
          </ac:spMkLst>
        </pc:spChg>
        <pc:grpChg chg="add">
          <ac:chgData name="Audrey De Dominicis" userId="e309085b-3cfa-479e-bc03-53b0de72e7ea" providerId="ADAL" clId="{BA48FADE-C3E9-4F65-AE12-ABEFD371A636}" dt="2024-02-24T07:07:36.968" v="205" actId="26606"/>
          <ac:grpSpMkLst>
            <pc:docMk/>
            <pc:sldMk cId="676651635" sldId="257"/>
            <ac:grpSpMk id="10" creationId="{0A30B600-877F-7746-B57D-25C3B476FE7A}"/>
          </ac:grpSpMkLst>
        </pc:grpChg>
        <pc:cxnChg chg="add mod">
          <ac:chgData name="Audrey De Dominicis" userId="e309085b-3cfa-479e-bc03-53b0de72e7ea" providerId="ADAL" clId="{BA48FADE-C3E9-4F65-AE12-ABEFD371A636}" dt="2024-02-24T07:14:15.091" v="513" actId="14100"/>
          <ac:cxnSpMkLst>
            <pc:docMk/>
            <pc:sldMk cId="676651635" sldId="257"/>
            <ac:cxnSpMk id="5" creationId="{76F3C75C-F330-FC3C-A571-8767B9EE12CD}"/>
          </ac:cxnSpMkLst>
        </pc:cxnChg>
        <pc:cxnChg chg="add">
          <ac:chgData name="Audrey De Dominicis" userId="e309085b-3cfa-479e-bc03-53b0de72e7ea" providerId="ADAL" clId="{BA48FADE-C3E9-4F65-AE12-ABEFD371A636}" dt="2024-02-24T07:07:36.968" v="205" actId="26606"/>
          <ac:cxnSpMkLst>
            <pc:docMk/>
            <pc:sldMk cId="676651635" sldId="257"/>
            <ac:cxnSpMk id="18" creationId="{BE2AC807-9FDE-674F-84BF-EC319D683243}"/>
          </ac:cxnSpMkLst>
        </pc:cxnChg>
      </pc:sldChg>
      <pc:sldChg chg="addSp delSp modSp new mod">
        <pc:chgData name="Audrey De Dominicis" userId="e309085b-3cfa-479e-bc03-53b0de72e7ea" providerId="ADAL" clId="{BA48FADE-C3E9-4F65-AE12-ABEFD371A636}" dt="2024-03-09T08:00:27.420" v="16585" actId="20577"/>
        <pc:sldMkLst>
          <pc:docMk/>
          <pc:sldMk cId="997002891" sldId="258"/>
        </pc:sldMkLst>
        <pc:spChg chg="mod">
          <ac:chgData name="Audrey De Dominicis" userId="e309085b-3cfa-479e-bc03-53b0de72e7ea" providerId="ADAL" clId="{BA48FADE-C3E9-4F65-AE12-ABEFD371A636}" dt="2024-02-24T07:16:58.790" v="635" actId="20577"/>
          <ac:spMkLst>
            <pc:docMk/>
            <pc:sldMk cId="997002891" sldId="258"/>
            <ac:spMk id="2" creationId="{6629EB7F-50C8-4AEE-83E2-D33D29EDB28B}"/>
          </ac:spMkLst>
        </pc:spChg>
        <pc:spChg chg="del mod">
          <ac:chgData name="Audrey De Dominicis" userId="e309085b-3cfa-479e-bc03-53b0de72e7ea" providerId="ADAL" clId="{BA48FADE-C3E9-4F65-AE12-ABEFD371A636}" dt="2024-02-24T07:17:25.005" v="636" actId="3680"/>
          <ac:spMkLst>
            <pc:docMk/>
            <pc:sldMk cId="997002891" sldId="258"/>
            <ac:spMk id="3" creationId="{4A5DC2B4-AA7F-F45F-946F-5FF10D7872EF}"/>
          </ac:spMkLst>
        </pc:spChg>
        <pc:spChg chg="add mod">
          <ac:chgData name="Audrey De Dominicis" userId="e309085b-3cfa-479e-bc03-53b0de72e7ea" providerId="ADAL" clId="{BA48FADE-C3E9-4F65-AE12-ABEFD371A636}" dt="2024-03-09T07:56:11.268" v="16572" actId="20577"/>
          <ac:spMkLst>
            <pc:docMk/>
            <pc:sldMk cId="997002891" sldId="258"/>
            <ac:spMk id="5" creationId="{FC41B6F8-DDF4-7BF2-452C-D7E71FB0A579}"/>
          </ac:spMkLst>
        </pc:spChg>
        <pc:spChg chg="add del mod">
          <ac:chgData name="Audrey De Dominicis" userId="e309085b-3cfa-479e-bc03-53b0de72e7ea" providerId="ADAL" clId="{BA48FADE-C3E9-4F65-AE12-ABEFD371A636}" dt="2024-03-09T08:00:27.420" v="16585" actId="20577"/>
          <ac:spMkLst>
            <pc:docMk/>
            <pc:sldMk cId="997002891" sldId="258"/>
            <ac:spMk id="6" creationId="{F82F01DC-7805-B1EF-A13C-11631B9C1203}"/>
          </ac:spMkLst>
        </pc:spChg>
        <pc:spChg chg="add mod">
          <ac:chgData name="Audrey De Dominicis" userId="e309085b-3cfa-479e-bc03-53b0de72e7ea" providerId="ADAL" clId="{BA48FADE-C3E9-4F65-AE12-ABEFD371A636}" dt="2024-03-08T10:19:21.802" v="16272" actId="113"/>
          <ac:spMkLst>
            <pc:docMk/>
            <pc:sldMk cId="997002891" sldId="258"/>
            <ac:spMk id="7" creationId="{0D5FE121-1185-9DDA-CC5B-3E42B692EBC5}"/>
          </ac:spMkLst>
        </pc:spChg>
        <pc:graphicFrameChg chg="add mod ord modGraphic">
          <ac:chgData name="Audrey De Dominicis" userId="e309085b-3cfa-479e-bc03-53b0de72e7ea" providerId="ADAL" clId="{BA48FADE-C3E9-4F65-AE12-ABEFD371A636}" dt="2024-03-09T07:55:56.605" v="16562" actId="20577"/>
          <ac:graphicFrameMkLst>
            <pc:docMk/>
            <pc:sldMk cId="997002891" sldId="258"/>
            <ac:graphicFrameMk id="4" creationId="{781C2ABF-7EEC-18E3-1291-2040A28BF3BC}"/>
          </ac:graphicFrameMkLst>
        </pc:graphicFrameChg>
      </pc:sldChg>
      <pc:sldChg chg="addSp delSp modSp new mod modAnim">
        <pc:chgData name="Audrey De Dominicis" userId="e309085b-3cfa-479e-bc03-53b0de72e7ea" providerId="ADAL" clId="{BA48FADE-C3E9-4F65-AE12-ABEFD371A636}" dt="2024-02-27T04:35:46.193" v="1753"/>
        <pc:sldMkLst>
          <pc:docMk/>
          <pc:sldMk cId="167853296" sldId="259"/>
        </pc:sldMkLst>
        <pc:spChg chg="mod">
          <ac:chgData name="Audrey De Dominicis" userId="e309085b-3cfa-479e-bc03-53b0de72e7ea" providerId="ADAL" clId="{BA48FADE-C3E9-4F65-AE12-ABEFD371A636}" dt="2024-02-24T07:29:04.412" v="890" actId="14100"/>
          <ac:spMkLst>
            <pc:docMk/>
            <pc:sldMk cId="167853296" sldId="259"/>
            <ac:spMk id="2" creationId="{18703CDB-2395-E626-AB60-607F6CE55E0C}"/>
          </ac:spMkLst>
        </pc:spChg>
        <pc:spChg chg="add mod">
          <ac:chgData name="Audrey De Dominicis" userId="e309085b-3cfa-479e-bc03-53b0de72e7ea" providerId="ADAL" clId="{BA48FADE-C3E9-4F65-AE12-ABEFD371A636}" dt="2024-02-27T04:34:49.902" v="1743" actId="14100"/>
          <ac:spMkLst>
            <pc:docMk/>
            <pc:sldMk cId="167853296" sldId="259"/>
            <ac:spMk id="3" creationId="{143C3A41-9FA9-D5E3-1AE9-9F3B23D7A29F}"/>
          </ac:spMkLst>
        </pc:spChg>
        <pc:spChg chg="add del mod">
          <ac:chgData name="Audrey De Dominicis" userId="e309085b-3cfa-479e-bc03-53b0de72e7ea" providerId="ADAL" clId="{BA48FADE-C3E9-4F65-AE12-ABEFD371A636}" dt="2024-02-24T09:46:01.837" v="905" actId="478"/>
          <ac:spMkLst>
            <pc:docMk/>
            <pc:sldMk cId="167853296" sldId="259"/>
            <ac:spMk id="4" creationId="{69E518BA-1E7A-8DA0-49F1-D2AFBE0E7D4A}"/>
          </ac:spMkLst>
        </pc:spChg>
        <pc:spChg chg="add del">
          <ac:chgData name="Audrey De Dominicis" userId="e309085b-3cfa-479e-bc03-53b0de72e7ea" providerId="ADAL" clId="{BA48FADE-C3E9-4F65-AE12-ABEFD371A636}" dt="2024-02-24T09:45:55.797" v="902" actId="478"/>
          <ac:spMkLst>
            <pc:docMk/>
            <pc:sldMk cId="167853296" sldId="259"/>
            <ac:spMk id="5" creationId="{82C3724D-6D4A-3E70-A052-455FA86A512E}"/>
          </ac:spMkLst>
        </pc:spChg>
        <pc:spChg chg="add mod">
          <ac:chgData name="Audrey De Dominicis" userId="e309085b-3cfa-479e-bc03-53b0de72e7ea" providerId="ADAL" clId="{BA48FADE-C3E9-4F65-AE12-ABEFD371A636}" dt="2024-02-24T09:57:27.407" v="1152" actId="14100"/>
          <ac:spMkLst>
            <pc:docMk/>
            <pc:sldMk cId="167853296" sldId="259"/>
            <ac:spMk id="10" creationId="{8EE8DD43-1EB9-0C1A-8195-409BB327AA76}"/>
          </ac:spMkLst>
        </pc:spChg>
        <pc:spChg chg="add mod">
          <ac:chgData name="Audrey De Dominicis" userId="e309085b-3cfa-479e-bc03-53b0de72e7ea" providerId="ADAL" clId="{BA48FADE-C3E9-4F65-AE12-ABEFD371A636}" dt="2024-02-24T09:57:49.167" v="1156" actId="14100"/>
          <ac:spMkLst>
            <pc:docMk/>
            <pc:sldMk cId="167853296" sldId="259"/>
            <ac:spMk id="11" creationId="{17320411-8E4D-B553-9910-741CA8DADDB1}"/>
          </ac:spMkLst>
        </pc:spChg>
        <pc:spChg chg="add mod">
          <ac:chgData name="Audrey De Dominicis" userId="e309085b-3cfa-479e-bc03-53b0de72e7ea" providerId="ADAL" clId="{BA48FADE-C3E9-4F65-AE12-ABEFD371A636}" dt="2024-02-24T09:50:46.821" v="926" actId="1076"/>
          <ac:spMkLst>
            <pc:docMk/>
            <pc:sldMk cId="167853296" sldId="259"/>
            <ac:spMk id="12" creationId="{1DB20941-C84D-9C78-B92B-7B1CCF9749B8}"/>
          </ac:spMkLst>
        </pc:spChg>
        <pc:spChg chg="add mod">
          <ac:chgData name="Audrey De Dominicis" userId="e309085b-3cfa-479e-bc03-53b0de72e7ea" providerId="ADAL" clId="{BA48FADE-C3E9-4F65-AE12-ABEFD371A636}" dt="2024-02-24T09:58:04.512" v="1159" actId="1076"/>
          <ac:spMkLst>
            <pc:docMk/>
            <pc:sldMk cId="167853296" sldId="259"/>
            <ac:spMk id="13" creationId="{4254DF47-86B7-6487-867E-65381E996707}"/>
          </ac:spMkLst>
        </pc:spChg>
        <pc:spChg chg="add mod">
          <ac:chgData name="Audrey De Dominicis" userId="e309085b-3cfa-479e-bc03-53b0de72e7ea" providerId="ADAL" clId="{BA48FADE-C3E9-4F65-AE12-ABEFD371A636}" dt="2024-02-24T10:08:56.205" v="1228" actId="1076"/>
          <ac:spMkLst>
            <pc:docMk/>
            <pc:sldMk cId="167853296" sldId="259"/>
            <ac:spMk id="14" creationId="{E20FA7C5-3E09-7406-6CE4-6FFF3DD4CF40}"/>
          </ac:spMkLst>
        </pc:spChg>
        <pc:spChg chg="add mod">
          <ac:chgData name="Audrey De Dominicis" userId="e309085b-3cfa-479e-bc03-53b0de72e7ea" providerId="ADAL" clId="{BA48FADE-C3E9-4F65-AE12-ABEFD371A636}" dt="2024-02-24T09:55:48.759" v="1139" actId="20577"/>
          <ac:spMkLst>
            <pc:docMk/>
            <pc:sldMk cId="167853296" sldId="259"/>
            <ac:spMk id="15" creationId="{19D70F73-FF6A-E6B3-FBD2-154F4B866725}"/>
          </ac:spMkLst>
        </pc:spChg>
        <pc:spChg chg="add mod">
          <ac:chgData name="Audrey De Dominicis" userId="e309085b-3cfa-479e-bc03-53b0de72e7ea" providerId="ADAL" clId="{BA48FADE-C3E9-4F65-AE12-ABEFD371A636}" dt="2024-02-24T09:57:55.358" v="1157" actId="1076"/>
          <ac:spMkLst>
            <pc:docMk/>
            <pc:sldMk cId="167853296" sldId="259"/>
            <ac:spMk id="16" creationId="{BC32741F-D611-6995-69A4-2788E8799171}"/>
          </ac:spMkLst>
        </pc:spChg>
        <pc:spChg chg="add mod">
          <ac:chgData name="Audrey De Dominicis" userId="e309085b-3cfa-479e-bc03-53b0de72e7ea" providerId="ADAL" clId="{BA48FADE-C3E9-4F65-AE12-ABEFD371A636}" dt="2024-02-24T09:57:55.358" v="1157" actId="1076"/>
          <ac:spMkLst>
            <pc:docMk/>
            <pc:sldMk cId="167853296" sldId="259"/>
            <ac:spMk id="17" creationId="{F6A66C1C-9FFB-7212-66CB-0B66A3EBBA20}"/>
          </ac:spMkLst>
        </pc:spChg>
        <pc:spChg chg="add mod">
          <ac:chgData name="Audrey De Dominicis" userId="e309085b-3cfa-479e-bc03-53b0de72e7ea" providerId="ADAL" clId="{BA48FADE-C3E9-4F65-AE12-ABEFD371A636}" dt="2024-02-24T10:07:21.050" v="1216" actId="1076"/>
          <ac:spMkLst>
            <pc:docMk/>
            <pc:sldMk cId="167853296" sldId="259"/>
            <ac:spMk id="25" creationId="{E22603EF-C0DB-241A-D816-33FAEAA8204D}"/>
          </ac:spMkLst>
        </pc:spChg>
        <pc:spChg chg="add mod">
          <ac:chgData name="Audrey De Dominicis" userId="e309085b-3cfa-479e-bc03-53b0de72e7ea" providerId="ADAL" clId="{BA48FADE-C3E9-4F65-AE12-ABEFD371A636}" dt="2024-02-24T10:01:07.935" v="1185" actId="208"/>
          <ac:spMkLst>
            <pc:docMk/>
            <pc:sldMk cId="167853296" sldId="259"/>
            <ac:spMk id="26" creationId="{F5CE1CFB-27B6-6BAD-3306-70B5EA61B4B7}"/>
          </ac:spMkLst>
        </pc:spChg>
        <pc:spChg chg="add mod">
          <ac:chgData name="Audrey De Dominicis" userId="e309085b-3cfa-479e-bc03-53b0de72e7ea" providerId="ADAL" clId="{BA48FADE-C3E9-4F65-AE12-ABEFD371A636}" dt="2024-02-24T10:07:15.514" v="1215" actId="1076"/>
          <ac:spMkLst>
            <pc:docMk/>
            <pc:sldMk cId="167853296" sldId="259"/>
            <ac:spMk id="27" creationId="{CA6F10E8-13D4-03DE-1FC7-FEF2F1F4734A}"/>
          </ac:spMkLst>
        </pc:spChg>
        <pc:spChg chg="add mod">
          <ac:chgData name="Audrey De Dominicis" userId="e309085b-3cfa-479e-bc03-53b0de72e7ea" providerId="ADAL" clId="{BA48FADE-C3E9-4F65-AE12-ABEFD371A636}" dt="2024-02-24T10:05:00.884" v="1190"/>
          <ac:spMkLst>
            <pc:docMk/>
            <pc:sldMk cId="167853296" sldId="259"/>
            <ac:spMk id="28" creationId="{EE0ECEE1-DA19-E703-F992-B5586418845D}"/>
          </ac:spMkLst>
        </pc:spChg>
        <pc:spChg chg="add mod">
          <ac:chgData name="Audrey De Dominicis" userId="e309085b-3cfa-479e-bc03-53b0de72e7ea" providerId="ADAL" clId="{BA48FADE-C3E9-4F65-AE12-ABEFD371A636}" dt="2024-02-24T10:07:25.542" v="1217" actId="1076"/>
          <ac:spMkLst>
            <pc:docMk/>
            <pc:sldMk cId="167853296" sldId="259"/>
            <ac:spMk id="29" creationId="{38B1CD1E-B796-6354-53A8-748603277AB5}"/>
          </ac:spMkLst>
        </pc:spChg>
        <pc:spChg chg="add mod">
          <ac:chgData name="Audrey De Dominicis" userId="e309085b-3cfa-479e-bc03-53b0de72e7ea" providerId="ADAL" clId="{BA48FADE-C3E9-4F65-AE12-ABEFD371A636}" dt="2024-02-24T10:08:16.987" v="1222" actId="1076"/>
          <ac:spMkLst>
            <pc:docMk/>
            <pc:sldMk cId="167853296" sldId="259"/>
            <ac:spMk id="30" creationId="{31C6714F-D474-1B30-B60A-545F70340B11}"/>
          </ac:spMkLst>
        </pc:spChg>
        <pc:spChg chg="add del mod">
          <ac:chgData name="Audrey De Dominicis" userId="e309085b-3cfa-479e-bc03-53b0de72e7ea" providerId="ADAL" clId="{BA48FADE-C3E9-4F65-AE12-ABEFD371A636}" dt="2024-02-24T10:06:41.054" v="1214"/>
          <ac:spMkLst>
            <pc:docMk/>
            <pc:sldMk cId="167853296" sldId="259"/>
            <ac:spMk id="31" creationId="{145867C2-8BC0-DFA2-B6E3-6F2918A30310}"/>
          </ac:spMkLst>
        </pc:spChg>
        <pc:spChg chg="add mod">
          <ac:chgData name="Audrey De Dominicis" userId="e309085b-3cfa-479e-bc03-53b0de72e7ea" providerId="ADAL" clId="{BA48FADE-C3E9-4F65-AE12-ABEFD371A636}" dt="2024-02-24T10:08:13.394" v="1221" actId="1076"/>
          <ac:spMkLst>
            <pc:docMk/>
            <pc:sldMk cId="167853296" sldId="259"/>
            <ac:spMk id="32" creationId="{7CEE9897-D46E-D216-8450-D1591861A1F1}"/>
          </ac:spMkLst>
        </pc:spChg>
        <pc:spChg chg="add mod">
          <ac:chgData name="Audrey De Dominicis" userId="e309085b-3cfa-479e-bc03-53b0de72e7ea" providerId="ADAL" clId="{BA48FADE-C3E9-4F65-AE12-ABEFD371A636}" dt="2024-02-24T10:10:07.385" v="1255"/>
          <ac:spMkLst>
            <pc:docMk/>
            <pc:sldMk cId="167853296" sldId="259"/>
            <ac:spMk id="38" creationId="{85D907D2-2C5A-D76E-FD00-AF55AE7FDA87}"/>
          </ac:spMkLst>
        </pc:spChg>
        <pc:spChg chg="add mod">
          <ac:chgData name="Audrey De Dominicis" userId="e309085b-3cfa-479e-bc03-53b0de72e7ea" providerId="ADAL" clId="{BA48FADE-C3E9-4F65-AE12-ABEFD371A636}" dt="2024-02-24T10:10:16.640" v="1258" actId="1076"/>
          <ac:spMkLst>
            <pc:docMk/>
            <pc:sldMk cId="167853296" sldId="259"/>
            <ac:spMk id="40" creationId="{33EBF0D5-3574-CE31-7C7A-A0198E9F3F4C}"/>
          </ac:spMkLst>
        </pc:spChg>
        <pc:spChg chg="add mod">
          <ac:chgData name="Audrey De Dominicis" userId="e309085b-3cfa-479e-bc03-53b0de72e7ea" providerId="ADAL" clId="{BA48FADE-C3E9-4F65-AE12-ABEFD371A636}" dt="2024-02-27T04:35:41.160" v="1752" actId="20577"/>
          <ac:spMkLst>
            <pc:docMk/>
            <pc:sldMk cId="167853296" sldId="259"/>
            <ac:spMk id="41" creationId="{AD77C5E4-5110-466E-DFBA-37F1CCE34C13}"/>
          </ac:spMkLst>
        </pc:spChg>
        <pc:picChg chg="add del mod">
          <ac:chgData name="Audrey De Dominicis" userId="e309085b-3cfa-479e-bc03-53b0de72e7ea" providerId="ADAL" clId="{BA48FADE-C3E9-4F65-AE12-ABEFD371A636}" dt="2024-02-24T09:45:58.566" v="904" actId="478"/>
          <ac:picMkLst>
            <pc:docMk/>
            <pc:sldMk cId="167853296" sldId="259"/>
            <ac:picMk id="3" creationId="{F053C6CD-2442-85D6-ED81-E0B8365DED5D}"/>
          </ac:picMkLst>
        </pc:picChg>
        <pc:cxnChg chg="add">
          <ac:chgData name="Audrey De Dominicis" userId="e309085b-3cfa-479e-bc03-53b0de72e7ea" providerId="ADAL" clId="{BA48FADE-C3E9-4F65-AE12-ABEFD371A636}" dt="2024-02-24T09:46:16.860" v="906" actId="11529"/>
          <ac:cxnSpMkLst>
            <pc:docMk/>
            <pc:sldMk cId="167853296" sldId="259"/>
            <ac:cxnSpMk id="7" creationId="{531A3F11-3790-8809-577B-A26976A7E12A}"/>
          </ac:cxnSpMkLst>
        </pc:cxnChg>
        <pc:cxnChg chg="add">
          <ac:chgData name="Audrey De Dominicis" userId="e309085b-3cfa-479e-bc03-53b0de72e7ea" providerId="ADAL" clId="{BA48FADE-C3E9-4F65-AE12-ABEFD371A636}" dt="2024-02-24T09:46:28.910" v="907" actId="11529"/>
          <ac:cxnSpMkLst>
            <pc:docMk/>
            <pc:sldMk cId="167853296" sldId="259"/>
            <ac:cxnSpMk id="9" creationId="{166BFA4E-A57F-5C2D-CA49-352ED8BF4C5B}"/>
          </ac:cxnSpMkLst>
        </pc:cxnChg>
        <pc:cxnChg chg="add mod">
          <ac:chgData name="Audrey De Dominicis" userId="e309085b-3cfa-479e-bc03-53b0de72e7ea" providerId="ADAL" clId="{BA48FADE-C3E9-4F65-AE12-ABEFD371A636}" dt="2024-02-24T10:07:40.643" v="1219" actId="14100"/>
          <ac:cxnSpMkLst>
            <pc:docMk/>
            <pc:sldMk cId="167853296" sldId="259"/>
            <ac:cxnSpMk id="19" creationId="{84AB5242-9C8A-D172-834F-CC5162C75871}"/>
          </ac:cxnSpMkLst>
        </pc:cxnChg>
        <pc:cxnChg chg="add mod">
          <ac:chgData name="Audrey De Dominicis" userId="e309085b-3cfa-479e-bc03-53b0de72e7ea" providerId="ADAL" clId="{BA48FADE-C3E9-4F65-AE12-ABEFD371A636}" dt="2024-02-24T10:08:23.211" v="1223" actId="14100"/>
          <ac:cxnSpMkLst>
            <pc:docMk/>
            <pc:sldMk cId="167853296" sldId="259"/>
            <ac:cxnSpMk id="22" creationId="{CF9090C3-F6C4-2260-9494-6CCA7A970127}"/>
          </ac:cxnSpMkLst>
        </pc:cxnChg>
        <pc:cxnChg chg="add mod">
          <ac:chgData name="Audrey De Dominicis" userId="e309085b-3cfa-479e-bc03-53b0de72e7ea" providerId="ADAL" clId="{BA48FADE-C3E9-4F65-AE12-ABEFD371A636}" dt="2024-02-24T10:00:21.873" v="1171"/>
          <ac:cxnSpMkLst>
            <pc:docMk/>
            <pc:sldMk cId="167853296" sldId="259"/>
            <ac:cxnSpMk id="24" creationId="{F9795962-B27E-60A3-D850-46A186A3F97A}"/>
          </ac:cxnSpMkLst>
        </pc:cxnChg>
        <pc:cxnChg chg="add mod ord">
          <ac:chgData name="Audrey De Dominicis" userId="e309085b-3cfa-479e-bc03-53b0de72e7ea" providerId="ADAL" clId="{BA48FADE-C3E9-4F65-AE12-ABEFD371A636}" dt="2024-02-24T10:08:49.600" v="1227" actId="167"/>
          <ac:cxnSpMkLst>
            <pc:docMk/>
            <pc:sldMk cId="167853296" sldId="259"/>
            <ac:cxnSpMk id="36" creationId="{9F1DBA0A-FB2F-493E-3CD0-0B6321C84730}"/>
          </ac:cxnSpMkLst>
        </pc:cxnChg>
      </pc:sldChg>
      <pc:sldChg chg="addSp delSp modSp add mod delAnim modAnim">
        <pc:chgData name="Audrey De Dominicis" userId="e309085b-3cfa-479e-bc03-53b0de72e7ea" providerId="ADAL" clId="{BA48FADE-C3E9-4F65-AE12-ABEFD371A636}" dt="2024-03-09T08:09:44.216" v="16599" actId="20577"/>
        <pc:sldMkLst>
          <pc:docMk/>
          <pc:sldMk cId="937196898" sldId="260"/>
        </pc:sldMkLst>
        <pc:spChg chg="add del mod">
          <ac:chgData name="Audrey De Dominicis" userId="e309085b-3cfa-479e-bc03-53b0de72e7ea" providerId="ADAL" clId="{BA48FADE-C3E9-4F65-AE12-ABEFD371A636}" dt="2024-02-27T04:36:17.386" v="1757" actId="478"/>
          <ac:spMkLst>
            <pc:docMk/>
            <pc:sldMk cId="937196898" sldId="260"/>
            <ac:spMk id="3" creationId="{71552D79-C467-0458-0742-161771D6BEE6}"/>
          </ac:spMkLst>
        </pc:spChg>
        <pc:spChg chg="add mod ord">
          <ac:chgData name="Audrey De Dominicis" userId="e309085b-3cfa-479e-bc03-53b0de72e7ea" providerId="ADAL" clId="{BA48FADE-C3E9-4F65-AE12-ABEFD371A636}" dt="2024-02-24T10:28:06.103" v="1471" actId="167"/>
          <ac:spMkLst>
            <pc:docMk/>
            <pc:sldMk cId="937196898" sldId="260"/>
            <ac:spMk id="4" creationId="{60C392A6-252D-B051-83F1-27B2B2A883C4}"/>
          </ac:spMkLst>
        </pc:spChg>
        <pc:spChg chg="add mod ord">
          <ac:chgData name="Audrey De Dominicis" userId="e309085b-3cfa-479e-bc03-53b0de72e7ea" providerId="ADAL" clId="{BA48FADE-C3E9-4F65-AE12-ABEFD371A636}" dt="2024-02-24T10:29:56.497" v="1488" actId="167"/>
          <ac:spMkLst>
            <pc:docMk/>
            <pc:sldMk cId="937196898" sldId="260"/>
            <ac:spMk id="5" creationId="{9FF9D900-A203-0FDA-6BE5-4D0966289C71}"/>
          </ac:spMkLst>
        </pc:spChg>
        <pc:spChg chg="add del mod">
          <ac:chgData name="Audrey De Dominicis" userId="e309085b-3cfa-479e-bc03-53b0de72e7ea" providerId="ADAL" clId="{BA48FADE-C3E9-4F65-AE12-ABEFD371A636}" dt="2024-02-27T04:36:11.576" v="1756" actId="478"/>
          <ac:spMkLst>
            <pc:docMk/>
            <pc:sldMk cId="937196898" sldId="260"/>
            <ac:spMk id="6" creationId="{652B9244-A19C-F3C8-7DCD-B71A9389697A}"/>
          </ac:spMkLst>
        </pc:spChg>
        <pc:spChg chg="add mod ord">
          <ac:chgData name="Audrey De Dominicis" userId="e309085b-3cfa-479e-bc03-53b0de72e7ea" providerId="ADAL" clId="{BA48FADE-C3E9-4F65-AE12-ABEFD371A636}" dt="2024-02-24T10:32:21.245" v="1512" actId="14100"/>
          <ac:spMkLst>
            <pc:docMk/>
            <pc:sldMk cId="937196898" sldId="260"/>
            <ac:spMk id="8" creationId="{E7519F5A-A354-9B13-007A-07B74833558E}"/>
          </ac:spMkLst>
        </pc:spChg>
        <pc:spChg chg="add del mod">
          <ac:chgData name="Audrey De Dominicis" userId="e309085b-3cfa-479e-bc03-53b0de72e7ea" providerId="ADAL" clId="{BA48FADE-C3E9-4F65-AE12-ABEFD371A636}" dt="2024-02-27T04:36:06.607" v="1754" actId="478"/>
          <ac:spMkLst>
            <pc:docMk/>
            <pc:sldMk cId="937196898" sldId="260"/>
            <ac:spMk id="18" creationId="{A81D4D8E-C520-8A66-AD4C-47B016C78933}"/>
          </ac:spMkLst>
        </pc:spChg>
        <pc:spChg chg="add mod">
          <ac:chgData name="Audrey De Dominicis" userId="e309085b-3cfa-479e-bc03-53b0de72e7ea" providerId="ADAL" clId="{BA48FADE-C3E9-4F65-AE12-ABEFD371A636}" dt="2024-02-27T04:43:52.238" v="2140" actId="1076"/>
          <ac:spMkLst>
            <pc:docMk/>
            <pc:sldMk cId="937196898" sldId="260"/>
            <ac:spMk id="20" creationId="{1313E41C-08E0-5AFC-1C85-087D1240A43F}"/>
          </ac:spMkLst>
        </pc:spChg>
        <pc:spChg chg="add mod">
          <ac:chgData name="Audrey De Dominicis" userId="e309085b-3cfa-479e-bc03-53b0de72e7ea" providerId="ADAL" clId="{BA48FADE-C3E9-4F65-AE12-ABEFD371A636}" dt="2024-02-27T04:43:58.240" v="2142" actId="1076"/>
          <ac:spMkLst>
            <pc:docMk/>
            <pc:sldMk cId="937196898" sldId="260"/>
            <ac:spMk id="21" creationId="{CA3D7365-887D-0B44-E19A-19706F4BC41A}"/>
          </ac:spMkLst>
        </pc:spChg>
        <pc:spChg chg="add mod">
          <ac:chgData name="Audrey De Dominicis" userId="e309085b-3cfa-479e-bc03-53b0de72e7ea" providerId="ADAL" clId="{BA48FADE-C3E9-4F65-AE12-ABEFD371A636}" dt="2024-02-27T04:43:55.604" v="2141" actId="1076"/>
          <ac:spMkLst>
            <pc:docMk/>
            <pc:sldMk cId="937196898" sldId="260"/>
            <ac:spMk id="23" creationId="{C38916EF-BBC2-B101-72D3-669AEABDCC0D}"/>
          </ac:spMkLst>
        </pc:spChg>
        <pc:spChg chg="add mod">
          <ac:chgData name="Audrey De Dominicis" userId="e309085b-3cfa-479e-bc03-53b0de72e7ea" providerId="ADAL" clId="{BA48FADE-C3E9-4F65-AE12-ABEFD371A636}" dt="2024-02-27T04:44:01.011" v="2143" actId="1076"/>
          <ac:spMkLst>
            <pc:docMk/>
            <pc:sldMk cId="937196898" sldId="260"/>
            <ac:spMk id="24" creationId="{231CB3FD-19AB-3824-0578-33FCE659B873}"/>
          </ac:spMkLst>
        </pc:spChg>
        <pc:spChg chg="add mod">
          <ac:chgData name="Audrey De Dominicis" userId="e309085b-3cfa-479e-bc03-53b0de72e7ea" providerId="ADAL" clId="{BA48FADE-C3E9-4F65-AE12-ABEFD371A636}" dt="2024-03-09T08:09:44.216" v="16599" actId="20577"/>
          <ac:spMkLst>
            <pc:docMk/>
            <pc:sldMk cId="937196898" sldId="260"/>
            <ac:spMk id="28" creationId="{DE1D8533-E5AE-894A-F608-506F72E06EF2}"/>
          </ac:spMkLst>
        </pc:spChg>
        <pc:spChg chg="add mod">
          <ac:chgData name="Audrey De Dominicis" userId="e309085b-3cfa-479e-bc03-53b0de72e7ea" providerId="ADAL" clId="{BA48FADE-C3E9-4F65-AE12-ABEFD371A636}" dt="2024-02-27T04:45:39.377" v="2201" actId="20577"/>
          <ac:spMkLst>
            <pc:docMk/>
            <pc:sldMk cId="937196898" sldId="260"/>
            <ac:spMk id="31" creationId="{14B75A56-709E-A0CD-C99E-BF5D757DE191}"/>
          </ac:spMkLst>
        </pc:spChg>
        <pc:spChg chg="add mod">
          <ac:chgData name="Audrey De Dominicis" userId="e309085b-3cfa-479e-bc03-53b0de72e7ea" providerId="ADAL" clId="{BA48FADE-C3E9-4F65-AE12-ABEFD371A636}" dt="2024-02-27T04:48:04.728" v="2267" actId="1076"/>
          <ac:spMkLst>
            <pc:docMk/>
            <pc:sldMk cId="937196898" sldId="260"/>
            <ac:spMk id="33" creationId="{4D132627-595D-E057-B19B-2947B61A411C}"/>
          </ac:spMkLst>
        </pc:spChg>
        <pc:spChg chg="add mod">
          <ac:chgData name="Audrey De Dominicis" userId="e309085b-3cfa-479e-bc03-53b0de72e7ea" providerId="ADAL" clId="{BA48FADE-C3E9-4F65-AE12-ABEFD371A636}" dt="2024-02-27T04:47:47.922" v="2265" actId="1076"/>
          <ac:spMkLst>
            <pc:docMk/>
            <pc:sldMk cId="937196898" sldId="260"/>
            <ac:spMk id="34" creationId="{F79B2A47-98DE-EE16-9F67-FB230DC7D022}"/>
          </ac:spMkLst>
        </pc:spChg>
        <pc:spChg chg="add mod">
          <ac:chgData name="Audrey De Dominicis" userId="e309085b-3cfa-479e-bc03-53b0de72e7ea" providerId="ADAL" clId="{BA48FADE-C3E9-4F65-AE12-ABEFD371A636}" dt="2024-02-27T04:47:19.754" v="2244" actId="14100"/>
          <ac:spMkLst>
            <pc:docMk/>
            <pc:sldMk cId="937196898" sldId="260"/>
            <ac:spMk id="35" creationId="{21867EF3-043F-6380-B8E3-0F21B648E445}"/>
          </ac:spMkLst>
        </pc:spChg>
        <pc:spChg chg="add mod">
          <ac:chgData name="Audrey De Dominicis" userId="e309085b-3cfa-479e-bc03-53b0de72e7ea" providerId="ADAL" clId="{BA48FADE-C3E9-4F65-AE12-ABEFD371A636}" dt="2024-02-27T04:47:40.255" v="2256" actId="1076"/>
          <ac:spMkLst>
            <pc:docMk/>
            <pc:sldMk cId="937196898" sldId="260"/>
            <ac:spMk id="37" creationId="{8799F59C-257C-BE71-A616-C88DC5BA9DFD}"/>
          </ac:spMkLst>
        </pc:spChg>
        <pc:spChg chg="del">
          <ac:chgData name="Audrey De Dominicis" userId="e309085b-3cfa-479e-bc03-53b0de72e7ea" providerId="ADAL" clId="{BA48FADE-C3E9-4F65-AE12-ABEFD371A636}" dt="2024-02-24T10:26:13.496" v="1460" actId="478"/>
          <ac:spMkLst>
            <pc:docMk/>
            <pc:sldMk cId="937196898" sldId="260"/>
            <ac:spMk id="41" creationId="{2E5B30CD-3A76-7AF0-0EF4-FC1B077E529A}"/>
          </ac:spMkLst>
        </pc:spChg>
      </pc:sldChg>
      <pc:sldChg chg="addSp delSp modSp new mod modAnim">
        <pc:chgData name="Audrey De Dominicis" userId="e309085b-3cfa-479e-bc03-53b0de72e7ea" providerId="ADAL" clId="{BA48FADE-C3E9-4F65-AE12-ABEFD371A636}" dt="2024-02-27T04:57:59.047" v="2531"/>
        <pc:sldMkLst>
          <pc:docMk/>
          <pc:sldMk cId="730366149" sldId="261"/>
        </pc:sldMkLst>
        <pc:spChg chg="del">
          <ac:chgData name="Audrey De Dominicis" userId="e309085b-3cfa-479e-bc03-53b0de72e7ea" providerId="ADAL" clId="{BA48FADE-C3E9-4F65-AE12-ABEFD371A636}" dt="2024-02-27T04:55:16.910" v="2281"/>
          <ac:spMkLst>
            <pc:docMk/>
            <pc:sldMk cId="730366149" sldId="261"/>
            <ac:spMk id="2" creationId="{9713EF6D-431D-D334-83CD-2AFE4C6F1795}"/>
          </ac:spMkLst>
        </pc:spChg>
        <pc:spChg chg="add mod">
          <ac:chgData name="Audrey De Dominicis" userId="e309085b-3cfa-479e-bc03-53b0de72e7ea" providerId="ADAL" clId="{BA48FADE-C3E9-4F65-AE12-ABEFD371A636}" dt="2024-02-27T04:55:19.072" v="2282" actId="14100"/>
          <ac:spMkLst>
            <pc:docMk/>
            <pc:sldMk cId="730366149" sldId="261"/>
            <ac:spMk id="3" creationId="{F414459C-FA76-DA25-479F-49FE202F815C}"/>
          </ac:spMkLst>
        </pc:spChg>
        <pc:spChg chg="add mod">
          <ac:chgData name="Audrey De Dominicis" userId="e309085b-3cfa-479e-bc03-53b0de72e7ea" providerId="ADAL" clId="{BA48FADE-C3E9-4F65-AE12-ABEFD371A636}" dt="2024-02-27T04:57:51.241" v="2530" actId="207"/>
          <ac:spMkLst>
            <pc:docMk/>
            <pc:sldMk cId="730366149" sldId="261"/>
            <ac:spMk id="4" creationId="{36C5B0F7-031A-A17F-F9E5-AA8542A95381}"/>
          </ac:spMkLst>
        </pc:spChg>
      </pc:sldChg>
      <pc:sldChg chg="addSp delSp modSp new mod delAnim modAnim">
        <pc:chgData name="Audrey De Dominicis" userId="e309085b-3cfa-479e-bc03-53b0de72e7ea" providerId="ADAL" clId="{BA48FADE-C3E9-4F65-AE12-ABEFD371A636}" dt="2024-03-11T10:33:09.266" v="19719" actId="1076"/>
        <pc:sldMkLst>
          <pc:docMk/>
          <pc:sldMk cId="1943455418" sldId="262"/>
        </pc:sldMkLst>
        <pc:spChg chg="mod">
          <ac:chgData name="Audrey De Dominicis" userId="e309085b-3cfa-479e-bc03-53b0de72e7ea" providerId="ADAL" clId="{BA48FADE-C3E9-4F65-AE12-ABEFD371A636}" dt="2024-02-27T08:57:15.637" v="2602" actId="20577"/>
          <ac:spMkLst>
            <pc:docMk/>
            <pc:sldMk cId="1943455418" sldId="262"/>
            <ac:spMk id="2" creationId="{C3107DC2-F3AB-3B9D-2B29-91C8646BA752}"/>
          </ac:spMkLst>
        </pc:spChg>
        <pc:spChg chg="add mod">
          <ac:chgData name="Audrey De Dominicis" userId="e309085b-3cfa-479e-bc03-53b0de72e7ea" providerId="ADAL" clId="{BA48FADE-C3E9-4F65-AE12-ABEFD371A636}" dt="2024-02-27T09:11:31.496" v="2893" actId="20577"/>
          <ac:spMkLst>
            <pc:docMk/>
            <pc:sldMk cId="1943455418" sldId="262"/>
            <ac:spMk id="3" creationId="{A92ACCB8-6E8A-EFCC-E7F9-CC24F887532A}"/>
          </ac:spMkLst>
        </pc:spChg>
        <pc:spChg chg="add">
          <ac:chgData name="Audrey De Dominicis" userId="e309085b-3cfa-479e-bc03-53b0de72e7ea" providerId="ADAL" clId="{BA48FADE-C3E9-4F65-AE12-ABEFD371A636}" dt="2024-02-27T09:11:44.007" v="2894" actId="11529"/>
          <ac:spMkLst>
            <pc:docMk/>
            <pc:sldMk cId="1943455418" sldId="262"/>
            <ac:spMk id="4" creationId="{D344E4A9-A86D-E0EB-152D-0E4533D396A3}"/>
          </ac:spMkLst>
        </pc:spChg>
        <pc:spChg chg="add del mod">
          <ac:chgData name="Audrey De Dominicis" userId="e309085b-3cfa-479e-bc03-53b0de72e7ea" providerId="ADAL" clId="{BA48FADE-C3E9-4F65-AE12-ABEFD371A636}" dt="2024-03-11T10:33:01.941" v="19718" actId="478"/>
          <ac:spMkLst>
            <pc:docMk/>
            <pc:sldMk cId="1943455418" sldId="262"/>
            <ac:spMk id="5" creationId="{F2903FAB-585B-E932-6708-9464E096A5AA}"/>
          </ac:spMkLst>
        </pc:spChg>
        <pc:spChg chg="add mod">
          <ac:chgData name="Audrey De Dominicis" userId="e309085b-3cfa-479e-bc03-53b0de72e7ea" providerId="ADAL" clId="{BA48FADE-C3E9-4F65-AE12-ABEFD371A636}" dt="2024-03-11T10:33:09.266" v="19719" actId="1076"/>
          <ac:spMkLst>
            <pc:docMk/>
            <pc:sldMk cId="1943455418" sldId="262"/>
            <ac:spMk id="6" creationId="{64094EF9-33DF-A182-6C00-4D8CE05B8D7C}"/>
          </ac:spMkLst>
        </pc:spChg>
        <pc:spChg chg="add mod">
          <ac:chgData name="Audrey De Dominicis" userId="e309085b-3cfa-479e-bc03-53b0de72e7ea" providerId="ADAL" clId="{BA48FADE-C3E9-4F65-AE12-ABEFD371A636}" dt="2024-03-11T10:33:09.266" v="19719" actId="1076"/>
          <ac:spMkLst>
            <pc:docMk/>
            <pc:sldMk cId="1943455418" sldId="262"/>
            <ac:spMk id="7" creationId="{4EE3C507-88F3-D3C5-2E47-F3C7D2813DCA}"/>
          </ac:spMkLst>
        </pc:spChg>
        <pc:spChg chg="add mod">
          <ac:chgData name="Audrey De Dominicis" userId="e309085b-3cfa-479e-bc03-53b0de72e7ea" providerId="ADAL" clId="{BA48FADE-C3E9-4F65-AE12-ABEFD371A636}" dt="2024-03-11T10:33:09.266" v="19719" actId="1076"/>
          <ac:spMkLst>
            <pc:docMk/>
            <pc:sldMk cId="1943455418" sldId="262"/>
            <ac:spMk id="8" creationId="{7C9791E8-E88F-97C6-E661-1B8CE4FE64C8}"/>
          </ac:spMkLst>
        </pc:spChg>
      </pc:sldChg>
      <pc:sldChg chg="addSp modSp new mod modAnim">
        <pc:chgData name="Audrey De Dominicis" userId="e309085b-3cfa-479e-bc03-53b0de72e7ea" providerId="ADAL" clId="{BA48FADE-C3E9-4F65-AE12-ABEFD371A636}" dt="2024-02-27T10:28:02.018" v="3637"/>
        <pc:sldMkLst>
          <pc:docMk/>
          <pc:sldMk cId="3597057528" sldId="263"/>
        </pc:sldMkLst>
        <pc:spChg chg="mod">
          <ac:chgData name="Audrey De Dominicis" userId="e309085b-3cfa-479e-bc03-53b0de72e7ea" providerId="ADAL" clId="{BA48FADE-C3E9-4F65-AE12-ABEFD371A636}" dt="2024-02-27T10:19:39.804" v="3141" actId="14100"/>
          <ac:spMkLst>
            <pc:docMk/>
            <pc:sldMk cId="3597057528" sldId="263"/>
            <ac:spMk id="2" creationId="{90435427-BC15-657E-F47D-6AE19067A911}"/>
          </ac:spMkLst>
        </pc:spChg>
        <pc:spChg chg="add mod">
          <ac:chgData name="Audrey De Dominicis" userId="e309085b-3cfa-479e-bc03-53b0de72e7ea" providerId="ADAL" clId="{BA48FADE-C3E9-4F65-AE12-ABEFD371A636}" dt="2024-02-27T10:24:44.715" v="3429" actId="20577"/>
          <ac:spMkLst>
            <pc:docMk/>
            <pc:sldMk cId="3597057528" sldId="263"/>
            <ac:spMk id="3" creationId="{C8F11267-89A9-983D-7FE2-3DD4E8515C7C}"/>
          </ac:spMkLst>
        </pc:spChg>
        <pc:spChg chg="add mod">
          <ac:chgData name="Audrey De Dominicis" userId="e309085b-3cfa-479e-bc03-53b0de72e7ea" providerId="ADAL" clId="{BA48FADE-C3E9-4F65-AE12-ABEFD371A636}" dt="2024-02-27T10:25:15.015" v="3431" actId="1076"/>
          <ac:spMkLst>
            <pc:docMk/>
            <pc:sldMk cId="3597057528" sldId="263"/>
            <ac:spMk id="4" creationId="{A35E2459-01CE-B8CB-9434-CD234FB589B7}"/>
          </ac:spMkLst>
        </pc:spChg>
        <pc:spChg chg="add mod">
          <ac:chgData name="Audrey De Dominicis" userId="e309085b-3cfa-479e-bc03-53b0de72e7ea" providerId="ADAL" clId="{BA48FADE-C3E9-4F65-AE12-ABEFD371A636}" dt="2024-02-27T10:26:56.389" v="3605" actId="14100"/>
          <ac:spMkLst>
            <pc:docMk/>
            <pc:sldMk cId="3597057528" sldId="263"/>
            <ac:spMk id="5" creationId="{156BE340-577D-426F-1B9A-DE1EA3CE1FFD}"/>
          </ac:spMkLst>
        </pc:spChg>
        <pc:spChg chg="add mod">
          <ac:chgData name="Audrey De Dominicis" userId="e309085b-3cfa-479e-bc03-53b0de72e7ea" providerId="ADAL" clId="{BA48FADE-C3E9-4F65-AE12-ABEFD371A636}" dt="2024-02-27T10:27:06.544" v="3607" actId="1076"/>
          <ac:spMkLst>
            <pc:docMk/>
            <pc:sldMk cId="3597057528" sldId="263"/>
            <ac:spMk id="8" creationId="{5CE9F120-1519-EE6C-666E-6E746F2DEBE0}"/>
          </ac:spMkLst>
        </pc:spChg>
        <pc:spChg chg="add mod">
          <ac:chgData name="Audrey De Dominicis" userId="e309085b-3cfa-479e-bc03-53b0de72e7ea" providerId="ADAL" clId="{BA48FADE-C3E9-4F65-AE12-ABEFD371A636}" dt="2024-02-27T10:27:43.905" v="3633" actId="1076"/>
          <ac:spMkLst>
            <pc:docMk/>
            <pc:sldMk cId="3597057528" sldId="263"/>
            <ac:spMk id="9" creationId="{E8E365AF-C251-3BED-9C60-6C933430FCBE}"/>
          </ac:spMkLst>
        </pc:spChg>
        <pc:picChg chg="add mod">
          <ac:chgData name="Audrey De Dominicis" userId="e309085b-3cfa-479e-bc03-53b0de72e7ea" providerId="ADAL" clId="{BA48FADE-C3E9-4F65-AE12-ABEFD371A636}" dt="2024-02-27T10:26:53.164" v="3604" actId="1076"/>
          <ac:picMkLst>
            <pc:docMk/>
            <pc:sldMk cId="3597057528" sldId="263"/>
            <ac:picMk id="7" creationId="{F2622EED-B2FE-42AA-FF20-36E598F9B5F7}"/>
          </ac:picMkLst>
        </pc:picChg>
      </pc:sldChg>
      <pc:sldChg chg="addSp modSp new mod modAnim">
        <pc:chgData name="Audrey De Dominicis" userId="e309085b-3cfa-479e-bc03-53b0de72e7ea" providerId="ADAL" clId="{BA48FADE-C3E9-4F65-AE12-ABEFD371A636}" dt="2024-02-28T08:31:04.164" v="5990"/>
        <pc:sldMkLst>
          <pc:docMk/>
          <pc:sldMk cId="3619543336" sldId="264"/>
        </pc:sldMkLst>
        <pc:spChg chg="mod">
          <ac:chgData name="Audrey De Dominicis" userId="e309085b-3cfa-479e-bc03-53b0de72e7ea" providerId="ADAL" clId="{BA48FADE-C3E9-4F65-AE12-ABEFD371A636}" dt="2024-02-27T10:32:06.829" v="3641" actId="14100"/>
          <ac:spMkLst>
            <pc:docMk/>
            <pc:sldMk cId="3619543336" sldId="264"/>
            <ac:spMk id="2" creationId="{131DF4BA-2212-723E-B2C1-C99C73ECC22A}"/>
          </ac:spMkLst>
        </pc:spChg>
        <pc:spChg chg="add mod">
          <ac:chgData name="Audrey De Dominicis" userId="e309085b-3cfa-479e-bc03-53b0de72e7ea" providerId="ADAL" clId="{BA48FADE-C3E9-4F65-AE12-ABEFD371A636}" dt="2024-02-27T10:33:11.407" v="3766" actId="113"/>
          <ac:spMkLst>
            <pc:docMk/>
            <pc:sldMk cId="3619543336" sldId="264"/>
            <ac:spMk id="3" creationId="{22BE4F51-BDD9-884A-A118-AD28BD0D254C}"/>
          </ac:spMkLst>
        </pc:spChg>
        <pc:spChg chg="add mod">
          <ac:chgData name="Audrey De Dominicis" userId="e309085b-3cfa-479e-bc03-53b0de72e7ea" providerId="ADAL" clId="{BA48FADE-C3E9-4F65-AE12-ABEFD371A636}" dt="2024-02-27T10:35:53.926" v="3854" actId="14100"/>
          <ac:spMkLst>
            <pc:docMk/>
            <pc:sldMk cId="3619543336" sldId="264"/>
            <ac:spMk id="4" creationId="{E8697E52-C58A-2BF0-C857-DEEF06095704}"/>
          </ac:spMkLst>
        </pc:spChg>
        <pc:spChg chg="add mod">
          <ac:chgData name="Audrey De Dominicis" userId="e309085b-3cfa-479e-bc03-53b0de72e7ea" providerId="ADAL" clId="{BA48FADE-C3E9-4F65-AE12-ABEFD371A636}" dt="2024-02-27T10:36:09.159" v="3857" actId="208"/>
          <ac:spMkLst>
            <pc:docMk/>
            <pc:sldMk cId="3619543336" sldId="264"/>
            <ac:spMk id="5" creationId="{21B73448-A8F6-09D4-50DC-B360F9FAA3F1}"/>
          </ac:spMkLst>
        </pc:spChg>
        <pc:spChg chg="add mod">
          <ac:chgData name="Audrey De Dominicis" userId="e309085b-3cfa-479e-bc03-53b0de72e7ea" providerId="ADAL" clId="{BA48FADE-C3E9-4F65-AE12-ABEFD371A636}" dt="2024-02-27T10:39:35.768" v="4037" actId="123"/>
          <ac:spMkLst>
            <pc:docMk/>
            <pc:sldMk cId="3619543336" sldId="264"/>
            <ac:spMk id="10" creationId="{5FD9A3BC-D3FF-935E-89FD-AD931A2EB082}"/>
          </ac:spMkLst>
        </pc:spChg>
        <pc:cxnChg chg="add mod">
          <ac:chgData name="Audrey De Dominicis" userId="e309085b-3cfa-479e-bc03-53b0de72e7ea" providerId="ADAL" clId="{BA48FADE-C3E9-4F65-AE12-ABEFD371A636}" dt="2024-02-27T10:36:29.137" v="3862" actId="208"/>
          <ac:cxnSpMkLst>
            <pc:docMk/>
            <pc:sldMk cId="3619543336" sldId="264"/>
            <ac:cxnSpMk id="7" creationId="{E33C82ED-9477-5D78-9949-8D27668F1E16}"/>
          </ac:cxnSpMkLst>
        </pc:cxnChg>
      </pc:sldChg>
      <pc:sldChg chg="addSp delSp modSp new mod modAnim">
        <pc:chgData name="Audrey De Dominicis" userId="e309085b-3cfa-479e-bc03-53b0de72e7ea" providerId="ADAL" clId="{BA48FADE-C3E9-4F65-AE12-ABEFD371A636}" dt="2024-02-28T08:31:15.762" v="5993"/>
        <pc:sldMkLst>
          <pc:docMk/>
          <pc:sldMk cId="3774512498" sldId="265"/>
        </pc:sldMkLst>
        <pc:spChg chg="del">
          <ac:chgData name="Audrey De Dominicis" userId="e309085b-3cfa-479e-bc03-53b0de72e7ea" providerId="ADAL" clId="{BA48FADE-C3E9-4F65-AE12-ABEFD371A636}" dt="2024-02-27T10:40:10.738" v="4039"/>
          <ac:spMkLst>
            <pc:docMk/>
            <pc:sldMk cId="3774512498" sldId="265"/>
            <ac:spMk id="2" creationId="{58BDDBC9-EF61-3194-152F-648E4ED7CF48}"/>
          </ac:spMkLst>
        </pc:spChg>
        <pc:spChg chg="add mod">
          <ac:chgData name="Audrey De Dominicis" userId="e309085b-3cfa-479e-bc03-53b0de72e7ea" providerId="ADAL" clId="{BA48FADE-C3E9-4F65-AE12-ABEFD371A636}" dt="2024-02-28T08:06:34.219" v="4401" actId="1076"/>
          <ac:spMkLst>
            <pc:docMk/>
            <pc:sldMk cId="3774512498" sldId="265"/>
            <ac:spMk id="2" creationId="{8A00E862-7613-08FA-A92E-AEDAB8100BD5}"/>
          </ac:spMkLst>
        </pc:spChg>
        <pc:spChg chg="add mod">
          <ac:chgData name="Audrey De Dominicis" userId="e309085b-3cfa-479e-bc03-53b0de72e7ea" providerId="ADAL" clId="{BA48FADE-C3E9-4F65-AE12-ABEFD371A636}" dt="2024-02-27T10:40:13.329" v="4040" actId="14100"/>
          <ac:spMkLst>
            <pc:docMk/>
            <pc:sldMk cId="3774512498" sldId="265"/>
            <ac:spMk id="3" creationId="{A3507174-DAC6-DC60-5B1B-D535D45A8380}"/>
          </ac:spMkLst>
        </pc:spChg>
        <pc:spChg chg="add mod">
          <ac:chgData name="Audrey De Dominicis" userId="e309085b-3cfa-479e-bc03-53b0de72e7ea" providerId="ADAL" clId="{BA48FADE-C3E9-4F65-AE12-ABEFD371A636}" dt="2024-02-27T10:42:19.789" v="4235" actId="1076"/>
          <ac:spMkLst>
            <pc:docMk/>
            <pc:sldMk cId="3774512498" sldId="265"/>
            <ac:spMk id="4" creationId="{5DB07807-2B24-FF9A-8A67-6CB0E21E9488}"/>
          </ac:spMkLst>
        </pc:spChg>
        <pc:spChg chg="add mod">
          <ac:chgData name="Audrey De Dominicis" userId="e309085b-3cfa-479e-bc03-53b0de72e7ea" providerId="ADAL" clId="{BA48FADE-C3E9-4F65-AE12-ABEFD371A636}" dt="2024-02-27T10:42:42.135" v="4237" actId="688"/>
          <ac:spMkLst>
            <pc:docMk/>
            <pc:sldMk cId="3774512498" sldId="265"/>
            <ac:spMk id="5" creationId="{1BB3A053-0D85-427B-5952-45894BD7A556}"/>
          </ac:spMkLst>
        </pc:spChg>
        <pc:spChg chg="add mod">
          <ac:chgData name="Audrey De Dominicis" userId="e309085b-3cfa-479e-bc03-53b0de72e7ea" providerId="ADAL" clId="{BA48FADE-C3E9-4F65-AE12-ABEFD371A636}" dt="2024-02-28T08:06:03.151" v="4399" actId="20577"/>
          <ac:spMkLst>
            <pc:docMk/>
            <pc:sldMk cId="3774512498" sldId="265"/>
            <ac:spMk id="6" creationId="{6348DD0D-5EB6-22D6-8F5B-F2FF73DF54C5}"/>
          </ac:spMkLst>
        </pc:spChg>
        <pc:spChg chg="add mod">
          <ac:chgData name="Audrey De Dominicis" userId="e309085b-3cfa-479e-bc03-53b0de72e7ea" providerId="ADAL" clId="{BA48FADE-C3E9-4F65-AE12-ABEFD371A636}" dt="2024-02-28T08:07:21.366" v="4498" actId="20577"/>
          <ac:spMkLst>
            <pc:docMk/>
            <pc:sldMk cId="3774512498" sldId="265"/>
            <ac:spMk id="7" creationId="{260340B2-F2AB-C612-49CD-E357B8043B1A}"/>
          </ac:spMkLst>
        </pc:spChg>
      </pc:sldChg>
      <pc:sldChg chg="addSp delSp modSp new mod delAnim modAnim">
        <pc:chgData name="Audrey De Dominicis" userId="e309085b-3cfa-479e-bc03-53b0de72e7ea" providerId="ADAL" clId="{BA48FADE-C3E9-4F65-AE12-ABEFD371A636}" dt="2024-02-28T08:31:47.343" v="5998"/>
        <pc:sldMkLst>
          <pc:docMk/>
          <pc:sldMk cId="204624373" sldId="266"/>
        </pc:sldMkLst>
        <pc:spChg chg="del">
          <ac:chgData name="Audrey De Dominicis" userId="e309085b-3cfa-479e-bc03-53b0de72e7ea" providerId="ADAL" clId="{BA48FADE-C3E9-4F65-AE12-ABEFD371A636}" dt="2024-02-28T08:07:33.796" v="4500"/>
          <ac:spMkLst>
            <pc:docMk/>
            <pc:sldMk cId="204624373" sldId="266"/>
            <ac:spMk id="2" creationId="{DAFE7351-5FE4-749E-8259-1CEEC2F7E4B2}"/>
          </ac:spMkLst>
        </pc:spChg>
        <pc:spChg chg="add mod">
          <ac:chgData name="Audrey De Dominicis" userId="e309085b-3cfa-479e-bc03-53b0de72e7ea" providerId="ADAL" clId="{BA48FADE-C3E9-4F65-AE12-ABEFD371A636}" dt="2024-02-28T08:07:36.583" v="4501" actId="14100"/>
          <ac:spMkLst>
            <pc:docMk/>
            <pc:sldMk cId="204624373" sldId="266"/>
            <ac:spMk id="3" creationId="{6E56C532-B6CF-9B74-3105-37C6F25E23F5}"/>
          </ac:spMkLst>
        </pc:spChg>
        <pc:spChg chg="add mod">
          <ac:chgData name="Audrey De Dominicis" userId="e309085b-3cfa-479e-bc03-53b0de72e7ea" providerId="ADAL" clId="{BA48FADE-C3E9-4F65-AE12-ABEFD371A636}" dt="2024-02-28T08:09:05.253" v="4511" actId="20577"/>
          <ac:spMkLst>
            <pc:docMk/>
            <pc:sldMk cId="204624373" sldId="266"/>
            <ac:spMk id="7" creationId="{B67A731C-7416-771E-48FF-6594233A7BAA}"/>
          </ac:spMkLst>
        </pc:spChg>
        <pc:spChg chg="add mod">
          <ac:chgData name="Audrey De Dominicis" userId="e309085b-3cfa-479e-bc03-53b0de72e7ea" providerId="ADAL" clId="{BA48FADE-C3E9-4F65-AE12-ABEFD371A636}" dt="2024-02-28T08:10:00.584" v="4545" actId="113"/>
          <ac:spMkLst>
            <pc:docMk/>
            <pc:sldMk cId="204624373" sldId="266"/>
            <ac:spMk id="9" creationId="{36CAD3A9-C2C8-3F14-974D-F14DD56C0015}"/>
          </ac:spMkLst>
        </pc:spChg>
        <pc:spChg chg="add mod">
          <ac:chgData name="Audrey De Dominicis" userId="e309085b-3cfa-479e-bc03-53b0de72e7ea" providerId="ADAL" clId="{BA48FADE-C3E9-4F65-AE12-ABEFD371A636}" dt="2024-02-28T08:10:05.506" v="4546" actId="113"/>
          <ac:spMkLst>
            <pc:docMk/>
            <pc:sldMk cId="204624373" sldId="266"/>
            <ac:spMk id="10" creationId="{3C5F9415-4979-2679-205D-C03E6D94D324}"/>
          </ac:spMkLst>
        </pc:spChg>
        <pc:picChg chg="add mod">
          <ac:chgData name="Audrey De Dominicis" userId="e309085b-3cfa-479e-bc03-53b0de72e7ea" providerId="ADAL" clId="{BA48FADE-C3E9-4F65-AE12-ABEFD371A636}" dt="2024-02-28T08:07:58.444" v="4503" actId="1076"/>
          <ac:picMkLst>
            <pc:docMk/>
            <pc:sldMk cId="204624373" sldId="266"/>
            <ac:picMk id="4" creationId="{3084E723-952A-B857-E8D9-DD5FEB562158}"/>
          </ac:picMkLst>
        </pc:picChg>
        <pc:picChg chg="add mod">
          <ac:chgData name="Audrey De Dominicis" userId="e309085b-3cfa-479e-bc03-53b0de72e7ea" providerId="ADAL" clId="{BA48FADE-C3E9-4F65-AE12-ABEFD371A636}" dt="2024-02-28T08:08:52.410" v="4508" actId="1076"/>
          <ac:picMkLst>
            <pc:docMk/>
            <pc:sldMk cId="204624373" sldId="266"/>
            <ac:picMk id="6" creationId="{88D40D0F-93A1-35D4-5842-E58BBC0D20F1}"/>
          </ac:picMkLst>
        </pc:picChg>
        <pc:picChg chg="add del mod">
          <ac:chgData name="Audrey De Dominicis" userId="e309085b-3cfa-479e-bc03-53b0de72e7ea" providerId="ADAL" clId="{BA48FADE-C3E9-4F65-AE12-ABEFD371A636}" dt="2024-02-28T08:09:15.181" v="4513" actId="478"/>
          <ac:picMkLst>
            <pc:docMk/>
            <pc:sldMk cId="204624373" sldId="266"/>
            <ac:picMk id="8" creationId="{49B4A071-ED8A-C4FF-2F83-2380C7521FEB}"/>
          </ac:picMkLst>
        </pc:picChg>
      </pc:sldChg>
      <pc:sldChg chg="addSp delSp modSp new mod modAnim">
        <pc:chgData name="Audrey De Dominicis" userId="e309085b-3cfa-479e-bc03-53b0de72e7ea" providerId="ADAL" clId="{BA48FADE-C3E9-4F65-AE12-ABEFD371A636}" dt="2024-02-28T08:31:52.395" v="5999"/>
        <pc:sldMkLst>
          <pc:docMk/>
          <pc:sldMk cId="2126758843" sldId="267"/>
        </pc:sldMkLst>
        <pc:spChg chg="del">
          <ac:chgData name="Audrey De Dominicis" userId="e309085b-3cfa-479e-bc03-53b0de72e7ea" providerId="ADAL" clId="{BA48FADE-C3E9-4F65-AE12-ABEFD371A636}" dt="2024-02-28T08:10:17.256" v="4548"/>
          <ac:spMkLst>
            <pc:docMk/>
            <pc:sldMk cId="2126758843" sldId="267"/>
            <ac:spMk id="2" creationId="{0F58EF80-3F42-92EA-9FB7-9ED7A72C11F4}"/>
          </ac:spMkLst>
        </pc:spChg>
        <pc:spChg chg="add mod">
          <ac:chgData name="Audrey De Dominicis" userId="e309085b-3cfa-479e-bc03-53b0de72e7ea" providerId="ADAL" clId="{BA48FADE-C3E9-4F65-AE12-ABEFD371A636}" dt="2024-02-28T08:10:20.383" v="4549" actId="14100"/>
          <ac:spMkLst>
            <pc:docMk/>
            <pc:sldMk cId="2126758843" sldId="267"/>
            <ac:spMk id="3" creationId="{70DAEF6F-6947-A9A7-39F0-CAED082E93CA}"/>
          </ac:spMkLst>
        </pc:spChg>
        <pc:spChg chg="add mod">
          <ac:chgData name="Audrey De Dominicis" userId="e309085b-3cfa-479e-bc03-53b0de72e7ea" providerId="ADAL" clId="{BA48FADE-C3E9-4F65-AE12-ABEFD371A636}" dt="2024-02-28T08:14:42.625" v="4793" actId="113"/>
          <ac:spMkLst>
            <pc:docMk/>
            <pc:sldMk cId="2126758843" sldId="267"/>
            <ac:spMk id="6" creationId="{4D9A45AC-F87A-269B-7F6E-EDBCE3902A7E}"/>
          </ac:spMkLst>
        </pc:spChg>
        <pc:picChg chg="add mod">
          <ac:chgData name="Audrey De Dominicis" userId="e309085b-3cfa-479e-bc03-53b0de72e7ea" providerId="ADAL" clId="{BA48FADE-C3E9-4F65-AE12-ABEFD371A636}" dt="2024-02-28T08:11:37.398" v="4554" actId="1076"/>
          <ac:picMkLst>
            <pc:docMk/>
            <pc:sldMk cId="2126758843" sldId="267"/>
            <ac:picMk id="5" creationId="{4EC5E9AD-999F-DD23-D479-8D8508F061E6}"/>
          </ac:picMkLst>
        </pc:picChg>
      </pc:sldChg>
      <pc:sldChg chg="addSp modSp new mod modAnim">
        <pc:chgData name="Audrey De Dominicis" userId="e309085b-3cfa-479e-bc03-53b0de72e7ea" providerId="ADAL" clId="{BA48FADE-C3E9-4F65-AE12-ABEFD371A636}" dt="2024-02-28T08:30:41.122" v="5987"/>
        <pc:sldMkLst>
          <pc:docMk/>
          <pc:sldMk cId="1469681237" sldId="268"/>
        </pc:sldMkLst>
        <pc:spChg chg="mod">
          <ac:chgData name="Audrey De Dominicis" userId="e309085b-3cfa-479e-bc03-53b0de72e7ea" providerId="ADAL" clId="{BA48FADE-C3E9-4F65-AE12-ABEFD371A636}" dt="2024-02-28T08:14:59.020" v="4797" actId="14100"/>
          <ac:spMkLst>
            <pc:docMk/>
            <pc:sldMk cId="1469681237" sldId="268"/>
            <ac:spMk id="2" creationId="{EA00ABFB-E123-E854-AE02-1B127240B555}"/>
          </ac:spMkLst>
        </pc:spChg>
        <pc:spChg chg="add mod">
          <ac:chgData name="Audrey De Dominicis" userId="e309085b-3cfa-479e-bc03-53b0de72e7ea" providerId="ADAL" clId="{BA48FADE-C3E9-4F65-AE12-ABEFD371A636}" dt="2024-02-28T08:22:05.450" v="5441" actId="115"/>
          <ac:spMkLst>
            <pc:docMk/>
            <pc:sldMk cId="1469681237" sldId="268"/>
            <ac:spMk id="3" creationId="{98B007CE-014C-C158-0CDF-9D6443D6988C}"/>
          </ac:spMkLst>
        </pc:spChg>
        <pc:spChg chg="add mod">
          <ac:chgData name="Audrey De Dominicis" userId="e309085b-3cfa-479e-bc03-53b0de72e7ea" providerId="ADAL" clId="{BA48FADE-C3E9-4F65-AE12-ABEFD371A636}" dt="2024-02-28T08:21:40.248" v="5433" actId="1076"/>
          <ac:spMkLst>
            <pc:docMk/>
            <pc:sldMk cId="1469681237" sldId="268"/>
            <ac:spMk id="4" creationId="{107900F6-940D-0FBB-41F2-4095C328F9DD}"/>
          </ac:spMkLst>
        </pc:spChg>
        <pc:spChg chg="add mod">
          <ac:chgData name="Audrey De Dominicis" userId="e309085b-3cfa-479e-bc03-53b0de72e7ea" providerId="ADAL" clId="{BA48FADE-C3E9-4F65-AE12-ABEFD371A636}" dt="2024-02-28T08:21:43.300" v="5435" actId="122"/>
          <ac:spMkLst>
            <pc:docMk/>
            <pc:sldMk cId="1469681237" sldId="268"/>
            <ac:spMk id="5" creationId="{EEDBE017-5EC6-2885-ED68-BD9FEF929A03}"/>
          </ac:spMkLst>
        </pc:spChg>
        <pc:spChg chg="add mod">
          <ac:chgData name="Audrey De Dominicis" userId="e309085b-3cfa-479e-bc03-53b0de72e7ea" providerId="ADAL" clId="{BA48FADE-C3E9-4F65-AE12-ABEFD371A636}" dt="2024-02-28T08:21:50.446" v="5438" actId="122"/>
          <ac:spMkLst>
            <pc:docMk/>
            <pc:sldMk cId="1469681237" sldId="268"/>
            <ac:spMk id="6" creationId="{65BE90DE-D6DD-148A-61DD-81B76A6278D6}"/>
          </ac:spMkLst>
        </pc:spChg>
      </pc:sldChg>
      <pc:sldChg chg="addSp delSp modSp new mod modAnim">
        <pc:chgData name="Audrey De Dominicis" userId="e309085b-3cfa-479e-bc03-53b0de72e7ea" providerId="ADAL" clId="{BA48FADE-C3E9-4F65-AE12-ABEFD371A636}" dt="2024-02-28T08:30:08.459" v="5981" actId="113"/>
        <pc:sldMkLst>
          <pc:docMk/>
          <pc:sldMk cId="2742129887" sldId="269"/>
        </pc:sldMkLst>
        <pc:spChg chg="del">
          <ac:chgData name="Audrey De Dominicis" userId="e309085b-3cfa-479e-bc03-53b0de72e7ea" providerId="ADAL" clId="{BA48FADE-C3E9-4F65-AE12-ABEFD371A636}" dt="2024-02-28T08:22:18.296" v="5443"/>
          <ac:spMkLst>
            <pc:docMk/>
            <pc:sldMk cId="2742129887" sldId="269"/>
            <ac:spMk id="2" creationId="{91AF32E9-5B77-D829-97DB-9AB582580CC0}"/>
          </ac:spMkLst>
        </pc:spChg>
        <pc:spChg chg="add mod">
          <ac:chgData name="Audrey De Dominicis" userId="e309085b-3cfa-479e-bc03-53b0de72e7ea" providerId="ADAL" clId="{BA48FADE-C3E9-4F65-AE12-ABEFD371A636}" dt="2024-02-28T08:22:20.340" v="5444" actId="14100"/>
          <ac:spMkLst>
            <pc:docMk/>
            <pc:sldMk cId="2742129887" sldId="269"/>
            <ac:spMk id="3" creationId="{198FC9E5-4E95-5B59-83F5-12AF10F12FFF}"/>
          </ac:spMkLst>
        </pc:spChg>
        <pc:spChg chg="add mod">
          <ac:chgData name="Audrey De Dominicis" userId="e309085b-3cfa-479e-bc03-53b0de72e7ea" providerId="ADAL" clId="{BA48FADE-C3E9-4F65-AE12-ABEFD371A636}" dt="2024-02-28T08:29:27.070" v="5971" actId="1076"/>
          <ac:spMkLst>
            <pc:docMk/>
            <pc:sldMk cId="2742129887" sldId="269"/>
            <ac:spMk id="4" creationId="{F5102955-A43F-DAE0-9FAF-481FB22B97BB}"/>
          </ac:spMkLst>
        </pc:spChg>
        <pc:spChg chg="add mod">
          <ac:chgData name="Audrey De Dominicis" userId="e309085b-3cfa-479e-bc03-53b0de72e7ea" providerId="ADAL" clId="{BA48FADE-C3E9-4F65-AE12-ABEFD371A636}" dt="2024-02-28T08:29:30.269" v="5972" actId="1076"/>
          <ac:spMkLst>
            <pc:docMk/>
            <pc:sldMk cId="2742129887" sldId="269"/>
            <ac:spMk id="5" creationId="{81348736-A309-06FF-8107-D8C46FAA6D9A}"/>
          </ac:spMkLst>
        </pc:spChg>
        <pc:spChg chg="add mod">
          <ac:chgData name="Audrey De Dominicis" userId="e309085b-3cfa-479e-bc03-53b0de72e7ea" providerId="ADAL" clId="{BA48FADE-C3E9-4F65-AE12-ABEFD371A636}" dt="2024-02-28T08:29:33.970" v="5973" actId="1076"/>
          <ac:spMkLst>
            <pc:docMk/>
            <pc:sldMk cId="2742129887" sldId="269"/>
            <ac:spMk id="6" creationId="{17422A2D-C101-6DAD-C5D6-1B1512046413}"/>
          </ac:spMkLst>
        </pc:spChg>
        <pc:spChg chg="add mod">
          <ac:chgData name="Audrey De Dominicis" userId="e309085b-3cfa-479e-bc03-53b0de72e7ea" providerId="ADAL" clId="{BA48FADE-C3E9-4F65-AE12-ABEFD371A636}" dt="2024-02-28T08:29:37.088" v="5974" actId="1076"/>
          <ac:spMkLst>
            <pc:docMk/>
            <pc:sldMk cId="2742129887" sldId="269"/>
            <ac:spMk id="7" creationId="{76A8E20D-5A33-1E56-5642-07169D7734AF}"/>
          </ac:spMkLst>
        </pc:spChg>
        <pc:spChg chg="add mod">
          <ac:chgData name="Audrey De Dominicis" userId="e309085b-3cfa-479e-bc03-53b0de72e7ea" providerId="ADAL" clId="{BA48FADE-C3E9-4F65-AE12-ABEFD371A636}" dt="2024-02-28T08:29:40.246" v="5975" actId="1076"/>
          <ac:spMkLst>
            <pc:docMk/>
            <pc:sldMk cId="2742129887" sldId="269"/>
            <ac:spMk id="8" creationId="{628A6354-76C1-3AE2-5112-0962299CFB53}"/>
          </ac:spMkLst>
        </pc:spChg>
        <pc:spChg chg="add mod">
          <ac:chgData name="Audrey De Dominicis" userId="e309085b-3cfa-479e-bc03-53b0de72e7ea" providerId="ADAL" clId="{BA48FADE-C3E9-4F65-AE12-ABEFD371A636}" dt="2024-02-28T08:30:08.459" v="5981" actId="113"/>
          <ac:spMkLst>
            <pc:docMk/>
            <pc:sldMk cId="2742129887" sldId="269"/>
            <ac:spMk id="9" creationId="{525D9304-A13E-B27D-565B-EB41F507D853}"/>
          </ac:spMkLst>
        </pc:spChg>
      </pc:sldChg>
      <pc:sldChg chg="addSp delSp modSp new mod modAnim">
        <pc:chgData name="Audrey De Dominicis" userId="e309085b-3cfa-479e-bc03-53b0de72e7ea" providerId="ADAL" clId="{BA48FADE-C3E9-4F65-AE12-ABEFD371A636}" dt="2024-02-28T08:59:32.221" v="6744" actId="14100"/>
        <pc:sldMkLst>
          <pc:docMk/>
          <pc:sldMk cId="881011760" sldId="270"/>
        </pc:sldMkLst>
        <pc:spChg chg="mod">
          <ac:chgData name="Audrey De Dominicis" userId="e309085b-3cfa-479e-bc03-53b0de72e7ea" providerId="ADAL" clId="{BA48FADE-C3E9-4F65-AE12-ABEFD371A636}" dt="2024-02-28T08:46:16.172" v="6059" actId="14100"/>
          <ac:spMkLst>
            <pc:docMk/>
            <pc:sldMk cId="881011760" sldId="270"/>
            <ac:spMk id="2" creationId="{D16DA29A-704A-089D-479F-29FDAACC6D57}"/>
          </ac:spMkLst>
        </pc:spChg>
        <pc:spChg chg="add mod">
          <ac:chgData name="Audrey De Dominicis" userId="e309085b-3cfa-479e-bc03-53b0de72e7ea" providerId="ADAL" clId="{BA48FADE-C3E9-4F65-AE12-ABEFD371A636}" dt="2024-02-28T08:47:15.363" v="6129" actId="114"/>
          <ac:spMkLst>
            <pc:docMk/>
            <pc:sldMk cId="881011760" sldId="270"/>
            <ac:spMk id="3" creationId="{78465F91-4EB3-317E-31BB-A9E4C3550035}"/>
          </ac:spMkLst>
        </pc:spChg>
        <pc:spChg chg="add del">
          <ac:chgData name="Audrey De Dominicis" userId="e309085b-3cfa-479e-bc03-53b0de72e7ea" providerId="ADAL" clId="{BA48FADE-C3E9-4F65-AE12-ABEFD371A636}" dt="2024-02-28T08:47:59.031" v="6131" actId="478"/>
          <ac:spMkLst>
            <pc:docMk/>
            <pc:sldMk cId="881011760" sldId="270"/>
            <ac:spMk id="4" creationId="{4F18A2C4-A2E6-994C-74FE-C26191B09D96}"/>
          </ac:spMkLst>
        </pc:spChg>
        <pc:spChg chg="add mod">
          <ac:chgData name="Audrey De Dominicis" userId="e309085b-3cfa-479e-bc03-53b0de72e7ea" providerId="ADAL" clId="{BA48FADE-C3E9-4F65-AE12-ABEFD371A636}" dt="2024-02-28T08:59:25.613" v="6743" actId="20577"/>
          <ac:spMkLst>
            <pc:docMk/>
            <pc:sldMk cId="881011760" sldId="270"/>
            <ac:spMk id="5" creationId="{774FD291-D4D0-51B4-25BC-090128DD3975}"/>
          </ac:spMkLst>
        </pc:spChg>
        <pc:spChg chg="add mod">
          <ac:chgData name="Audrey De Dominicis" userId="e309085b-3cfa-479e-bc03-53b0de72e7ea" providerId="ADAL" clId="{BA48FADE-C3E9-4F65-AE12-ABEFD371A636}" dt="2024-02-28T08:59:32.221" v="6744" actId="14100"/>
          <ac:spMkLst>
            <pc:docMk/>
            <pc:sldMk cId="881011760" sldId="270"/>
            <ac:spMk id="6" creationId="{D4433B6A-CACB-4653-FC2D-F3A70DCA65AF}"/>
          </ac:spMkLst>
        </pc:spChg>
        <pc:spChg chg="add mod">
          <ac:chgData name="Audrey De Dominicis" userId="e309085b-3cfa-479e-bc03-53b0de72e7ea" providerId="ADAL" clId="{BA48FADE-C3E9-4F65-AE12-ABEFD371A636}" dt="2024-02-28T08:51:57.829" v="6405" actId="122"/>
          <ac:spMkLst>
            <pc:docMk/>
            <pc:sldMk cId="881011760" sldId="270"/>
            <ac:spMk id="9" creationId="{0AD6D908-0423-3635-6924-E14C96C12326}"/>
          </ac:spMkLst>
        </pc:spChg>
        <pc:cxnChg chg="add mod">
          <ac:chgData name="Audrey De Dominicis" userId="e309085b-3cfa-479e-bc03-53b0de72e7ea" providerId="ADAL" clId="{BA48FADE-C3E9-4F65-AE12-ABEFD371A636}" dt="2024-02-28T08:59:32.221" v="6744" actId="14100"/>
          <ac:cxnSpMkLst>
            <pc:docMk/>
            <pc:sldMk cId="881011760" sldId="270"/>
            <ac:cxnSpMk id="8" creationId="{6D1E2868-177E-041E-F268-5D020C9F586D}"/>
          </ac:cxnSpMkLst>
        </pc:cxnChg>
      </pc:sldChg>
      <pc:sldChg chg="addSp delSp modSp new mod modAnim">
        <pc:chgData name="Audrey De Dominicis" userId="e309085b-3cfa-479e-bc03-53b0de72e7ea" providerId="ADAL" clId="{BA48FADE-C3E9-4F65-AE12-ABEFD371A636}" dt="2024-02-28T08:57:43.108" v="6738" actId="20577"/>
        <pc:sldMkLst>
          <pc:docMk/>
          <pc:sldMk cId="2000910344" sldId="271"/>
        </pc:sldMkLst>
        <pc:spChg chg="del">
          <ac:chgData name="Audrey De Dominicis" userId="e309085b-3cfa-479e-bc03-53b0de72e7ea" providerId="ADAL" clId="{BA48FADE-C3E9-4F65-AE12-ABEFD371A636}" dt="2024-02-28T08:53:05.126" v="6412"/>
          <ac:spMkLst>
            <pc:docMk/>
            <pc:sldMk cId="2000910344" sldId="271"/>
            <ac:spMk id="2" creationId="{EA5397F1-3CB1-4973-B10F-C679F11F1E45}"/>
          </ac:spMkLst>
        </pc:spChg>
        <pc:spChg chg="add mod">
          <ac:chgData name="Audrey De Dominicis" userId="e309085b-3cfa-479e-bc03-53b0de72e7ea" providerId="ADAL" clId="{BA48FADE-C3E9-4F65-AE12-ABEFD371A636}" dt="2024-02-28T08:53:07.439" v="6413" actId="14100"/>
          <ac:spMkLst>
            <pc:docMk/>
            <pc:sldMk cId="2000910344" sldId="271"/>
            <ac:spMk id="3" creationId="{12A78D85-DAF2-0710-CA97-8603AE4CAF0B}"/>
          </ac:spMkLst>
        </pc:spChg>
        <pc:spChg chg="add mod">
          <ac:chgData name="Audrey De Dominicis" userId="e309085b-3cfa-479e-bc03-53b0de72e7ea" providerId="ADAL" clId="{BA48FADE-C3E9-4F65-AE12-ABEFD371A636}" dt="2024-02-28T08:54:20.907" v="6473" actId="1076"/>
          <ac:spMkLst>
            <pc:docMk/>
            <pc:sldMk cId="2000910344" sldId="271"/>
            <ac:spMk id="4" creationId="{50EC92C6-7B5C-D304-B536-0FECE31373C7}"/>
          </ac:spMkLst>
        </pc:spChg>
        <pc:spChg chg="add mod">
          <ac:chgData name="Audrey De Dominicis" userId="e309085b-3cfa-479e-bc03-53b0de72e7ea" providerId="ADAL" clId="{BA48FADE-C3E9-4F65-AE12-ABEFD371A636}" dt="2024-02-28T08:57:43.108" v="6738" actId="20577"/>
          <ac:spMkLst>
            <pc:docMk/>
            <pc:sldMk cId="2000910344" sldId="271"/>
            <ac:spMk id="5" creationId="{D48B1253-179A-E3B1-B0E8-8EA27E30589D}"/>
          </ac:spMkLst>
        </pc:spChg>
      </pc:sldChg>
      <pc:sldChg chg="addSp delSp modSp new mod modAnim">
        <pc:chgData name="Audrey De Dominicis" userId="e309085b-3cfa-479e-bc03-53b0de72e7ea" providerId="ADAL" clId="{BA48FADE-C3E9-4F65-AE12-ABEFD371A636}" dt="2024-03-11T10:38:22.371" v="19721" actId="207"/>
        <pc:sldMkLst>
          <pc:docMk/>
          <pc:sldMk cId="3577385327" sldId="272"/>
        </pc:sldMkLst>
        <pc:spChg chg="del">
          <ac:chgData name="Audrey De Dominicis" userId="e309085b-3cfa-479e-bc03-53b0de72e7ea" providerId="ADAL" clId="{BA48FADE-C3E9-4F65-AE12-ABEFD371A636}" dt="2024-02-28T08:59:02.523" v="6740"/>
          <ac:spMkLst>
            <pc:docMk/>
            <pc:sldMk cId="3577385327" sldId="272"/>
            <ac:spMk id="2" creationId="{8474B67A-C1E7-5859-D858-C1CB2D2AF8D0}"/>
          </ac:spMkLst>
        </pc:spChg>
        <pc:spChg chg="add mod">
          <ac:chgData name="Audrey De Dominicis" userId="e309085b-3cfa-479e-bc03-53b0de72e7ea" providerId="ADAL" clId="{BA48FADE-C3E9-4F65-AE12-ABEFD371A636}" dt="2024-02-28T08:59:05.116" v="6741" actId="14100"/>
          <ac:spMkLst>
            <pc:docMk/>
            <pc:sldMk cId="3577385327" sldId="272"/>
            <ac:spMk id="3" creationId="{89F0FD63-E4C1-CEC8-D935-33DCEC00F4AA}"/>
          </ac:spMkLst>
        </pc:spChg>
        <pc:spChg chg="add mod">
          <ac:chgData name="Audrey De Dominicis" userId="e309085b-3cfa-479e-bc03-53b0de72e7ea" providerId="ADAL" clId="{BA48FADE-C3E9-4F65-AE12-ABEFD371A636}" dt="2024-02-28T09:01:36.164" v="6848" actId="113"/>
          <ac:spMkLst>
            <pc:docMk/>
            <pc:sldMk cId="3577385327" sldId="272"/>
            <ac:spMk id="4" creationId="{84B0E27B-C624-AB74-B747-CD0BA9D11DA9}"/>
          </ac:spMkLst>
        </pc:spChg>
        <pc:spChg chg="add mod">
          <ac:chgData name="Audrey De Dominicis" userId="e309085b-3cfa-479e-bc03-53b0de72e7ea" providerId="ADAL" clId="{BA48FADE-C3E9-4F65-AE12-ABEFD371A636}" dt="2024-02-28T09:09:27.930" v="7177" actId="14100"/>
          <ac:spMkLst>
            <pc:docMk/>
            <pc:sldMk cId="3577385327" sldId="272"/>
            <ac:spMk id="5" creationId="{D918A302-0B41-91BD-48AC-6BC1A3FCE160}"/>
          </ac:spMkLst>
        </pc:spChg>
        <pc:spChg chg="add mod">
          <ac:chgData name="Audrey De Dominicis" userId="e309085b-3cfa-479e-bc03-53b0de72e7ea" providerId="ADAL" clId="{BA48FADE-C3E9-4F65-AE12-ABEFD371A636}" dt="2024-03-11T10:38:22.371" v="19721" actId="207"/>
          <ac:spMkLst>
            <pc:docMk/>
            <pc:sldMk cId="3577385327" sldId="272"/>
            <ac:spMk id="6" creationId="{13D73965-F1E5-7914-DB65-29BEF7518122}"/>
          </ac:spMkLst>
        </pc:spChg>
        <pc:spChg chg="add mod">
          <ac:chgData name="Audrey De Dominicis" userId="e309085b-3cfa-479e-bc03-53b0de72e7ea" providerId="ADAL" clId="{BA48FADE-C3E9-4F65-AE12-ABEFD371A636}" dt="2024-02-28T09:09:33.221" v="7179" actId="1076"/>
          <ac:spMkLst>
            <pc:docMk/>
            <pc:sldMk cId="3577385327" sldId="272"/>
            <ac:spMk id="7" creationId="{D37736F7-559C-F88A-06F3-E3C394846D2C}"/>
          </ac:spMkLst>
        </pc:spChg>
        <pc:spChg chg="add mod">
          <ac:chgData name="Audrey De Dominicis" userId="e309085b-3cfa-479e-bc03-53b0de72e7ea" providerId="ADAL" clId="{BA48FADE-C3E9-4F65-AE12-ABEFD371A636}" dt="2024-02-28T09:10:10.305" v="7238" actId="1076"/>
          <ac:spMkLst>
            <pc:docMk/>
            <pc:sldMk cId="3577385327" sldId="272"/>
            <ac:spMk id="8" creationId="{951C3A08-0E0C-6F85-BE71-495D940CCC3E}"/>
          </ac:spMkLst>
        </pc:spChg>
      </pc:sldChg>
      <pc:sldChg chg="addSp delSp modSp new mod modAnim">
        <pc:chgData name="Audrey De Dominicis" userId="e309085b-3cfa-479e-bc03-53b0de72e7ea" providerId="ADAL" clId="{BA48FADE-C3E9-4F65-AE12-ABEFD371A636}" dt="2024-02-28T09:26:37.691" v="7449"/>
        <pc:sldMkLst>
          <pc:docMk/>
          <pc:sldMk cId="2589751947" sldId="273"/>
        </pc:sldMkLst>
        <pc:spChg chg="del">
          <ac:chgData name="Audrey De Dominicis" userId="e309085b-3cfa-479e-bc03-53b0de72e7ea" providerId="ADAL" clId="{BA48FADE-C3E9-4F65-AE12-ABEFD371A636}" dt="2024-02-28T09:03:51.886" v="7009"/>
          <ac:spMkLst>
            <pc:docMk/>
            <pc:sldMk cId="2589751947" sldId="273"/>
            <ac:spMk id="2" creationId="{E74CC432-D8EC-5DAC-4931-93A59B288510}"/>
          </ac:spMkLst>
        </pc:spChg>
        <pc:spChg chg="add mod">
          <ac:chgData name="Audrey De Dominicis" userId="e309085b-3cfa-479e-bc03-53b0de72e7ea" providerId="ADAL" clId="{BA48FADE-C3E9-4F65-AE12-ABEFD371A636}" dt="2024-02-28T09:03:55.270" v="7010" actId="14100"/>
          <ac:spMkLst>
            <pc:docMk/>
            <pc:sldMk cId="2589751947" sldId="273"/>
            <ac:spMk id="3" creationId="{6F1018AB-578F-AE5F-D85A-855BA3BB3E9A}"/>
          </ac:spMkLst>
        </pc:spChg>
        <pc:spChg chg="add del mod">
          <ac:chgData name="Audrey De Dominicis" userId="e309085b-3cfa-479e-bc03-53b0de72e7ea" providerId="ADAL" clId="{BA48FADE-C3E9-4F65-AE12-ABEFD371A636}" dt="2024-02-28T09:09:12.993" v="7173" actId="478"/>
          <ac:spMkLst>
            <pc:docMk/>
            <pc:sldMk cId="2589751947" sldId="273"/>
            <ac:spMk id="4" creationId="{91BFA20E-0FB4-2777-E0A6-B1B88822599D}"/>
          </ac:spMkLst>
        </pc:spChg>
        <pc:spChg chg="add del mod">
          <ac:chgData name="Audrey De Dominicis" userId="e309085b-3cfa-479e-bc03-53b0de72e7ea" providerId="ADAL" clId="{BA48FADE-C3E9-4F65-AE12-ABEFD371A636}" dt="2024-02-28T09:09:09.538" v="7170" actId="478"/>
          <ac:spMkLst>
            <pc:docMk/>
            <pc:sldMk cId="2589751947" sldId="273"/>
            <ac:spMk id="5" creationId="{F213A5C6-F0D9-B18B-194F-A5A36AFB84F7}"/>
          </ac:spMkLst>
        </pc:spChg>
        <pc:spChg chg="add del mod">
          <ac:chgData name="Audrey De Dominicis" userId="e309085b-3cfa-479e-bc03-53b0de72e7ea" providerId="ADAL" clId="{BA48FADE-C3E9-4F65-AE12-ABEFD371A636}" dt="2024-02-28T09:09:10.291" v="7171" actId="478"/>
          <ac:spMkLst>
            <pc:docMk/>
            <pc:sldMk cId="2589751947" sldId="273"/>
            <ac:spMk id="6" creationId="{95A50407-3A79-5116-35AA-F9461E96A200}"/>
          </ac:spMkLst>
        </pc:spChg>
        <pc:spChg chg="add del mod">
          <ac:chgData name="Audrey De Dominicis" userId="e309085b-3cfa-479e-bc03-53b0de72e7ea" providerId="ADAL" clId="{BA48FADE-C3E9-4F65-AE12-ABEFD371A636}" dt="2024-02-28T09:22:51.939" v="7437" actId="478"/>
          <ac:spMkLst>
            <pc:docMk/>
            <pc:sldMk cId="2589751947" sldId="273"/>
            <ac:spMk id="7" creationId="{4D575D7C-D425-4872-543A-260735C08F00}"/>
          </ac:spMkLst>
        </pc:spChg>
        <pc:spChg chg="add del mod">
          <ac:chgData name="Audrey De Dominicis" userId="e309085b-3cfa-479e-bc03-53b0de72e7ea" providerId="ADAL" clId="{BA48FADE-C3E9-4F65-AE12-ABEFD371A636}" dt="2024-02-28T09:22:53.094" v="7438" actId="478"/>
          <ac:spMkLst>
            <pc:docMk/>
            <pc:sldMk cId="2589751947" sldId="273"/>
            <ac:spMk id="8" creationId="{A9C02F17-8DF0-ADFD-28B8-D71C57B163A8}"/>
          </ac:spMkLst>
        </pc:spChg>
        <pc:picChg chg="add mod">
          <ac:chgData name="Audrey De Dominicis" userId="e309085b-3cfa-479e-bc03-53b0de72e7ea" providerId="ADAL" clId="{BA48FADE-C3E9-4F65-AE12-ABEFD371A636}" dt="2024-02-28T09:26:22.042" v="7448" actId="1076"/>
          <ac:picMkLst>
            <pc:docMk/>
            <pc:sldMk cId="2589751947" sldId="273"/>
            <ac:picMk id="10" creationId="{7C4DBE01-4AEA-3751-5F41-C1EBE234FD45}"/>
          </ac:picMkLst>
        </pc:picChg>
      </pc:sldChg>
      <pc:sldChg chg="addSp delSp modSp new mod modAnim">
        <pc:chgData name="Audrey De Dominicis" userId="e309085b-3cfa-479e-bc03-53b0de72e7ea" providerId="ADAL" clId="{BA48FADE-C3E9-4F65-AE12-ABEFD371A636}" dt="2024-02-28T09:55:21.655" v="7998"/>
        <pc:sldMkLst>
          <pc:docMk/>
          <pc:sldMk cId="1285502581" sldId="274"/>
        </pc:sldMkLst>
        <pc:spChg chg="del">
          <ac:chgData name="Audrey De Dominicis" userId="e309085b-3cfa-479e-bc03-53b0de72e7ea" providerId="ADAL" clId="{BA48FADE-C3E9-4F65-AE12-ABEFD371A636}" dt="2024-02-28T09:27:39.165" v="7451"/>
          <ac:spMkLst>
            <pc:docMk/>
            <pc:sldMk cId="1285502581" sldId="274"/>
            <ac:spMk id="2" creationId="{A01284F7-4239-F050-D0E7-C883947668B6}"/>
          </ac:spMkLst>
        </pc:spChg>
        <pc:spChg chg="add mod">
          <ac:chgData name="Audrey De Dominicis" userId="e309085b-3cfa-479e-bc03-53b0de72e7ea" providerId="ADAL" clId="{BA48FADE-C3E9-4F65-AE12-ABEFD371A636}" dt="2024-02-28T09:27:41.497" v="7452" actId="14100"/>
          <ac:spMkLst>
            <pc:docMk/>
            <pc:sldMk cId="1285502581" sldId="274"/>
            <ac:spMk id="3" creationId="{4DD50B76-51B1-A049-C03F-FFCD0F7828CE}"/>
          </ac:spMkLst>
        </pc:spChg>
        <pc:spChg chg="add mod">
          <ac:chgData name="Audrey De Dominicis" userId="e309085b-3cfa-479e-bc03-53b0de72e7ea" providerId="ADAL" clId="{BA48FADE-C3E9-4F65-AE12-ABEFD371A636}" dt="2024-02-28T09:28:58.744" v="7566" actId="113"/>
          <ac:spMkLst>
            <pc:docMk/>
            <pc:sldMk cId="1285502581" sldId="274"/>
            <ac:spMk id="4" creationId="{961CDB5D-6238-2CFE-C277-2783D95FEB3A}"/>
          </ac:spMkLst>
        </pc:spChg>
        <pc:spChg chg="add mod">
          <ac:chgData name="Audrey De Dominicis" userId="e309085b-3cfa-479e-bc03-53b0de72e7ea" providerId="ADAL" clId="{BA48FADE-C3E9-4F65-AE12-ABEFD371A636}" dt="2024-02-28T09:30:10.214" v="7611" actId="113"/>
          <ac:spMkLst>
            <pc:docMk/>
            <pc:sldMk cId="1285502581" sldId="274"/>
            <ac:spMk id="5" creationId="{E8E4D537-BD6D-177E-7399-932A4E05FCD5}"/>
          </ac:spMkLst>
        </pc:spChg>
        <pc:spChg chg="add mod">
          <ac:chgData name="Audrey De Dominicis" userId="e309085b-3cfa-479e-bc03-53b0de72e7ea" providerId="ADAL" clId="{BA48FADE-C3E9-4F65-AE12-ABEFD371A636}" dt="2024-02-28T09:30:23.262" v="7614" actId="208"/>
          <ac:spMkLst>
            <pc:docMk/>
            <pc:sldMk cId="1285502581" sldId="274"/>
            <ac:spMk id="6" creationId="{E6DDA1D1-2A4C-BD3D-6052-9C5A20DCDEE2}"/>
          </ac:spMkLst>
        </pc:spChg>
        <pc:spChg chg="add mod">
          <ac:chgData name="Audrey De Dominicis" userId="e309085b-3cfa-479e-bc03-53b0de72e7ea" providerId="ADAL" clId="{BA48FADE-C3E9-4F65-AE12-ABEFD371A636}" dt="2024-02-28T09:31:52.328" v="7635" actId="1076"/>
          <ac:spMkLst>
            <pc:docMk/>
            <pc:sldMk cId="1285502581" sldId="274"/>
            <ac:spMk id="9" creationId="{B1043CE9-0701-E33B-F1CD-6872EE565543}"/>
          </ac:spMkLst>
        </pc:spChg>
        <pc:spChg chg="add mod">
          <ac:chgData name="Audrey De Dominicis" userId="e309085b-3cfa-479e-bc03-53b0de72e7ea" providerId="ADAL" clId="{BA48FADE-C3E9-4F65-AE12-ABEFD371A636}" dt="2024-02-28T09:33:19.700" v="7750" actId="20577"/>
          <ac:spMkLst>
            <pc:docMk/>
            <pc:sldMk cId="1285502581" sldId="274"/>
            <ac:spMk id="11" creationId="{79C864CB-F5B5-14F5-E987-3145423F08B8}"/>
          </ac:spMkLst>
        </pc:spChg>
        <pc:spChg chg="add mod">
          <ac:chgData name="Audrey De Dominicis" userId="e309085b-3cfa-479e-bc03-53b0de72e7ea" providerId="ADAL" clId="{BA48FADE-C3E9-4F65-AE12-ABEFD371A636}" dt="2024-02-28T09:35:33.542" v="7890" actId="122"/>
          <ac:spMkLst>
            <pc:docMk/>
            <pc:sldMk cId="1285502581" sldId="274"/>
            <ac:spMk id="18" creationId="{E83EC82F-3BC5-6168-734B-FB20B056DB3D}"/>
          </ac:spMkLst>
        </pc:spChg>
        <pc:spChg chg="add mod">
          <ac:chgData name="Audrey De Dominicis" userId="e309085b-3cfa-479e-bc03-53b0de72e7ea" providerId="ADAL" clId="{BA48FADE-C3E9-4F65-AE12-ABEFD371A636}" dt="2024-02-28T09:38:13.113" v="7992" actId="1076"/>
          <ac:spMkLst>
            <pc:docMk/>
            <pc:sldMk cId="1285502581" sldId="274"/>
            <ac:spMk id="19" creationId="{6F2F1977-F5F4-1817-E73F-7208D4556277}"/>
          </ac:spMkLst>
        </pc:spChg>
        <pc:cxnChg chg="add mod">
          <ac:chgData name="Audrey De Dominicis" userId="e309085b-3cfa-479e-bc03-53b0de72e7ea" providerId="ADAL" clId="{BA48FADE-C3E9-4F65-AE12-ABEFD371A636}" dt="2024-02-28T09:31:48.430" v="7634" actId="14100"/>
          <ac:cxnSpMkLst>
            <pc:docMk/>
            <pc:sldMk cId="1285502581" sldId="274"/>
            <ac:cxnSpMk id="8" creationId="{7EDAAD68-18D2-976D-AB2B-B0511D2BB386}"/>
          </ac:cxnSpMkLst>
        </pc:cxnChg>
        <pc:cxnChg chg="add mod">
          <ac:chgData name="Audrey De Dominicis" userId="e309085b-3cfa-479e-bc03-53b0de72e7ea" providerId="ADAL" clId="{BA48FADE-C3E9-4F65-AE12-ABEFD371A636}" dt="2024-02-28T09:34:15.600" v="7757" actId="1076"/>
          <ac:cxnSpMkLst>
            <pc:docMk/>
            <pc:sldMk cId="1285502581" sldId="274"/>
            <ac:cxnSpMk id="13" creationId="{6D8689A0-3367-12FD-C9E4-567727FABCD0}"/>
          </ac:cxnSpMkLst>
        </pc:cxnChg>
        <pc:cxnChg chg="add mod">
          <ac:chgData name="Audrey De Dominicis" userId="e309085b-3cfa-479e-bc03-53b0de72e7ea" providerId="ADAL" clId="{BA48FADE-C3E9-4F65-AE12-ABEFD371A636}" dt="2024-02-28T09:34:18.980" v="7758" actId="1076"/>
          <ac:cxnSpMkLst>
            <pc:docMk/>
            <pc:sldMk cId="1285502581" sldId="274"/>
            <ac:cxnSpMk id="14" creationId="{D689834C-9687-DDDB-0E9D-266CA8545257}"/>
          </ac:cxnSpMkLst>
        </pc:cxnChg>
      </pc:sldChg>
      <pc:sldChg chg="addSp delSp modSp new del mod">
        <pc:chgData name="Audrey De Dominicis" userId="e309085b-3cfa-479e-bc03-53b0de72e7ea" providerId="ADAL" clId="{BA48FADE-C3E9-4F65-AE12-ABEFD371A636}" dt="2024-02-28T09:21:35.748" v="7436" actId="2696"/>
        <pc:sldMkLst>
          <pc:docMk/>
          <pc:sldMk cId="2712858416" sldId="274"/>
        </pc:sldMkLst>
        <pc:spChg chg="del">
          <ac:chgData name="Audrey De Dominicis" userId="e309085b-3cfa-479e-bc03-53b0de72e7ea" providerId="ADAL" clId="{BA48FADE-C3E9-4F65-AE12-ABEFD371A636}" dt="2024-02-28T09:17:39.834" v="7261" actId="478"/>
          <ac:spMkLst>
            <pc:docMk/>
            <pc:sldMk cId="2712858416" sldId="274"/>
            <ac:spMk id="2" creationId="{36220068-8D9E-5A3D-C676-C71F16C1684C}"/>
          </ac:spMkLst>
        </pc:spChg>
        <pc:spChg chg="add del mod">
          <ac:chgData name="Audrey De Dominicis" userId="e309085b-3cfa-479e-bc03-53b0de72e7ea" providerId="ADAL" clId="{BA48FADE-C3E9-4F65-AE12-ABEFD371A636}" dt="2024-02-28T09:17:33.328" v="7260" actId="478"/>
          <ac:spMkLst>
            <pc:docMk/>
            <pc:sldMk cId="2712858416" sldId="274"/>
            <ac:spMk id="3" creationId="{5CF099D9-EE19-48C5-EA19-95621C3239FC}"/>
          </ac:spMkLst>
        </pc:spChg>
        <pc:spChg chg="add mod">
          <ac:chgData name="Audrey De Dominicis" userId="e309085b-3cfa-479e-bc03-53b0de72e7ea" providerId="ADAL" clId="{BA48FADE-C3E9-4F65-AE12-ABEFD371A636}" dt="2024-02-28T09:17:54.709" v="7274" actId="1076"/>
          <ac:spMkLst>
            <pc:docMk/>
            <pc:sldMk cId="2712858416" sldId="274"/>
            <ac:spMk id="4" creationId="{42144C42-7BB2-D452-B7AE-C33DA243127C}"/>
          </ac:spMkLst>
        </pc:spChg>
        <pc:spChg chg="add mod">
          <ac:chgData name="Audrey De Dominicis" userId="e309085b-3cfa-479e-bc03-53b0de72e7ea" providerId="ADAL" clId="{BA48FADE-C3E9-4F65-AE12-ABEFD371A636}" dt="2024-02-28T09:19:28.785" v="7385" actId="1076"/>
          <ac:spMkLst>
            <pc:docMk/>
            <pc:sldMk cId="2712858416" sldId="274"/>
            <ac:spMk id="10" creationId="{87DAFC2C-7A68-371E-A885-A572BDC709DF}"/>
          </ac:spMkLst>
        </pc:spChg>
        <pc:spChg chg="add mod">
          <ac:chgData name="Audrey De Dominicis" userId="e309085b-3cfa-479e-bc03-53b0de72e7ea" providerId="ADAL" clId="{BA48FADE-C3E9-4F65-AE12-ABEFD371A636}" dt="2024-02-28T09:20:04.216" v="7426" actId="1076"/>
          <ac:spMkLst>
            <pc:docMk/>
            <pc:sldMk cId="2712858416" sldId="274"/>
            <ac:spMk id="11" creationId="{B77CEBDD-A2BB-9FF5-02C8-CA8FC8594D78}"/>
          </ac:spMkLst>
        </pc:spChg>
        <pc:spChg chg="add del mod">
          <ac:chgData name="Audrey De Dominicis" userId="e309085b-3cfa-479e-bc03-53b0de72e7ea" providerId="ADAL" clId="{BA48FADE-C3E9-4F65-AE12-ABEFD371A636}" dt="2024-02-28T09:21:29.556" v="7434" actId="478"/>
          <ac:spMkLst>
            <pc:docMk/>
            <pc:sldMk cId="2712858416" sldId="274"/>
            <ac:spMk id="18" creationId="{17062F74-317F-DF33-BF2B-EFD107C702E8}"/>
          </ac:spMkLst>
        </pc:spChg>
        <pc:cxnChg chg="add">
          <ac:chgData name="Audrey De Dominicis" userId="e309085b-3cfa-479e-bc03-53b0de72e7ea" providerId="ADAL" clId="{BA48FADE-C3E9-4F65-AE12-ABEFD371A636}" dt="2024-02-28T09:18:06.383" v="7275" actId="11529"/>
          <ac:cxnSpMkLst>
            <pc:docMk/>
            <pc:sldMk cId="2712858416" sldId="274"/>
            <ac:cxnSpMk id="6" creationId="{6265FEA5-6A40-4C33-DFD5-06FC1FA8A543}"/>
          </ac:cxnSpMkLst>
        </pc:cxnChg>
        <pc:cxnChg chg="add mod">
          <ac:chgData name="Audrey De Dominicis" userId="e309085b-3cfa-479e-bc03-53b0de72e7ea" providerId="ADAL" clId="{BA48FADE-C3E9-4F65-AE12-ABEFD371A636}" dt="2024-02-28T09:18:24.248" v="7279" actId="14100"/>
          <ac:cxnSpMkLst>
            <pc:docMk/>
            <pc:sldMk cId="2712858416" sldId="274"/>
            <ac:cxnSpMk id="7" creationId="{57AE8089-1DAE-C928-F960-5A0595B7C49B}"/>
          </ac:cxnSpMkLst>
        </pc:cxnChg>
        <pc:cxnChg chg="add mod">
          <ac:chgData name="Audrey De Dominicis" userId="e309085b-3cfa-479e-bc03-53b0de72e7ea" providerId="ADAL" clId="{BA48FADE-C3E9-4F65-AE12-ABEFD371A636}" dt="2024-02-28T09:21:07.825" v="7432" actId="14100"/>
          <ac:cxnSpMkLst>
            <pc:docMk/>
            <pc:sldMk cId="2712858416" sldId="274"/>
            <ac:cxnSpMk id="13" creationId="{00BE1D54-49D0-2E11-1674-8CEA06D029D6}"/>
          </ac:cxnSpMkLst>
        </pc:cxnChg>
        <pc:cxnChg chg="add del mod">
          <ac:chgData name="Audrey De Dominicis" userId="e309085b-3cfa-479e-bc03-53b0de72e7ea" providerId="ADAL" clId="{BA48FADE-C3E9-4F65-AE12-ABEFD371A636}" dt="2024-02-28T09:21:31.509" v="7435" actId="478"/>
          <ac:cxnSpMkLst>
            <pc:docMk/>
            <pc:sldMk cId="2712858416" sldId="274"/>
            <ac:cxnSpMk id="14" creationId="{B6098331-CC67-93F0-97A6-C705B1A0762C}"/>
          </ac:cxnSpMkLst>
        </pc:cxnChg>
      </pc:sldChg>
      <pc:sldChg chg="addSp modSp new mod modAnim">
        <pc:chgData name="Audrey De Dominicis" userId="e309085b-3cfa-479e-bc03-53b0de72e7ea" providerId="ADAL" clId="{BA48FADE-C3E9-4F65-AE12-ABEFD371A636}" dt="2024-02-28T10:21:58.206" v="8201"/>
        <pc:sldMkLst>
          <pc:docMk/>
          <pc:sldMk cId="3168823375" sldId="275"/>
        </pc:sldMkLst>
        <pc:spChg chg="mod">
          <ac:chgData name="Audrey De Dominicis" userId="e309085b-3cfa-479e-bc03-53b0de72e7ea" providerId="ADAL" clId="{BA48FADE-C3E9-4F65-AE12-ABEFD371A636}" dt="2024-02-28T09:55:58.539" v="8002" actId="14100"/>
          <ac:spMkLst>
            <pc:docMk/>
            <pc:sldMk cId="3168823375" sldId="275"/>
            <ac:spMk id="2" creationId="{2666D0E0-4C17-9531-0C9D-4DCDD15EDDCF}"/>
          </ac:spMkLst>
        </pc:spChg>
        <pc:spChg chg="add mod">
          <ac:chgData name="Audrey De Dominicis" userId="e309085b-3cfa-479e-bc03-53b0de72e7ea" providerId="ADAL" clId="{BA48FADE-C3E9-4F65-AE12-ABEFD371A636}" dt="2024-02-28T10:19:49.111" v="8149" actId="14100"/>
          <ac:spMkLst>
            <pc:docMk/>
            <pc:sldMk cId="3168823375" sldId="275"/>
            <ac:spMk id="3" creationId="{DEC56072-1092-9F34-0D21-272644A2225A}"/>
          </ac:spMkLst>
        </pc:spChg>
        <pc:spChg chg="add">
          <ac:chgData name="Audrey De Dominicis" userId="e309085b-3cfa-479e-bc03-53b0de72e7ea" providerId="ADAL" clId="{BA48FADE-C3E9-4F65-AE12-ABEFD371A636}" dt="2024-02-28T10:20:23.801" v="8150" actId="11529"/>
          <ac:spMkLst>
            <pc:docMk/>
            <pc:sldMk cId="3168823375" sldId="275"/>
            <ac:spMk id="4" creationId="{3E6BEB5B-ABD6-F463-5800-746C1128B9E8}"/>
          </ac:spMkLst>
        </pc:spChg>
        <pc:spChg chg="add mod">
          <ac:chgData name="Audrey De Dominicis" userId="e309085b-3cfa-479e-bc03-53b0de72e7ea" providerId="ADAL" clId="{BA48FADE-C3E9-4F65-AE12-ABEFD371A636}" dt="2024-02-28T10:21:38.387" v="8197" actId="255"/>
          <ac:spMkLst>
            <pc:docMk/>
            <pc:sldMk cId="3168823375" sldId="275"/>
            <ac:spMk id="5" creationId="{A7524B4E-9001-EB86-5D8B-2ABECCB319A4}"/>
          </ac:spMkLst>
        </pc:spChg>
      </pc:sldChg>
      <pc:sldChg chg="addSp delSp modSp new mod modAnim">
        <pc:chgData name="Audrey De Dominicis" userId="e309085b-3cfa-479e-bc03-53b0de72e7ea" providerId="ADAL" clId="{BA48FADE-C3E9-4F65-AE12-ABEFD371A636}" dt="2024-03-11T10:46:21.127" v="19733" actId="20577"/>
        <pc:sldMkLst>
          <pc:docMk/>
          <pc:sldMk cId="2556531556" sldId="276"/>
        </pc:sldMkLst>
        <pc:spChg chg="add mod">
          <ac:chgData name="Audrey De Dominicis" userId="e309085b-3cfa-479e-bc03-53b0de72e7ea" providerId="ADAL" clId="{BA48FADE-C3E9-4F65-AE12-ABEFD371A636}" dt="2024-02-29T09:28:43.133" v="8608" actId="1076"/>
          <ac:spMkLst>
            <pc:docMk/>
            <pc:sldMk cId="2556531556" sldId="276"/>
            <ac:spMk id="2" creationId="{6DE821D3-8C37-839E-09CC-85A09DB3F76D}"/>
          </ac:spMkLst>
        </pc:spChg>
        <pc:spChg chg="del">
          <ac:chgData name="Audrey De Dominicis" userId="e309085b-3cfa-479e-bc03-53b0de72e7ea" providerId="ADAL" clId="{BA48FADE-C3E9-4F65-AE12-ABEFD371A636}" dt="2024-02-28T10:22:12.116" v="8203"/>
          <ac:spMkLst>
            <pc:docMk/>
            <pc:sldMk cId="2556531556" sldId="276"/>
            <ac:spMk id="2" creationId="{8C94A345-55D7-4605-8FD0-2ED42617A64F}"/>
          </ac:spMkLst>
        </pc:spChg>
        <pc:spChg chg="add mod">
          <ac:chgData name="Audrey De Dominicis" userId="e309085b-3cfa-479e-bc03-53b0de72e7ea" providerId="ADAL" clId="{BA48FADE-C3E9-4F65-AE12-ABEFD371A636}" dt="2024-02-28T10:22:15.909" v="8204" actId="14100"/>
          <ac:spMkLst>
            <pc:docMk/>
            <pc:sldMk cId="2556531556" sldId="276"/>
            <ac:spMk id="3" creationId="{6CEB9E5C-A7AC-9539-2A0D-E390371AC3CA}"/>
          </ac:spMkLst>
        </pc:spChg>
        <pc:spChg chg="add mod">
          <ac:chgData name="Audrey De Dominicis" userId="e309085b-3cfa-479e-bc03-53b0de72e7ea" providerId="ADAL" clId="{BA48FADE-C3E9-4F65-AE12-ABEFD371A636}" dt="2024-02-28T10:22:37.227" v="8232" actId="1076"/>
          <ac:spMkLst>
            <pc:docMk/>
            <pc:sldMk cId="2556531556" sldId="276"/>
            <ac:spMk id="4" creationId="{14EA7D98-7A74-ABB5-0DE3-908D0E8670DA}"/>
          </ac:spMkLst>
        </pc:spChg>
        <pc:spChg chg="add mod">
          <ac:chgData name="Audrey De Dominicis" userId="e309085b-3cfa-479e-bc03-53b0de72e7ea" providerId="ADAL" clId="{BA48FADE-C3E9-4F65-AE12-ABEFD371A636}" dt="2024-02-29T09:26:33.846" v="8550" actId="14100"/>
          <ac:spMkLst>
            <pc:docMk/>
            <pc:sldMk cId="2556531556" sldId="276"/>
            <ac:spMk id="5" creationId="{EB291666-39F3-9AE6-E133-1DDE29B71987}"/>
          </ac:spMkLst>
        </pc:spChg>
        <pc:spChg chg="add mod">
          <ac:chgData name="Audrey De Dominicis" userId="e309085b-3cfa-479e-bc03-53b0de72e7ea" providerId="ADAL" clId="{BA48FADE-C3E9-4F65-AE12-ABEFD371A636}" dt="2024-02-28T11:32:11.353" v="8269" actId="20577"/>
          <ac:spMkLst>
            <pc:docMk/>
            <pc:sldMk cId="2556531556" sldId="276"/>
            <ac:spMk id="6" creationId="{27EE8D77-34A0-1B36-5D52-86272E608400}"/>
          </ac:spMkLst>
        </pc:spChg>
        <pc:spChg chg="add mod">
          <ac:chgData name="Audrey De Dominicis" userId="e309085b-3cfa-479e-bc03-53b0de72e7ea" providerId="ADAL" clId="{BA48FADE-C3E9-4F65-AE12-ABEFD371A636}" dt="2024-02-29T09:28:56.767" v="8631" actId="1076"/>
          <ac:spMkLst>
            <pc:docMk/>
            <pc:sldMk cId="2556531556" sldId="276"/>
            <ac:spMk id="7" creationId="{224B18C3-A7BA-55F9-D025-E3794942E401}"/>
          </ac:spMkLst>
        </pc:spChg>
        <pc:spChg chg="add mod">
          <ac:chgData name="Audrey De Dominicis" userId="e309085b-3cfa-479e-bc03-53b0de72e7ea" providerId="ADAL" clId="{BA48FADE-C3E9-4F65-AE12-ABEFD371A636}" dt="2024-03-11T10:46:21.127" v="19733" actId="20577"/>
          <ac:spMkLst>
            <pc:docMk/>
            <pc:sldMk cId="2556531556" sldId="276"/>
            <ac:spMk id="13" creationId="{AC33A76F-1296-230F-8E53-673ACD6E143B}"/>
          </ac:spMkLst>
        </pc:spChg>
        <pc:cxnChg chg="add">
          <ac:chgData name="Audrey De Dominicis" userId="e309085b-3cfa-479e-bc03-53b0de72e7ea" providerId="ADAL" clId="{BA48FADE-C3E9-4F65-AE12-ABEFD371A636}" dt="2024-02-28T11:32:20.775" v="8270" actId="11529"/>
          <ac:cxnSpMkLst>
            <pc:docMk/>
            <pc:sldMk cId="2556531556" sldId="276"/>
            <ac:cxnSpMk id="8" creationId="{A28CE6B3-01C3-EB90-4CD8-6911CB85C663}"/>
          </ac:cxnSpMkLst>
        </pc:cxnChg>
        <pc:cxnChg chg="add">
          <ac:chgData name="Audrey De Dominicis" userId="e309085b-3cfa-479e-bc03-53b0de72e7ea" providerId="ADAL" clId="{BA48FADE-C3E9-4F65-AE12-ABEFD371A636}" dt="2024-02-28T11:32:31.597" v="8271" actId="11529"/>
          <ac:cxnSpMkLst>
            <pc:docMk/>
            <pc:sldMk cId="2556531556" sldId="276"/>
            <ac:cxnSpMk id="10" creationId="{77574B7E-29DB-0D49-120E-D564A4390AFA}"/>
          </ac:cxnSpMkLst>
        </pc:cxnChg>
        <pc:cxnChg chg="add">
          <ac:chgData name="Audrey De Dominicis" userId="e309085b-3cfa-479e-bc03-53b0de72e7ea" providerId="ADAL" clId="{BA48FADE-C3E9-4F65-AE12-ABEFD371A636}" dt="2024-02-28T11:33:24.511" v="8272" actId="11529"/>
          <ac:cxnSpMkLst>
            <pc:docMk/>
            <pc:sldMk cId="2556531556" sldId="276"/>
            <ac:cxnSpMk id="12" creationId="{56EF089E-FB7B-D81C-F524-9E4607695CB6}"/>
          </ac:cxnSpMkLst>
        </pc:cxnChg>
      </pc:sldChg>
      <pc:sldChg chg="addSp modSp new mod">
        <pc:chgData name="Audrey De Dominicis" userId="e309085b-3cfa-479e-bc03-53b0de72e7ea" providerId="ADAL" clId="{BA48FADE-C3E9-4F65-AE12-ABEFD371A636}" dt="2024-03-02T10:11:12.850" v="16062" actId="20577"/>
        <pc:sldMkLst>
          <pc:docMk/>
          <pc:sldMk cId="1310942139" sldId="277"/>
        </pc:sldMkLst>
        <pc:spChg chg="mod">
          <ac:chgData name="Audrey De Dominicis" userId="e309085b-3cfa-479e-bc03-53b0de72e7ea" providerId="ADAL" clId="{BA48FADE-C3E9-4F65-AE12-ABEFD371A636}" dt="2024-03-02T10:11:12.850" v="16062" actId="20577"/>
          <ac:spMkLst>
            <pc:docMk/>
            <pc:sldMk cId="1310942139" sldId="277"/>
            <ac:spMk id="2" creationId="{8FEE952F-920E-6877-ABFC-9B09B29A108D}"/>
          </ac:spMkLst>
        </pc:spChg>
        <pc:spChg chg="add mod">
          <ac:chgData name="Audrey De Dominicis" userId="e309085b-3cfa-479e-bc03-53b0de72e7ea" providerId="ADAL" clId="{BA48FADE-C3E9-4F65-AE12-ABEFD371A636}" dt="2024-02-29T09:24:58.440" v="8428"/>
          <ac:spMkLst>
            <pc:docMk/>
            <pc:sldMk cId="1310942139" sldId="277"/>
            <ac:spMk id="3" creationId="{7D423897-2B08-A2BD-85CB-23C72BBAC5BD}"/>
          </ac:spMkLst>
        </pc:spChg>
      </pc:sldChg>
      <pc:sldChg chg="addSp delSp modSp new del mod modAnim">
        <pc:chgData name="Audrey De Dominicis" userId="e309085b-3cfa-479e-bc03-53b0de72e7ea" providerId="ADAL" clId="{BA48FADE-C3E9-4F65-AE12-ABEFD371A636}" dt="2024-03-01T17:14:21.300" v="10970" actId="2696"/>
        <pc:sldMkLst>
          <pc:docMk/>
          <pc:sldMk cId="2380897580" sldId="278"/>
        </pc:sldMkLst>
        <pc:spChg chg="del">
          <ac:chgData name="Audrey De Dominicis" userId="e309085b-3cfa-479e-bc03-53b0de72e7ea" providerId="ADAL" clId="{BA48FADE-C3E9-4F65-AE12-ABEFD371A636}" dt="2024-02-29T09:31:44.937" v="8634"/>
          <ac:spMkLst>
            <pc:docMk/>
            <pc:sldMk cId="2380897580" sldId="278"/>
            <ac:spMk id="2" creationId="{00009EE8-4978-9334-793C-F25997F5C428}"/>
          </ac:spMkLst>
        </pc:spChg>
        <pc:spChg chg="add mod">
          <ac:chgData name="Audrey De Dominicis" userId="e309085b-3cfa-479e-bc03-53b0de72e7ea" providerId="ADAL" clId="{BA48FADE-C3E9-4F65-AE12-ABEFD371A636}" dt="2024-02-29T09:31:48.319" v="8635" actId="14100"/>
          <ac:spMkLst>
            <pc:docMk/>
            <pc:sldMk cId="2380897580" sldId="278"/>
            <ac:spMk id="3" creationId="{570F4B17-F071-2B1C-3F0E-30C83568C67B}"/>
          </ac:spMkLst>
        </pc:spChg>
        <pc:spChg chg="add del mod">
          <ac:chgData name="Audrey De Dominicis" userId="e309085b-3cfa-479e-bc03-53b0de72e7ea" providerId="ADAL" clId="{BA48FADE-C3E9-4F65-AE12-ABEFD371A636}" dt="2024-02-29T09:40:06.042" v="8678"/>
          <ac:spMkLst>
            <pc:docMk/>
            <pc:sldMk cId="2380897580" sldId="278"/>
            <ac:spMk id="4" creationId="{F9E482BF-E0BC-B284-85C8-3049289A919D}"/>
          </ac:spMkLst>
        </pc:spChg>
        <pc:spChg chg="add mod">
          <ac:chgData name="Audrey De Dominicis" userId="e309085b-3cfa-479e-bc03-53b0de72e7ea" providerId="ADAL" clId="{BA48FADE-C3E9-4F65-AE12-ABEFD371A636}" dt="2024-02-29T09:40:38.765" v="8703" actId="113"/>
          <ac:spMkLst>
            <pc:docMk/>
            <pc:sldMk cId="2380897580" sldId="278"/>
            <ac:spMk id="5" creationId="{AEB06568-8F4E-1D3C-8083-D182CD272A82}"/>
          </ac:spMkLst>
        </pc:spChg>
        <pc:spChg chg="add mod">
          <ac:chgData name="Audrey De Dominicis" userId="e309085b-3cfa-479e-bc03-53b0de72e7ea" providerId="ADAL" clId="{BA48FADE-C3E9-4F65-AE12-ABEFD371A636}" dt="2024-02-29T09:41:25.883" v="8721" actId="113"/>
          <ac:spMkLst>
            <pc:docMk/>
            <pc:sldMk cId="2380897580" sldId="278"/>
            <ac:spMk id="6" creationId="{92EE8CF8-5DA7-49EB-BC58-32208E53863A}"/>
          </ac:spMkLst>
        </pc:spChg>
        <pc:spChg chg="add mod">
          <ac:chgData name="Audrey De Dominicis" userId="e309085b-3cfa-479e-bc03-53b0de72e7ea" providerId="ADAL" clId="{BA48FADE-C3E9-4F65-AE12-ABEFD371A636}" dt="2024-02-29T09:42:15.374" v="8771" actId="20577"/>
          <ac:spMkLst>
            <pc:docMk/>
            <pc:sldMk cId="2380897580" sldId="278"/>
            <ac:spMk id="7" creationId="{356926C7-E393-3513-2877-4AC3B2B12862}"/>
          </ac:spMkLst>
        </pc:spChg>
        <pc:spChg chg="add mod">
          <ac:chgData name="Audrey De Dominicis" userId="e309085b-3cfa-479e-bc03-53b0de72e7ea" providerId="ADAL" clId="{BA48FADE-C3E9-4F65-AE12-ABEFD371A636}" dt="2024-02-29T09:42:55.733" v="8777" actId="1582"/>
          <ac:spMkLst>
            <pc:docMk/>
            <pc:sldMk cId="2380897580" sldId="278"/>
            <ac:spMk id="8" creationId="{FC92204C-9308-80F0-6248-3233802B6370}"/>
          </ac:spMkLst>
        </pc:spChg>
        <pc:spChg chg="add mod">
          <ac:chgData name="Audrey De Dominicis" userId="e309085b-3cfa-479e-bc03-53b0de72e7ea" providerId="ADAL" clId="{BA48FADE-C3E9-4F65-AE12-ABEFD371A636}" dt="2024-02-29T09:43:03.211" v="8780" actId="14100"/>
          <ac:spMkLst>
            <pc:docMk/>
            <pc:sldMk cId="2380897580" sldId="278"/>
            <ac:spMk id="9" creationId="{96B293A9-E42A-2B75-62D7-109BA15801DB}"/>
          </ac:spMkLst>
        </pc:spChg>
        <pc:spChg chg="add mod">
          <ac:chgData name="Audrey De Dominicis" userId="e309085b-3cfa-479e-bc03-53b0de72e7ea" providerId="ADAL" clId="{BA48FADE-C3E9-4F65-AE12-ABEFD371A636}" dt="2024-02-29T09:44:52.092" v="8951" actId="20577"/>
          <ac:spMkLst>
            <pc:docMk/>
            <pc:sldMk cId="2380897580" sldId="278"/>
            <ac:spMk id="10" creationId="{66DF68C4-1BCC-D6C7-1D86-8315AF1B926F}"/>
          </ac:spMkLst>
        </pc:spChg>
        <pc:spChg chg="add mod">
          <ac:chgData name="Audrey De Dominicis" userId="e309085b-3cfa-479e-bc03-53b0de72e7ea" providerId="ADAL" clId="{BA48FADE-C3E9-4F65-AE12-ABEFD371A636}" dt="2024-02-29T09:44:48.360" v="8950" actId="20577"/>
          <ac:spMkLst>
            <pc:docMk/>
            <pc:sldMk cId="2380897580" sldId="278"/>
            <ac:spMk id="11" creationId="{12F7F2E9-D077-7DEB-4C84-93A484FC8BBB}"/>
          </ac:spMkLst>
        </pc:spChg>
        <pc:spChg chg="add mod">
          <ac:chgData name="Audrey De Dominicis" userId="e309085b-3cfa-479e-bc03-53b0de72e7ea" providerId="ADAL" clId="{BA48FADE-C3E9-4F65-AE12-ABEFD371A636}" dt="2024-02-29T09:45:54.792" v="8988" actId="1076"/>
          <ac:spMkLst>
            <pc:docMk/>
            <pc:sldMk cId="2380897580" sldId="278"/>
            <ac:spMk id="12" creationId="{815B367D-985F-29F3-7EA8-150C60F43171}"/>
          </ac:spMkLst>
        </pc:spChg>
      </pc:sldChg>
      <pc:sldChg chg="modSp add del mod">
        <pc:chgData name="Audrey De Dominicis" userId="e309085b-3cfa-479e-bc03-53b0de72e7ea" providerId="ADAL" clId="{BA48FADE-C3E9-4F65-AE12-ABEFD371A636}" dt="2024-03-09T05:35:54.186" v="16388" actId="2696"/>
        <pc:sldMkLst>
          <pc:docMk/>
          <pc:sldMk cId="2468104669" sldId="278"/>
        </pc:sldMkLst>
        <pc:spChg chg="mod">
          <ac:chgData name="Audrey De Dominicis" userId="e309085b-3cfa-479e-bc03-53b0de72e7ea" providerId="ADAL" clId="{BA48FADE-C3E9-4F65-AE12-ABEFD371A636}" dt="2024-03-01T17:15:14.864" v="10995" actId="113"/>
          <ac:spMkLst>
            <pc:docMk/>
            <pc:sldMk cId="2468104669" sldId="278"/>
            <ac:spMk id="3" creationId="{13FC9FE2-6332-AEE2-E38A-79D25D9399E3}"/>
          </ac:spMkLst>
        </pc:spChg>
      </pc:sldChg>
      <pc:sldChg chg="addSp delSp modSp new del mod modAnim">
        <pc:chgData name="Audrey De Dominicis" userId="e309085b-3cfa-479e-bc03-53b0de72e7ea" providerId="ADAL" clId="{BA48FADE-C3E9-4F65-AE12-ABEFD371A636}" dt="2024-03-01T17:14:21.300" v="10970" actId="2696"/>
        <pc:sldMkLst>
          <pc:docMk/>
          <pc:sldMk cId="233619232" sldId="279"/>
        </pc:sldMkLst>
        <pc:spChg chg="del">
          <ac:chgData name="Audrey De Dominicis" userId="e309085b-3cfa-479e-bc03-53b0de72e7ea" providerId="ADAL" clId="{BA48FADE-C3E9-4F65-AE12-ABEFD371A636}" dt="2024-02-29T09:46:14.481" v="8990"/>
          <ac:spMkLst>
            <pc:docMk/>
            <pc:sldMk cId="233619232" sldId="279"/>
            <ac:spMk id="2" creationId="{3EAF0B80-B2E7-3C38-4DF5-4BD84BEAF8AF}"/>
          </ac:spMkLst>
        </pc:spChg>
        <pc:spChg chg="add mod">
          <ac:chgData name="Audrey De Dominicis" userId="e309085b-3cfa-479e-bc03-53b0de72e7ea" providerId="ADAL" clId="{BA48FADE-C3E9-4F65-AE12-ABEFD371A636}" dt="2024-02-29T09:46:16.870" v="8991" actId="14100"/>
          <ac:spMkLst>
            <pc:docMk/>
            <pc:sldMk cId="233619232" sldId="279"/>
            <ac:spMk id="3" creationId="{EA417C32-8D31-5CF4-7255-F8A7393D6D0F}"/>
          </ac:spMkLst>
        </pc:spChg>
        <pc:spChg chg="add mod">
          <ac:chgData name="Audrey De Dominicis" userId="e309085b-3cfa-479e-bc03-53b0de72e7ea" providerId="ADAL" clId="{BA48FADE-C3E9-4F65-AE12-ABEFD371A636}" dt="2024-02-29T09:46:23.390" v="8992"/>
          <ac:spMkLst>
            <pc:docMk/>
            <pc:sldMk cId="233619232" sldId="279"/>
            <ac:spMk id="4" creationId="{4F2D185A-1787-C20F-B773-24B8FC0CD912}"/>
          </ac:spMkLst>
        </pc:spChg>
        <pc:spChg chg="add mod">
          <ac:chgData name="Audrey De Dominicis" userId="e309085b-3cfa-479e-bc03-53b0de72e7ea" providerId="ADAL" clId="{BA48FADE-C3E9-4F65-AE12-ABEFD371A636}" dt="2024-02-29T09:47:03.836" v="9064" actId="20577"/>
          <ac:spMkLst>
            <pc:docMk/>
            <pc:sldMk cId="233619232" sldId="279"/>
            <ac:spMk id="5" creationId="{BE0FDE45-072A-261D-72AE-AA669EFB6921}"/>
          </ac:spMkLst>
        </pc:spChg>
        <pc:spChg chg="add mod">
          <ac:chgData name="Audrey De Dominicis" userId="e309085b-3cfa-479e-bc03-53b0de72e7ea" providerId="ADAL" clId="{BA48FADE-C3E9-4F65-AE12-ABEFD371A636}" dt="2024-02-29T10:00:29.155" v="9597" actId="1076"/>
          <ac:spMkLst>
            <pc:docMk/>
            <pc:sldMk cId="233619232" sldId="279"/>
            <ac:spMk id="6" creationId="{72F2A3F0-92C6-56D7-7A89-1C5203AE5DA1}"/>
          </ac:spMkLst>
        </pc:spChg>
        <pc:spChg chg="add mod">
          <ac:chgData name="Audrey De Dominicis" userId="e309085b-3cfa-479e-bc03-53b0de72e7ea" providerId="ADAL" clId="{BA48FADE-C3E9-4F65-AE12-ABEFD371A636}" dt="2024-02-29T09:48:41.994" v="9165" actId="113"/>
          <ac:spMkLst>
            <pc:docMk/>
            <pc:sldMk cId="233619232" sldId="279"/>
            <ac:spMk id="7" creationId="{D65960E6-9B4F-5824-0D96-5010AD43B56D}"/>
          </ac:spMkLst>
        </pc:spChg>
        <pc:spChg chg="add del mod">
          <ac:chgData name="Audrey De Dominicis" userId="e309085b-3cfa-479e-bc03-53b0de72e7ea" providerId="ADAL" clId="{BA48FADE-C3E9-4F65-AE12-ABEFD371A636}" dt="2024-02-29T09:49:11.625" v="9170"/>
          <ac:spMkLst>
            <pc:docMk/>
            <pc:sldMk cId="233619232" sldId="279"/>
            <ac:spMk id="8" creationId="{FF4D9B9E-51D2-BBD8-5876-DAE440125CE6}"/>
          </ac:spMkLst>
        </pc:spChg>
        <pc:spChg chg="add mod">
          <ac:chgData name="Audrey De Dominicis" userId="e309085b-3cfa-479e-bc03-53b0de72e7ea" providerId="ADAL" clId="{BA48FADE-C3E9-4F65-AE12-ABEFD371A636}" dt="2024-02-29T09:50:11.586" v="9237" actId="113"/>
          <ac:spMkLst>
            <pc:docMk/>
            <pc:sldMk cId="233619232" sldId="279"/>
            <ac:spMk id="9" creationId="{730C17DF-17BF-2376-10B8-1E81FF75466C}"/>
          </ac:spMkLst>
        </pc:spChg>
        <pc:spChg chg="add mod">
          <ac:chgData name="Audrey De Dominicis" userId="e309085b-3cfa-479e-bc03-53b0de72e7ea" providerId="ADAL" clId="{BA48FADE-C3E9-4F65-AE12-ABEFD371A636}" dt="2024-02-29T10:01:20.488" v="9615" actId="1076"/>
          <ac:spMkLst>
            <pc:docMk/>
            <pc:sldMk cId="233619232" sldId="279"/>
            <ac:spMk id="10" creationId="{EDBA60FA-09BA-A2A6-E6D3-7D706B7F5395}"/>
          </ac:spMkLst>
        </pc:spChg>
      </pc:sldChg>
      <pc:sldChg chg="addSp modSp add del mod">
        <pc:chgData name="Audrey De Dominicis" userId="e309085b-3cfa-479e-bc03-53b0de72e7ea" providerId="ADAL" clId="{BA48FADE-C3E9-4F65-AE12-ABEFD371A636}" dt="2024-03-09T05:35:54.186" v="16388" actId="2696"/>
        <pc:sldMkLst>
          <pc:docMk/>
          <pc:sldMk cId="2884418194" sldId="279"/>
        </pc:sldMkLst>
        <pc:spChg chg="add mod">
          <ac:chgData name="Audrey De Dominicis" userId="e309085b-3cfa-479e-bc03-53b0de72e7ea" providerId="ADAL" clId="{BA48FADE-C3E9-4F65-AE12-ABEFD371A636}" dt="2024-03-01T17:15:21.689" v="10996"/>
          <ac:spMkLst>
            <pc:docMk/>
            <pc:sldMk cId="2884418194" sldId="279"/>
            <ac:spMk id="2" creationId="{851BB8A5-B69D-433A-CA5E-19B8CAF5800E}"/>
          </ac:spMkLst>
        </pc:spChg>
        <pc:spChg chg="mod">
          <ac:chgData name="Audrey De Dominicis" userId="e309085b-3cfa-479e-bc03-53b0de72e7ea" providerId="ADAL" clId="{BA48FADE-C3E9-4F65-AE12-ABEFD371A636}" dt="2024-03-01T17:15:26.703" v="10998" actId="27636"/>
          <ac:spMkLst>
            <pc:docMk/>
            <pc:sldMk cId="2884418194" sldId="279"/>
            <ac:spMk id="3" creationId="{F76E3947-E36C-8FCB-4DFC-B962AD440DDA}"/>
          </ac:spMkLst>
        </pc:spChg>
      </pc:sldChg>
      <pc:sldChg chg="addSp delSp modSp add del mod delAnim modAnim">
        <pc:chgData name="Audrey De Dominicis" userId="e309085b-3cfa-479e-bc03-53b0de72e7ea" providerId="ADAL" clId="{BA48FADE-C3E9-4F65-AE12-ABEFD371A636}" dt="2024-03-01T17:14:21.300" v="10970" actId="2696"/>
        <pc:sldMkLst>
          <pc:docMk/>
          <pc:sldMk cId="532933995" sldId="280"/>
        </pc:sldMkLst>
        <pc:spChg chg="add mod">
          <ac:chgData name="Audrey De Dominicis" userId="e309085b-3cfa-479e-bc03-53b0de72e7ea" providerId="ADAL" clId="{BA48FADE-C3E9-4F65-AE12-ABEFD371A636}" dt="2024-02-29T09:58:22.007" v="9529" actId="1076"/>
          <ac:spMkLst>
            <pc:docMk/>
            <pc:sldMk cId="532933995" sldId="280"/>
            <ac:spMk id="2" creationId="{6B9B6449-449D-92CD-FF65-594DE367FE5D}"/>
          </ac:spMkLst>
        </pc:spChg>
        <pc:spChg chg="add mod">
          <ac:chgData name="Audrey De Dominicis" userId="e309085b-3cfa-479e-bc03-53b0de72e7ea" providerId="ADAL" clId="{BA48FADE-C3E9-4F65-AE12-ABEFD371A636}" dt="2024-03-01T15:25:29.725" v="9710" actId="1076"/>
          <ac:spMkLst>
            <pc:docMk/>
            <pc:sldMk cId="532933995" sldId="280"/>
            <ac:spMk id="5" creationId="{2E3D9AD6-480E-4B5D-D7B6-46ED29EAA875}"/>
          </ac:spMkLst>
        </pc:spChg>
        <pc:spChg chg="del">
          <ac:chgData name="Audrey De Dominicis" userId="e309085b-3cfa-479e-bc03-53b0de72e7ea" providerId="ADAL" clId="{BA48FADE-C3E9-4F65-AE12-ABEFD371A636}" dt="2024-02-29T09:52:08.014" v="9306" actId="478"/>
          <ac:spMkLst>
            <pc:docMk/>
            <pc:sldMk cId="532933995" sldId="280"/>
            <ac:spMk id="5" creationId="{F3B5A049-47B6-FA88-44A2-38831105C03F}"/>
          </ac:spMkLst>
        </pc:spChg>
        <pc:spChg chg="del">
          <ac:chgData name="Audrey De Dominicis" userId="e309085b-3cfa-479e-bc03-53b0de72e7ea" providerId="ADAL" clId="{BA48FADE-C3E9-4F65-AE12-ABEFD371A636}" dt="2024-02-29T09:52:05.464" v="9304" actId="478"/>
          <ac:spMkLst>
            <pc:docMk/>
            <pc:sldMk cId="532933995" sldId="280"/>
            <ac:spMk id="6" creationId="{7E00001A-2329-08A8-D89A-60CD7F35CE05}"/>
          </ac:spMkLst>
        </pc:spChg>
        <pc:spChg chg="del">
          <ac:chgData name="Audrey De Dominicis" userId="e309085b-3cfa-479e-bc03-53b0de72e7ea" providerId="ADAL" clId="{BA48FADE-C3E9-4F65-AE12-ABEFD371A636}" dt="2024-02-29T09:52:06.662" v="9305" actId="478"/>
          <ac:spMkLst>
            <pc:docMk/>
            <pc:sldMk cId="532933995" sldId="280"/>
            <ac:spMk id="7" creationId="{A101D00B-1F24-DAC5-8B06-8F9B1D0843BF}"/>
          </ac:spMkLst>
        </pc:spChg>
        <pc:spChg chg="add mod">
          <ac:chgData name="Audrey De Dominicis" userId="e309085b-3cfa-479e-bc03-53b0de72e7ea" providerId="ADAL" clId="{BA48FADE-C3E9-4F65-AE12-ABEFD371A636}" dt="2024-02-29T09:58:25.928" v="9530" actId="1076"/>
          <ac:spMkLst>
            <pc:docMk/>
            <pc:sldMk cId="532933995" sldId="280"/>
            <ac:spMk id="8" creationId="{E1BB2AA2-A518-3F1A-6A78-0C04A4FC5523}"/>
          </ac:spMkLst>
        </pc:spChg>
        <pc:spChg chg="del">
          <ac:chgData name="Audrey De Dominicis" userId="e309085b-3cfa-479e-bc03-53b0de72e7ea" providerId="ADAL" clId="{BA48FADE-C3E9-4F65-AE12-ABEFD371A636}" dt="2024-02-29T09:52:03.802" v="9303" actId="478"/>
          <ac:spMkLst>
            <pc:docMk/>
            <pc:sldMk cId="532933995" sldId="280"/>
            <ac:spMk id="9" creationId="{2F3C18B1-251C-D6F5-0DDA-3E6003C26CC0}"/>
          </ac:spMkLst>
        </pc:spChg>
        <pc:spChg chg="add mod">
          <ac:chgData name="Audrey De Dominicis" userId="e309085b-3cfa-479e-bc03-53b0de72e7ea" providerId="ADAL" clId="{BA48FADE-C3E9-4F65-AE12-ABEFD371A636}" dt="2024-03-01T15:25:33.387" v="9711" actId="1076"/>
          <ac:spMkLst>
            <pc:docMk/>
            <pc:sldMk cId="532933995" sldId="280"/>
            <ac:spMk id="9" creationId="{F3336F9F-56B3-3F00-4897-296120C115C6}"/>
          </ac:spMkLst>
        </pc:spChg>
        <pc:spChg chg="del mod">
          <ac:chgData name="Audrey De Dominicis" userId="e309085b-3cfa-479e-bc03-53b0de72e7ea" providerId="ADAL" clId="{BA48FADE-C3E9-4F65-AE12-ABEFD371A636}" dt="2024-02-29T09:58:19.329" v="9528" actId="478"/>
          <ac:spMkLst>
            <pc:docMk/>
            <pc:sldMk cId="532933995" sldId="280"/>
            <ac:spMk id="10" creationId="{CE12F512-48C2-D788-4C53-BBCA2B006DAF}"/>
          </ac:spMkLst>
        </pc:spChg>
        <pc:spChg chg="add mod">
          <ac:chgData name="Audrey De Dominicis" userId="e309085b-3cfa-479e-bc03-53b0de72e7ea" providerId="ADAL" clId="{BA48FADE-C3E9-4F65-AE12-ABEFD371A636}" dt="2024-02-29T09:58:39.149" v="9532" actId="20577"/>
          <ac:spMkLst>
            <pc:docMk/>
            <pc:sldMk cId="532933995" sldId="280"/>
            <ac:spMk id="11" creationId="{5013A3A6-0B5E-7B9E-28CF-ED83BB51AC45}"/>
          </ac:spMkLst>
        </pc:spChg>
        <pc:spChg chg="add mod">
          <ac:chgData name="Audrey De Dominicis" userId="e309085b-3cfa-479e-bc03-53b0de72e7ea" providerId="ADAL" clId="{BA48FADE-C3E9-4F65-AE12-ABEFD371A636}" dt="2024-02-29T10:02:09.737" v="9644" actId="20577"/>
          <ac:spMkLst>
            <pc:docMk/>
            <pc:sldMk cId="532933995" sldId="280"/>
            <ac:spMk id="12" creationId="{5CD2C7C3-63B0-7352-CE96-D37FD936AEA4}"/>
          </ac:spMkLst>
        </pc:spChg>
        <pc:spChg chg="add mod">
          <ac:chgData name="Audrey De Dominicis" userId="e309085b-3cfa-479e-bc03-53b0de72e7ea" providerId="ADAL" clId="{BA48FADE-C3E9-4F65-AE12-ABEFD371A636}" dt="2024-03-01T15:26:14.680" v="9765" actId="1076"/>
          <ac:spMkLst>
            <pc:docMk/>
            <pc:sldMk cId="532933995" sldId="280"/>
            <ac:spMk id="13" creationId="{43E998A7-96B2-FF64-3191-A659F5D1600E}"/>
          </ac:spMkLst>
        </pc:spChg>
        <pc:spChg chg="add mod">
          <ac:chgData name="Audrey De Dominicis" userId="e309085b-3cfa-479e-bc03-53b0de72e7ea" providerId="ADAL" clId="{BA48FADE-C3E9-4F65-AE12-ABEFD371A636}" dt="2024-03-01T15:27:30.425" v="9872" actId="115"/>
          <ac:spMkLst>
            <pc:docMk/>
            <pc:sldMk cId="532933995" sldId="280"/>
            <ac:spMk id="17" creationId="{E3E17AF9-33D8-F402-B4D4-5E6A0BA09439}"/>
          </ac:spMkLst>
        </pc:spChg>
        <pc:spChg chg="add mod">
          <ac:chgData name="Audrey De Dominicis" userId="e309085b-3cfa-479e-bc03-53b0de72e7ea" providerId="ADAL" clId="{BA48FADE-C3E9-4F65-AE12-ABEFD371A636}" dt="2024-03-01T15:28:25.633" v="9976" actId="20577"/>
          <ac:spMkLst>
            <pc:docMk/>
            <pc:sldMk cId="532933995" sldId="280"/>
            <ac:spMk id="21" creationId="{8E00902D-0D77-07ED-804F-BDC475DF1D15}"/>
          </ac:spMkLst>
        </pc:spChg>
        <pc:cxnChg chg="add mod">
          <ac:chgData name="Audrey De Dominicis" userId="e309085b-3cfa-479e-bc03-53b0de72e7ea" providerId="ADAL" clId="{BA48FADE-C3E9-4F65-AE12-ABEFD371A636}" dt="2024-03-01T15:25:29.725" v="9710" actId="1076"/>
          <ac:cxnSpMkLst>
            <pc:docMk/>
            <pc:sldMk cId="532933995" sldId="280"/>
            <ac:cxnSpMk id="7" creationId="{3633DF7A-43B4-B9CF-0E74-705D58575C6C}"/>
          </ac:cxnSpMkLst>
        </pc:cxnChg>
        <pc:cxnChg chg="add mod">
          <ac:chgData name="Audrey De Dominicis" userId="e309085b-3cfa-479e-bc03-53b0de72e7ea" providerId="ADAL" clId="{BA48FADE-C3E9-4F65-AE12-ABEFD371A636}" dt="2024-03-01T15:25:40.277" v="9713" actId="1076"/>
          <ac:cxnSpMkLst>
            <pc:docMk/>
            <pc:sldMk cId="532933995" sldId="280"/>
            <ac:cxnSpMk id="10" creationId="{CB0A90EC-3140-08D8-B648-0045B0D0B189}"/>
          </ac:cxnSpMkLst>
        </pc:cxnChg>
        <pc:cxnChg chg="add mod">
          <ac:chgData name="Audrey De Dominicis" userId="e309085b-3cfa-479e-bc03-53b0de72e7ea" providerId="ADAL" clId="{BA48FADE-C3E9-4F65-AE12-ABEFD371A636}" dt="2024-03-01T15:26:37.015" v="9769" actId="14100"/>
          <ac:cxnSpMkLst>
            <pc:docMk/>
            <pc:sldMk cId="532933995" sldId="280"/>
            <ac:cxnSpMk id="14" creationId="{CE63BFE1-E6F3-1ACE-C0F1-96854B9E76C3}"/>
          </ac:cxnSpMkLst>
        </pc:cxnChg>
        <pc:cxnChg chg="add mod">
          <ac:chgData name="Audrey De Dominicis" userId="e309085b-3cfa-479e-bc03-53b0de72e7ea" providerId="ADAL" clId="{BA48FADE-C3E9-4F65-AE12-ABEFD371A636}" dt="2024-03-01T15:29:26.555" v="9986" actId="14100"/>
          <ac:cxnSpMkLst>
            <pc:docMk/>
            <pc:sldMk cId="532933995" sldId="280"/>
            <ac:cxnSpMk id="18" creationId="{E213E2C3-1612-519B-1104-35B758BC3906}"/>
          </ac:cxnSpMkLst>
        </pc:cxnChg>
      </pc:sldChg>
      <pc:sldChg chg="addSp delSp modSp add del mod">
        <pc:chgData name="Audrey De Dominicis" userId="e309085b-3cfa-479e-bc03-53b0de72e7ea" providerId="ADAL" clId="{BA48FADE-C3E9-4F65-AE12-ABEFD371A636}" dt="2024-03-09T05:35:54.186" v="16388" actId="2696"/>
        <pc:sldMkLst>
          <pc:docMk/>
          <pc:sldMk cId="616619540" sldId="280"/>
        </pc:sldMkLst>
        <pc:spChg chg="del mod">
          <ac:chgData name="Audrey De Dominicis" userId="e309085b-3cfa-479e-bc03-53b0de72e7ea" providerId="ADAL" clId="{BA48FADE-C3E9-4F65-AE12-ABEFD371A636}" dt="2024-03-01T17:15:36.852" v="11003"/>
          <ac:spMkLst>
            <pc:docMk/>
            <pc:sldMk cId="616619540" sldId="280"/>
            <ac:spMk id="3" creationId="{42C6ED8E-2A76-730A-B75F-64CE504DF477}"/>
          </ac:spMkLst>
        </pc:spChg>
        <pc:spChg chg="add mod">
          <ac:chgData name="Audrey De Dominicis" userId="e309085b-3cfa-479e-bc03-53b0de72e7ea" providerId="ADAL" clId="{BA48FADE-C3E9-4F65-AE12-ABEFD371A636}" dt="2024-03-01T17:15:36.852" v="11003"/>
          <ac:spMkLst>
            <pc:docMk/>
            <pc:sldMk cId="616619540" sldId="280"/>
            <ac:spMk id="6" creationId="{87C75699-7451-4A96-91E8-566062965940}"/>
          </ac:spMkLst>
        </pc:spChg>
      </pc:sldChg>
      <pc:sldChg chg="new del">
        <pc:chgData name="Audrey De Dominicis" userId="e309085b-3cfa-479e-bc03-53b0de72e7ea" providerId="ADAL" clId="{BA48FADE-C3E9-4F65-AE12-ABEFD371A636}" dt="2024-02-29T09:51:48.605" v="9301" actId="2696"/>
        <pc:sldMkLst>
          <pc:docMk/>
          <pc:sldMk cId="3583586486" sldId="280"/>
        </pc:sldMkLst>
      </pc:sldChg>
      <pc:sldChg chg="addSp delSp modSp new del mod modAnim">
        <pc:chgData name="Audrey De Dominicis" userId="e309085b-3cfa-479e-bc03-53b0de72e7ea" providerId="ADAL" clId="{BA48FADE-C3E9-4F65-AE12-ABEFD371A636}" dt="2024-03-01T17:14:21.300" v="10970" actId="2696"/>
        <pc:sldMkLst>
          <pc:docMk/>
          <pc:sldMk cId="134485695" sldId="281"/>
        </pc:sldMkLst>
        <pc:spChg chg="del">
          <ac:chgData name="Audrey De Dominicis" userId="e309085b-3cfa-479e-bc03-53b0de72e7ea" providerId="ADAL" clId="{BA48FADE-C3E9-4F65-AE12-ABEFD371A636}" dt="2024-03-01T16:30:29.968" v="9989"/>
          <ac:spMkLst>
            <pc:docMk/>
            <pc:sldMk cId="134485695" sldId="281"/>
            <ac:spMk id="2" creationId="{7D9E4849-8205-B4F7-EDB4-9E4041BF0BFE}"/>
          </ac:spMkLst>
        </pc:spChg>
        <pc:spChg chg="add mod">
          <ac:chgData name="Audrey De Dominicis" userId="e309085b-3cfa-479e-bc03-53b0de72e7ea" providerId="ADAL" clId="{BA48FADE-C3E9-4F65-AE12-ABEFD371A636}" dt="2024-03-01T16:30:32.240" v="9990" actId="14100"/>
          <ac:spMkLst>
            <pc:docMk/>
            <pc:sldMk cId="134485695" sldId="281"/>
            <ac:spMk id="3" creationId="{F5AB0DF9-50EB-9108-7602-C2F88D0341D3}"/>
          </ac:spMkLst>
        </pc:spChg>
        <pc:spChg chg="add mod">
          <ac:chgData name="Audrey De Dominicis" userId="e309085b-3cfa-479e-bc03-53b0de72e7ea" providerId="ADAL" clId="{BA48FADE-C3E9-4F65-AE12-ABEFD371A636}" dt="2024-03-01T16:31:48.063" v="9994"/>
          <ac:spMkLst>
            <pc:docMk/>
            <pc:sldMk cId="134485695" sldId="281"/>
            <ac:spMk id="4" creationId="{758A803A-08AE-ED10-653F-5DEE6D06C6FB}"/>
          </ac:spMkLst>
        </pc:spChg>
        <pc:spChg chg="add mod">
          <ac:chgData name="Audrey De Dominicis" userId="e309085b-3cfa-479e-bc03-53b0de72e7ea" providerId="ADAL" clId="{BA48FADE-C3E9-4F65-AE12-ABEFD371A636}" dt="2024-03-01T16:31:55.346" v="9995"/>
          <ac:spMkLst>
            <pc:docMk/>
            <pc:sldMk cId="134485695" sldId="281"/>
            <ac:spMk id="5" creationId="{6FE68656-7B70-1190-9CFB-DEC167CB6C62}"/>
          </ac:spMkLst>
        </pc:spChg>
        <pc:spChg chg="add mod">
          <ac:chgData name="Audrey De Dominicis" userId="e309085b-3cfa-479e-bc03-53b0de72e7ea" providerId="ADAL" clId="{BA48FADE-C3E9-4F65-AE12-ABEFD371A636}" dt="2024-03-01T16:37:30.594" v="10140" actId="20577"/>
          <ac:spMkLst>
            <pc:docMk/>
            <pc:sldMk cId="134485695" sldId="281"/>
            <ac:spMk id="6" creationId="{B6D5FCBA-BEC6-64B5-FD8D-FEB7237CF49D}"/>
          </ac:spMkLst>
        </pc:spChg>
        <pc:spChg chg="add">
          <ac:chgData name="Audrey De Dominicis" userId="e309085b-3cfa-479e-bc03-53b0de72e7ea" providerId="ADAL" clId="{BA48FADE-C3E9-4F65-AE12-ABEFD371A636}" dt="2024-03-01T16:38:00.270" v="10141" actId="11529"/>
          <ac:spMkLst>
            <pc:docMk/>
            <pc:sldMk cId="134485695" sldId="281"/>
            <ac:spMk id="7" creationId="{DCB4694D-47CA-77BB-FC8B-EE9785CBBEC9}"/>
          </ac:spMkLst>
        </pc:spChg>
        <pc:spChg chg="add mod">
          <ac:chgData name="Audrey De Dominicis" userId="e309085b-3cfa-479e-bc03-53b0de72e7ea" providerId="ADAL" clId="{BA48FADE-C3E9-4F65-AE12-ABEFD371A636}" dt="2024-03-01T16:40:18.590" v="10393" actId="113"/>
          <ac:spMkLst>
            <pc:docMk/>
            <pc:sldMk cId="134485695" sldId="281"/>
            <ac:spMk id="8" creationId="{B6A06069-DEED-5DCA-C716-A4468ACFDB41}"/>
          </ac:spMkLst>
        </pc:spChg>
        <pc:spChg chg="add mod">
          <ac:chgData name="Audrey De Dominicis" userId="e309085b-3cfa-479e-bc03-53b0de72e7ea" providerId="ADAL" clId="{BA48FADE-C3E9-4F65-AE12-ABEFD371A636}" dt="2024-03-01T16:42:42.731" v="10431" actId="113"/>
          <ac:spMkLst>
            <pc:docMk/>
            <pc:sldMk cId="134485695" sldId="281"/>
            <ac:spMk id="9" creationId="{33F43F49-1D6B-7396-6EE6-A056CD43AC85}"/>
          </ac:spMkLst>
        </pc:spChg>
      </pc:sldChg>
      <pc:sldChg chg="addSp delSp modSp add del mod">
        <pc:chgData name="Audrey De Dominicis" userId="e309085b-3cfa-479e-bc03-53b0de72e7ea" providerId="ADAL" clId="{BA48FADE-C3E9-4F65-AE12-ABEFD371A636}" dt="2024-03-09T05:35:54.186" v="16388" actId="2696"/>
        <pc:sldMkLst>
          <pc:docMk/>
          <pc:sldMk cId="3846318211" sldId="281"/>
        </pc:sldMkLst>
        <pc:spChg chg="add mod">
          <ac:chgData name="Audrey De Dominicis" userId="e309085b-3cfa-479e-bc03-53b0de72e7ea" providerId="ADAL" clId="{BA48FADE-C3E9-4F65-AE12-ABEFD371A636}" dt="2024-03-01T17:15:44.175" v="11006"/>
          <ac:spMkLst>
            <pc:docMk/>
            <pc:sldMk cId="3846318211" sldId="281"/>
            <ac:spMk id="2" creationId="{BBDBAF1F-B4EC-4BAF-BF6E-FA6102B82628}"/>
          </ac:spMkLst>
        </pc:spChg>
        <pc:spChg chg="del mod">
          <ac:chgData name="Audrey De Dominicis" userId="e309085b-3cfa-479e-bc03-53b0de72e7ea" providerId="ADAL" clId="{BA48FADE-C3E9-4F65-AE12-ABEFD371A636}" dt="2024-03-01T17:15:44.175" v="11006"/>
          <ac:spMkLst>
            <pc:docMk/>
            <pc:sldMk cId="3846318211" sldId="281"/>
            <ac:spMk id="3" creationId="{8B558AA9-D461-B91E-A71F-3A40F5080E8E}"/>
          </ac:spMkLst>
        </pc:spChg>
        <pc:spChg chg="mod">
          <ac:chgData name="Audrey De Dominicis" userId="e309085b-3cfa-479e-bc03-53b0de72e7ea" providerId="ADAL" clId="{BA48FADE-C3E9-4F65-AE12-ABEFD371A636}" dt="2024-03-08T10:19:57.345" v="16273" actId="20577"/>
          <ac:spMkLst>
            <pc:docMk/>
            <pc:sldMk cId="3846318211" sldId="281"/>
            <ac:spMk id="8" creationId="{DE4AEE4D-86C6-8710-21B3-F0DC405EC5B9}"/>
          </ac:spMkLst>
        </pc:spChg>
      </pc:sldChg>
      <pc:sldChg chg="addSp delSp modSp add del mod">
        <pc:chgData name="Audrey De Dominicis" userId="e309085b-3cfa-479e-bc03-53b0de72e7ea" providerId="ADAL" clId="{BA48FADE-C3E9-4F65-AE12-ABEFD371A636}" dt="2024-03-09T05:35:54.186" v="16388" actId="2696"/>
        <pc:sldMkLst>
          <pc:docMk/>
          <pc:sldMk cId="292274750" sldId="282"/>
        </pc:sldMkLst>
        <pc:spChg chg="add mod">
          <ac:chgData name="Audrey De Dominicis" userId="e309085b-3cfa-479e-bc03-53b0de72e7ea" providerId="ADAL" clId="{BA48FADE-C3E9-4F65-AE12-ABEFD371A636}" dt="2024-03-01T17:15:48.221" v="11009"/>
          <ac:spMkLst>
            <pc:docMk/>
            <pc:sldMk cId="292274750" sldId="282"/>
            <ac:spMk id="2" creationId="{BCE15176-5E6C-23C8-F8FB-03AD72AE05C5}"/>
          </ac:spMkLst>
        </pc:spChg>
        <pc:spChg chg="del mod">
          <ac:chgData name="Audrey De Dominicis" userId="e309085b-3cfa-479e-bc03-53b0de72e7ea" providerId="ADAL" clId="{BA48FADE-C3E9-4F65-AE12-ABEFD371A636}" dt="2024-03-01T17:15:48.221" v="11009"/>
          <ac:spMkLst>
            <pc:docMk/>
            <pc:sldMk cId="292274750" sldId="282"/>
            <ac:spMk id="3" creationId="{36A8CF6D-9916-FC19-5B41-1D18B3247988}"/>
          </ac:spMkLst>
        </pc:spChg>
      </pc:sldChg>
      <pc:sldChg chg="addSp delSp modSp new del mod modAnim">
        <pc:chgData name="Audrey De Dominicis" userId="e309085b-3cfa-479e-bc03-53b0de72e7ea" providerId="ADAL" clId="{BA48FADE-C3E9-4F65-AE12-ABEFD371A636}" dt="2024-03-01T17:14:21.300" v="10970" actId="2696"/>
        <pc:sldMkLst>
          <pc:docMk/>
          <pc:sldMk cId="2639780754" sldId="282"/>
        </pc:sldMkLst>
        <pc:spChg chg="del">
          <ac:chgData name="Audrey De Dominicis" userId="e309085b-3cfa-479e-bc03-53b0de72e7ea" providerId="ADAL" clId="{BA48FADE-C3E9-4F65-AE12-ABEFD371A636}" dt="2024-03-01T16:43:15.002" v="10436"/>
          <ac:spMkLst>
            <pc:docMk/>
            <pc:sldMk cId="2639780754" sldId="282"/>
            <ac:spMk id="2" creationId="{41A04C95-BA87-FA8B-B951-073B63B422F3}"/>
          </ac:spMkLst>
        </pc:spChg>
        <pc:spChg chg="add mod">
          <ac:chgData name="Audrey De Dominicis" userId="e309085b-3cfa-479e-bc03-53b0de72e7ea" providerId="ADAL" clId="{BA48FADE-C3E9-4F65-AE12-ABEFD371A636}" dt="2024-03-01T16:43:17.583" v="10437" actId="14100"/>
          <ac:spMkLst>
            <pc:docMk/>
            <pc:sldMk cId="2639780754" sldId="282"/>
            <ac:spMk id="3" creationId="{68C14210-509B-4900-4B64-E27258011E05}"/>
          </ac:spMkLst>
        </pc:spChg>
        <pc:spChg chg="add mod">
          <ac:chgData name="Audrey De Dominicis" userId="e309085b-3cfa-479e-bc03-53b0de72e7ea" providerId="ADAL" clId="{BA48FADE-C3E9-4F65-AE12-ABEFD371A636}" dt="2024-03-01T16:47:26.246" v="10470" actId="1076"/>
          <ac:spMkLst>
            <pc:docMk/>
            <pc:sldMk cId="2639780754" sldId="282"/>
            <ac:spMk id="6" creationId="{ECB8A2E9-BBF7-1164-56FE-DDDC5B1DDA6E}"/>
          </ac:spMkLst>
        </pc:spChg>
        <pc:spChg chg="add mod">
          <ac:chgData name="Audrey De Dominicis" userId="e309085b-3cfa-479e-bc03-53b0de72e7ea" providerId="ADAL" clId="{BA48FADE-C3E9-4F65-AE12-ABEFD371A636}" dt="2024-03-01T16:47:26.246" v="10470" actId="1076"/>
          <ac:spMkLst>
            <pc:docMk/>
            <pc:sldMk cId="2639780754" sldId="282"/>
            <ac:spMk id="7" creationId="{7A54E184-743F-9AF1-BC80-31E832B33B5E}"/>
          </ac:spMkLst>
        </pc:spChg>
        <pc:spChg chg="add mod">
          <ac:chgData name="Audrey De Dominicis" userId="e309085b-3cfa-479e-bc03-53b0de72e7ea" providerId="ADAL" clId="{BA48FADE-C3E9-4F65-AE12-ABEFD371A636}" dt="2024-03-01T16:47:26.246" v="10470" actId="1076"/>
          <ac:spMkLst>
            <pc:docMk/>
            <pc:sldMk cId="2639780754" sldId="282"/>
            <ac:spMk id="8" creationId="{18DC8B33-788C-3F65-8E46-E35C9C16D09A}"/>
          </ac:spMkLst>
        </pc:spChg>
        <pc:spChg chg="add mod">
          <ac:chgData name="Audrey De Dominicis" userId="e309085b-3cfa-479e-bc03-53b0de72e7ea" providerId="ADAL" clId="{BA48FADE-C3E9-4F65-AE12-ABEFD371A636}" dt="2024-03-01T16:46:48.543" v="10464" actId="1076"/>
          <ac:spMkLst>
            <pc:docMk/>
            <pc:sldMk cId="2639780754" sldId="282"/>
            <ac:spMk id="9" creationId="{081913B1-6B85-491A-2BCF-A351FAE6353A}"/>
          </ac:spMkLst>
        </pc:spChg>
        <pc:spChg chg="add mod">
          <ac:chgData name="Audrey De Dominicis" userId="e309085b-3cfa-479e-bc03-53b0de72e7ea" providerId="ADAL" clId="{BA48FADE-C3E9-4F65-AE12-ABEFD371A636}" dt="2024-03-01T16:47:12.707" v="10469" actId="20577"/>
          <ac:spMkLst>
            <pc:docMk/>
            <pc:sldMk cId="2639780754" sldId="282"/>
            <ac:spMk id="10" creationId="{2EA8A102-084C-0919-B0F5-FD185957E7AD}"/>
          </ac:spMkLst>
        </pc:spChg>
        <pc:spChg chg="add mod">
          <ac:chgData name="Audrey De Dominicis" userId="e309085b-3cfa-479e-bc03-53b0de72e7ea" providerId="ADAL" clId="{BA48FADE-C3E9-4F65-AE12-ABEFD371A636}" dt="2024-03-01T16:48:21.286" v="10479" actId="1076"/>
          <ac:spMkLst>
            <pc:docMk/>
            <pc:sldMk cId="2639780754" sldId="282"/>
            <ac:spMk id="13" creationId="{3FD68DBB-CB8B-AA9B-B9E2-D70BE8E0E6B7}"/>
          </ac:spMkLst>
        </pc:spChg>
        <pc:spChg chg="add mod">
          <ac:chgData name="Audrey De Dominicis" userId="e309085b-3cfa-479e-bc03-53b0de72e7ea" providerId="ADAL" clId="{BA48FADE-C3E9-4F65-AE12-ABEFD371A636}" dt="2024-03-01T16:49:40.192" v="10489" actId="1076"/>
          <ac:spMkLst>
            <pc:docMk/>
            <pc:sldMk cId="2639780754" sldId="282"/>
            <ac:spMk id="14" creationId="{6991CA4A-6441-FA64-A2A4-B4C56B81C1BF}"/>
          </ac:spMkLst>
        </pc:spChg>
        <pc:spChg chg="add mod">
          <ac:chgData name="Audrey De Dominicis" userId="e309085b-3cfa-479e-bc03-53b0de72e7ea" providerId="ADAL" clId="{BA48FADE-C3E9-4F65-AE12-ABEFD371A636}" dt="2024-03-01T16:49:27.475" v="10486" actId="1076"/>
          <ac:spMkLst>
            <pc:docMk/>
            <pc:sldMk cId="2639780754" sldId="282"/>
            <ac:spMk id="15" creationId="{1FFE09E3-F158-7232-8B67-B53AFC1ACFF7}"/>
          </ac:spMkLst>
        </pc:spChg>
        <pc:spChg chg="add mod">
          <ac:chgData name="Audrey De Dominicis" userId="e309085b-3cfa-479e-bc03-53b0de72e7ea" providerId="ADAL" clId="{BA48FADE-C3E9-4F65-AE12-ABEFD371A636}" dt="2024-03-01T16:51:48.774" v="10635" actId="113"/>
          <ac:spMkLst>
            <pc:docMk/>
            <pc:sldMk cId="2639780754" sldId="282"/>
            <ac:spMk id="19" creationId="{2B747184-56BC-EE96-C0AE-868DDDE862E9}"/>
          </ac:spMkLst>
        </pc:spChg>
        <pc:spChg chg="add mod">
          <ac:chgData name="Audrey De Dominicis" userId="e309085b-3cfa-479e-bc03-53b0de72e7ea" providerId="ADAL" clId="{BA48FADE-C3E9-4F65-AE12-ABEFD371A636}" dt="2024-03-01T17:12:04.904" v="10963"/>
          <ac:spMkLst>
            <pc:docMk/>
            <pc:sldMk cId="2639780754" sldId="282"/>
            <ac:spMk id="20" creationId="{CE0E2F2B-7557-3AC9-DDED-6437B12906A0}"/>
          </ac:spMkLst>
        </pc:spChg>
        <pc:spChg chg="add mod">
          <ac:chgData name="Audrey De Dominicis" userId="e309085b-3cfa-479e-bc03-53b0de72e7ea" providerId="ADAL" clId="{BA48FADE-C3E9-4F65-AE12-ABEFD371A636}" dt="2024-03-01T17:12:13.127" v="10964"/>
          <ac:spMkLst>
            <pc:docMk/>
            <pc:sldMk cId="2639780754" sldId="282"/>
            <ac:spMk id="21" creationId="{C15808F2-3F96-207C-49A4-8E0F1F1A7EDF}"/>
          </ac:spMkLst>
        </pc:spChg>
        <pc:cxnChg chg="add mod">
          <ac:chgData name="Audrey De Dominicis" userId="e309085b-3cfa-479e-bc03-53b0de72e7ea" providerId="ADAL" clId="{BA48FADE-C3E9-4F65-AE12-ABEFD371A636}" dt="2024-03-01T16:44:34.559" v="10439" actId="1076"/>
          <ac:cxnSpMkLst>
            <pc:docMk/>
            <pc:sldMk cId="2639780754" sldId="282"/>
            <ac:cxnSpMk id="4" creationId="{C26B7446-60F5-6BD4-BDB0-F5A8419450F2}"/>
          </ac:cxnSpMkLst>
        </pc:cxnChg>
        <pc:cxnChg chg="add mod">
          <ac:chgData name="Audrey De Dominicis" userId="e309085b-3cfa-479e-bc03-53b0de72e7ea" providerId="ADAL" clId="{BA48FADE-C3E9-4F65-AE12-ABEFD371A636}" dt="2024-03-01T16:44:34.559" v="10439" actId="1076"/>
          <ac:cxnSpMkLst>
            <pc:docMk/>
            <pc:sldMk cId="2639780754" sldId="282"/>
            <ac:cxnSpMk id="5" creationId="{8919BC3E-FA67-9D32-E691-C959A4CE04CB}"/>
          </ac:cxnSpMkLst>
        </pc:cxnChg>
        <pc:cxnChg chg="add mod">
          <ac:chgData name="Audrey De Dominicis" userId="e309085b-3cfa-479e-bc03-53b0de72e7ea" providerId="ADAL" clId="{BA48FADE-C3E9-4F65-AE12-ABEFD371A636}" dt="2024-03-01T16:47:55.565" v="10474" actId="208"/>
          <ac:cxnSpMkLst>
            <pc:docMk/>
            <pc:sldMk cId="2639780754" sldId="282"/>
            <ac:cxnSpMk id="12" creationId="{57849372-15F3-D81C-5922-2E1E61A6C0BE}"/>
          </ac:cxnSpMkLst>
        </pc:cxnChg>
        <pc:cxnChg chg="add mod">
          <ac:chgData name="Audrey De Dominicis" userId="e309085b-3cfa-479e-bc03-53b0de72e7ea" providerId="ADAL" clId="{BA48FADE-C3E9-4F65-AE12-ABEFD371A636}" dt="2024-03-01T16:50:11.163" v="10493" actId="208"/>
          <ac:cxnSpMkLst>
            <pc:docMk/>
            <pc:sldMk cId="2639780754" sldId="282"/>
            <ac:cxnSpMk id="17" creationId="{CC19EDAE-47DF-4D84-6510-72424AA4E5F8}"/>
          </ac:cxnSpMkLst>
        </pc:cxnChg>
      </pc:sldChg>
      <pc:sldChg chg="addSp delSp modSp new del mod modAnim">
        <pc:chgData name="Audrey De Dominicis" userId="e309085b-3cfa-479e-bc03-53b0de72e7ea" providerId="ADAL" clId="{BA48FADE-C3E9-4F65-AE12-ABEFD371A636}" dt="2024-03-01T17:14:21.300" v="10970" actId="2696"/>
        <pc:sldMkLst>
          <pc:docMk/>
          <pc:sldMk cId="583693111" sldId="283"/>
        </pc:sldMkLst>
        <pc:spChg chg="del">
          <ac:chgData name="Audrey De Dominicis" userId="e309085b-3cfa-479e-bc03-53b0de72e7ea" providerId="ADAL" clId="{BA48FADE-C3E9-4F65-AE12-ABEFD371A636}" dt="2024-03-01T16:52:58.125" v="10639"/>
          <ac:spMkLst>
            <pc:docMk/>
            <pc:sldMk cId="583693111" sldId="283"/>
            <ac:spMk id="2" creationId="{D69CB21F-46ED-3F59-C101-89EAE0933721}"/>
          </ac:spMkLst>
        </pc:spChg>
        <pc:spChg chg="add mod">
          <ac:chgData name="Audrey De Dominicis" userId="e309085b-3cfa-479e-bc03-53b0de72e7ea" providerId="ADAL" clId="{BA48FADE-C3E9-4F65-AE12-ABEFD371A636}" dt="2024-03-01T16:53:00.012" v="10640" actId="14100"/>
          <ac:spMkLst>
            <pc:docMk/>
            <pc:sldMk cId="583693111" sldId="283"/>
            <ac:spMk id="3" creationId="{357FDD51-BFC7-8663-EE0B-6D9AFE008CF5}"/>
          </ac:spMkLst>
        </pc:spChg>
        <pc:spChg chg="add mod">
          <ac:chgData name="Audrey De Dominicis" userId="e309085b-3cfa-479e-bc03-53b0de72e7ea" providerId="ADAL" clId="{BA48FADE-C3E9-4F65-AE12-ABEFD371A636}" dt="2024-03-01T17:06:09.635" v="10850" actId="1582"/>
          <ac:spMkLst>
            <pc:docMk/>
            <pc:sldMk cId="583693111" sldId="283"/>
            <ac:spMk id="17" creationId="{B53A1E0E-3ED8-5007-80CB-81EA7C486106}"/>
          </ac:spMkLst>
        </pc:spChg>
        <pc:spChg chg="add mod">
          <ac:chgData name="Audrey De Dominicis" userId="e309085b-3cfa-479e-bc03-53b0de72e7ea" providerId="ADAL" clId="{BA48FADE-C3E9-4F65-AE12-ABEFD371A636}" dt="2024-03-01T17:09:18.541" v="10944" actId="16959"/>
          <ac:spMkLst>
            <pc:docMk/>
            <pc:sldMk cId="583693111" sldId="283"/>
            <ac:spMk id="20" creationId="{F33D4EEE-FA33-C5D5-96D8-F9573CB39E20}"/>
          </ac:spMkLst>
        </pc:spChg>
        <pc:spChg chg="add mod">
          <ac:chgData name="Audrey De Dominicis" userId="e309085b-3cfa-479e-bc03-53b0de72e7ea" providerId="ADAL" clId="{BA48FADE-C3E9-4F65-AE12-ABEFD371A636}" dt="2024-03-01T17:07:53.065" v="10891" actId="1582"/>
          <ac:spMkLst>
            <pc:docMk/>
            <pc:sldMk cId="583693111" sldId="283"/>
            <ac:spMk id="21" creationId="{62D62197-4969-0085-5D75-821276E88834}"/>
          </ac:spMkLst>
        </pc:spChg>
        <pc:spChg chg="add mod">
          <ac:chgData name="Audrey De Dominicis" userId="e309085b-3cfa-479e-bc03-53b0de72e7ea" providerId="ADAL" clId="{BA48FADE-C3E9-4F65-AE12-ABEFD371A636}" dt="2024-03-01T17:09:46.339" v="10950" actId="16959"/>
          <ac:spMkLst>
            <pc:docMk/>
            <pc:sldMk cId="583693111" sldId="283"/>
            <ac:spMk id="22" creationId="{4DA67469-B17B-8EA6-BB5D-B320A4E3C424}"/>
          </ac:spMkLst>
        </pc:spChg>
        <pc:spChg chg="add mod">
          <ac:chgData name="Audrey De Dominicis" userId="e309085b-3cfa-479e-bc03-53b0de72e7ea" providerId="ADAL" clId="{BA48FADE-C3E9-4F65-AE12-ABEFD371A636}" dt="2024-03-01T17:10:16.010" v="10954" actId="14100"/>
          <ac:spMkLst>
            <pc:docMk/>
            <pc:sldMk cId="583693111" sldId="283"/>
            <ac:spMk id="23" creationId="{31EAC419-87DB-818F-12C0-477335145597}"/>
          </ac:spMkLst>
        </pc:spChg>
        <pc:spChg chg="add mod">
          <ac:chgData name="Audrey De Dominicis" userId="e309085b-3cfa-479e-bc03-53b0de72e7ea" providerId="ADAL" clId="{BA48FADE-C3E9-4F65-AE12-ABEFD371A636}" dt="2024-03-01T17:12:29.009" v="10969" actId="1076"/>
          <ac:spMkLst>
            <pc:docMk/>
            <pc:sldMk cId="583693111" sldId="283"/>
            <ac:spMk id="24" creationId="{F3A0D6D5-2798-2322-8D97-143D6889EE63}"/>
          </ac:spMkLst>
        </pc:spChg>
        <pc:graphicFrameChg chg="add mod modGraphic">
          <ac:chgData name="Audrey De Dominicis" userId="e309085b-3cfa-479e-bc03-53b0de72e7ea" providerId="ADAL" clId="{BA48FADE-C3E9-4F65-AE12-ABEFD371A636}" dt="2024-03-01T16:57:00.868" v="10827" actId="122"/>
          <ac:graphicFrameMkLst>
            <pc:docMk/>
            <pc:sldMk cId="583693111" sldId="283"/>
            <ac:graphicFrameMk id="4" creationId="{B61185FD-3E18-2053-498A-674966054453}"/>
          </ac:graphicFrameMkLst>
        </pc:graphicFrameChg>
        <pc:cxnChg chg="add mod">
          <ac:chgData name="Audrey De Dominicis" userId="e309085b-3cfa-479e-bc03-53b0de72e7ea" providerId="ADAL" clId="{BA48FADE-C3E9-4F65-AE12-ABEFD371A636}" dt="2024-03-01T17:05:09.014" v="10846" actId="1582"/>
          <ac:cxnSpMkLst>
            <pc:docMk/>
            <pc:sldMk cId="583693111" sldId="283"/>
            <ac:cxnSpMk id="6" creationId="{C985AA08-F150-60C0-89B8-511ABEF4CC17}"/>
          </ac:cxnSpMkLst>
        </pc:cxnChg>
        <pc:cxnChg chg="add mod">
          <ac:chgData name="Audrey De Dominicis" userId="e309085b-3cfa-479e-bc03-53b0de72e7ea" providerId="ADAL" clId="{BA48FADE-C3E9-4F65-AE12-ABEFD371A636}" dt="2024-03-01T17:05:09.014" v="10846" actId="1582"/>
          <ac:cxnSpMkLst>
            <pc:docMk/>
            <pc:sldMk cId="583693111" sldId="283"/>
            <ac:cxnSpMk id="8" creationId="{6463849F-0145-30FD-59F4-C7E267D95665}"/>
          </ac:cxnSpMkLst>
        </pc:cxnChg>
        <pc:cxnChg chg="add mod">
          <ac:chgData name="Audrey De Dominicis" userId="e309085b-3cfa-479e-bc03-53b0de72e7ea" providerId="ADAL" clId="{BA48FADE-C3E9-4F65-AE12-ABEFD371A636}" dt="2024-03-01T17:05:09.014" v="10846" actId="1582"/>
          <ac:cxnSpMkLst>
            <pc:docMk/>
            <pc:sldMk cId="583693111" sldId="283"/>
            <ac:cxnSpMk id="10" creationId="{27859FE8-5E41-566B-7B34-19A515EB28EA}"/>
          </ac:cxnSpMkLst>
        </pc:cxnChg>
        <pc:cxnChg chg="add mod">
          <ac:chgData name="Audrey De Dominicis" userId="e309085b-3cfa-479e-bc03-53b0de72e7ea" providerId="ADAL" clId="{BA48FADE-C3E9-4F65-AE12-ABEFD371A636}" dt="2024-03-01T17:05:09.014" v="10846" actId="1582"/>
          <ac:cxnSpMkLst>
            <pc:docMk/>
            <pc:sldMk cId="583693111" sldId="283"/>
            <ac:cxnSpMk id="12" creationId="{D2B5DD3E-1556-4B8D-FFBB-B4D15B50FCBF}"/>
          </ac:cxnSpMkLst>
        </pc:cxnChg>
        <pc:cxnChg chg="add mod">
          <ac:chgData name="Audrey De Dominicis" userId="e309085b-3cfa-479e-bc03-53b0de72e7ea" providerId="ADAL" clId="{BA48FADE-C3E9-4F65-AE12-ABEFD371A636}" dt="2024-03-01T17:05:09.014" v="10846" actId="1582"/>
          <ac:cxnSpMkLst>
            <pc:docMk/>
            <pc:sldMk cId="583693111" sldId="283"/>
            <ac:cxnSpMk id="13" creationId="{5F110F95-2821-1809-5CF4-C34D64B5818A}"/>
          </ac:cxnSpMkLst>
        </pc:cxnChg>
        <pc:cxnChg chg="add mod">
          <ac:chgData name="Audrey De Dominicis" userId="e309085b-3cfa-479e-bc03-53b0de72e7ea" providerId="ADAL" clId="{BA48FADE-C3E9-4F65-AE12-ABEFD371A636}" dt="2024-03-01T17:05:09.014" v="10846" actId="1582"/>
          <ac:cxnSpMkLst>
            <pc:docMk/>
            <pc:sldMk cId="583693111" sldId="283"/>
            <ac:cxnSpMk id="15" creationId="{280AA7A3-C909-3854-B07F-94307FAF45D8}"/>
          </ac:cxnSpMkLst>
        </pc:cxnChg>
        <pc:cxnChg chg="add mod">
          <ac:chgData name="Audrey De Dominicis" userId="e309085b-3cfa-479e-bc03-53b0de72e7ea" providerId="ADAL" clId="{BA48FADE-C3E9-4F65-AE12-ABEFD371A636}" dt="2024-03-01T17:06:20.287" v="10852" actId="208"/>
          <ac:cxnSpMkLst>
            <pc:docMk/>
            <pc:sldMk cId="583693111" sldId="283"/>
            <ac:cxnSpMk id="19" creationId="{3159D252-C2FF-C407-9E47-7D633B73EC1B}"/>
          </ac:cxnSpMkLst>
        </pc:cxnChg>
      </pc:sldChg>
      <pc:sldChg chg="addSp delSp modSp add del mod">
        <pc:chgData name="Audrey De Dominicis" userId="e309085b-3cfa-479e-bc03-53b0de72e7ea" providerId="ADAL" clId="{BA48FADE-C3E9-4F65-AE12-ABEFD371A636}" dt="2024-03-09T05:35:54.186" v="16388" actId="2696"/>
        <pc:sldMkLst>
          <pc:docMk/>
          <pc:sldMk cId="2584039348" sldId="283"/>
        </pc:sldMkLst>
        <pc:spChg chg="add mod">
          <ac:chgData name="Audrey De Dominicis" userId="e309085b-3cfa-479e-bc03-53b0de72e7ea" providerId="ADAL" clId="{BA48FADE-C3E9-4F65-AE12-ABEFD371A636}" dt="2024-03-01T17:15:54.718" v="11012"/>
          <ac:spMkLst>
            <pc:docMk/>
            <pc:sldMk cId="2584039348" sldId="283"/>
            <ac:spMk id="2" creationId="{45629FE3-2EA4-89C7-85D9-0B3C3C58FFC0}"/>
          </ac:spMkLst>
        </pc:spChg>
        <pc:spChg chg="del mod">
          <ac:chgData name="Audrey De Dominicis" userId="e309085b-3cfa-479e-bc03-53b0de72e7ea" providerId="ADAL" clId="{BA48FADE-C3E9-4F65-AE12-ABEFD371A636}" dt="2024-03-01T17:15:54.718" v="11012"/>
          <ac:spMkLst>
            <pc:docMk/>
            <pc:sldMk cId="2584039348" sldId="283"/>
            <ac:spMk id="3" creationId="{CD5678F8-5C2D-4321-078E-CEC52C4854AE}"/>
          </ac:spMkLst>
        </pc:spChg>
        <pc:spChg chg="mod">
          <ac:chgData name="Audrey De Dominicis" userId="e309085b-3cfa-479e-bc03-53b0de72e7ea" providerId="ADAL" clId="{BA48FADE-C3E9-4F65-AE12-ABEFD371A636}" dt="2024-03-01T17:16:05.856" v="11014" actId="1076"/>
          <ac:spMkLst>
            <pc:docMk/>
            <pc:sldMk cId="2584039348" sldId="283"/>
            <ac:spMk id="24" creationId="{E1AE7675-BEB4-C7AB-BE1F-5710EE085211}"/>
          </ac:spMkLst>
        </pc:spChg>
      </pc:sldChg>
      <pc:sldChg chg="addSp delSp modSp new del mod">
        <pc:chgData name="Audrey De Dominicis" userId="e309085b-3cfa-479e-bc03-53b0de72e7ea" providerId="ADAL" clId="{BA48FADE-C3E9-4F65-AE12-ABEFD371A636}" dt="2024-03-01T17:17:17.321" v="11018" actId="2696"/>
        <pc:sldMkLst>
          <pc:docMk/>
          <pc:sldMk cId="1436467799" sldId="284"/>
        </pc:sldMkLst>
        <pc:spChg chg="del">
          <ac:chgData name="Audrey De Dominicis" userId="e309085b-3cfa-479e-bc03-53b0de72e7ea" providerId="ADAL" clId="{BA48FADE-C3E9-4F65-AE12-ABEFD371A636}" dt="2024-03-01T17:16:18.037" v="11015"/>
          <ac:spMkLst>
            <pc:docMk/>
            <pc:sldMk cId="1436467799" sldId="284"/>
            <ac:spMk id="2" creationId="{23779CFA-CCCD-9479-D477-66ED19F71412}"/>
          </ac:spMkLst>
        </pc:spChg>
        <pc:spChg chg="add mod">
          <ac:chgData name="Audrey De Dominicis" userId="e309085b-3cfa-479e-bc03-53b0de72e7ea" providerId="ADAL" clId="{BA48FADE-C3E9-4F65-AE12-ABEFD371A636}" dt="2024-03-01T17:16:20.841" v="11016" actId="14100"/>
          <ac:spMkLst>
            <pc:docMk/>
            <pc:sldMk cId="1436467799" sldId="284"/>
            <ac:spMk id="3" creationId="{43D15EC2-1ADF-F803-A349-113EF3566767}"/>
          </ac:spMkLst>
        </pc:spChg>
      </pc:sldChg>
      <pc:sldChg chg="addSp delSp modSp add del mod delAnim modAnim">
        <pc:chgData name="Audrey De Dominicis" userId="e309085b-3cfa-479e-bc03-53b0de72e7ea" providerId="ADAL" clId="{BA48FADE-C3E9-4F65-AE12-ABEFD371A636}" dt="2024-03-09T16:58:39.674" v="16679" actId="2696"/>
        <pc:sldMkLst>
          <pc:docMk/>
          <pc:sldMk cId="1648381271" sldId="285"/>
        </pc:sldMkLst>
        <pc:spChg chg="mod">
          <ac:chgData name="Audrey De Dominicis" userId="e309085b-3cfa-479e-bc03-53b0de72e7ea" providerId="ADAL" clId="{BA48FADE-C3E9-4F65-AE12-ABEFD371A636}" dt="2024-03-01T17:17:27.363" v="11020"/>
          <ac:spMkLst>
            <pc:docMk/>
            <pc:sldMk cId="1648381271" sldId="285"/>
            <ac:spMk id="2" creationId="{FD3E5421-0FFC-CE85-4C98-5EF7D9B0D095}"/>
          </ac:spMkLst>
        </pc:spChg>
        <pc:spChg chg="del">
          <ac:chgData name="Audrey De Dominicis" userId="e309085b-3cfa-479e-bc03-53b0de72e7ea" providerId="ADAL" clId="{BA48FADE-C3E9-4F65-AE12-ABEFD371A636}" dt="2024-03-01T17:19:53.514" v="11022" actId="478"/>
          <ac:spMkLst>
            <pc:docMk/>
            <pc:sldMk cId="1648381271" sldId="285"/>
            <ac:spMk id="3" creationId="{B9524D2D-F8DB-CF68-AC20-5C1E7E53ADC2}"/>
          </ac:spMkLst>
        </pc:spChg>
        <pc:spChg chg="add mod">
          <ac:chgData name="Audrey De Dominicis" userId="e309085b-3cfa-479e-bc03-53b0de72e7ea" providerId="ADAL" clId="{BA48FADE-C3E9-4F65-AE12-ABEFD371A636}" dt="2024-03-01T17:23:26.229" v="11050" actId="20577"/>
          <ac:spMkLst>
            <pc:docMk/>
            <pc:sldMk cId="1648381271" sldId="285"/>
            <ac:spMk id="4" creationId="{527262C1-7247-6F73-6AF3-23DE29BBA216}"/>
          </ac:spMkLst>
        </pc:spChg>
        <pc:spChg chg="add mod">
          <ac:chgData name="Audrey De Dominicis" userId="e309085b-3cfa-479e-bc03-53b0de72e7ea" providerId="ADAL" clId="{BA48FADE-C3E9-4F65-AE12-ABEFD371A636}" dt="2024-03-01T18:10:46.708" v="11317" actId="688"/>
          <ac:spMkLst>
            <pc:docMk/>
            <pc:sldMk cId="1648381271" sldId="285"/>
            <ac:spMk id="8" creationId="{A4DBACD7-B99F-7509-B200-8B1840CB9180}"/>
          </ac:spMkLst>
        </pc:spChg>
        <pc:spChg chg="del">
          <ac:chgData name="Audrey De Dominicis" userId="e309085b-3cfa-479e-bc03-53b0de72e7ea" providerId="ADAL" clId="{BA48FADE-C3E9-4F65-AE12-ABEFD371A636}" dt="2024-03-01T17:22:21.017" v="11024" actId="478"/>
          <ac:spMkLst>
            <pc:docMk/>
            <pc:sldMk cId="1648381271" sldId="285"/>
            <ac:spMk id="10" creationId="{36FC31E4-EACB-C8D9-3C40-353A988AA15C}"/>
          </ac:spMkLst>
        </pc:spChg>
        <pc:spChg chg="del">
          <ac:chgData name="Audrey De Dominicis" userId="e309085b-3cfa-479e-bc03-53b0de72e7ea" providerId="ADAL" clId="{BA48FADE-C3E9-4F65-AE12-ABEFD371A636}" dt="2024-03-01T17:22:22.463" v="11025" actId="478"/>
          <ac:spMkLst>
            <pc:docMk/>
            <pc:sldMk cId="1648381271" sldId="285"/>
            <ac:spMk id="11" creationId="{283E74D1-CA64-A284-EC84-6C663ECF9274}"/>
          </ac:spMkLst>
        </pc:spChg>
        <pc:spChg chg="del">
          <ac:chgData name="Audrey De Dominicis" userId="e309085b-3cfa-479e-bc03-53b0de72e7ea" providerId="ADAL" clId="{BA48FADE-C3E9-4F65-AE12-ABEFD371A636}" dt="2024-03-01T17:22:43.472" v="11034" actId="478"/>
          <ac:spMkLst>
            <pc:docMk/>
            <pc:sldMk cId="1648381271" sldId="285"/>
            <ac:spMk id="12" creationId="{06871A32-202E-ADC4-8DB8-DA58B20CB13C}"/>
          </ac:spMkLst>
        </pc:spChg>
        <pc:spChg chg="del">
          <ac:chgData name="Audrey De Dominicis" userId="e309085b-3cfa-479e-bc03-53b0de72e7ea" providerId="ADAL" clId="{BA48FADE-C3E9-4F65-AE12-ABEFD371A636}" dt="2024-03-01T17:22:41.005" v="11032" actId="478"/>
          <ac:spMkLst>
            <pc:docMk/>
            <pc:sldMk cId="1648381271" sldId="285"/>
            <ac:spMk id="13" creationId="{C1A3102B-6EAC-3AFA-F9DC-909A198BA80B}"/>
          </ac:spMkLst>
        </pc:spChg>
        <pc:spChg chg="del">
          <ac:chgData name="Audrey De Dominicis" userId="e309085b-3cfa-479e-bc03-53b0de72e7ea" providerId="ADAL" clId="{BA48FADE-C3E9-4F65-AE12-ABEFD371A636}" dt="2024-03-01T17:22:42.085" v="11033" actId="478"/>
          <ac:spMkLst>
            <pc:docMk/>
            <pc:sldMk cId="1648381271" sldId="285"/>
            <ac:spMk id="14" creationId="{E546C444-34AA-5E1A-9BFE-941F6B7F9C87}"/>
          </ac:spMkLst>
        </pc:spChg>
        <pc:spChg chg="del">
          <ac:chgData name="Audrey De Dominicis" userId="e309085b-3cfa-479e-bc03-53b0de72e7ea" providerId="ADAL" clId="{BA48FADE-C3E9-4F65-AE12-ABEFD371A636}" dt="2024-03-01T17:22:39.389" v="11031" actId="478"/>
          <ac:spMkLst>
            <pc:docMk/>
            <pc:sldMk cId="1648381271" sldId="285"/>
            <ac:spMk id="15" creationId="{12425EED-4E53-F116-CA03-06148744DA1B}"/>
          </ac:spMkLst>
        </pc:spChg>
        <pc:spChg chg="del">
          <ac:chgData name="Audrey De Dominicis" userId="e309085b-3cfa-479e-bc03-53b0de72e7ea" providerId="ADAL" clId="{BA48FADE-C3E9-4F65-AE12-ABEFD371A636}" dt="2024-03-01T17:22:46.065" v="11036" actId="478"/>
          <ac:spMkLst>
            <pc:docMk/>
            <pc:sldMk cId="1648381271" sldId="285"/>
            <ac:spMk id="16" creationId="{A0A24CC9-B76F-5581-811F-0FA8737BC08E}"/>
          </ac:spMkLst>
        </pc:spChg>
        <pc:spChg chg="del mod">
          <ac:chgData name="Audrey De Dominicis" userId="e309085b-3cfa-479e-bc03-53b0de72e7ea" providerId="ADAL" clId="{BA48FADE-C3E9-4F65-AE12-ABEFD371A636}" dt="2024-03-01T17:22:49.810" v="11039" actId="478"/>
          <ac:spMkLst>
            <pc:docMk/>
            <pc:sldMk cId="1648381271" sldId="285"/>
            <ac:spMk id="17" creationId="{16109D8E-357D-98A1-8D4D-2ECF0CC1B053}"/>
          </ac:spMkLst>
        </pc:spChg>
        <pc:spChg chg="del mod">
          <ac:chgData name="Audrey De Dominicis" userId="e309085b-3cfa-479e-bc03-53b0de72e7ea" providerId="ADAL" clId="{BA48FADE-C3E9-4F65-AE12-ABEFD371A636}" dt="2024-03-01T17:22:49.844" v="11041"/>
          <ac:spMkLst>
            <pc:docMk/>
            <pc:sldMk cId="1648381271" sldId="285"/>
            <ac:spMk id="25" creationId="{66D611F4-7A78-DDA9-0F9A-54D1A2E59303}"/>
          </ac:spMkLst>
        </pc:spChg>
        <pc:spChg chg="del">
          <ac:chgData name="Audrey De Dominicis" userId="e309085b-3cfa-479e-bc03-53b0de72e7ea" providerId="ADAL" clId="{BA48FADE-C3E9-4F65-AE12-ABEFD371A636}" dt="2024-03-01T17:22:44.979" v="11035" actId="478"/>
          <ac:spMkLst>
            <pc:docMk/>
            <pc:sldMk cId="1648381271" sldId="285"/>
            <ac:spMk id="26" creationId="{05E7C946-F99A-E07F-5029-EDBF112973CB}"/>
          </ac:spMkLst>
        </pc:spChg>
        <pc:spChg chg="del">
          <ac:chgData name="Audrey De Dominicis" userId="e309085b-3cfa-479e-bc03-53b0de72e7ea" providerId="ADAL" clId="{BA48FADE-C3E9-4F65-AE12-ABEFD371A636}" dt="2024-03-01T17:22:26.371" v="11028" actId="478"/>
          <ac:spMkLst>
            <pc:docMk/>
            <pc:sldMk cId="1648381271" sldId="285"/>
            <ac:spMk id="27" creationId="{B7038A04-06B3-294B-1E83-5C64C370E193}"/>
          </ac:spMkLst>
        </pc:spChg>
        <pc:spChg chg="del mod">
          <ac:chgData name="Audrey De Dominicis" userId="e309085b-3cfa-479e-bc03-53b0de72e7ea" providerId="ADAL" clId="{BA48FADE-C3E9-4F65-AE12-ABEFD371A636}" dt="2024-03-01T17:22:30.460" v="11030" actId="478"/>
          <ac:spMkLst>
            <pc:docMk/>
            <pc:sldMk cId="1648381271" sldId="285"/>
            <ac:spMk id="29" creationId="{C3BBB294-DC7D-DAB0-E285-3BAF89E44F9C}"/>
          </ac:spMkLst>
        </pc:spChg>
        <pc:spChg chg="del">
          <ac:chgData name="Audrey De Dominicis" userId="e309085b-3cfa-479e-bc03-53b0de72e7ea" providerId="ADAL" clId="{BA48FADE-C3E9-4F65-AE12-ABEFD371A636}" dt="2024-03-01T17:22:52.711" v="11043" actId="478"/>
          <ac:spMkLst>
            <pc:docMk/>
            <pc:sldMk cId="1648381271" sldId="285"/>
            <ac:spMk id="30" creationId="{0256E94A-A174-7754-3E51-DE753E9F05E6}"/>
          </ac:spMkLst>
        </pc:spChg>
        <pc:spChg chg="add mod">
          <ac:chgData name="Audrey De Dominicis" userId="e309085b-3cfa-479e-bc03-53b0de72e7ea" providerId="ADAL" clId="{BA48FADE-C3E9-4F65-AE12-ABEFD371A636}" dt="2024-03-01T17:31:21.623" v="11095" actId="1076"/>
          <ac:spMkLst>
            <pc:docMk/>
            <pc:sldMk cId="1648381271" sldId="285"/>
            <ac:spMk id="31" creationId="{DB8D6EC8-E1A9-AA7E-A853-1F666F4CA8D3}"/>
          </ac:spMkLst>
        </pc:spChg>
        <pc:spChg chg="del">
          <ac:chgData name="Audrey De Dominicis" userId="e309085b-3cfa-479e-bc03-53b0de72e7ea" providerId="ADAL" clId="{BA48FADE-C3E9-4F65-AE12-ABEFD371A636}" dt="2024-03-01T17:22:51.699" v="11042" actId="478"/>
          <ac:spMkLst>
            <pc:docMk/>
            <pc:sldMk cId="1648381271" sldId="285"/>
            <ac:spMk id="32" creationId="{9B1718E7-0F46-4D97-F6C3-186CB49D7297}"/>
          </ac:spMkLst>
        </pc:spChg>
        <pc:spChg chg="add mod">
          <ac:chgData name="Audrey De Dominicis" userId="e309085b-3cfa-479e-bc03-53b0de72e7ea" providerId="ADAL" clId="{BA48FADE-C3E9-4F65-AE12-ABEFD371A636}" dt="2024-03-01T17:31:41.230" v="11100" actId="1076"/>
          <ac:spMkLst>
            <pc:docMk/>
            <pc:sldMk cId="1648381271" sldId="285"/>
            <ac:spMk id="33" creationId="{75AEEA23-C9D0-92B7-58DB-A7FDF5BAB6FD}"/>
          </ac:spMkLst>
        </pc:spChg>
        <pc:spChg chg="add mod">
          <ac:chgData name="Audrey De Dominicis" userId="e309085b-3cfa-479e-bc03-53b0de72e7ea" providerId="ADAL" clId="{BA48FADE-C3E9-4F65-AE12-ABEFD371A636}" dt="2024-03-01T17:32:02.340" v="11105" actId="1076"/>
          <ac:spMkLst>
            <pc:docMk/>
            <pc:sldMk cId="1648381271" sldId="285"/>
            <ac:spMk id="34" creationId="{64CF38D2-6D86-5496-8899-4390D07880F5}"/>
          </ac:spMkLst>
        </pc:spChg>
        <pc:spChg chg="add mod">
          <ac:chgData name="Audrey De Dominicis" userId="e309085b-3cfa-479e-bc03-53b0de72e7ea" providerId="ADAL" clId="{BA48FADE-C3E9-4F65-AE12-ABEFD371A636}" dt="2024-03-09T09:55:01.446" v="16616" actId="20577"/>
          <ac:spMkLst>
            <pc:docMk/>
            <pc:sldMk cId="1648381271" sldId="285"/>
            <ac:spMk id="35" creationId="{4AFE903B-7FE6-26F9-EE66-86FE7F01A464}"/>
          </ac:spMkLst>
        </pc:spChg>
        <pc:spChg chg="add mod">
          <ac:chgData name="Audrey De Dominicis" userId="e309085b-3cfa-479e-bc03-53b0de72e7ea" providerId="ADAL" clId="{BA48FADE-C3E9-4F65-AE12-ABEFD371A636}" dt="2024-03-01T17:32:35.289" v="11114" actId="20577"/>
          <ac:spMkLst>
            <pc:docMk/>
            <pc:sldMk cId="1648381271" sldId="285"/>
            <ac:spMk id="37" creationId="{96394C30-0EF8-F009-C6EB-A7DADB8F9CBD}"/>
          </ac:spMkLst>
        </pc:spChg>
        <pc:spChg chg="del">
          <ac:chgData name="Audrey De Dominicis" userId="e309085b-3cfa-479e-bc03-53b0de72e7ea" providerId="ADAL" clId="{BA48FADE-C3E9-4F65-AE12-ABEFD371A636}" dt="2024-03-01T17:22:54.207" v="11044" actId="478"/>
          <ac:spMkLst>
            <pc:docMk/>
            <pc:sldMk cId="1648381271" sldId="285"/>
            <ac:spMk id="38" creationId="{FE16CFF3-8447-EA32-E991-708CC262E25C}"/>
          </ac:spMkLst>
        </pc:spChg>
        <pc:spChg chg="add mod">
          <ac:chgData name="Audrey De Dominicis" userId="e309085b-3cfa-479e-bc03-53b0de72e7ea" providerId="ADAL" clId="{BA48FADE-C3E9-4F65-AE12-ABEFD371A636}" dt="2024-03-01T17:32:53.440" v="11119" actId="1076"/>
          <ac:spMkLst>
            <pc:docMk/>
            <pc:sldMk cId="1648381271" sldId="285"/>
            <ac:spMk id="39" creationId="{D5B2C2E4-878F-52F9-FA8C-899B3B62B4B9}"/>
          </ac:spMkLst>
        </pc:spChg>
        <pc:spChg chg="mod">
          <ac:chgData name="Audrey De Dominicis" userId="e309085b-3cfa-479e-bc03-53b0de72e7ea" providerId="ADAL" clId="{BA48FADE-C3E9-4F65-AE12-ABEFD371A636}" dt="2024-03-01T17:23:14.513" v="11046" actId="1076"/>
          <ac:spMkLst>
            <pc:docMk/>
            <pc:sldMk cId="1648381271" sldId="285"/>
            <ac:spMk id="40" creationId="{9599372F-37B5-8F16-ED17-21149CFD85F6}"/>
          </ac:spMkLst>
        </pc:spChg>
        <pc:spChg chg="del">
          <ac:chgData name="Audrey De Dominicis" userId="e309085b-3cfa-479e-bc03-53b0de72e7ea" providerId="ADAL" clId="{BA48FADE-C3E9-4F65-AE12-ABEFD371A636}" dt="2024-03-01T17:19:49.849" v="11021" actId="478"/>
          <ac:spMkLst>
            <pc:docMk/>
            <pc:sldMk cId="1648381271" sldId="285"/>
            <ac:spMk id="41" creationId="{31049C26-26CF-7F36-FBB2-E0C33DD15E5C}"/>
          </ac:spMkLst>
        </pc:spChg>
        <pc:spChg chg="add mod">
          <ac:chgData name="Audrey De Dominicis" userId="e309085b-3cfa-479e-bc03-53b0de72e7ea" providerId="ADAL" clId="{BA48FADE-C3E9-4F65-AE12-ABEFD371A636}" dt="2024-03-01T17:33:11.497" v="11123" actId="20577"/>
          <ac:spMkLst>
            <pc:docMk/>
            <pc:sldMk cId="1648381271" sldId="285"/>
            <ac:spMk id="42" creationId="{82E72527-D3DC-2899-992A-2DA38ADA6B31}"/>
          </ac:spMkLst>
        </pc:spChg>
        <pc:spChg chg="add mod">
          <ac:chgData name="Audrey De Dominicis" userId="e309085b-3cfa-479e-bc03-53b0de72e7ea" providerId="ADAL" clId="{BA48FADE-C3E9-4F65-AE12-ABEFD371A636}" dt="2024-03-01T17:35:13.105" v="11139" actId="1076"/>
          <ac:spMkLst>
            <pc:docMk/>
            <pc:sldMk cId="1648381271" sldId="285"/>
            <ac:spMk id="54" creationId="{898A5815-C636-AA58-230F-8B69BA90C285}"/>
          </ac:spMkLst>
        </pc:spChg>
        <pc:spChg chg="add mod">
          <ac:chgData name="Audrey De Dominicis" userId="e309085b-3cfa-479e-bc03-53b0de72e7ea" providerId="ADAL" clId="{BA48FADE-C3E9-4F65-AE12-ABEFD371A636}" dt="2024-03-01T17:35:20.642" v="11141" actId="1076"/>
          <ac:spMkLst>
            <pc:docMk/>
            <pc:sldMk cId="1648381271" sldId="285"/>
            <ac:spMk id="55" creationId="{E3719EAD-05BE-12B2-9630-A1D2E8C771EE}"/>
          </ac:spMkLst>
        </pc:spChg>
        <pc:spChg chg="add mod">
          <ac:chgData name="Audrey De Dominicis" userId="e309085b-3cfa-479e-bc03-53b0de72e7ea" providerId="ADAL" clId="{BA48FADE-C3E9-4F65-AE12-ABEFD371A636}" dt="2024-03-01T18:08:53.806" v="11186" actId="1076"/>
          <ac:spMkLst>
            <pc:docMk/>
            <pc:sldMk cId="1648381271" sldId="285"/>
            <ac:spMk id="56" creationId="{BE732B44-6EF7-3751-D55F-D039CD2712D3}"/>
          </ac:spMkLst>
        </pc:spChg>
        <pc:spChg chg="add mod">
          <ac:chgData name="Audrey De Dominicis" userId="e309085b-3cfa-479e-bc03-53b0de72e7ea" providerId="ADAL" clId="{BA48FADE-C3E9-4F65-AE12-ABEFD371A636}" dt="2024-03-01T18:10:15.238" v="11316" actId="14100"/>
          <ac:spMkLst>
            <pc:docMk/>
            <pc:sldMk cId="1648381271" sldId="285"/>
            <ac:spMk id="57" creationId="{FC24EBC8-C956-1740-D319-1E88207C910D}"/>
          </ac:spMkLst>
        </pc:spChg>
        <pc:spChg chg="add mod">
          <ac:chgData name="Audrey De Dominicis" userId="e309085b-3cfa-479e-bc03-53b0de72e7ea" providerId="ADAL" clId="{BA48FADE-C3E9-4F65-AE12-ABEFD371A636}" dt="2024-03-01T18:14:17.103" v="11350" actId="113"/>
          <ac:spMkLst>
            <pc:docMk/>
            <pc:sldMk cId="1648381271" sldId="285"/>
            <ac:spMk id="59" creationId="{C2EFBBBD-F83E-08CB-7AE3-C6ED5325414F}"/>
          </ac:spMkLst>
        </pc:spChg>
        <pc:cxnChg chg="add mod">
          <ac:chgData name="Audrey De Dominicis" userId="e309085b-3cfa-479e-bc03-53b0de72e7ea" providerId="ADAL" clId="{BA48FADE-C3E9-4F65-AE12-ABEFD371A636}" dt="2024-03-01T18:08:50.166" v="11185" actId="1076"/>
          <ac:cxnSpMkLst>
            <pc:docMk/>
            <pc:sldMk cId="1648381271" sldId="285"/>
            <ac:cxnSpMk id="6" creationId="{8CEED0CB-C620-7132-09C5-2D620D809E3E}"/>
          </ac:cxnSpMkLst>
        </pc:cxnChg>
        <pc:cxnChg chg="mod">
          <ac:chgData name="Audrey De Dominicis" userId="e309085b-3cfa-479e-bc03-53b0de72e7ea" providerId="ADAL" clId="{BA48FADE-C3E9-4F65-AE12-ABEFD371A636}" dt="2024-03-01T17:23:08.987" v="11045" actId="1076"/>
          <ac:cxnSpMkLst>
            <pc:docMk/>
            <pc:sldMk cId="1648381271" sldId="285"/>
            <ac:cxnSpMk id="7" creationId="{3BFEB7C7-FA6A-6B4A-DE67-DD3926C8B57C}"/>
          </ac:cxnSpMkLst>
        </pc:cxnChg>
        <pc:cxnChg chg="mod">
          <ac:chgData name="Audrey De Dominicis" userId="e309085b-3cfa-479e-bc03-53b0de72e7ea" providerId="ADAL" clId="{BA48FADE-C3E9-4F65-AE12-ABEFD371A636}" dt="2024-03-01T17:23:08.987" v="11045" actId="1076"/>
          <ac:cxnSpMkLst>
            <pc:docMk/>
            <pc:sldMk cId="1648381271" sldId="285"/>
            <ac:cxnSpMk id="9" creationId="{4246D013-8579-5F5A-4E08-EDE23241E3B7}"/>
          </ac:cxnSpMkLst>
        </pc:cxnChg>
        <pc:cxnChg chg="add mod">
          <ac:chgData name="Audrey De Dominicis" userId="e309085b-3cfa-479e-bc03-53b0de72e7ea" providerId="ADAL" clId="{BA48FADE-C3E9-4F65-AE12-ABEFD371A636}" dt="2024-03-01T17:25:00.181" v="11061" actId="14100"/>
          <ac:cxnSpMkLst>
            <pc:docMk/>
            <pc:sldMk cId="1648381271" sldId="285"/>
            <ac:cxnSpMk id="18" creationId="{F8546314-5473-B28D-1BF3-92D31A20FB7C}"/>
          </ac:cxnSpMkLst>
        </pc:cxnChg>
        <pc:cxnChg chg="del mod">
          <ac:chgData name="Audrey De Dominicis" userId="e309085b-3cfa-479e-bc03-53b0de72e7ea" providerId="ADAL" clId="{BA48FADE-C3E9-4F65-AE12-ABEFD371A636}" dt="2024-03-01T17:22:18.486" v="11023" actId="478"/>
          <ac:cxnSpMkLst>
            <pc:docMk/>
            <pc:sldMk cId="1648381271" sldId="285"/>
            <ac:cxnSpMk id="19" creationId="{63529361-5ECC-3F6B-6AD4-234B121A65F7}"/>
          </ac:cxnSpMkLst>
        </pc:cxnChg>
        <pc:cxnChg chg="del mod">
          <ac:chgData name="Audrey De Dominicis" userId="e309085b-3cfa-479e-bc03-53b0de72e7ea" providerId="ADAL" clId="{BA48FADE-C3E9-4F65-AE12-ABEFD371A636}" dt="2024-03-01T17:22:25.137" v="11027" actId="478"/>
          <ac:cxnSpMkLst>
            <pc:docMk/>
            <pc:sldMk cId="1648381271" sldId="285"/>
            <ac:cxnSpMk id="22" creationId="{DB105C7D-3535-0802-77C6-D3C903E77D74}"/>
          </ac:cxnSpMkLst>
        </pc:cxnChg>
        <pc:cxnChg chg="add mod">
          <ac:chgData name="Audrey De Dominicis" userId="e309085b-3cfa-479e-bc03-53b0de72e7ea" providerId="ADAL" clId="{BA48FADE-C3E9-4F65-AE12-ABEFD371A636}" dt="2024-03-01T17:25:11.585" v="11064" actId="1076"/>
          <ac:cxnSpMkLst>
            <pc:docMk/>
            <pc:sldMk cId="1648381271" sldId="285"/>
            <ac:cxnSpMk id="24" creationId="{408B41EF-E070-693D-FD17-B5A2A3C0C0E3}"/>
          </ac:cxnSpMkLst>
        </pc:cxnChg>
        <pc:cxnChg chg="del mod">
          <ac:chgData name="Audrey De Dominicis" userId="e309085b-3cfa-479e-bc03-53b0de72e7ea" providerId="ADAL" clId="{BA48FADE-C3E9-4F65-AE12-ABEFD371A636}" dt="2024-03-01T17:22:24.089" v="11026" actId="478"/>
          <ac:cxnSpMkLst>
            <pc:docMk/>
            <pc:sldMk cId="1648381271" sldId="285"/>
            <ac:cxnSpMk id="36" creationId="{7EDC656D-AF13-FD06-8A8E-679621E1E211}"/>
          </ac:cxnSpMkLst>
        </pc:cxnChg>
        <pc:cxnChg chg="add mod">
          <ac:chgData name="Audrey De Dominicis" userId="e309085b-3cfa-479e-bc03-53b0de72e7ea" providerId="ADAL" clId="{BA48FADE-C3E9-4F65-AE12-ABEFD371A636}" dt="2024-03-01T17:34:46.538" v="11134" actId="693"/>
          <ac:cxnSpMkLst>
            <pc:docMk/>
            <pc:sldMk cId="1648381271" sldId="285"/>
            <ac:cxnSpMk id="44" creationId="{0198ECB7-22F7-4256-04C2-F1343F0BA3A2}"/>
          </ac:cxnSpMkLst>
        </pc:cxnChg>
      </pc:sldChg>
      <pc:sldChg chg="addSp delSp modSp add mod delAnim modAnim">
        <pc:chgData name="Audrey De Dominicis" userId="e309085b-3cfa-479e-bc03-53b0de72e7ea" providerId="ADAL" clId="{BA48FADE-C3E9-4F65-AE12-ABEFD371A636}" dt="2024-03-09T17:31:11.610" v="17080" actId="478"/>
        <pc:sldMkLst>
          <pc:docMk/>
          <pc:sldMk cId="2750953100" sldId="286"/>
        </pc:sldMkLst>
        <pc:spChg chg="add mod">
          <ac:chgData name="Audrey De Dominicis" userId="e309085b-3cfa-479e-bc03-53b0de72e7ea" providerId="ADAL" clId="{BA48FADE-C3E9-4F65-AE12-ABEFD371A636}" dt="2024-03-01T17:29:19.609" v="11078" actId="14100"/>
          <ac:spMkLst>
            <pc:docMk/>
            <pc:sldMk cId="2750953100" sldId="286"/>
            <ac:spMk id="3" creationId="{BF106E73-A165-CB79-0066-C598AC1A36E5}"/>
          </ac:spMkLst>
        </pc:spChg>
        <pc:spChg chg="add mod">
          <ac:chgData name="Audrey De Dominicis" userId="e309085b-3cfa-479e-bc03-53b0de72e7ea" providerId="ADAL" clId="{BA48FADE-C3E9-4F65-AE12-ABEFD371A636}" dt="2024-03-09T17:00:32.157" v="16699" actId="208"/>
          <ac:spMkLst>
            <pc:docMk/>
            <pc:sldMk cId="2750953100" sldId="286"/>
            <ac:spMk id="5" creationId="{09DBF792-A7C0-9251-393E-3146DB1FC1F6}"/>
          </ac:spMkLst>
        </pc:spChg>
        <pc:spChg chg="add mod">
          <ac:chgData name="Audrey De Dominicis" userId="e309085b-3cfa-479e-bc03-53b0de72e7ea" providerId="ADAL" clId="{BA48FADE-C3E9-4F65-AE12-ABEFD371A636}" dt="2024-03-09T17:05:40.592" v="16808" actId="1076"/>
          <ac:spMkLst>
            <pc:docMk/>
            <pc:sldMk cId="2750953100" sldId="286"/>
            <ac:spMk id="6" creationId="{B1F4F2B4-BBF0-8D79-2B64-908E8F73FFCC}"/>
          </ac:spMkLst>
        </pc:spChg>
        <pc:spChg chg="mod">
          <ac:chgData name="Audrey De Dominicis" userId="e309085b-3cfa-479e-bc03-53b0de72e7ea" providerId="ADAL" clId="{BA48FADE-C3E9-4F65-AE12-ABEFD371A636}" dt="2024-03-01T17:30:17.427" v="11085" actId="14100"/>
          <ac:spMkLst>
            <pc:docMk/>
            <pc:sldMk cId="2750953100" sldId="286"/>
            <ac:spMk id="8" creationId="{EACF8490-64ED-C68B-ABBE-2610D179EEF7}"/>
          </ac:spMkLst>
        </pc:spChg>
        <pc:spChg chg="add mod">
          <ac:chgData name="Audrey De Dominicis" userId="e309085b-3cfa-479e-bc03-53b0de72e7ea" providerId="ADAL" clId="{BA48FADE-C3E9-4F65-AE12-ABEFD371A636}" dt="2024-03-09T17:05:44.198" v="16809" actId="1076"/>
          <ac:spMkLst>
            <pc:docMk/>
            <pc:sldMk cId="2750953100" sldId="286"/>
            <ac:spMk id="10" creationId="{BC556B75-0A4B-AF19-E888-1797B132A319}"/>
          </ac:spMkLst>
        </pc:spChg>
        <pc:spChg chg="add mod">
          <ac:chgData name="Audrey De Dominicis" userId="e309085b-3cfa-479e-bc03-53b0de72e7ea" providerId="ADAL" clId="{BA48FADE-C3E9-4F65-AE12-ABEFD371A636}" dt="2024-03-01T17:36:22.753" v="11144"/>
          <ac:spMkLst>
            <pc:docMk/>
            <pc:sldMk cId="2750953100" sldId="286"/>
            <ac:spMk id="11" creationId="{E1E9DC54-919E-6833-1FFE-739372666DE8}"/>
          </ac:spMkLst>
        </pc:spChg>
        <pc:spChg chg="add mod">
          <ac:chgData name="Audrey De Dominicis" userId="e309085b-3cfa-479e-bc03-53b0de72e7ea" providerId="ADAL" clId="{BA48FADE-C3E9-4F65-AE12-ABEFD371A636}" dt="2024-03-01T17:36:22.753" v="11144"/>
          <ac:spMkLst>
            <pc:docMk/>
            <pc:sldMk cId="2750953100" sldId="286"/>
            <ac:spMk id="12" creationId="{F568F2A0-104D-8210-810C-6A511F068113}"/>
          </ac:spMkLst>
        </pc:spChg>
        <pc:spChg chg="add mod">
          <ac:chgData name="Audrey De Dominicis" userId="e309085b-3cfa-479e-bc03-53b0de72e7ea" providerId="ADAL" clId="{BA48FADE-C3E9-4F65-AE12-ABEFD371A636}" dt="2024-03-09T09:55:00.972" v="16615" actId="20577"/>
          <ac:spMkLst>
            <pc:docMk/>
            <pc:sldMk cId="2750953100" sldId="286"/>
            <ac:spMk id="13" creationId="{73D6CC09-EAED-830F-1B28-FAD2CC8F272A}"/>
          </ac:spMkLst>
        </pc:spChg>
        <pc:spChg chg="add mod">
          <ac:chgData name="Audrey De Dominicis" userId="e309085b-3cfa-479e-bc03-53b0de72e7ea" providerId="ADAL" clId="{BA48FADE-C3E9-4F65-AE12-ABEFD371A636}" dt="2024-03-09T09:55:09.920" v="16621" actId="20577"/>
          <ac:spMkLst>
            <pc:docMk/>
            <pc:sldMk cId="2750953100" sldId="286"/>
            <ac:spMk id="14" creationId="{DC8A14A7-CB45-B138-30F1-3D0B3DDA1DEC}"/>
          </ac:spMkLst>
        </pc:spChg>
        <pc:spChg chg="add mod">
          <ac:chgData name="Audrey De Dominicis" userId="e309085b-3cfa-479e-bc03-53b0de72e7ea" providerId="ADAL" clId="{BA48FADE-C3E9-4F65-AE12-ABEFD371A636}" dt="2024-03-01T17:36:22.753" v="11144"/>
          <ac:spMkLst>
            <pc:docMk/>
            <pc:sldMk cId="2750953100" sldId="286"/>
            <ac:spMk id="15" creationId="{1433FE7C-6113-9331-9B2D-9CD7097DC8BC}"/>
          </ac:spMkLst>
        </pc:spChg>
        <pc:spChg chg="add mod">
          <ac:chgData name="Audrey De Dominicis" userId="e309085b-3cfa-479e-bc03-53b0de72e7ea" providerId="ADAL" clId="{BA48FADE-C3E9-4F65-AE12-ABEFD371A636}" dt="2024-03-01T17:38:58.301" v="11152" actId="1076"/>
          <ac:spMkLst>
            <pc:docMk/>
            <pc:sldMk cId="2750953100" sldId="286"/>
            <ac:spMk id="16" creationId="{E5E9F2ED-7F9C-E9F6-88B6-0C6C211D8A66}"/>
          </ac:spMkLst>
        </pc:spChg>
        <pc:spChg chg="add mod">
          <ac:chgData name="Audrey De Dominicis" userId="e309085b-3cfa-479e-bc03-53b0de72e7ea" providerId="ADAL" clId="{BA48FADE-C3E9-4F65-AE12-ABEFD371A636}" dt="2024-03-01T17:37:19.615" v="11151" actId="1076"/>
          <ac:spMkLst>
            <pc:docMk/>
            <pc:sldMk cId="2750953100" sldId="286"/>
            <ac:spMk id="17" creationId="{76A13C1B-8B97-71D0-284A-7952D1A8B197}"/>
          </ac:spMkLst>
        </pc:spChg>
        <pc:spChg chg="add mod">
          <ac:chgData name="Audrey De Dominicis" userId="e309085b-3cfa-479e-bc03-53b0de72e7ea" providerId="ADAL" clId="{BA48FADE-C3E9-4F65-AE12-ABEFD371A636}" dt="2024-03-09T17:11:19.220" v="17042" actId="113"/>
          <ac:spMkLst>
            <pc:docMk/>
            <pc:sldMk cId="2750953100" sldId="286"/>
            <ac:spMk id="20" creationId="{9BE033B3-FBA7-2DF5-0FD1-1B28638E1C6B}"/>
          </ac:spMkLst>
        </pc:spChg>
        <pc:spChg chg="add mod">
          <ac:chgData name="Audrey De Dominicis" userId="e309085b-3cfa-479e-bc03-53b0de72e7ea" providerId="ADAL" clId="{BA48FADE-C3E9-4F65-AE12-ABEFD371A636}" dt="2024-03-09T17:06:08.907" v="16816" actId="1076"/>
          <ac:spMkLst>
            <pc:docMk/>
            <pc:sldMk cId="2750953100" sldId="286"/>
            <ac:spMk id="21" creationId="{16D9C0AB-18AC-11D6-4D4F-77C0F3121012}"/>
          </ac:spMkLst>
        </pc:spChg>
        <pc:spChg chg="add mod">
          <ac:chgData name="Audrey De Dominicis" userId="e309085b-3cfa-479e-bc03-53b0de72e7ea" providerId="ADAL" clId="{BA48FADE-C3E9-4F65-AE12-ABEFD371A636}" dt="2024-03-09T17:06:05.163" v="16814" actId="1076"/>
          <ac:spMkLst>
            <pc:docMk/>
            <pc:sldMk cId="2750953100" sldId="286"/>
            <ac:spMk id="22" creationId="{F3CCAB2B-02F9-D371-8637-BE8BA3F929B4}"/>
          </ac:spMkLst>
        </pc:spChg>
        <pc:spChg chg="add mod">
          <ac:chgData name="Audrey De Dominicis" userId="e309085b-3cfa-479e-bc03-53b0de72e7ea" providerId="ADAL" clId="{BA48FADE-C3E9-4F65-AE12-ABEFD371A636}" dt="2024-03-01T18:03:02.727" v="11158" actId="1076"/>
          <ac:spMkLst>
            <pc:docMk/>
            <pc:sldMk cId="2750953100" sldId="286"/>
            <ac:spMk id="23" creationId="{1F855324-2ED9-FCA4-A433-D732ADC96ADB}"/>
          </ac:spMkLst>
        </pc:spChg>
        <pc:spChg chg="add mod">
          <ac:chgData name="Audrey De Dominicis" userId="e309085b-3cfa-479e-bc03-53b0de72e7ea" providerId="ADAL" clId="{BA48FADE-C3E9-4F65-AE12-ABEFD371A636}" dt="2024-03-01T18:03:10.992" v="11160" actId="1076"/>
          <ac:spMkLst>
            <pc:docMk/>
            <pc:sldMk cId="2750953100" sldId="286"/>
            <ac:spMk id="25" creationId="{B48C3A33-A068-0C01-2171-915B2C0E42F3}"/>
          </ac:spMkLst>
        </pc:spChg>
        <pc:spChg chg="add mod">
          <ac:chgData name="Audrey De Dominicis" userId="e309085b-3cfa-479e-bc03-53b0de72e7ea" providerId="ADAL" clId="{BA48FADE-C3E9-4F65-AE12-ABEFD371A636}" dt="2024-03-01T18:03:16.917" v="11162" actId="1076"/>
          <ac:spMkLst>
            <pc:docMk/>
            <pc:sldMk cId="2750953100" sldId="286"/>
            <ac:spMk id="26" creationId="{EBA081EC-4195-00F3-8E26-0B0A22190D3B}"/>
          </ac:spMkLst>
        </pc:spChg>
        <pc:spChg chg="add mod">
          <ac:chgData name="Audrey De Dominicis" userId="e309085b-3cfa-479e-bc03-53b0de72e7ea" providerId="ADAL" clId="{BA48FADE-C3E9-4F65-AE12-ABEFD371A636}" dt="2024-03-09T16:59:32.203" v="16691" actId="20577"/>
          <ac:spMkLst>
            <pc:docMk/>
            <pc:sldMk cId="2750953100" sldId="286"/>
            <ac:spMk id="27" creationId="{5E4B34D4-4438-3D07-692D-AA6CC3F11C4F}"/>
          </ac:spMkLst>
        </pc:spChg>
        <pc:spChg chg="add del mod">
          <ac:chgData name="Audrey De Dominicis" userId="e309085b-3cfa-479e-bc03-53b0de72e7ea" providerId="ADAL" clId="{BA48FADE-C3E9-4F65-AE12-ABEFD371A636}" dt="2024-03-09T17:05:34.083" v="16807" actId="478"/>
          <ac:spMkLst>
            <pc:docMk/>
            <pc:sldMk cId="2750953100" sldId="286"/>
            <ac:spMk id="28" creationId="{0015BE87-1D91-0FD7-4134-4E82CC4BFDF3}"/>
          </ac:spMkLst>
        </pc:spChg>
        <pc:spChg chg="add mod">
          <ac:chgData name="Audrey De Dominicis" userId="e309085b-3cfa-479e-bc03-53b0de72e7ea" providerId="ADAL" clId="{BA48FADE-C3E9-4F65-AE12-ABEFD371A636}" dt="2024-03-09T17:06:00.440" v="16813" actId="1076"/>
          <ac:spMkLst>
            <pc:docMk/>
            <pc:sldMk cId="2750953100" sldId="286"/>
            <ac:spMk id="29" creationId="{6812624F-B7EF-54DC-A8BA-35F5137A4D7D}"/>
          </ac:spMkLst>
        </pc:spChg>
        <pc:spChg chg="add mod">
          <ac:chgData name="Audrey De Dominicis" userId="e309085b-3cfa-479e-bc03-53b0de72e7ea" providerId="ADAL" clId="{BA48FADE-C3E9-4F65-AE12-ABEFD371A636}" dt="2024-03-09T17:06:52.098" v="16851" actId="1076"/>
          <ac:spMkLst>
            <pc:docMk/>
            <pc:sldMk cId="2750953100" sldId="286"/>
            <ac:spMk id="30" creationId="{274FBDF4-5366-D5BF-A192-14D4A2065110}"/>
          </ac:spMkLst>
        </pc:spChg>
        <pc:spChg chg="add mod">
          <ac:chgData name="Audrey De Dominicis" userId="e309085b-3cfa-479e-bc03-53b0de72e7ea" providerId="ADAL" clId="{BA48FADE-C3E9-4F65-AE12-ABEFD371A636}" dt="2024-03-09T17:07:48.157" v="16855" actId="1076"/>
          <ac:spMkLst>
            <pc:docMk/>
            <pc:sldMk cId="2750953100" sldId="286"/>
            <ac:spMk id="31" creationId="{6D277044-9EE7-2A8C-B880-E03BBD103C11}"/>
          </ac:spMkLst>
        </pc:spChg>
        <pc:spChg chg="add mod">
          <ac:chgData name="Audrey De Dominicis" userId="e309085b-3cfa-479e-bc03-53b0de72e7ea" providerId="ADAL" clId="{BA48FADE-C3E9-4F65-AE12-ABEFD371A636}" dt="2024-03-09T17:09:12.376" v="17007" actId="20577"/>
          <ac:spMkLst>
            <pc:docMk/>
            <pc:sldMk cId="2750953100" sldId="286"/>
            <ac:spMk id="32" creationId="{78B61515-0AD4-2459-7637-4530DB1E3F2B}"/>
          </ac:spMkLst>
        </pc:spChg>
        <pc:spChg chg="add mod">
          <ac:chgData name="Audrey De Dominicis" userId="e309085b-3cfa-479e-bc03-53b0de72e7ea" providerId="ADAL" clId="{BA48FADE-C3E9-4F65-AE12-ABEFD371A636}" dt="2024-03-09T17:09:25.562" v="17010" actId="1076"/>
          <ac:spMkLst>
            <pc:docMk/>
            <pc:sldMk cId="2750953100" sldId="286"/>
            <ac:spMk id="33" creationId="{66362E0F-FDB2-302C-F2F1-889FD2FD3285}"/>
          </ac:spMkLst>
        </pc:spChg>
        <pc:spChg chg="add mod">
          <ac:chgData name="Audrey De Dominicis" userId="e309085b-3cfa-479e-bc03-53b0de72e7ea" providerId="ADAL" clId="{BA48FADE-C3E9-4F65-AE12-ABEFD371A636}" dt="2024-03-09T17:11:13.229" v="17041" actId="114"/>
          <ac:spMkLst>
            <pc:docMk/>
            <pc:sldMk cId="2750953100" sldId="286"/>
            <ac:spMk id="34" creationId="{C78A2327-0F20-8D7A-C3CC-B40D14EC9E6D}"/>
          </ac:spMkLst>
        </pc:spChg>
        <pc:spChg chg="add del mod">
          <ac:chgData name="Audrey De Dominicis" userId="e309085b-3cfa-479e-bc03-53b0de72e7ea" providerId="ADAL" clId="{BA48FADE-C3E9-4F65-AE12-ABEFD371A636}" dt="2024-03-09T17:31:11.610" v="17080" actId="478"/>
          <ac:spMkLst>
            <pc:docMk/>
            <pc:sldMk cId="2750953100" sldId="286"/>
            <ac:spMk id="35" creationId="{51E0927D-CE6A-06A8-4E7E-E59E88746E92}"/>
          </ac:spMkLst>
        </pc:spChg>
        <pc:cxnChg chg="del">
          <ac:chgData name="Audrey De Dominicis" userId="e309085b-3cfa-479e-bc03-53b0de72e7ea" providerId="ADAL" clId="{BA48FADE-C3E9-4F65-AE12-ABEFD371A636}" dt="2024-03-01T17:28:15.940" v="11068" actId="478"/>
          <ac:cxnSpMkLst>
            <pc:docMk/>
            <pc:sldMk cId="2750953100" sldId="286"/>
            <ac:cxnSpMk id="6" creationId="{0A90E98C-FB6A-83EA-79B8-BB8394A1A832}"/>
          </ac:cxnSpMkLst>
        </pc:cxnChg>
        <pc:cxnChg chg="mod">
          <ac:chgData name="Audrey De Dominicis" userId="e309085b-3cfa-479e-bc03-53b0de72e7ea" providerId="ADAL" clId="{BA48FADE-C3E9-4F65-AE12-ABEFD371A636}" dt="2024-03-01T17:37:00.480" v="11148" actId="1076"/>
          <ac:cxnSpMkLst>
            <pc:docMk/>
            <pc:sldMk cId="2750953100" sldId="286"/>
            <ac:cxnSpMk id="18" creationId="{A305F4A6-2800-A500-CFC0-A23D505CF82F}"/>
          </ac:cxnSpMkLst>
        </pc:cxnChg>
        <pc:cxnChg chg="add mod">
          <ac:chgData name="Audrey De Dominicis" userId="e309085b-3cfa-479e-bc03-53b0de72e7ea" providerId="ADAL" clId="{BA48FADE-C3E9-4F65-AE12-ABEFD371A636}" dt="2024-03-01T17:37:13.260" v="11150" actId="14100"/>
          <ac:cxnSpMkLst>
            <pc:docMk/>
            <pc:sldMk cId="2750953100" sldId="286"/>
            <ac:cxnSpMk id="19" creationId="{78F6EABC-38C4-7F8A-5173-D5A172732463}"/>
          </ac:cxnSpMkLst>
        </pc:cxnChg>
        <pc:cxnChg chg="mod">
          <ac:chgData name="Audrey De Dominicis" userId="e309085b-3cfa-479e-bc03-53b0de72e7ea" providerId="ADAL" clId="{BA48FADE-C3E9-4F65-AE12-ABEFD371A636}" dt="2024-03-01T17:30:40.651" v="11086" actId="14100"/>
          <ac:cxnSpMkLst>
            <pc:docMk/>
            <pc:sldMk cId="2750953100" sldId="286"/>
            <ac:cxnSpMk id="24" creationId="{78C78841-8691-2566-447D-C949FC6D1B90}"/>
          </ac:cxnSpMkLst>
        </pc:cxnChg>
      </pc:sldChg>
      <pc:sldChg chg="addSp delSp modSp new mod modAnim">
        <pc:chgData name="Audrey De Dominicis" userId="e309085b-3cfa-479e-bc03-53b0de72e7ea" providerId="ADAL" clId="{BA48FADE-C3E9-4F65-AE12-ABEFD371A636}" dt="2024-03-01T18:35:42.080" v="11925"/>
        <pc:sldMkLst>
          <pc:docMk/>
          <pc:sldMk cId="3751994949" sldId="287"/>
        </pc:sldMkLst>
        <pc:spChg chg="del">
          <ac:chgData name="Audrey De Dominicis" userId="e309085b-3cfa-479e-bc03-53b0de72e7ea" providerId="ADAL" clId="{BA48FADE-C3E9-4F65-AE12-ABEFD371A636}" dt="2024-03-01T18:13:50.956" v="11341"/>
          <ac:spMkLst>
            <pc:docMk/>
            <pc:sldMk cId="3751994949" sldId="287"/>
            <ac:spMk id="2" creationId="{8BA16899-2147-C481-C73E-A55A8C6B5DF2}"/>
          </ac:spMkLst>
        </pc:spChg>
        <pc:spChg chg="add mod">
          <ac:chgData name="Audrey De Dominicis" userId="e309085b-3cfa-479e-bc03-53b0de72e7ea" providerId="ADAL" clId="{BA48FADE-C3E9-4F65-AE12-ABEFD371A636}" dt="2024-03-01T18:13:53.378" v="11342" actId="14100"/>
          <ac:spMkLst>
            <pc:docMk/>
            <pc:sldMk cId="3751994949" sldId="287"/>
            <ac:spMk id="3" creationId="{B7BD927D-11DD-7403-0200-28B0A2669D01}"/>
          </ac:spMkLst>
        </pc:spChg>
        <pc:spChg chg="add mod">
          <ac:chgData name="Audrey De Dominicis" userId="e309085b-3cfa-479e-bc03-53b0de72e7ea" providerId="ADAL" clId="{BA48FADE-C3E9-4F65-AE12-ABEFD371A636}" dt="2024-03-01T18:17:52.445" v="11576" actId="20577"/>
          <ac:spMkLst>
            <pc:docMk/>
            <pc:sldMk cId="3751994949" sldId="287"/>
            <ac:spMk id="4" creationId="{C94644C2-CE03-854C-BD20-398E6053BB9E}"/>
          </ac:spMkLst>
        </pc:spChg>
        <pc:spChg chg="add mod">
          <ac:chgData name="Audrey De Dominicis" userId="e309085b-3cfa-479e-bc03-53b0de72e7ea" providerId="ADAL" clId="{BA48FADE-C3E9-4F65-AE12-ABEFD371A636}" dt="2024-03-01T18:31:20.822" v="11679" actId="14100"/>
          <ac:spMkLst>
            <pc:docMk/>
            <pc:sldMk cId="3751994949" sldId="287"/>
            <ac:spMk id="5" creationId="{9BC25480-9D8D-5C72-2737-EDE98593D828}"/>
          </ac:spMkLst>
        </pc:spChg>
        <pc:spChg chg="add del mod">
          <ac:chgData name="Audrey De Dominicis" userId="e309085b-3cfa-479e-bc03-53b0de72e7ea" providerId="ADAL" clId="{BA48FADE-C3E9-4F65-AE12-ABEFD371A636}" dt="2024-03-01T18:31:11.534" v="11674"/>
          <ac:spMkLst>
            <pc:docMk/>
            <pc:sldMk cId="3751994949" sldId="287"/>
            <ac:spMk id="6" creationId="{DF48E120-7422-72AE-47F1-850DED95DBC1}"/>
          </ac:spMkLst>
        </pc:spChg>
        <pc:spChg chg="add mod">
          <ac:chgData name="Audrey De Dominicis" userId="e309085b-3cfa-479e-bc03-53b0de72e7ea" providerId="ADAL" clId="{BA48FADE-C3E9-4F65-AE12-ABEFD371A636}" dt="2024-03-01T18:31:29.233" v="11682" actId="1076"/>
          <ac:spMkLst>
            <pc:docMk/>
            <pc:sldMk cId="3751994949" sldId="287"/>
            <ac:spMk id="7" creationId="{38D68CAE-09CC-D9B0-1A69-3001CEEF64F4}"/>
          </ac:spMkLst>
        </pc:spChg>
        <pc:spChg chg="add mod">
          <ac:chgData name="Audrey De Dominicis" userId="e309085b-3cfa-479e-bc03-53b0de72e7ea" providerId="ADAL" clId="{BA48FADE-C3E9-4F65-AE12-ABEFD371A636}" dt="2024-03-01T18:34:14.974" v="11922" actId="20577"/>
          <ac:spMkLst>
            <pc:docMk/>
            <pc:sldMk cId="3751994949" sldId="287"/>
            <ac:spMk id="8" creationId="{CB40FE5C-DE3A-4C4F-C49C-985C19C7286E}"/>
          </ac:spMkLst>
        </pc:spChg>
        <pc:spChg chg="add mod">
          <ac:chgData name="Audrey De Dominicis" userId="e309085b-3cfa-479e-bc03-53b0de72e7ea" providerId="ADAL" clId="{BA48FADE-C3E9-4F65-AE12-ABEFD371A636}" dt="2024-03-01T18:31:33.553" v="11684" actId="1076"/>
          <ac:spMkLst>
            <pc:docMk/>
            <pc:sldMk cId="3751994949" sldId="287"/>
            <ac:spMk id="9" creationId="{08080B41-4DD2-917E-4B46-6D65470AFDA0}"/>
          </ac:spMkLst>
        </pc:spChg>
      </pc:sldChg>
      <pc:sldChg chg="addSp delSp modSp new mod">
        <pc:chgData name="Audrey De Dominicis" userId="e309085b-3cfa-479e-bc03-53b0de72e7ea" providerId="ADAL" clId="{BA48FADE-C3E9-4F65-AE12-ABEFD371A636}" dt="2024-03-02T06:06:45.473" v="12870" actId="20577"/>
        <pc:sldMkLst>
          <pc:docMk/>
          <pc:sldMk cId="1035885438" sldId="288"/>
        </pc:sldMkLst>
        <pc:spChg chg="add mod">
          <ac:chgData name="Audrey De Dominicis" userId="e309085b-3cfa-479e-bc03-53b0de72e7ea" providerId="ADAL" clId="{BA48FADE-C3E9-4F65-AE12-ABEFD371A636}" dt="2024-03-02T05:53:40.581" v="12049" actId="123"/>
          <ac:spMkLst>
            <pc:docMk/>
            <pc:sldMk cId="1035885438" sldId="288"/>
            <ac:spMk id="2" creationId="{65C3C2DA-4410-99C6-AB9F-4C65220F95EB}"/>
          </ac:spMkLst>
        </pc:spChg>
        <pc:spChg chg="del">
          <ac:chgData name="Audrey De Dominicis" userId="e309085b-3cfa-479e-bc03-53b0de72e7ea" providerId="ADAL" clId="{BA48FADE-C3E9-4F65-AE12-ABEFD371A636}" dt="2024-03-01T18:35:55.130" v="11927"/>
          <ac:spMkLst>
            <pc:docMk/>
            <pc:sldMk cId="1035885438" sldId="288"/>
            <ac:spMk id="2" creationId="{6BF7D175-9EBE-A02A-5C79-E0F9FD22E887}"/>
          </ac:spMkLst>
        </pc:spChg>
        <pc:spChg chg="add mod">
          <ac:chgData name="Audrey De Dominicis" userId="e309085b-3cfa-479e-bc03-53b0de72e7ea" providerId="ADAL" clId="{BA48FADE-C3E9-4F65-AE12-ABEFD371A636}" dt="2024-03-01T18:35:57.473" v="11928" actId="14100"/>
          <ac:spMkLst>
            <pc:docMk/>
            <pc:sldMk cId="1035885438" sldId="288"/>
            <ac:spMk id="3" creationId="{0CDC513A-6C88-1512-8033-C494261600BF}"/>
          </ac:spMkLst>
        </pc:spChg>
        <pc:spChg chg="add">
          <ac:chgData name="Audrey De Dominicis" userId="e309085b-3cfa-479e-bc03-53b0de72e7ea" providerId="ADAL" clId="{BA48FADE-C3E9-4F65-AE12-ABEFD371A636}" dt="2024-03-02T05:53:52.049" v="12050" actId="11529"/>
          <ac:spMkLst>
            <pc:docMk/>
            <pc:sldMk cId="1035885438" sldId="288"/>
            <ac:spMk id="4" creationId="{4F86F6B5-C8E1-4696-CDF7-013F39C29DBA}"/>
          </ac:spMkLst>
        </pc:spChg>
        <pc:spChg chg="add mod">
          <ac:chgData name="Audrey De Dominicis" userId="e309085b-3cfa-479e-bc03-53b0de72e7ea" providerId="ADAL" clId="{BA48FADE-C3E9-4F65-AE12-ABEFD371A636}" dt="2024-03-02T06:06:45.473" v="12870" actId="20577"/>
          <ac:spMkLst>
            <pc:docMk/>
            <pc:sldMk cId="1035885438" sldId="288"/>
            <ac:spMk id="5" creationId="{B779C90D-D40C-5E6E-034C-CE2C520C558B}"/>
          </ac:spMkLst>
        </pc:spChg>
        <pc:spChg chg="add del mod">
          <ac:chgData name="Audrey De Dominicis" userId="e309085b-3cfa-479e-bc03-53b0de72e7ea" providerId="ADAL" clId="{BA48FADE-C3E9-4F65-AE12-ABEFD371A636}" dt="2024-03-02T05:58:42.107" v="12485" actId="21"/>
          <ac:spMkLst>
            <pc:docMk/>
            <pc:sldMk cId="1035885438" sldId="288"/>
            <ac:spMk id="6" creationId="{A0754454-9498-B412-B1BD-548F528BF94F}"/>
          </ac:spMkLst>
        </pc:spChg>
      </pc:sldChg>
      <pc:sldChg chg="addSp delSp modSp new mod modAnim">
        <pc:chgData name="Audrey De Dominicis" userId="e309085b-3cfa-479e-bc03-53b0de72e7ea" providerId="ADAL" clId="{BA48FADE-C3E9-4F65-AE12-ABEFD371A636}" dt="2024-03-02T06:05:05.160" v="12867"/>
        <pc:sldMkLst>
          <pc:docMk/>
          <pc:sldMk cId="541164328" sldId="289"/>
        </pc:sldMkLst>
        <pc:spChg chg="del">
          <ac:chgData name="Audrey De Dominicis" userId="e309085b-3cfa-479e-bc03-53b0de72e7ea" providerId="ADAL" clId="{BA48FADE-C3E9-4F65-AE12-ABEFD371A636}" dt="2024-03-02T05:58:55.158" v="12489"/>
          <ac:spMkLst>
            <pc:docMk/>
            <pc:sldMk cId="541164328" sldId="289"/>
            <ac:spMk id="2" creationId="{2BD5AAD8-42A9-0D8C-E8A9-0F858A1D48E0}"/>
          </ac:spMkLst>
        </pc:spChg>
        <pc:spChg chg="add mod">
          <ac:chgData name="Audrey De Dominicis" userId="e309085b-3cfa-479e-bc03-53b0de72e7ea" providerId="ADAL" clId="{BA48FADE-C3E9-4F65-AE12-ABEFD371A636}" dt="2024-03-02T05:58:58.001" v="12490" actId="14100"/>
          <ac:spMkLst>
            <pc:docMk/>
            <pc:sldMk cId="541164328" sldId="289"/>
            <ac:spMk id="3" creationId="{C2C171CC-B751-BEE0-2764-760293CB9693}"/>
          </ac:spMkLst>
        </pc:spChg>
        <pc:spChg chg="add mod">
          <ac:chgData name="Audrey De Dominicis" userId="e309085b-3cfa-479e-bc03-53b0de72e7ea" providerId="ADAL" clId="{BA48FADE-C3E9-4F65-AE12-ABEFD371A636}" dt="2024-03-02T05:59:56.972" v="12498" actId="1582"/>
          <ac:spMkLst>
            <pc:docMk/>
            <pc:sldMk cId="541164328" sldId="289"/>
            <ac:spMk id="4" creationId="{B45B1CCF-97EC-9C2C-4919-FBA9F99080AA}"/>
          </ac:spMkLst>
        </pc:spChg>
        <pc:spChg chg="add mod">
          <ac:chgData name="Audrey De Dominicis" userId="e309085b-3cfa-479e-bc03-53b0de72e7ea" providerId="ADAL" clId="{BA48FADE-C3E9-4F65-AE12-ABEFD371A636}" dt="2024-03-02T05:59:01.365" v="12491" actId="1076"/>
          <ac:spMkLst>
            <pc:docMk/>
            <pc:sldMk cId="541164328" sldId="289"/>
            <ac:spMk id="6" creationId="{A0754454-9498-B412-B1BD-548F528BF94F}"/>
          </ac:spMkLst>
        </pc:spChg>
        <pc:spChg chg="add mod">
          <ac:chgData name="Audrey De Dominicis" userId="e309085b-3cfa-479e-bc03-53b0de72e7ea" providerId="ADAL" clId="{BA48FADE-C3E9-4F65-AE12-ABEFD371A636}" dt="2024-03-02T06:00:24.200" v="12522" actId="1076"/>
          <ac:spMkLst>
            <pc:docMk/>
            <pc:sldMk cId="541164328" sldId="289"/>
            <ac:spMk id="8" creationId="{E4DF51E3-898F-6D9D-AD65-3FC7C857746E}"/>
          </ac:spMkLst>
        </pc:spChg>
        <pc:spChg chg="add mod">
          <ac:chgData name="Audrey De Dominicis" userId="e309085b-3cfa-479e-bc03-53b0de72e7ea" providerId="ADAL" clId="{BA48FADE-C3E9-4F65-AE12-ABEFD371A636}" dt="2024-03-02T06:00:36.622" v="12525" actId="14100"/>
          <ac:spMkLst>
            <pc:docMk/>
            <pc:sldMk cId="541164328" sldId="289"/>
            <ac:spMk id="9" creationId="{430E890F-4BFC-2617-9F60-A899C14851A5}"/>
          </ac:spMkLst>
        </pc:spChg>
        <pc:spChg chg="add mod">
          <ac:chgData name="Audrey De Dominicis" userId="e309085b-3cfa-479e-bc03-53b0de72e7ea" providerId="ADAL" clId="{BA48FADE-C3E9-4F65-AE12-ABEFD371A636}" dt="2024-03-02T06:02:01.892" v="12601" actId="14100"/>
          <ac:spMkLst>
            <pc:docMk/>
            <pc:sldMk cId="541164328" sldId="289"/>
            <ac:spMk id="12" creationId="{1A133F04-7134-CC30-3A32-38FB4FDDADE2}"/>
          </ac:spMkLst>
        </pc:spChg>
        <pc:spChg chg="add mod">
          <ac:chgData name="Audrey De Dominicis" userId="e309085b-3cfa-479e-bc03-53b0de72e7ea" providerId="ADAL" clId="{BA48FADE-C3E9-4F65-AE12-ABEFD371A636}" dt="2024-03-02T06:03:50.567" v="12762" actId="20577"/>
          <ac:spMkLst>
            <pc:docMk/>
            <pc:sldMk cId="541164328" sldId="289"/>
            <ac:spMk id="13" creationId="{45051BEC-3D7E-F6E2-DE19-B4B2378761C5}"/>
          </ac:spMkLst>
        </pc:spChg>
        <pc:spChg chg="add mod">
          <ac:chgData name="Audrey De Dominicis" userId="e309085b-3cfa-479e-bc03-53b0de72e7ea" providerId="ADAL" clId="{BA48FADE-C3E9-4F65-AE12-ABEFD371A636}" dt="2024-03-02T06:04:42.555" v="12862" actId="20577"/>
          <ac:spMkLst>
            <pc:docMk/>
            <pc:sldMk cId="541164328" sldId="289"/>
            <ac:spMk id="14" creationId="{EBDAEC25-9345-2990-19DE-E441AA286C75}"/>
          </ac:spMkLst>
        </pc:spChg>
        <pc:cxnChg chg="add mod">
          <ac:chgData name="Audrey De Dominicis" userId="e309085b-3cfa-479e-bc03-53b0de72e7ea" providerId="ADAL" clId="{BA48FADE-C3E9-4F65-AE12-ABEFD371A636}" dt="2024-03-02T06:00:09.664" v="12500" actId="208"/>
          <ac:cxnSpMkLst>
            <pc:docMk/>
            <pc:sldMk cId="541164328" sldId="289"/>
            <ac:cxnSpMk id="7" creationId="{BF89D34A-BFBB-0A61-A74F-F0CFF406EF68}"/>
          </ac:cxnSpMkLst>
        </pc:cxnChg>
        <pc:cxnChg chg="add mod">
          <ac:chgData name="Audrey De Dominicis" userId="e309085b-3cfa-479e-bc03-53b0de72e7ea" providerId="ADAL" clId="{BA48FADE-C3E9-4F65-AE12-ABEFD371A636}" dt="2024-03-02T06:00:45.802" v="12527" actId="14100"/>
          <ac:cxnSpMkLst>
            <pc:docMk/>
            <pc:sldMk cId="541164328" sldId="289"/>
            <ac:cxnSpMk id="10" creationId="{CD7B560D-0354-6221-A0E1-7ADBF1602312}"/>
          </ac:cxnSpMkLst>
        </pc:cxnChg>
      </pc:sldChg>
      <pc:sldChg chg="addSp delSp modSp new mod modAnim">
        <pc:chgData name="Audrey De Dominicis" userId="e309085b-3cfa-479e-bc03-53b0de72e7ea" providerId="ADAL" clId="{BA48FADE-C3E9-4F65-AE12-ABEFD371A636}" dt="2024-03-02T06:10:38.144" v="13224"/>
        <pc:sldMkLst>
          <pc:docMk/>
          <pc:sldMk cId="306434430" sldId="290"/>
        </pc:sldMkLst>
        <pc:spChg chg="del">
          <ac:chgData name="Audrey De Dominicis" userId="e309085b-3cfa-479e-bc03-53b0de72e7ea" providerId="ADAL" clId="{BA48FADE-C3E9-4F65-AE12-ABEFD371A636}" dt="2024-03-02T06:06:58.530" v="12872"/>
          <ac:spMkLst>
            <pc:docMk/>
            <pc:sldMk cId="306434430" sldId="290"/>
            <ac:spMk id="2" creationId="{17EFA871-377E-FA49-DBCC-EB605979D256}"/>
          </ac:spMkLst>
        </pc:spChg>
        <pc:spChg chg="add mod">
          <ac:chgData name="Audrey De Dominicis" userId="e309085b-3cfa-479e-bc03-53b0de72e7ea" providerId="ADAL" clId="{BA48FADE-C3E9-4F65-AE12-ABEFD371A636}" dt="2024-03-02T06:07:02.165" v="12873" actId="14100"/>
          <ac:spMkLst>
            <pc:docMk/>
            <pc:sldMk cId="306434430" sldId="290"/>
            <ac:spMk id="3" creationId="{21F86EBD-D8C8-A92E-56AD-CCD9F6E61850}"/>
          </ac:spMkLst>
        </pc:spChg>
        <pc:spChg chg="add mod">
          <ac:chgData name="Audrey De Dominicis" userId="e309085b-3cfa-479e-bc03-53b0de72e7ea" providerId="ADAL" clId="{BA48FADE-C3E9-4F65-AE12-ABEFD371A636}" dt="2024-03-02T06:08:59.705" v="12999" actId="113"/>
          <ac:spMkLst>
            <pc:docMk/>
            <pc:sldMk cId="306434430" sldId="290"/>
            <ac:spMk id="4" creationId="{4D3459E3-EFEA-8771-F9E5-CBA6AC70562C}"/>
          </ac:spMkLst>
        </pc:spChg>
        <pc:spChg chg="add">
          <ac:chgData name="Audrey De Dominicis" userId="e309085b-3cfa-479e-bc03-53b0de72e7ea" providerId="ADAL" clId="{BA48FADE-C3E9-4F65-AE12-ABEFD371A636}" dt="2024-03-02T06:09:08.765" v="13000" actId="11529"/>
          <ac:spMkLst>
            <pc:docMk/>
            <pc:sldMk cId="306434430" sldId="290"/>
            <ac:spMk id="5" creationId="{8033873D-5280-2FEC-9344-58FCD473D656}"/>
          </ac:spMkLst>
        </pc:spChg>
        <pc:spChg chg="add mod">
          <ac:chgData name="Audrey De Dominicis" userId="e309085b-3cfa-479e-bc03-53b0de72e7ea" providerId="ADAL" clId="{BA48FADE-C3E9-4F65-AE12-ABEFD371A636}" dt="2024-03-02T06:10:27.073" v="13222" actId="20577"/>
          <ac:spMkLst>
            <pc:docMk/>
            <pc:sldMk cId="306434430" sldId="290"/>
            <ac:spMk id="6" creationId="{E1E28021-FCB9-F98C-2726-4E4C65F20DC7}"/>
          </ac:spMkLst>
        </pc:spChg>
      </pc:sldChg>
      <pc:sldChg chg="addSp delSp modSp new mod modAnim">
        <pc:chgData name="Audrey De Dominicis" userId="e309085b-3cfa-479e-bc03-53b0de72e7ea" providerId="ADAL" clId="{BA48FADE-C3E9-4F65-AE12-ABEFD371A636}" dt="2024-03-02T06:29:10.812" v="13628"/>
        <pc:sldMkLst>
          <pc:docMk/>
          <pc:sldMk cId="2202938398" sldId="291"/>
        </pc:sldMkLst>
        <pc:spChg chg="del">
          <ac:chgData name="Audrey De Dominicis" userId="e309085b-3cfa-479e-bc03-53b0de72e7ea" providerId="ADAL" clId="{BA48FADE-C3E9-4F65-AE12-ABEFD371A636}" dt="2024-03-02T06:11:04.607" v="13226"/>
          <ac:spMkLst>
            <pc:docMk/>
            <pc:sldMk cId="2202938398" sldId="291"/>
            <ac:spMk id="2" creationId="{A05FACEB-5613-4396-74FA-2D404A307115}"/>
          </ac:spMkLst>
        </pc:spChg>
        <pc:spChg chg="add mod">
          <ac:chgData name="Audrey De Dominicis" userId="e309085b-3cfa-479e-bc03-53b0de72e7ea" providerId="ADAL" clId="{BA48FADE-C3E9-4F65-AE12-ABEFD371A636}" dt="2024-03-02T06:11:07.267" v="13227" actId="14100"/>
          <ac:spMkLst>
            <pc:docMk/>
            <pc:sldMk cId="2202938398" sldId="291"/>
            <ac:spMk id="3" creationId="{35686123-D0E6-2671-6F79-D3371B7886D9}"/>
          </ac:spMkLst>
        </pc:spChg>
        <pc:spChg chg="add mod">
          <ac:chgData name="Audrey De Dominicis" userId="e309085b-3cfa-479e-bc03-53b0de72e7ea" providerId="ADAL" clId="{BA48FADE-C3E9-4F65-AE12-ABEFD371A636}" dt="2024-03-02T06:21:57.386" v="13353" actId="20577"/>
          <ac:spMkLst>
            <pc:docMk/>
            <pc:sldMk cId="2202938398" sldId="291"/>
            <ac:spMk id="4" creationId="{AC54EEF0-C425-3571-A7B6-AC8330B0168F}"/>
          </ac:spMkLst>
        </pc:spChg>
        <pc:spChg chg="add mod">
          <ac:chgData name="Audrey De Dominicis" userId="e309085b-3cfa-479e-bc03-53b0de72e7ea" providerId="ADAL" clId="{BA48FADE-C3E9-4F65-AE12-ABEFD371A636}" dt="2024-03-02T06:23:37.153" v="13357" actId="688"/>
          <ac:spMkLst>
            <pc:docMk/>
            <pc:sldMk cId="2202938398" sldId="291"/>
            <ac:spMk id="5" creationId="{9498FAF6-2295-E969-578B-C9378B7B5B6D}"/>
          </ac:spMkLst>
        </pc:spChg>
        <pc:spChg chg="add mod">
          <ac:chgData name="Audrey De Dominicis" userId="e309085b-3cfa-479e-bc03-53b0de72e7ea" providerId="ADAL" clId="{BA48FADE-C3E9-4F65-AE12-ABEFD371A636}" dt="2024-03-02T06:28:50.868" v="13626" actId="1076"/>
          <ac:spMkLst>
            <pc:docMk/>
            <pc:sldMk cId="2202938398" sldId="291"/>
            <ac:spMk id="6" creationId="{62D8610A-175D-1269-E539-28009921EA40}"/>
          </ac:spMkLst>
        </pc:spChg>
      </pc:sldChg>
      <pc:sldChg chg="addSp delSp modSp new mod modAnim">
        <pc:chgData name="Audrey De Dominicis" userId="e309085b-3cfa-479e-bc03-53b0de72e7ea" providerId="ADAL" clId="{BA48FADE-C3E9-4F65-AE12-ABEFD371A636}" dt="2024-03-02T06:32:26.978" v="13802"/>
        <pc:sldMkLst>
          <pc:docMk/>
          <pc:sldMk cId="2533012655" sldId="292"/>
        </pc:sldMkLst>
        <pc:spChg chg="del">
          <ac:chgData name="Audrey De Dominicis" userId="e309085b-3cfa-479e-bc03-53b0de72e7ea" providerId="ADAL" clId="{BA48FADE-C3E9-4F65-AE12-ABEFD371A636}" dt="2024-03-02T06:31:03.413" v="13630"/>
          <ac:spMkLst>
            <pc:docMk/>
            <pc:sldMk cId="2533012655" sldId="292"/>
            <ac:spMk id="2" creationId="{DB6C05F0-D2AD-1106-69AE-4B8BE3A3AC68}"/>
          </ac:spMkLst>
        </pc:spChg>
        <pc:spChg chg="add mod">
          <ac:chgData name="Audrey De Dominicis" userId="e309085b-3cfa-479e-bc03-53b0de72e7ea" providerId="ADAL" clId="{BA48FADE-C3E9-4F65-AE12-ABEFD371A636}" dt="2024-03-02T06:31:05.642" v="13631" actId="14100"/>
          <ac:spMkLst>
            <pc:docMk/>
            <pc:sldMk cId="2533012655" sldId="292"/>
            <ac:spMk id="3" creationId="{9988561E-40E2-06ED-60D2-7D014CFA8439}"/>
          </ac:spMkLst>
        </pc:spChg>
        <pc:spChg chg="add mod">
          <ac:chgData name="Audrey De Dominicis" userId="e309085b-3cfa-479e-bc03-53b0de72e7ea" providerId="ADAL" clId="{BA48FADE-C3E9-4F65-AE12-ABEFD371A636}" dt="2024-03-02T06:32:20.156" v="13801" actId="20577"/>
          <ac:spMkLst>
            <pc:docMk/>
            <pc:sldMk cId="2533012655" sldId="292"/>
            <ac:spMk id="4" creationId="{4A990055-DDDD-D5B5-EF9D-37EA8CBD2306}"/>
          </ac:spMkLst>
        </pc:spChg>
      </pc:sldChg>
      <pc:sldChg chg="addSp modSp new mod">
        <pc:chgData name="Audrey De Dominicis" userId="e309085b-3cfa-479e-bc03-53b0de72e7ea" providerId="ADAL" clId="{BA48FADE-C3E9-4F65-AE12-ABEFD371A636}" dt="2024-03-02T09:20:17.757" v="14000" actId="20577"/>
        <pc:sldMkLst>
          <pc:docMk/>
          <pc:sldMk cId="3851597398" sldId="293"/>
        </pc:sldMkLst>
        <pc:spChg chg="mod">
          <ac:chgData name="Audrey De Dominicis" userId="e309085b-3cfa-479e-bc03-53b0de72e7ea" providerId="ADAL" clId="{BA48FADE-C3E9-4F65-AE12-ABEFD371A636}" dt="2024-03-02T09:16:29.291" v="13848" actId="14100"/>
          <ac:spMkLst>
            <pc:docMk/>
            <pc:sldMk cId="3851597398" sldId="293"/>
            <ac:spMk id="2" creationId="{79BB31E0-916F-A324-D7D9-5FC569FE20E2}"/>
          </ac:spMkLst>
        </pc:spChg>
        <pc:spChg chg="add mod">
          <ac:chgData name="Audrey De Dominicis" userId="e309085b-3cfa-479e-bc03-53b0de72e7ea" providerId="ADAL" clId="{BA48FADE-C3E9-4F65-AE12-ABEFD371A636}" dt="2024-03-02T09:19:20.293" v="13917" actId="1076"/>
          <ac:spMkLst>
            <pc:docMk/>
            <pc:sldMk cId="3851597398" sldId="293"/>
            <ac:spMk id="3" creationId="{C4152B9A-A632-D221-AFC5-CD2A2A47DD06}"/>
          </ac:spMkLst>
        </pc:spChg>
        <pc:spChg chg="add">
          <ac:chgData name="Audrey De Dominicis" userId="e309085b-3cfa-479e-bc03-53b0de72e7ea" providerId="ADAL" clId="{BA48FADE-C3E9-4F65-AE12-ABEFD371A636}" dt="2024-03-02T09:19:29.037" v="13918" actId="11529"/>
          <ac:spMkLst>
            <pc:docMk/>
            <pc:sldMk cId="3851597398" sldId="293"/>
            <ac:spMk id="4" creationId="{C467B54B-F51D-0074-5E23-11B2A04EF0D4}"/>
          </ac:spMkLst>
        </pc:spChg>
        <pc:spChg chg="add mod">
          <ac:chgData name="Audrey De Dominicis" userId="e309085b-3cfa-479e-bc03-53b0de72e7ea" providerId="ADAL" clId="{BA48FADE-C3E9-4F65-AE12-ABEFD371A636}" dt="2024-03-02T09:20:17.757" v="14000" actId="20577"/>
          <ac:spMkLst>
            <pc:docMk/>
            <pc:sldMk cId="3851597398" sldId="293"/>
            <ac:spMk id="5" creationId="{9267527B-60F6-854F-87A9-C2E4BC5879AA}"/>
          </ac:spMkLst>
        </pc:spChg>
      </pc:sldChg>
      <pc:sldChg chg="addSp delSp modSp new mod modAnim">
        <pc:chgData name="Audrey De Dominicis" userId="e309085b-3cfa-479e-bc03-53b0de72e7ea" providerId="ADAL" clId="{BA48FADE-C3E9-4F65-AE12-ABEFD371A636}" dt="2024-03-02T09:33:45.928" v="14510"/>
        <pc:sldMkLst>
          <pc:docMk/>
          <pc:sldMk cId="2582704565" sldId="294"/>
        </pc:sldMkLst>
        <pc:spChg chg="del">
          <ac:chgData name="Audrey De Dominicis" userId="e309085b-3cfa-479e-bc03-53b0de72e7ea" providerId="ADAL" clId="{BA48FADE-C3E9-4F65-AE12-ABEFD371A636}" dt="2024-03-02T09:22:55.673" v="14002"/>
          <ac:spMkLst>
            <pc:docMk/>
            <pc:sldMk cId="2582704565" sldId="294"/>
            <ac:spMk id="2" creationId="{1D89BD7C-1403-C1FA-AF00-5A33D2C60CA7}"/>
          </ac:spMkLst>
        </pc:spChg>
        <pc:spChg chg="add mod">
          <ac:chgData name="Audrey De Dominicis" userId="e309085b-3cfa-479e-bc03-53b0de72e7ea" providerId="ADAL" clId="{BA48FADE-C3E9-4F65-AE12-ABEFD371A636}" dt="2024-03-02T09:22:57.374" v="14004" actId="27636"/>
          <ac:spMkLst>
            <pc:docMk/>
            <pc:sldMk cId="2582704565" sldId="294"/>
            <ac:spMk id="3" creationId="{BAB066A2-DAF2-367B-C378-D6D80B4604A6}"/>
          </ac:spMkLst>
        </pc:spChg>
        <pc:spChg chg="add mod">
          <ac:chgData name="Audrey De Dominicis" userId="e309085b-3cfa-479e-bc03-53b0de72e7ea" providerId="ADAL" clId="{BA48FADE-C3E9-4F65-AE12-ABEFD371A636}" dt="2024-03-02T09:24:11.605" v="14132" actId="20577"/>
          <ac:spMkLst>
            <pc:docMk/>
            <pc:sldMk cId="2582704565" sldId="294"/>
            <ac:spMk id="4" creationId="{9B8E1B91-4FDC-AD6E-E89F-FFDE45EA8B84}"/>
          </ac:spMkLst>
        </pc:spChg>
        <pc:spChg chg="add mod">
          <ac:chgData name="Audrey De Dominicis" userId="e309085b-3cfa-479e-bc03-53b0de72e7ea" providerId="ADAL" clId="{BA48FADE-C3E9-4F65-AE12-ABEFD371A636}" dt="2024-03-02T09:26:53.764" v="14336" actId="14100"/>
          <ac:spMkLst>
            <pc:docMk/>
            <pc:sldMk cId="2582704565" sldId="294"/>
            <ac:spMk id="5" creationId="{F8AC884F-0577-DB1C-17A9-73D65FEF1B57}"/>
          </ac:spMkLst>
        </pc:spChg>
        <pc:spChg chg="add mod">
          <ac:chgData name="Audrey De Dominicis" userId="e309085b-3cfa-479e-bc03-53b0de72e7ea" providerId="ADAL" clId="{BA48FADE-C3E9-4F65-AE12-ABEFD371A636}" dt="2024-03-02T09:26:57.496" v="14337" actId="1076"/>
          <ac:spMkLst>
            <pc:docMk/>
            <pc:sldMk cId="2582704565" sldId="294"/>
            <ac:spMk id="6" creationId="{2AAA01BB-8A1D-DFD1-BF7B-C37E70B9CAFC}"/>
          </ac:spMkLst>
        </pc:spChg>
        <pc:spChg chg="add mod">
          <ac:chgData name="Audrey De Dominicis" userId="e309085b-3cfa-479e-bc03-53b0de72e7ea" providerId="ADAL" clId="{BA48FADE-C3E9-4F65-AE12-ABEFD371A636}" dt="2024-03-02T09:27:01.135" v="14338" actId="1076"/>
          <ac:spMkLst>
            <pc:docMk/>
            <pc:sldMk cId="2582704565" sldId="294"/>
            <ac:spMk id="7" creationId="{EC1812FA-ADBD-E6E4-E797-4227A035734E}"/>
          </ac:spMkLst>
        </pc:spChg>
        <pc:spChg chg="add mod">
          <ac:chgData name="Audrey De Dominicis" userId="e309085b-3cfa-479e-bc03-53b0de72e7ea" providerId="ADAL" clId="{BA48FADE-C3E9-4F65-AE12-ABEFD371A636}" dt="2024-03-02T09:27:05.356" v="14339" actId="1076"/>
          <ac:spMkLst>
            <pc:docMk/>
            <pc:sldMk cId="2582704565" sldId="294"/>
            <ac:spMk id="8" creationId="{9D536C58-E6FA-5FE8-D190-4DC68F6D4D91}"/>
          </ac:spMkLst>
        </pc:spChg>
        <pc:spChg chg="add mod">
          <ac:chgData name="Audrey De Dominicis" userId="e309085b-3cfa-479e-bc03-53b0de72e7ea" providerId="ADAL" clId="{BA48FADE-C3E9-4F65-AE12-ABEFD371A636}" dt="2024-03-02T09:32:40.989" v="14473" actId="14100"/>
          <ac:spMkLst>
            <pc:docMk/>
            <pc:sldMk cId="2582704565" sldId="294"/>
            <ac:spMk id="9" creationId="{00F6A762-D055-85E9-F510-35BB62E7095F}"/>
          </ac:spMkLst>
        </pc:spChg>
        <pc:spChg chg="add mod">
          <ac:chgData name="Audrey De Dominicis" userId="e309085b-3cfa-479e-bc03-53b0de72e7ea" providerId="ADAL" clId="{BA48FADE-C3E9-4F65-AE12-ABEFD371A636}" dt="2024-03-02T09:32:54.203" v="14475" actId="1076"/>
          <ac:spMkLst>
            <pc:docMk/>
            <pc:sldMk cId="2582704565" sldId="294"/>
            <ac:spMk id="10" creationId="{76B924EF-8297-AC02-D2FD-AF26CFFAF1F2}"/>
          </ac:spMkLst>
        </pc:spChg>
        <pc:spChg chg="add mod">
          <ac:chgData name="Audrey De Dominicis" userId="e309085b-3cfa-479e-bc03-53b0de72e7ea" providerId="ADAL" clId="{BA48FADE-C3E9-4F65-AE12-ABEFD371A636}" dt="2024-03-02T09:33:12.438" v="14505" actId="113"/>
          <ac:spMkLst>
            <pc:docMk/>
            <pc:sldMk cId="2582704565" sldId="294"/>
            <ac:spMk id="11" creationId="{A5429674-6704-E207-0EE8-FD1E0D833596}"/>
          </ac:spMkLst>
        </pc:spChg>
      </pc:sldChg>
      <pc:sldChg chg="addSp delSp modSp new mod modAnim">
        <pc:chgData name="Audrey De Dominicis" userId="e309085b-3cfa-479e-bc03-53b0de72e7ea" providerId="ADAL" clId="{BA48FADE-C3E9-4F65-AE12-ABEFD371A636}" dt="2024-03-02T09:42:00.310" v="14858"/>
        <pc:sldMkLst>
          <pc:docMk/>
          <pc:sldMk cId="3714829218" sldId="295"/>
        </pc:sldMkLst>
        <pc:spChg chg="del">
          <ac:chgData name="Audrey De Dominicis" userId="e309085b-3cfa-479e-bc03-53b0de72e7ea" providerId="ADAL" clId="{BA48FADE-C3E9-4F65-AE12-ABEFD371A636}" dt="2024-03-02T09:33:56.649" v="14512"/>
          <ac:spMkLst>
            <pc:docMk/>
            <pc:sldMk cId="3714829218" sldId="295"/>
            <ac:spMk id="2" creationId="{8EBF58DE-4C38-6FC8-24DA-80309DA90D56}"/>
          </ac:spMkLst>
        </pc:spChg>
        <pc:spChg chg="add mod">
          <ac:chgData name="Audrey De Dominicis" userId="e309085b-3cfa-479e-bc03-53b0de72e7ea" providerId="ADAL" clId="{BA48FADE-C3E9-4F65-AE12-ABEFD371A636}" dt="2024-03-02T09:33:59.107" v="14514" actId="14100"/>
          <ac:spMkLst>
            <pc:docMk/>
            <pc:sldMk cId="3714829218" sldId="295"/>
            <ac:spMk id="3" creationId="{F8EFE019-1FCF-8F69-C346-AE2DEE6CA7BD}"/>
          </ac:spMkLst>
        </pc:spChg>
        <pc:spChg chg="add mod">
          <ac:chgData name="Audrey De Dominicis" userId="e309085b-3cfa-479e-bc03-53b0de72e7ea" providerId="ADAL" clId="{BA48FADE-C3E9-4F65-AE12-ABEFD371A636}" dt="2024-03-02T09:35:33.339" v="14644" actId="122"/>
          <ac:spMkLst>
            <pc:docMk/>
            <pc:sldMk cId="3714829218" sldId="295"/>
            <ac:spMk id="4" creationId="{84FFD049-1109-2C92-542D-59FFFE5A7F1C}"/>
          </ac:spMkLst>
        </pc:spChg>
        <pc:spChg chg="add mod">
          <ac:chgData name="Audrey De Dominicis" userId="e309085b-3cfa-479e-bc03-53b0de72e7ea" providerId="ADAL" clId="{BA48FADE-C3E9-4F65-AE12-ABEFD371A636}" dt="2024-03-02T09:35:42.256" v="14646" actId="14100"/>
          <ac:spMkLst>
            <pc:docMk/>
            <pc:sldMk cId="3714829218" sldId="295"/>
            <ac:spMk id="5" creationId="{F22D8AC8-EDE4-82E3-8B93-44D9DC648103}"/>
          </ac:spMkLst>
        </pc:spChg>
        <pc:spChg chg="add mod">
          <ac:chgData name="Audrey De Dominicis" userId="e309085b-3cfa-479e-bc03-53b0de72e7ea" providerId="ADAL" clId="{BA48FADE-C3E9-4F65-AE12-ABEFD371A636}" dt="2024-03-02T09:41:52.637" v="14856" actId="20577"/>
          <ac:spMkLst>
            <pc:docMk/>
            <pc:sldMk cId="3714829218" sldId="295"/>
            <ac:spMk id="6" creationId="{4510EE4B-089A-CD44-AB7F-B8CD665504CA}"/>
          </ac:spMkLst>
        </pc:spChg>
      </pc:sldChg>
      <pc:sldChg chg="addSp delSp modSp new mod modAnim">
        <pc:chgData name="Audrey De Dominicis" userId="e309085b-3cfa-479e-bc03-53b0de72e7ea" providerId="ADAL" clId="{BA48FADE-C3E9-4F65-AE12-ABEFD371A636}" dt="2024-03-09T18:55:03.964" v="19174" actId="113"/>
        <pc:sldMkLst>
          <pc:docMk/>
          <pc:sldMk cId="986229498" sldId="296"/>
        </pc:sldMkLst>
        <pc:spChg chg="del">
          <ac:chgData name="Audrey De Dominicis" userId="e309085b-3cfa-479e-bc03-53b0de72e7ea" providerId="ADAL" clId="{BA48FADE-C3E9-4F65-AE12-ABEFD371A636}" dt="2024-03-02T09:42:23.640" v="14860"/>
          <ac:spMkLst>
            <pc:docMk/>
            <pc:sldMk cId="986229498" sldId="296"/>
            <ac:spMk id="2" creationId="{3A70671B-4525-D2B3-A819-46AB122B3F63}"/>
          </ac:spMkLst>
        </pc:spChg>
        <pc:spChg chg="add mod">
          <ac:chgData name="Audrey De Dominicis" userId="e309085b-3cfa-479e-bc03-53b0de72e7ea" providerId="ADAL" clId="{BA48FADE-C3E9-4F65-AE12-ABEFD371A636}" dt="2024-03-02T09:42:25.385" v="14861" actId="14100"/>
          <ac:spMkLst>
            <pc:docMk/>
            <pc:sldMk cId="986229498" sldId="296"/>
            <ac:spMk id="3" creationId="{7CDC4FBE-7989-0F46-5C97-077C2C728240}"/>
          </ac:spMkLst>
        </pc:spChg>
        <pc:spChg chg="add mod">
          <ac:chgData name="Audrey De Dominicis" userId="e309085b-3cfa-479e-bc03-53b0de72e7ea" providerId="ADAL" clId="{BA48FADE-C3E9-4F65-AE12-ABEFD371A636}" dt="2024-03-09T18:55:03.964" v="19174" actId="113"/>
          <ac:spMkLst>
            <pc:docMk/>
            <pc:sldMk cId="986229498" sldId="296"/>
            <ac:spMk id="4" creationId="{77C6F01C-1F60-AD5C-EE2B-54820CCA3CB8}"/>
          </ac:spMkLst>
        </pc:spChg>
        <pc:spChg chg="add">
          <ac:chgData name="Audrey De Dominicis" userId="e309085b-3cfa-479e-bc03-53b0de72e7ea" providerId="ADAL" clId="{BA48FADE-C3E9-4F65-AE12-ABEFD371A636}" dt="2024-03-02T09:43:42.118" v="15017" actId="11529"/>
          <ac:spMkLst>
            <pc:docMk/>
            <pc:sldMk cId="986229498" sldId="296"/>
            <ac:spMk id="5" creationId="{6AF8F6B9-354D-B865-08F4-58FCE97F7BB1}"/>
          </ac:spMkLst>
        </pc:spChg>
        <pc:spChg chg="add mod">
          <ac:chgData name="Audrey De Dominicis" userId="e309085b-3cfa-479e-bc03-53b0de72e7ea" providerId="ADAL" clId="{BA48FADE-C3E9-4F65-AE12-ABEFD371A636}" dt="2024-03-02T09:47:11.630" v="15067" actId="1076"/>
          <ac:spMkLst>
            <pc:docMk/>
            <pc:sldMk cId="986229498" sldId="296"/>
            <ac:spMk id="6" creationId="{DCB55826-F421-373D-4328-1CBA961A51EA}"/>
          </ac:spMkLst>
        </pc:spChg>
        <pc:spChg chg="add mod">
          <ac:chgData name="Audrey De Dominicis" userId="e309085b-3cfa-479e-bc03-53b0de72e7ea" providerId="ADAL" clId="{BA48FADE-C3E9-4F65-AE12-ABEFD371A636}" dt="2024-03-02T09:49:01.542" v="15225" actId="20577"/>
          <ac:spMkLst>
            <pc:docMk/>
            <pc:sldMk cId="986229498" sldId="296"/>
            <ac:spMk id="7" creationId="{B206439A-3B5E-2065-9742-604135817D9D}"/>
          </ac:spMkLst>
        </pc:spChg>
        <pc:spChg chg="add mod">
          <ac:chgData name="Audrey De Dominicis" userId="e309085b-3cfa-479e-bc03-53b0de72e7ea" providerId="ADAL" clId="{BA48FADE-C3E9-4F65-AE12-ABEFD371A636}" dt="2024-03-02T09:49:55.877" v="15251" actId="5793"/>
          <ac:spMkLst>
            <pc:docMk/>
            <pc:sldMk cId="986229498" sldId="296"/>
            <ac:spMk id="8" creationId="{5CEEDF11-0054-0C4E-AA18-B88A1442BDCD}"/>
          </ac:spMkLst>
        </pc:spChg>
      </pc:sldChg>
      <pc:sldChg chg="addSp modSp new mod modAnim">
        <pc:chgData name="Audrey De Dominicis" userId="e309085b-3cfa-479e-bc03-53b0de72e7ea" providerId="ADAL" clId="{BA48FADE-C3E9-4F65-AE12-ABEFD371A636}" dt="2024-03-02T09:54:15.379" v="15610"/>
        <pc:sldMkLst>
          <pc:docMk/>
          <pc:sldMk cId="969836422" sldId="297"/>
        </pc:sldMkLst>
        <pc:spChg chg="mod">
          <ac:chgData name="Audrey De Dominicis" userId="e309085b-3cfa-479e-bc03-53b0de72e7ea" providerId="ADAL" clId="{BA48FADE-C3E9-4F65-AE12-ABEFD371A636}" dt="2024-03-02T09:50:31.330" v="15277" actId="20577"/>
          <ac:spMkLst>
            <pc:docMk/>
            <pc:sldMk cId="969836422" sldId="297"/>
            <ac:spMk id="2" creationId="{8507D767-E239-53F9-B9EF-E6F0DF4F1D51}"/>
          </ac:spMkLst>
        </pc:spChg>
        <pc:spChg chg="add mod">
          <ac:chgData name="Audrey De Dominicis" userId="e309085b-3cfa-479e-bc03-53b0de72e7ea" providerId="ADAL" clId="{BA48FADE-C3E9-4F65-AE12-ABEFD371A636}" dt="2024-03-02T09:51:32.017" v="15388" actId="20577"/>
          <ac:spMkLst>
            <pc:docMk/>
            <pc:sldMk cId="969836422" sldId="297"/>
            <ac:spMk id="3" creationId="{F63F136F-6F0C-9A24-3E33-A8D618AF406A}"/>
          </ac:spMkLst>
        </pc:spChg>
        <pc:spChg chg="add mod">
          <ac:chgData name="Audrey De Dominicis" userId="e309085b-3cfa-479e-bc03-53b0de72e7ea" providerId="ADAL" clId="{BA48FADE-C3E9-4F65-AE12-ABEFD371A636}" dt="2024-03-02T09:53:19.426" v="15541" actId="1076"/>
          <ac:spMkLst>
            <pc:docMk/>
            <pc:sldMk cId="969836422" sldId="297"/>
            <ac:spMk id="4" creationId="{E9A4EACA-05C8-6D53-3337-2B155DC74CE9}"/>
          </ac:spMkLst>
        </pc:spChg>
        <pc:spChg chg="add mod">
          <ac:chgData name="Audrey De Dominicis" userId="e309085b-3cfa-479e-bc03-53b0de72e7ea" providerId="ADAL" clId="{BA48FADE-C3E9-4F65-AE12-ABEFD371A636}" dt="2024-03-02T09:53:22.506" v="15542" actId="1076"/>
          <ac:spMkLst>
            <pc:docMk/>
            <pc:sldMk cId="969836422" sldId="297"/>
            <ac:spMk id="5" creationId="{D0DCDF7D-AFEA-68E3-A34B-FEFFE37D1E93}"/>
          </ac:spMkLst>
        </pc:spChg>
        <pc:spChg chg="add mod">
          <ac:chgData name="Audrey De Dominicis" userId="e309085b-3cfa-479e-bc03-53b0de72e7ea" providerId="ADAL" clId="{BA48FADE-C3E9-4F65-AE12-ABEFD371A636}" dt="2024-03-02T09:54:01.141" v="15607" actId="114"/>
          <ac:spMkLst>
            <pc:docMk/>
            <pc:sldMk cId="969836422" sldId="297"/>
            <ac:spMk id="6" creationId="{B7B0FC3C-30BC-EDAC-F2DA-6564EDD5A83C}"/>
          </ac:spMkLst>
        </pc:spChg>
      </pc:sldChg>
      <pc:sldChg chg="addSp modSp new mod">
        <pc:chgData name="Audrey De Dominicis" userId="e309085b-3cfa-479e-bc03-53b0de72e7ea" providerId="ADAL" clId="{BA48FADE-C3E9-4F65-AE12-ABEFD371A636}" dt="2024-03-02T09:57:07.185" v="15855" actId="14100"/>
        <pc:sldMkLst>
          <pc:docMk/>
          <pc:sldMk cId="839743174" sldId="298"/>
        </pc:sldMkLst>
        <pc:spChg chg="mod">
          <ac:chgData name="Audrey De Dominicis" userId="e309085b-3cfa-479e-bc03-53b0de72e7ea" providerId="ADAL" clId="{BA48FADE-C3E9-4F65-AE12-ABEFD371A636}" dt="2024-03-02T09:55:53.977" v="15660" actId="14100"/>
          <ac:spMkLst>
            <pc:docMk/>
            <pc:sldMk cId="839743174" sldId="298"/>
            <ac:spMk id="2" creationId="{CC40157B-5C97-742F-EE09-8017CFEAA7EF}"/>
          </ac:spMkLst>
        </pc:spChg>
        <pc:spChg chg="add mod">
          <ac:chgData name="Audrey De Dominicis" userId="e309085b-3cfa-479e-bc03-53b0de72e7ea" providerId="ADAL" clId="{BA48FADE-C3E9-4F65-AE12-ABEFD371A636}" dt="2024-03-02T09:57:07.185" v="15855" actId="14100"/>
          <ac:spMkLst>
            <pc:docMk/>
            <pc:sldMk cId="839743174" sldId="298"/>
            <ac:spMk id="3" creationId="{0C9D9556-A3E6-CFA7-2844-AD0760DA95E0}"/>
          </ac:spMkLst>
        </pc:spChg>
      </pc:sldChg>
      <pc:sldChg chg="addSp delSp modSp new mod modAnim">
        <pc:chgData name="Audrey De Dominicis" userId="e309085b-3cfa-479e-bc03-53b0de72e7ea" providerId="ADAL" clId="{BA48FADE-C3E9-4F65-AE12-ABEFD371A636}" dt="2024-03-02T10:04:27.904" v="15881" actId="5793"/>
        <pc:sldMkLst>
          <pc:docMk/>
          <pc:sldMk cId="1179268687" sldId="299"/>
        </pc:sldMkLst>
        <pc:spChg chg="del">
          <ac:chgData name="Audrey De Dominicis" userId="e309085b-3cfa-479e-bc03-53b0de72e7ea" providerId="ADAL" clId="{BA48FADE-C3E9-4F65-AE12-ABEFD371A636}" dt="2024-03-02T10:03:31.217" v="15866"/>
          <ac:spMkLst>
            <pc:docMk/>
            <pc:sldMk cId="1179268687" sldId="299"/>
            <ac:spMk id="2" creationId="{AF2E56AB-2BD6-7B52-B78C-8B6814548AE9}"/>
          </ac:spMkLst>
        </pc:spChg>
        <pc:spChg chg="add mod">
          <ac:chgData name="Audrey De Dominicis" userId="e309085b-3cfa-479e-bc03-53b0de72e7ea" providerId="ADAL" clId="{BA48FADE-C3E9-4F65-AE12-ABEFD371A636}" dt="2024-03-02T10:04:27.904" v="15881" actId="5793"/>
          <ac:spMkLst>
            <pc:docMk/>
            <pc:sldMk cId="1179268687" sldId="299"/>
            <ac:spMk id="4" creationId="{B9E593FD-599E-421B-D905-1FBFD5471E2E}"/>
          </ac:spMkLst>
        </pc:spChg>
        <pc:spChg chg="add mod">
          <ac:chgData name="Audrey De Dominicis" userId="e309085b-3cfa-479e-bc03-53b0de72e7ea" providerId="ADAL" clId="{BA48FADE-C3E9-4F65-AE12-ABEFD371A636}" dt="2024-03-02T10:03:34.491" v="15867" actId="14100"/>
          <ac:spMkLst>
            <pc:docMk/>
            <pc:sldMk cId="1179268687" sldId="299"/>
            <ac:spMk id="5" creationId="{46BFBE6B-A878-1C1B-E650-50F65FBB531B}"/>
          </ac:spMkLst>
        </pc:spChg>
      </pc:sldChg>
      <pc:sldChg chg="addSp delSp modSp new mod modAnim">
        <pc:chgData name="Audrey De Dominicis" userId="e309085b-3cfa-479e-bc03-53b0de72e7ea" providerId="ADAL" clId="{BA48FADE-C3E9-4F65-AE12-ABEFD371A636}" dt="2024-03-02T10:10:55.428" v="16031"/>
        <pc:sldMkLst>
          <pc:docMk/>
          <pc:sldMk cId="1422893388" sldId="300"/>
        </pc:sldMkLst>
        <pc:spChg chg="del">
          <ac:chgData name="Audrey De Dominicis" userId="e309085b-3cfa-479e-bc03-53b0de72e7ea" providerId="ADAL" clId="{BA48FADE-C3E9-4F65-AE12-ABEFD371A636}" dt="2024-03-02T10:04:41.214" v="15883"/>
          <ac:spMkLst>
            <pc:docMk/>
            <pc:sldMk cId="1422893388" sldId="300"/>
            <ac:spMk id="2" creationId="{0644CA4D-DE27-8420-6D70-6ACC7F0232EB}"/>
          </ac:spMkLst>
        </pc:spChg>
        <pc:spChg chg="add mod">
          <ac:chgData name="Audrey De Dominicis" userId="e309085b-3cfa-479e-bc03-53b0de72e7ea" providerId="ADAL" clId="{BA48FADE-C3E9-4F65-AE12-ABEFD371A636}" dt="2024-03-02T10:05:35.386" v="15892" actId="20577"/>
          <ac:spMkLst>
            <pc:docMk/>
            <pc:sldMk cId="1422893388" sldId="300"/>
            <ac:spMk id="3" creationId="{C4F92D4E-61E7-7C39-A5BD-12DC30EF46B4}"/>
          </ac:spMkLst>
        </pc:spChg>
        <pc:spChg chg="add mod">
          <ac:chgData name="Audrey De Dominicis" userId="e309085b-3cfa-479e-bc03-53b0de72e7ea" providerId="ADAL" clId="{BA48FADE-C3E9-4F65-AE12-ABEFD371A636}" dt="2024-03-02T10:05:24.338" v="15889" actId="1076"/>
          <ac:spMkLst>
            <pc:docMk/>
            <pc:sldMk cId="1422893388" sldId="300"/>
            <ac:spMk id="4" creationId="{CE8E7366-2F8E-6A95-65D1-9BAFD24B20E7}"/>
          </ac:spMkLst>
        </pc:spChg>
        <pc:spChg chg="add mod">
          <ac:chgData name="Audrey De Dominicis" userId="e309085b-3cfa-479e-bc03-53b0de72e7ea" providerId="ADAL" clId="{BA48FADE-C3E9-4F65-AE12-ABEFD371A636}" dt="2024-03-02T10:05:56.290" v="15896" actId="1582"/>
          <ac:spMkLst>
            <pc:docMk/>
            <pc:sldMk cId="1422893388" sldId="300"/>
            <ac:spMk id="5" creationId="{148CB0BE-368C-9E79-1181-46CA3260997F}"/>
          </ac:spMkLst>
        </pc:spChg>
        <pc:spChg chg="add mod">
          <ac:chgData name="Audrey De Dominicis" userId="e309085b-3cfa-479e-bc03-53b0de72e7ea" providerId="ADAL" clId="{BA48FADE-C3E9-4F65-AE12-ABEFD371A636}" dt="2024-03-02T10:08:04.780" v="15937" actId="1076"/>
          <ac:spMkLst>
            <pc:docMk/>
            <pc:sldMk cId="1422893388" sldId="300"/>
            <ac:spMk id="11" creationId="{528A9082-65EA-C562-178E-2E942A1F4460}"/>
          </ac:spMkLst>
        </pc:spChg>
        <pc:spChg chg="add mod">
          <ac:chgData name="Audrey De Dominicis" userId="e309085b-3cfa-479e-bc03-53b0de72e7ea" providerId="ADAL" clId="{BA48FADE-C3E9-4F65-AE12-ABEFD371A636}" dt="2024-03-02T10:09:08.627" v="15959" actId="20577"/>
          <ac:spMkLst>
            <pc:docMk/>
            <pc:sldMk cId="1422893388" sldId="300"/>
            <ac:spMk id="12" creationId="{8B4B49D7-C4D6-E21E-8D22-7D9A94D4E1E5}"/>
          </ac:spMkLst>
        </pc:spChg>
        <pc:spChg chg="add mod">
          <ac:chgData name="Audrey De Dominicis" userId="e309085b-3cfa-479e-bc03-53b0de72e7ea" providerId="ADAL" clId="{BA48FADE-C3E9-4F65-AE12-ABEFD371A636}" dt="2024-03-02T10:10:19.758" v="16024" actId="113"/>
          <ac:spMkLst>
            <pc:docMk/>
            <pc:sldMk cId="1422893388" sldId="300"/>
            <ac:spMk id="13" creationId="{2559EBB3-EBB0-E710-561A-AABB9223116D}"/>
          </ac:spMkLst>
        </pc:spChg>
        <pc:spChg chg="add mod">
          <ac:chgData name="Audrey De Dominicis" userId="e309085b-3cfa-479e-bc03-53b0de72e7ea" providerId="ADAL" clId="{BA48FADE-C3E9-4F65-AE12-ABEFD371A636}" dt="2024-03-02T10:10:22.610" v="16025" actId="113"/>
          <ac:spMkLst>
            <pc:docMk/>
            <pc:sldMk cId="1422893388" sldId="300"/>
            <ac:spMk id="14" creationId="{336F4F85-2D52-F94D-D13C-D4C6EEE71821}"/>
          </ac:spMkLst>
        </pc:spChg>
        <pc:cxnChg chg="add mod">
          <ac:chgData name="Audrey De Dominicis" userId="e309085b-3cfa-479e-bc03-53b0de72e7ea" providerId="ADAL" clId="{BA48FADE-C3E9-4F65-AE12-ABEFD371A636}" dt="2024-03-02T10:06:09.499" v="15899" actId="14100"/>
          <ac:cxnSpMkLst>
            <pc:docMk/>
            <pc:sldMk cId="1422893388" sldId="300"/>
            <ac:cxnSpMk id="7" creationId="{FFD9E572-3CDC-E5E2-6A3A-316999CE8A8D}"/>
          </ac:cxnSpMkLst>
        </pc:cxnChg>
        <pc:cxnChg chg="add mod">
          <ac:chgData name="Audrey De Dominicis" userId="e309085b-3cfa-479e-bc03-53b0de72e7ea" providerId="ADAL" clId="{BA48FADE-C3E9-4F65-AE12-ABEFD371A636}" dt="2024-03-02T10:06:15.807" v="15902" actId="1076"/>
          <ac:cxnSpMkLst>
            <pc:docMk/>
            <pc:sldMk cId="1422893388" sldId="300"/>
            <ac:cxnSpMk id="9" creationId="{9FD330FA-7CFF-37AB-8BEA-E2BAE0C199B3}"/>
          </ac:cxnSpMkLst>
        </pc:cxnChg>
      </pc:sldChg>
      <pc:sldChg chg="modSp new mod modAnim">
        <pc:chgData name="Audrey De Dominicis" userId="e309085b-3cfa-479e-bc03-53b0de72e7ea" providerId="ADAL" clId="{BA48FADE-C3E9-4F65-AE12-ABEFD371A636}" dt="2024-03-08T10:17:48.196" v="16270"/>
        <pc:sldMkLst>
          <pc:docMk/>
          <pc:sldMk cId="3199971905" sldId="301"/>
        </pc:sldMkLst>
        <pc:spChg chg="mod">
          <ac:chgData name="Audrey De Dominicis" userId="e309085b-3cfa-479e-bc03-53b0de72e7ea" providerId="ADAL" clId="{BA48FADE-C3E9-4F65-AE12-ABEFD371A636}" dt="2024-03-08T10:15:59.603" v="16083" actId="20577"/>
          <ac:spMkLst>
            <pc:docMk/>
            <pc:sldMk cId="3199971905" sldId="301"/>
            <ac:spMk id="2" creationId="{1A506CDB-AC9E-BE58-B10A-BC73F7FBEC5A}"/>
          </ac:spMkLst>
        </pc:spChg>
        <pc:spChg chg="mod">
          <ac:chgData name="Audrey De Dominicis" userId="e309085b-3cfa-479e-bc03-53b0de72e7ea" providerId="ADAL" clId="{BA48FADE-C3E9-4F65-AE12-ABEFD371A636}" dt="2024-03-08T10:17:35.496" v="16267" actId="5793"/>
          <ac:spMkLst>
            <pc:docMk/>
            <pc:sldMk cId="3199971905" sldId="301"/>
            <ac:spMk id="3" creationId="{D0B64D41-3A76-C6A0-5508-945CA53CBEF0}"/>
          </ac:spMkLst>
        </pc:spChg>
      </pc:sldChg>
      <pc:sldChg chg="addSp delSp modSp new del mod">
        <pc:chgData name="Audrey De Dominicis" userId="e309085b-3cfa-479e-bc03-53b0de72e7ea" providerId="ADAL" clId="{BA48FADE-C3E9-4F65-AE12-ABEFD371A636}" dt="2024-03-09T04:48:33.075" v="16376" actId="2696"/>
        <pc:sldMkLst>
          <pc:docMk/>
          <pc:sldMk cId="845058896" sldId="302"/>
        </pc:sldMkLst>
        <pc:spChg chg="del">
          <ac:chgData name="Audrey De Dominicis" userId="e309085b-3cfa-479e-bc03-53b0de72e7ea" providerId="ADAL" clId="{BA48FADE-C3E9-4F65-AE12-ABEFD371A636}" dt="2024-03-09T04:43:01.524" v="16277" actId="3680"/>
          <ac:spMkLst>
            <pc:docMk/>
            <pc:sldMk cId="845058896" sldId="302"/>
            <ac:spMk id="3" creationId="{9791CC3A-B6C4-1944-BF90-8320E102EA33}"/>
          </ac:spMkLst>
        </pc:spChg>
        <pc:spChg chg="add del mod">
          <ac:chgData name="Audrey De Dominicis" userId="e309085b-3cfa-479e-bc03-53b0de72e7ea" providerId="ADAL" clId="{BA48FADE-C3E9-4F65-AE12-ABEFD371A636}" dt="2024-03-09T04:43:21.792" v="16279" actId="3680"/>
          <ac:spMkLst>
            <pc:docMk/>
            <pc:sldMk cId="845058896" sldId="302"/>
            <ac:spMk id="6" creationId="{C363465B-E4CF-507C-1CD4-04AB69939802}"/>
          </ac:spMkLst>
        </pc:spChg>
        <pc:spChg chg="add mod">
          <ac:chgData name="Audrey De Dominicis" userId="e309085b-3cfa-479e-bc03-53b0de72e7ea" providerId="ADAL" clId="{BA48FADE-C3E9-4F65-AE12-ABEFD371A636}" dt="2024-03-09T04:48:25.947" v="16375" actId="478"/>
          <ac:spMkLst>
            <pc:docMk/>
            <pc:sldMk cId="845058896" sldId="302"/>
            <ac:spMk id="9" creationId="{6D4E0D9B-CA25-4E8B-1BA2-968ADE23156D}"/>
          </ac:spMkLst>
        </pc:spChg>
        <pc:graphicFrameChg chg="add del mod ord modGraphic">
          <ac:chgData name="Audrey De Dominicis" userId="e309085b-3cfa-479e-bc03-53b0de72e7ea" providerId="ADAL" clId="{BA48FADE-C3E9-4F65-AE12-ABEFD371A636}" dt="2024-03-09T04:43:12.049" v="16278" actId="478"/>
          <ac:graphicFrameMkLst>
            <pc:docMk/>
            <pc:sldMk cId="845058896" sldId="302"/>
            <ac:graphicFrameMk id="4" creationId="{EDF00963-EFEB-612B-87DB-F9B32D627642}"/>
          </ac:graphicFrameMkLst>
        </pc:graphicFrameChg>
        <pc:graphicFrameChg chg="add del mod ord modGraphic">
          <ac:chgData name="Audrey De Dominicis" userId="e309085b-3cfa-479e-bc03-53b0de72e7ea" providerId="ADAL" clId="{BA48FADE-C3E9-4F65-AE12-ABEFD371A636}" dt="2024-03-09T04:48:25.947" v="16375" actId="478"/>
          <ac:graphicFrameMkLst>
            <pc:docMk/>
            <pc:sldMk cId="845058896" sldId="302"/>
            <ac:graphicFrameMk id="7" creationId="{93F09ED3-0CFB-E552-FF26-5E3F8929483D}"/>
          </ac:graphicFrameMkLst>
        </pc:graphicFrameChg>
      </pc:sldChg>
      <pc:sldChg chg="addSp delSp modSp new mod">
        <pc:chgData name="Audrey De Dominicis" userId="e309085b-3cfa-479e-bc03-53b0de72e7ea" providerId="ADAL" clId="{BA48FADE-C3E9-4F65-AE12-ABEFD371A636}" dt="2024-03-09T08:05:31.468" v="16597" actId="20577"/>
        <pc:sldMkLst>
          <pc:docMk/>
          <pc:sldMk cId="4204657571" sldId="302"/>
        </pc:sldMkLst>
        <pc:spChg chg="del">
          <ac:chgData name="Audrey De Dominicis" userId="e309085b-3cfa-479e-bc03-53b0de72e7ea" providerId="ADAL" clId="{BA48FADE-C3E9-4F65-AE12-ABEFD371A636}" dt="2024-03-09T04:48:59.445" v="16378"/>
          <ac:spMkLst>
            <pc:docMk/>
            <pc:sldMk cId="4204657571" sldId="302"/>
            <ac:spMk id="2" creationId="{21F4DFE2-26F8-D2D8-90E2-9B02EC3D9434}"/>
          </ac:spMkLst>
        </pc:spChg>
        <pc:spChg chg="mod">
          <ac:chgData name="Audrey De Dominicis" userId="e309085b-3cfa-479e-bc03-53b0de72e7ea" providerId="ADAL" clId="{BA48FADE-C3E9-4F65-AE12-ABEFD371A636}" dt="2024-03-09T08:05:31.468" v="16597" actId="20577"/>
          <ac:spMkLst>
            <pc:docMk/>
            <pc:sldMk cId="4204657571" sldId="302"/>
            <ac:spMk id="3" creationId="{1CAB5A4F-1CFC-3DDC-BB8E-17933D180B27}"/>
          </ac:spMkLst>
        </pc:spChg>
        <pc:spChg chg="add mod">
          <ac:chgData name="Audrey De Dominicis" userId="e309085b-3cfa-479e-bc03-53b0de72e7ea" providerId="ADAL" clId="{BA48FADE-C3E9-4F65-AE12-ABEFD371A636}" dt="2024-03-09T04:49:02.267" v="16379" actId="14100"/>
          <ac:spMkLst>
            <pc:docMk/>
            <pc:sldMk cId="4204657571" sldId="302"/>
            <ac:spMk id="4" creationId="{D3D5C222-D13E-6895-476A-C3557AC85DFE}"/>
          </ac:spMkLst>
        </pc:spChg>
      </pc:sldChg>
      <pc:sldChg chg="addSp delSp modSp new mod">
        <pc:chgData name="Audrey De Dominicis" userId="e309085b-3cfa-479e-bc03-53b0de72e7ea" providerId="ADAL" clId="{BA48FADE-C3E9-4F65-AE12-ABEFD371A636}" dt="2024-03-09T08:05:21.244" v="16595" actId="20577"/>
        <pc:sldMkLst>
          <pc:docMk/>
          <pc:sldMk cId="3114073355" sldId="303"/>
        </pc:sldMkLst>
        <pc:spChg chg="del">
          <ac:chgData name="Audrey De Dominicis" userId="e309085b-3cfa-479e-bc03-53b0de72e7ea" providerId="ADAL" clId="{BA48FADE-C3E9-4F65-AE12-ABEFD371A636}" dt="2024-03-09T07:51:22.975" v="16392"/>
          <ac:spMkLst>
            <pc:docMk/>
            <pc:sldMk cId="3114073355" sldId="303"/>
            <ac:spMk id="2" creationId="{C1C5DB35-7C9D-465B-FDB2-67E088B46836}"/>
          </ac:spMkLst>
        </pc:spChg>
        <pc:spChg chg="mod">
          <ac:chgData name="Audrey De Dominicis" userId="e309085b-3cfa-479e-bc03-53b0de72e7ea" providerId="ADAL" clId="{BA48FADE-C3E9-4F65-AE12-ABEFD371A636}" dt="2024-03-09T08:05:21.244" v="16595" actId="20577"/>
          <ac:spMkLst>
            <pc:docMk/>
            <pc:sldMk cId="3114073355" sldId="303"/>
            <ac:spMk id="3" creationId="{4892773F-8250-F19D-1D94-1EE819B572C6}"/>
          </ac:spMkLst>
        </pc:spChg>
        <pc:spChg chg="add mod">
          <ac:chgData name="Audrey De Dominicis" userId="e309085b-3cfa-479e-bc03-53b0de72e7ea" providerId="ADAL" clId="{BA48FADE-C3E9-4F65-AE12-ABEFD371A636}" dt="2024-03-09T07:51:26.266" v="16393" actId="14100"/>
          <ac:spMkLst>
            <pc:docMk/>
            <pc:sldMk cId="3114073355" sldId="303"/>
            <ac:spMk id="4" creationId="{61875F52-1DF8-EB68-0EDF-B9FF6DCCEDE6}"/>
          </ac:spMkLst>
        </pc:spChg>
      </pc:sldChg>
      <pc:sldChg chg="addSp delSp modSp new mod modAnim">
        <pc:chgData name="Audrey De Dominicis" userId="e309085b-3cfa-479e-bc03-53b0de72e7ea" providerId="ADAL" clId="{BA48FADE-C3E9-4F65-AE12-ABEFD371A636}" dt="2024-03-09T16:55:26.817" v="16678" actId="113"/>
        <pc:sldMkLst>
          <pc:docMk/>
          <pc:sldMk cId="4081906022" sldId="304"/>
        </pc:sldMkLst>
        <pc:spChg chg="del mod">
          <ac:chgData name="Audrey De Dominicis" userId="e309085b-3cfa-479e-bc03-53b0de72e7ea" providerId="ADAL" clId="{BA48FADE-C3E9-4F65-AE12-ABEFD371A636}" dt="2024-03-09T16:53:35.434" v="16627"/>
          <ac:spMkLst>
            <pc:docMk/>
            <pc:sldMk cId="4081906022" sldId="304"/>
            <ac:spMk id="2" creationId="{2319638B-3493-AEC0-2535-D8D2C1B4227F}"/>
          </ac:spMkLst>
        </pc:spChg>
        <pc:spChg chg="add mod">
          <ac:chgData name="Audrey De Dominicis" userId="e309085b-3cfa-479e-bc03-53b0de72e7ea" providerId="ADAL" clId="{BA48FADE-C3E9-4F65-AE12-ABEFD371A636}" dt="2024-03-09T16:53:38.396" v="16628" actId="14100"/>
          <ac:spMkLst>
            <pc:docMk/>
            <pc:sldMk cId="4081906022" sldId="304"/>
            <ac:spMk id="3" creationId="{E5B63FB7-5E7A-2080-67C8-E77B26F43B15}"/>
          </ac:spMkLst>
        </pc:spChg>
        <pc:spChg chg="add mod">
          <ac:chgData name="Audrey De Dominicis" userId="e309085b-3cfa-479e-bc03-53b0de72e7ea" providerId="ADAL" clId="{BA48FADE-C3E9-4F65-AE12-ABEFD371A636}" dt="2024-03-09T16:55:26.817" v="16678" actId="113"/>
          <ac:spMkLst>
            <pc:docMk/>
            <pc:sldMk cId="4081906022" sldId="304"/>
            <ac:spMk id="4" creationId="{2A262701-1515-B414-6C49-DBE89B704B98}"/>
          </ac:spMkLst>
        </pc:spChg>
      </pc:sldChg>
      <pc:sldChg chg="addSp delSp modSp new mod modAnim">
        <pc:chgData name="Audrey De Dominicis" userId="e309085b-3cfa-479e-bc03-53b0de72e7ea" providerId="ADAL" clId="{BA48FADE-C3E9-4F65-AE12-ABEFD371A636}" dt="2024-03-09T17:42:58.598" v="17349"/>
        <pc:sldMkLst>
          <pc:docMk/>
          <pc:sldMk cId="1553659394" sldId="305"/>
        </pc:sldMkLst>
        <pc:spChg chg="del">
          <ac:chgData name="Audrey De Dominicis" userId="e309085b-3cfa-479e-bc03-53b0de72e7ea" providerId="ADAL" clId="{BA48FADE-C3E9-4F65-AE12-ABEFD371A636}" dt="2024-03-09T17:36:12.816" v="17082"/>
          <ac:spMkLst>
            <pc:docMk/>
            <pc:sldMk cId="1553659394" sldId="305"/>
            <ac:spMk id="2" creationId="{1ACEB033-F2B6-9720-24BB-650DE8C8C341}"/>
          </ac:spMkLst>
        </pc:spChg>
        <pc:spChg chg="add mod">
          <ac:chgData name="Audrey De Dominicis" userId="e309085b-3cfa-479e-bc03-53b0de72e7ea" providerId="ADAL" clId="{BA48FADE-C3E9-4F65-AE12-ABEFD371A636}" dt="2024-03-09T17:36:15.528" v="17085" actId="27636"/>
          <ac:spMkLst>
            <pc:docMk/>
            <pc:sldMk cId="1553659394" sldId="305"/>
            <ac:spMk id="3" creationId="{7B55EB3F-05BD-19B1-3821-D06DBF93C1D6}"/>
          </ac:spMkLst>
        </pc:spChg>
        <pc:spChg chg="add mod">
          <ac:chgData name="Audrey De Dominicis" userId="e309085b-3cfa-479e-bc03-53b0de72e7ea" providerId="ADAL" clId="{BA48FADE-C3E9-4F65-AE12-ABEFD371A636}" dt="2024-03-09T17:42:30.376" v="17343" actId="255"/>
          <ac:spMkLst>
            <pc:docMk/>
            <pc:sldMk cId="1553659394" sldId="305"/>
            <ac:spMk id="4" creationId="{50F6281B-6019-95B1-F0FC-2A2B6CD8F73D}"/>
          </ac:spMkLst>
        </pc:spChg>
        <pc:spChg chg="add del mod">
          <ac:chgData name="Audrey De Dominicis" userId="e309085b-3cfa-479e-bc03-53b0de72e7ea" providerId="ADAL" clId="{BA48FADE-C3E9-4F65-AE12-ABEFD371A636}" dt="2024-03-09T17:40:10.293" v="17158"/>
          <ac:spMkLst>
            <pc:docMk/>
            <pc:sldMk cId="1553659394" sldId="305"/>
            <ac:spMk id="7" creationId="{6E162870-FAC3-90D9-D688-CC9B7551E9C4}"/>
          </ac:spMkLst>
        </pc:spChg>
        <pc:spChg chg="add mod">
          <ac:chgData name="Audrey De Dominicis" userId="e309085b-3cfa-479e-bc03-53b0de72e7ea" providerId="ADAL" clId="{BA48FADE-C3E9-4F65-AE12-ABEFD371A636}" dt="2024-03-09T17:42:44.113" v="17347" actId="20577"/>
          <ac:spMkLst>
            <pc:docMk/>
            <pc:sldMk cId="1553659394" sldId="305"/>
            <ac:spMk id="8" creationId="{99D5927A-665E-5A56-63F1-B7DE2CC75BAA}"/>
          </ac:spMkLst>
        </pc:spChg>
        <pc:picChg chg="add mod">
          <ac:chgData name="Audrey De Dominicis" userId="e309085b-3cfa-479e-bc03-53b0de72e7ea" providerId="ADAL" clId="{BA48FADE-C3E9-4F65-AE12-ABEFD371A636}" dt="2024-03-09T17:39:21.768" v="17155" actId="1076"/>
          <ac:picMkLst>
            <pc:docMk/>
            <pc:sldMk cId="1553659394" sldId="305"/>
            <ac:picMk id="6" creationId="{18ACD7BE-FAEB-251C-A546-D474E065BC0D}"/>
          </ac:picMkLst>
        </pc:picChg>
      </pc:sldChg>
      <pc:sldChg chg="new del">
        <pc:chgData name="Audrey De Dominicis" userId="e309085b-3cfa-479e-bc03-53b0de72e7ea" providerId="ADAL" clId="{BA48FADE-C3E9-4F65-AE12-ABEFD371A636}" dt="2024-03-09T17:43:19.760" v="17352" actId="47"/>
        <pc:sldMkLst>
          <pc:docMk/>
          <pc:sldMk cId="3107701969" sldId="306"/>
        </pc:sldMkLst>
      </pc:sldChg>
      <pc:sldChg chg="addSp delSp modSp add mod delAnim modAnim">
        <pc:chgData name="Audrey De Dominicis" userId="e309085b-3cfa-479e-bc03-53b0de72e7ea" providerId="ADAL" clId="{BA48FADE-C3E9-4F65-AE12-ABEFD371A636}" dt="2024-03-09T17:47:36.493" v="17697"/>
        <pc:sldMkLst>
          <pc:docMk/>
          <pc:sldMk cId="2485930984" sldId="307"/>
        </pc:sldMkLst>
        <pc:spChg chg="add mod">
          <ac:chgData name="Audrey De Dominicis" userId="e309085b-3cfa-479e-bc03-53b0de72e7ea" providerId="ADAL" clId="{BA48FADE-C3E9-4F65-AE12-ABEFD371A636}" dt="2024-03-09T17:47:27.374" v="17696" actId="113"/>
          <ac:spMkLst>
            <pc:docMk/>
            <pc:sldMk cId="2485930984" sldId="307"/>
            <ac:spMk id="2" creationId="{9A86A010-B2D7-7661-47D0-70BA14CC01BD}"/>
          </ac:spMkLst>
        </pc:spChg>
        <pc:spChg chg="mod">
          <ac:chgData name="Audrey De Dominicis" userId="e309085b-3cfa-479e-bc03-53b0de72e7ea" providerId="ADAL" clId="{BA48FADE-C3E9-4F65-AE12-ABEFD371A636}" dt="2024-03-09T17:45:53.512" v="17601" actId="14100"/>
          <ac:spMkLst>
            <pc:docMk/>
            <pc:sldMk cId="2485930984" sldId="307"/>
            <ac:spMk id="4" creationId="{50F6281B-6019-95B1-F0FC-2A2B6CD8F73D}"/>
          </ac:spMkLst>
        </pc:spChg>
        <pc:spChg chg="del">
          <ac:chgData name="Audrey De Dominicis" userId="e309085b-3cfa-479e-bc03-53b0de72e7ea" providerId="ADAL" clId="{BA48FADE-C3E9-4F65-AE12-ABEFD371A636}" dt="2024-03-09T17:43:24.353" v="17354" actId="478"/>
          <ac:spMkLst>
            <pc:docMk/>
            <pc:sldMk cId="2485930984" sldId="307"/>
            <ac:spMk id="8" creationId="{99D5927A-665E-5A56-63F1-B7DE2CC75BAA}"/>
          </ac:spMkLst>
        </pc:spChg>
        <pc:picChg chg="del">
          <ac:chgData name="Audrey De Dominicis" userId="e309085b-3cfa-479e-bc03-53b0de72e7ea" providerId="ADAL" clId="{BA48FADE-C3E9-4F65-AE12-ABEFD371A636}" dt="2024-03-09T17:43:22.542" v="17353" actId="478"/>
          <ac:picMkLst>
            <pc:docMk/>
            <pc:sldMk cId="2485930984" sldId="307"/>
            <ac:picMk id="6" creationId="{18ACD7BE-FAEB-251C-A546-D474E065BC0D}"/>
          </ac:picMkLst>
        </pc:picChg>
      </pc:sldChg>
      <pc:sldChg chg="addSp delSp modSp new mod">
        <pc:chgData name="Audrey De Dominicis" userId="e309085b-3cfa-479e-bc03-53b0de72e7ea" providerId="ADAL" clId="{BA48FADE-C3E9-4F65-AE12-ABEFD371A636}" dt="2024-03-09T17:53:52.171" v="18019" actId="255"/>
        <pc:sldMkLst>
          <pc:docMk/>
          <pc:sldMk cId="3835870730" sldId="308"/>
        </pc:sldMkLst>
        <pc:spChg chg="del">
          <ac:chgData name="Audrey De Dominicis" userId="e309085b-3cfa-479e-bc03-53b0de72e7ea" providerId="ADAL" clId="{BA48FADE-C3E9-4F65-AE12-ABEFD371A636}" dt="2024-03-09T17:48:59.658" v="17699"/>
          <ac:spMkLst>
            <pc:docMk/>
            <pc:sldMk cId="3835870730" sldId="308"/>
            <ac:spMk id="2" creationId="{CD38679E-EF21-F569-68CA-584630115CFB}"/>
          </ac:spMkLst>
        </pc:spChg>
        <pc:spChg chg="add mod">
          <ac:chgData name="Audrey De Dominicis" userId="e309085b-3cfa-479e-bc03-53b0de72e7ea" providerId="ADAL" clId="{BA48FADE-C3E9-4F65-AE12-ABEFD371A636}" dt="2024-03-09T17:49:01.560" v="17702" actId="27636"/>
          <ac:spMkLst>
            <pc:docMk/>
            <pc:sldMk cId="3835870730" sldId="308"/>
            <ac:spMk id="3" creationId="{B7EFC62E-A98E-A2BC-6545-6C28274E4463}"/>
          </ac:spMkLst>
        </pc:spChg>
        <pc:spChg chg="add mod">
          <ac:chgData name="Audrey De Dominicis" userId="e309085b-3cfa-479e-bc03-53b0de72e7ea" providerId="ADAL" clId="{BA48FADE-C3E9-4F65-AE12-ABEFD371A636}" dt="2024-03-09T17:53:52.171" v="18019" actId="255"/>
          <ac:spMkLst>
            <pc:docMk/>
            <pc:sldMk cId="3835870730" sldId="308"/>
            <ac:spMk id="4" creationId="{1267045A-699C-C18D-6FD5-A8725C81E861}"/>
          </ac:spMkLst>
        </pc:spChg>
        <pc:spChg chg="add mod">
          <ac:chgData name="Audrey De Dominicis" userId="e309085b-3cfa-479e-bc03-53b0de72e7ea" providerId="ADAL" clId="{BA48FADE-C3E9-4F65-AE12-ABEFD371A636}" dt="2024-03-09T17:53:46.394" v="18018" actId="1076"/>
          <ac:spMkLst>
            <pc:docMk/>
            <pc:sldMk cId="3835870730" sldId="308"/>
            <ac:spMk id="5" creationId="{7A885207-E44D-4F5F-513C-BA62A8FBBD47}"/>
          </ac:spMkLst>
        </pc:spChg>
      </pc:sldChg>
      <pc:sldChg chg="delSp modSp add mod modAnim">
        <pc:chgData name="Audrey De Dominicis" userId="e309085b-3cfa-479e-bc03-53b0de72e7ea" providerId="ADAL" clId="{BA48FADE-C3E9-4F65-AE12-ABEFD371A636}" dt="2024-03-09T17:56:06.823" v="18104"/>
        <pc:sldMkLst>
          <pc:docMk/>
          <pc:sldMk cId="997251841" sldId="309"/>
        </pc:sldMkLst>
        <pc:spChg chg="mod">
          <ac:chgData name="Audrey De Dominicis" userId="e309085b-3cfa-479e-bc03-53b0de72e7ea" providerId="ADAL" clId="{BA48FADE-C3E9-4F65-AE12-ABEFD371A636}" dt="2024-03-09T17:55:17.661" v="18102" actId="20577"/>
          <ac:spMkLst>
            <pc:docMk/>
            <pc:sldMk cId="997251841" sldId="309"/>
            <ac:spMk id="4" creationId="{1267045A-699C-C18D-6FD5-A8725C81E861}"/>
          </ac:spMkLst>
        </pc:spChg>
        <pc:spChg chg="del mod">
          <ac:chgData name="Audrey De Dominicis" userId="e309085b-3cfa-479e-bc03-53b0de72e7ea" providerId="ADAL" clId="{BA48FADE-C3E9-4F65-AE12-ABEFD371A636}" dt="2024-03-09T17:54:21.232" v="18022" actId="478"/>
          <ac:spMkLst>
            <pc:docMk/>
            <pc:sldMk cId="997251841" sldId="309"/>
            <ac:spMk id="5" creationId="{7A885207-E44D-4F5F-513C-BA62A8FBBD47}"/>
          </ac:spMkLst>
        </pc:spChg>
      </pc:sldChg>
      <pc:sldChg chg="addSp delSp modSp new mod modAnim">
        <pc:chgData name="Audrey De Dominicis" userId="e309085b-3cfa-479e-bc03-53b0de72e7ea" providerId="ADAL" clId="{BA48FADE-C3E9-4F65-AE12-ABEFD371A636}" dt="2024-03-09T18:03:27.471" v="18338"/>
        <pc:sldMkLst>
          <pc:docMk/>
          <pc:sldMk cId="3865818030" sldId="310"/>
        </pc:sldMkLst>
        <pc:spChg chg="del">
          <ac:chgData name="Audrey De Dominicis" userId="e309085b-3cfa-479e-bc03-53b0de72e7ea" providerId="ADAL" clId="{BA48FADE-C3E9-4F65-AE12-ABEFD371A636}" dt="2024-03-09T17:56:18.280" v="18106"/>
          <ac:spMkLst>
            <pc:docMk/>
            <pc:sldMk cId="3865818030" sldId="310"/>
            <ac:spMk id="2" creationId="{948AD7E1-4630-56C9-9974-73821AEFA407}"/>
          </ac:spMkLst>
        </pc:spChg>
        <pc:spChg chg="add mod">
          <ac:chgData name="Audrey De Dominicis" userId="e309085b-3cfa-479e-bc03-53b0de72e7ea" providerId="ADAL" clId="{BA48FADE-C3E9-4F65-AE12-ABEFD371A636}" dt="2024-03-09T17:56:19.907" v="18109" actId="27636"/>
          <ac:spMkLst>
            <pc:docMk/>
            <pc:sldMk cId="3865818030" sldId="310"/>
            <ac:spMk id="3" creationId="{55B7EFA0-1FDC-DF17-C5BB-F4057BB83BCE}"/>
          </ac:spMkLst>
        </pc:spChg>
        <pc:spChg chg="add del mod">
          <ac:chgData name="Audrey De Dominicis" userId="e309085b-3cfa-479e-bc03-53b0de72e7ea" providerId="ADAL" clId="{BA48FADE-C3E9-4F65-AE12-ABEFD371A636}" dt="2024-03-09T18:01:26.514" v="18195"/>
          <ac:spMkLst>
            <pc:docMk/>
            <pc:sldMk cId="3865818030" sldId="310"/>
            <ac:spMk id="8" creationId="{9B097813-4593-9FAE-4B59-F8D70787AF69}"/>
          </ac:spMkLst>
        </pc:spChg>
        <pc:spChg chg="add mod">
          <ac:chgData name="Audrey De Dominicis" userId="e309085b-3cfa-479e-bc03-53b0de72e7ea" providerId="ADAL" clId="{BA48FADE-C3E9-4F65-AE12-ABEFD371A636}" dt="2024-03-09T18:02:52.590" v="18332" actId="1076"/>
          <ac:spMkLst>
            <pc:docMk/>
            <pc:sldMk cId="3865818030" sldId="310"/>
            <ac:spMk id="9" creationId="{AE1855E5-BF5F-09B4-E76E-7CCF874F0682}"/>
          </ac:spMkLst>
        </pc:spChg>
        <pc:graphicFrameChg chg="add mod modGraphic">
          <ac:chgData name="Audrey De Dominicis" userId="e309085b-3cfa-479e-bc03-53b0de72e7ea" providerId="ADAL" clId="{BA48FADE-C3E9-4F65-AE12-ABEFD371A636}" dt="2024-03-09T17:59:56.591" v="18189" actId="122"/>
          <ac:graphicFrameMkLst>
            <pc:docMk/>
            <pc:sldMk cId="3865818030" sldId="310"/>
            <ac:graphicFrameMk id="4" creationId="{B83BAD08-2BAA-870A-A78B-2BF0581CFC9A}"/>
          </ac:graphicFrameMkLst>
        </pc:graphicFrameChg>
        <pc:cxnChg chg="add mod">
          <ac:chgData name="Audrey De Dominicis" userId="e309085b-3cfa-479e-bc03-53b0de72e7ea" providerId="ADAL" clId="{BA48FADE-C3E9-4F65-AE12-ABEFD371A636}" dt="2024-03-09T17:57:32.666" v="18122" actId="14100"/>
          <ac:cxnSpMkLst>
            <pc:docMk/>
            <pc:sldMk cId="3865818030" sldId="310"/>
            <ac:cxnSpMk id="6" creationId="{B07F39F7-3479-4501-AB73-0DF3DBD2019C}"/>
          </ac:cxnSpMkLst>
        </pc:cxnChg>
      </pc:sldChg>
      <pc:sldChg chg="addSp delSp modSp new mod modAnim">
        <pc:chgData name="Audrey De Dominicis" userId="e309085b-3cfa-479e-bc03-53b0de72e7ea" providerId="ADAL" clId="{BA48FADE-C3E9-4F65-AE12-ABEFD371A636}" dt="2024-03-09T18:10:47.755" v="18713" actId="20577"/>
        <pc:sldMkLst>
          <pc:docMk/>
          <pc:sldMk cId="1965459142" sldId="311"/>
        </pc:sldMkLst>
        <pc:spChg chg="del">
          <ac:chgData name="Audrey De Dominicis" userId="e309085b-3cfa-479e-bc03-53b0de72e7ea" providerId="ADAL" clId="{BA48FADE-C3E9-4F65-AE12-ABEFD371A636}" dt="2024-03-09T18:03:18.627" v="18334"/>
          <ac:spMkLst>
            <pc:docMk/>
            <pc:sldMk cId="1965459142" sldId="311"/>
            <ac:spMk id="2" creationId="{5A0142C5-723F-447A-0964-88945575445E}"/>
          </ac:spMkLst>
        </pc:spChg>
        <pc:spChg chg="add mod">
          <ac:chgData name="Audrey De Dominicis" userId="e309085b-3cfa-479e-bc03-53b0de72e7ea" providerId="ADAL" clId="{BA48FADE-C3E9-4F65-AE12-ABEFD371A636}" dt="2024-03-09T18:03:20.348" v="18337" actId="27636"/>
          <ac:spMkLst>
            <pc:docMk/>
            <pc:sldMk cId="1965459142" sldId="311"/>
            <ac:spMk id="3" creationId="{A5182081-22FA-6D04-940F-B75475C02B75}"/>
          </ac:spMkLst>
        </pc:spChg>
        <pc:spChg chg="add mod">
          <ac:chgData name="Audrey De Dominicis" userId="e309085b-3cfa-479e-bc03-53b0de72e7ea" providerId="ADAL" clId="{BA48FADE-C3E9-4F65-AE12-ABEFD371A636}" dt="2024-03-09T18:06:26.195" v="18372" actId="1076"/>
          <ac:spMkLst>
            <pc:docMk/>
            <pc:sldMk cId="1965459142" sldId="311"/>
            <ac:spMk id="4" creationId="{E9BCD8FC-9DFA-0F04-7EE8-7D5AD522FF15}"/>
          </ac:spMkLst>
        </pc:spChg>
        <pc:spChg chg="add mod">
          <ac:chgData name="Audrey De Dominicis" userId="e309085b-3cfa-479e-bc03-53b0de72e7ea" providerId="ADAL" clId="{BA48FADE-C3E9-4F65-AE12-ABEFD371A636}" dt="2024-03-09T18:06:29.282" v="18373" actId="1076"/>
          <ac:spMkLst>
            <pc:docMk/>
            <pc:sldMk cId="1965459142" sldId="311"/>
            <ac:spMk id="5" creationId="{25FD80C6-92B8-B8F5-C8A2-A1A4F3BA21C9}"/>
          </ac:spMkLst>
        </pc:spChg>
        <pc:spChg chg="add mod">
          <ac:chgData name="Audrey De Dominicis" userId="e309085b-3cfa-479e-bc03-53b0de72e7ea" providerId="ADAL" clId="{BA48FADE-C3E9-4F65-AE12-ABEFD371A636}" dt="2024-03-09T18:07:52.089" v="18534" actId="20577"/>
          <ac:spMkLst>
            <pc:docMk/>
            <pc:sldMk cId="1965459142" sldId="311"/>
            <ac:spMk id="6" creationId="{5E04E838-2336-1A1B-FE92-F2CF54C00B6E}"/>
          </ac:spMkLst>
        </pc:spChg>
        <pc:spChg chg="add mod">
          <ac:chgData name="Audrey De Dominicis" userId="e309085b-3cfa-479e-bc03-53b0de72e7ea" providerId="ADAL" clId="{BA48FADE-C3E9-4F65-AE12-ABEFD371A636}" dt="2024-03-09T18:08:35.955" v="18537" actId="20577"/>
          <ac:spMkLst>
            <pc:docMk/>
            <pc:sldMk cId="1965459142" sldId="311"/>
            <ac:spMk id="7" creationId="{B5BE9ADA-070C-33D1-01C5-27E29388930A}"/>
          </ac:spMkLst>
        </pc:spChg>
        <pc:spChg chg="add mod">
          <ac:chgData name="Audrey De Dominicis" userId="e309085b-3cfa-479e-bc03-53b0de72e7ea" providerId="ADAL" clId="{BA48FADE-C3E9-4F65-AE12-ABEFD371A636}" dt="2024-03-09T18:08:39.075" v="18538" actId="20577"/>
          <ac:spMkLst>
            <pc:docMk/>
            <pc:sldMk cId="1965459142" sldId="311"/>
            <ac:spMk id="8" creationId="{570B86ED-1865-EBD1-0A0F-3D396C9A81D2}"/>
          </ac:spMkLst>
        </pc:spChg>
        <pc:spChg chg="add">
          <ac:chgData name="Audrey De Dominicis" userId="e309085b-3cfa-479e-bc03-53b0de72e7ea" providerId="ADAL" clId="{BA48FADE-C3E9-4F65-AE12-ABEFD371A636}" dt="2024-03-09T18:08:57.951" v="18539" actId="11529"/>
          <ac:spMkLst>
            <pc:docMk/>
            <pc:sldMk cId="1965459142" sldId="311"/>
            <ac:spMk id="9" creationId="{D0901D90-ACFD-797B-76D6-BFACF9BB3084}"/>
          </ac:spMkLst>
        </pc:spChg>
        <pc:spChg chg="add mod">
          <ac:chgData name="Audrey De Dominicis" userId="e309085b-3cfa-479e-bc03-53b0de72e7ea" providerId="ADAL" clId="{BA48FADE-C3E9-4F65-AE12-ABEFD371A636}" dt="2024-03-09T18:10:47.755" v="18713" actId="20577"/>
          <ac:spMkLst>
            <pc:docMk/>
            <pc:sldMk cId="1965459142" sldId="311"/>
            <ac:spMk id="10" creationId="{9165C162-3817-C924-F8BD-3CD43C6BAA7D}"/>
          </ac:spMkLst>
        </pc:spChg>
      </pc:sldChg>
      <pc:sldChg chg="addSp delSp modSp new mod modAnim">
        <pc:chgData name="Audrey De Dominicis" userId="e309085b-3cfa-479e-bc03-53b0de72e7ea" providerId="ADAL" clId="{BA48FADE-C3E9-4F65-AE12-ABEFD371A636}" dt="2024-03-09T18:16:28.227" v="18778" actId="1076"/>
        <pc:sldMkLst>
          <pc:docMk/>
          <pc:sldMk cId="2150334443" sldId="312"/>
        </pc:sldMkLst>
        <pc:spChg chg="del">
          <ac:chgData name="Audrey De Dominicis" userId="e309085b-3cfa-479e-bc03-53b0de72e7ea" providerId="ADAL" clId="{BA48FADE-C3E9-4F65-AE12-ABEFD371A636}" dt="2024-03-09T18:11:52.472" v="18715"/>
          <ac:spMkLst>
            <pc:docMk/>
            <pc:sldMk cId="2150334443" sldId="312"/>
            <ac:spMk id="2" creationId="{C37557B9-7FEC-FE3C-B39D-6FBA80B5A222}"/>
          </ac:spMkLst>
        </pc:spChg>
        <pc:spChg chg="add mod">
          <ac:chgData name="Audrey De Dominicis" userId="e309085b-3cfa-479e-bc03-53b0de72e7ea" providerId="ADAL" clId="{BA48FADE-C3E9-4F65-AE12-ABEFD371A636}" dt="2024-03-09T18:11:54.316" v="18718" actId="27636"/>
          <ac:spMkLst>
            <pc:docMk/>
            <pc:sldMk cId="2150334443" sldId="312"/>
            <ac:spMk id="3" creationId="{EF799E53-9F5F-70DF-4037-60EBF8599185}"/>
          </ac:spMkLst>
        </pc:spChg>
        <pc:spChg chg="add mod">
          <ac:chgData name="Audrey De Dominicis" userId="e309085b-3cfa-479e-bc03-53b0de72e7ea" providerId="ADAL" clId="{BA48FADE-C3E9-4F65-AE12-ABEFD371A636}" dt="2024-03-09T18:12:47.951" v="18766" actId="113"/>
          <ac:spMkLst>
            <pc:docMk/>
            <pc:sldMk cId="2150334443" sldId="312"/>
            <ac:spMk id="4" creationId="{4D20C825-5706-3BB6-4338-8B09682E1888}"/>
          </ac:spMkLst>
        </pc:spChg>
        <pc:spChg chg="add mod">
          <ac:chgData name="Audrey De Dominicis" userId="e309085b-3cfa-479e-bc03-53b0de72e7ea" providerId="ADAL" clId="{BA48FADE-C3E9-4F65-AE12-ABEFD371A636}" dt="2024-03-09T18:16:28.227" v="18778" actId="1076"/>
          <ac:spMkLst>
            <pc:docMk/>
            <pc:sldMk cId="2150334443" sldId="312"/>
            <ac:spMk id="7" creationId="{270CDEFC-C8F2-24B9-C209-F1C0CF46FC04}"/>
          </ac:spMkLst>
        </pc:spChg>
        <pc:spChg chg="add mod">
          <ac:chgData name="Audrey De Dominicis" userId="e309085b-3cfa-479e-bc03-53b0de72e7ea" providerId="ADAL" clId="{BA48FADE-C3E9-4F65-AE12-ABEFD371A636}" dt="2024-03-09T18:14:13.012" v="18774" actId="1076"/>
          <ac:spMkLst>
            <pc:docMk/>
            <pc:sldMk cId="2150334443" sldId="312"/>
            <ac:spMk id="8" creationId="{10AFC3D2-0372-92CC-2AA6-D25F98C154E7}"/>
          </ac:spMkLst>
        </pc:spChg>
        <pc:graphicFrameChg chg="add mod">
          <ac:chgData name="Audrey De Dominicis" userId="e309085b-3cfa-479e-bc03-53b0de72e7ea" providerId="ADAL" clId="{BA48FADE-C3E9-4F65-AE12-ABEFD371A636}" dt="2024-03-09T18:13:41.842" v="18768" actId="1076"/>
          <ac:graphicFrameMkLst>
            <pc:docMk/>
            <pc:sldMk cId="2150334443" sldId="312"/>
            <ac:graphicFrameMk id="5" creationId="{19462E50-F338-9F84-90FC-B110591F3450}"/>
          </ac:graphicFrameMkLst>
        </pc:graphicFrameChg>
        <pc:cxnChg chg="add mod">
          <ac:chgData name="Audrey De Dominicis" userId="e309085b-3cfa-479e-bc03-53b0de72e7ea" providerId="ADAL" clId="{BA48FADE-C3E9-4F65-AE12-ABEFD371A636}" dt="2024-03-09T18:13:41.842" v="18768" actId="1076"/>
          <ac:cxnSpMkLst>
            <pc:docMk/>
            <pc:sldMk cId="2150334443" sldId="312"/>
            <ac:cxnSpMk id="6" creationId="{B2AE7F3E-7616-0396-7434-941DE2B34777}"/>
          </ac:cxnSpMkLst>
        </pc:cxnChg>
      </pc:sldChg>
      <pc:sldChg chg="addSp delSp modSp new mod delAnim modAnim">
        <pc:chgData name="Audrey De Dominicis" userId="e309085b-3cfa-479e-bc03-53b0de72e7ea" providerId="ADAL" clId="{BA48FADE-C3E9-4F65-AE12-ABEFD371A636}" dt="2024-03-09T18:50:18.615" v="19002"/>
        <pc:sldMkLst>
          <pc:docMk/>
          <pc:sldMk cId="2190310477" sldId="313"/>
        </pc:sldMkLst>
        <pc:spChg chg="del">
          <ac:chgData name="Audrey De Dominicis" userId="e309085b-3cfa-479e-bc03-53b0de72e7ea" providerId="ADAL" clId="{BA48FADE-C3E9-4F65-AE12-ABEFD371A636}" dt="2024-03-09T18:45:00.861" v="18780"/>
          <ac:spMkLst>
            <pc:docMk/>
            <pc:sldMk cId="2190310477" sldId="313"/>
            <ac:spMk id="2" creationId="{4ECA5A40-8FA2-DE4E-5558-E2F3B800FA62}"/>
          </ac:spMkLst>
        </pc:spChg>
        <pc:spChg chg="add mod">
          <ac:chgData name="Audrey De Dominicis" userId="e309085b-3cfa-479e-bc03-53b0de72e7ea" providerId="ADAL" clId="{BA48FADE-C3E9-4F65-AE12-ABEFD371A636}" dt="2024-03-09T18:45:03.361" v="18782" actId="14100"/>
          <ac:spMkLst>
            <pc:docMk/>
            <pc:sldMk cId="2190310477" sldId="313"/>
            <ac:spMk id="3" creationId="{4F8F41CA-ACE2-F1AB-EA1D-7775DBB01AD6}"/>
          </ac:spMkLst>
        </pc:spChg>
        <pc:spChg chg="add del mod">
          <ac:chgData name="Audrey De Dominicis" userId="e309085b-3cfa-479e-bc03-53b0de72e7ea" providerId="ADAL" clId="{BA48FADE-C3E9-4F65-AE12-ABEFD371A636}" dt="2024-03-09T18:45:21.752" v="18807" actId="478"/>
          <ac:spMkLst>
            <pc:docMk/>
            <pc:sldMk cId="2190310477" sldId="313"/>
            <ac:spMk id="4" creationId="{40606D54-BBBB-B99B-D002-249622A82A6D}"/>
          </ac:spMkLst>
        </pc:spChg>
        <pc:spChg chg="add mod">
          <ac:chgData name="Audrey De Dominicis" userId="e309085b-3cfa-479e-bc03-53b0de72e7ea" providerId="ADAL" clId="{BA48FADE-C3E9-4F65-AE12-ABEFD371A636}" dt="2024-03-09T18:45:41.215" v="18823" actId="20577"/>
          <ac:spMkLst>
            <pc:docMk/>
            <pc:sldMk cId="2190310477" sldId="313"/>
            <ac:spMk id="5" creationId="{9F30B001-0390-8ABD-908A-A109DA2E6218}"/>
          </ac:spMkLst>
        </pc:spChg>
        <pc:spChg chg="add del mod">
          <ac:chgData name="Audrey De Dominicis" userId="e309085b-3cfa-479e-bc03-53b0de72e7ea" providerId="ADAL" clId="{BA48FADE-C3E9-4F65-AE12-ABEFD371A636}" dt="2024-03-09T18:47:25.219" v="18831"/>
          <ac:spMkLst>
            <pc:docMk/>
            <pc:sldMk cId="2190310477" sldId="313"/>
            <ac:spMk id="8" creationId="{F0DB3E13-01B0-F1E6-1D71-831554BC063E}"/>
          </ac:spMkLst>
        </pc:spChg>
        <pc:spChg chg="add mod">
          <ac:chgData name="Audrey De Dominicis" userId="e309085b-3cfa-479e-bc03-53b0de72e7ea" providerId="ADAL" clId="{BA48FADE-C3E9-4F65-AE12-ABEFD371A636}" dt="2024-03-09T18:50:01.131" v="19000" actId="14100"/>
          <ac:spMkLst>
            <pc:docMk/>
            <pc:sldMk cId="2190310477" sldId="313"/>
            <ac:spMk id="9" creationId="{5D15D14A-42F0-9C08-074A-7AF912D2BE5A}"/>
          </ac:spMkLst>
        </pc:spChg>
        <pc:picChg chg="add mod">
          <ac:chgData name="Audrey De Dominicis" userId="e309085b-3cfa-479e-bc03-53b0de72e7ea" providerId="ADAL" clId="{BA48FADE-C3E9-4F65-AE12-ABEFD371A636}" dt="2024-03-09T18:47:09.398" v="18828" actId="1076"/>
          <ac:picMkLst>
            <pc:docMk/>
            <pc:sldMk cId="2190310477" sldId="313"/>
            <ac:picMk id="7" creationId="{F4B1188D-2E98-F87B-63D3-39455A47C35E}"/>
          </ac:picMkLst>
        </pc:picChg>
      </pc:sldChg>
      <pc:sldChg chg="addSp delSp modSp new del mod">
        <pc:chgData name="Audrey De Dominicis" userId="e309085b-3cfa-479e-bc03-53b0de72e7ea" providerId="ADAL" clId="{BA48FADE-C3E9-4F65-AE12-ABEFD371A636}" dt="2024-03-09T18:54:57.919" v="19173" actId="2696"/>
        <pc:sldMkLst>
          <pc:docMk/>
          <pc:sldMk cId="392179859" sldId="314"/>
        </pc:sldMkLst>
        <pc:spChg chg="del">
          <ac:chgData name="Audrey De Dominicis" userId="e309085b-3cfa-479e-bc03-53b0de72e7ea" providerId="ADAL" clId="{BA48FADE-C3E9-4F65-AE12-ABEFD371A636}" dt="2024-03-09T18:50:38.422" v="19004"/>
          <ac:spMkLst>
            <pc:docMk/>
            <pc:sldMk cId="392179859" sldId="314"/>
            <ac:spMk id="2" creationId="{D259E93D-8627-386C-4C18-DFDBFFB9D6D4}"/>
          </ac:spMkLst>
        </pc:spChg>
        <pc:spChg chg="add mod">
          <ac:chgData name="Audrey De Dominicis" userId="e309085b-3cfa-479e-bc03-53b0de72e7ea" providerId="ADAL" clId="{BA48FADE-C3E9-4F65-AE12-ABEFD371A636}" dt="2024-03-09T18:50:39.999" v="19006" actId="27636"/>
          <ac:spMkLst>
            <pc:docMk/>
            <pc:sldMk cId="392179859" sldId="314"/>
            <ac:spMk id="3" creationId="{5BE02471-7C6A-0DFD-B2D8-B537F2243FA0}"/>
          </ac:spMkLst>
        </pc:spChg>
        <pc:spChg chg="add mod">
          <ac:chgData name="Audrey De Dominicis" userId="e309085b-3cfa-479e-bc03-53b0de72e7ea" providerId="ADAL" clId="{BA48FADE-C3E9-4F65-AE12-ABEFD371A636}" dt="2024-03-09T18:52:50.423" v="19172" actId="207"/>
          <ac:spMkLst>
            <pc:docMk/>
            <pc:sldMk cId="392179859" sldId="314"/>
            <ac:spMk id="4" creationId="{04D993F2-F157-D6BF-3A34-1CC4E85407B9}"/>
          </ac:spMkLst>
        </pc:spChg>
      </pc:sldChg>
      <pc:sldChg chg="addSp delSp modSp new mod modAnim">
        <pc:chgData name="Audrey De Dominicis" userId="e309085b-3cfa-479e-bc03-53b0de72e7ea" providerId="ADAL" clId="{BA48FADE-C3E9-4F65-AE12-ABEFD371A636}" dt="2024-03-09T19:01:59.671" v="19717" actId="114"/>
        <pc:sldMkLst>
          <pc:docMk/>
          <pc:sldMk cId="1774494988" sldId="314"/>
        </pc:sldMkLst>
        <pc:spChg chg="del">
          <ac:chgData name="Audrey De Dominicis" userId="e309085b-3cfa-479e-bc03-53b0de72e7ea" providerId="ADAL" clId="{BA48FADE-C3E9-4F65-AE12-ABEFD371A636}" dt="2024-03-09T18:57:00.807" v="19176"/>
          <ac:spMkLst>
            <pc:docMk/>
            <pc:sldMk cId="1774494988" sldId="314"/>
            <ac:spMk id="2" creationId="{103525D8-6886-462C-9FAC-860A42A5DD0C}"/>
          </ac:spMkLst>
        </pc:spChg>
        <pc:spChg chg="add mod">
          <ac:chgData name="Audrey De Dominicis" userId="e309085b-3cfa-479e-bc03-53b0de72e7ea" providerId="ADAL" clId="{BA48FADE-C3E9-4F65-AE12-ABEFD371A636}" dt="2024-03-09T18:57:02.554" v="19177" actId="14100"/>
          <ac:spMkLst>
            <pc:docMk/>
            <pc:sldMk cId="1774494988" sldId="314"/>
            <ac:spMk id="3" creationId="{125427DC-1BEA-BEA2-D2AE-F88C079B5113}"/>
          </ac:spMkLst>
        </pc:spChg>
        <pc:spChg chg="add mod">
          <ac:chgData name="Audrey De Dominicis" userId="e309085b-3cfa-479e-bc03-53b0de72e7ea" providerId="ADAL" clId="{BA48FADE-C3E9-4F65-AE12-ABEFD371A636}" dt="2024-03-09T18:59:49.203" v="19420" actId="14100"/>
          <ac:spMkLst>
            <pc:docMk/>
            <pc:sldMk cId="1774494988" sldId="314"/>
            <ac:spMk id="4" creationId="{2C47250C-2625-12E9-24A5-66939A86F1AF}"/>
          </ac:spMkLst>
        </pc:spChg>
        <pc:spChg chg="add">
          <ac:chgData name="Audrey De Dominicis" userId="e309085b-3cfa-479e-bc03-53b0de72e7ea" providerId="ADAL" clId="{BA48FADE-C3E9-4F65-AE12-ABEFD371A636}" dt="2024-03-09T18:59:57.301" v="19421" actId="11529"/>
          <ac:spMkLst>
            <pc:docMk/>
            <pc:sldMk cId="1774494988" sldId="314"/>
            <ac:spMk id="5" creationId="{F59B7150-20A0-43B0-F182-2D0B78BF0E80}"/>
          </ac:spMkLst>
        </pc:spChg>
        <pc:spChg chg="add mod">
          <ac:chgData name="Audrey De Dominicis" userId="e309085b-3cfa-479e-bc03-53b0de72e7ea" providerId="ADAL" clId="{BA48FADE-C3E9-4F65-AE12-ABEFD371A636}" dt="2024-03-09T19:01:59.671" v="19717" actId="114"/>
          <ac:spMkLst>
            <pc:docMk/>
            <pc:sldMk cId="1774494988" sldId="314"/>
            <ac:spMk id="6" creationId="{41145F0D-744D-071D-B4EC-864062640A24}"/>
          </ac:spMkLst>
        </pc:spChg>
      </pc:sldChg>
      <pc:sldMasterChg chg="del delSldLayout">
        <pc:chgData name="Audrey De Dominicis" userId="e309085b-3cfa-479e-bc03-53b0de72e7ea" providerId="ADAL" clId="{BA48FADE-C3E9-4F65-AE12-ABEFD371A636}" dt="2024-02-24T07:07:05.386" v="196" actId="26606"/>
        <pc:sldMasterMkLst>
          <pc:docMk/>
          <pc:sldMasterMk cId="1914648405" sldId="2147483648"/>
        </pc:sldMasterMkLst>
        <pc:sldLayoutChg chg="del">
          <pc:chgData name="Audrey De Dominicis" userId="e309085b-3cfa-479e-bc03-53b0de72e7ea" providerId="ADAL" clId="{BA48FADE-C3E9-4F65-AE12-ABEFD371A636}" dt="2024-02-24T07:07:05.386" v="196" actId="26606"/>
          <pc:sldLayoutMkLst>
            <pc:docMk/>
            <pc:sldMasterMk cId="1914648405" sldId="2147483648"/>
            <pc:sldLayoutMk cId="3829554960" sldId="2147483649"/>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483662076" sldId="2147483650"/>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2846591379" sldId="2147483651"/>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1819501595" sldId="2147483652"/>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898150239" sldId="2147483653"/>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959484222" sldId="2147483654"/>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556129246" sldId="2147483655"/>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1541880158" sldId="2147483656"/>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786129462" sldId="2147483657"/>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981421258" sldId="2147483658"/>
          </pc:sldLayoutMkLst>
        </pc:sldLayoutChg>
        <pc:sldLayoutChg chg="del">
          <pc:chgData name="Audrey De Dominicis" userId="e309085b-3cfa-479e-bc03-53b0de72e7ea" providerId="ADAL" clId="{BA48FADE-C3E9-4F65-AE12-ABEFD371A636}" dt="2024-02-24T07:07:05.386" v="196" actId="26606"/>
          <pc:sldLayoutMkLst>
            <pc:docMk/>
            <pc:sldMasterMk cId="1914648405" sldId="2147483648"/>
            <pc:sldLayoutMk cId="391480047" sldId="2147483659"/>
          </pc:sldLayoutMkLst>
        </pc:sldLayoutChg>
      </pc:sldMasterChg>
      <pc:sldMasterChg chg="add addSldLayout">
        <pc:chgData name="Audrey De Dominicis" userId="e309085b-3cfa-479e-bc03-53b0de72e7ea" providerId="ADAL" clId="{BA48FADE-C3E9-4F65-AE12-ABEFD371A636}" dt="2024-02-24T07:07:05.386" v="196" actId="26606"/>
        <pc:sldMasterMkLst>
          <pc:docMk/>
          <pc:sldMasterMk cId="1290879941" sldId="2147483712"/>
        </pc:sldMasterMkLst>
        <pc:sldLayoutChg chg="add">
          <pc:chgData name="Audrey De Dominicis" userId="e309085b-3cfa-479e-bc03-53b0de72e7ea" providerId="ADAL" clId="{BA48FADE-C3E9-4F65-AE12-ABEFD371A636}" dt="2024-02-24T07:07:05.386" v="196" actId="26606"/>
          <pc:sldLayoutMkLst>
            <pc:docMk/>
            <pc:sldMasterMk cId="1290879941" sldId="2147483712"/>
            <pc:sldLayoutMk cId="1140206327" sldId="2147483701"/>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1252327860" sldId="2147483702"/>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850139426" sldId="2147483703"/>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2065521036" sldId="2147483704"/>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733754166" sldId="2147483705"/>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2106585419" sldId="2147483706"/>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3261779527" sldId="2147483707"/>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3599382133" sldId="2147483708"/>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4284975626" sldId="2147483709"/>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1101306671" sldId="2147483710"/>
          </pc:sldLayoutMkLst>
        </pc:sldLayoutChg>
        <pc:sldLayoutChg chg="add">
          <pc:chgData name="Audrey De Dominicis" userId="e309085b-3cfa-479e-bc03-53b0de72e7ea" providerId="ADAL" clId="{BA48FADE-C3E9-4F65-AE12-ABEFD371A636}" dt="2024-02-24T07:07:05.386" v="196" actId="26606"/>
          <pc:sldLayoutMkLst>
            <pc:docMk/>
            <pc:sldMasterMk cId="1290879941" sldId="2147483712"/>
            <pc:sldLayoutMk cId="1784221501"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0BCFD-76F5-477D-9006-3EFA751C9A88}" type="datetimeFigureOut">
              <a:rPr lang="it-IT" smtClean="0"/>
              <a:t>11/03/2024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4881D-7B2B-46B0-A706-A85456C48002}" type="slidenum">
              <a:rPr lang="it-IT" smtClean="0"/>
              <a:t>‹N›</a:t>
            </a:fld>
            <a:endParaRPr lang="it-IT"/>
          </a:p>
        </p:txBody>
      </p:sp>
    </p:spTree>
    <p:extLst>
      <p:ext uri="{BB962C8B-B14F-4D97-AF65-F5344CB8AC3E}">
        <p14:creationId xmlns:p14="http://schemas.microsoft.com/office/powerpoint/2010/main" val="58504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B94881D-7B2B-46B0-A706-A85456C48002}" type="slidenum">
              <a:rPr lang="it-IT" smtClean="0"/>
              <a:t>7</a:t>
            </a:fld>
            <a:endParaRPr lang="it-IT"/>
          </a:p>
        </p:txBody>
      </p:sp>
    </p:spTree>
    <p:extLst>
      <p:ext uri="{BB962C8B-B14F-4D97-AF65-F5344CB8AC3E}">
        <p14:creationId xmlns:p14="http://schemas.microsoft.com/office/powerpoint/2010/main" val="242951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3/11/2024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38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5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3/11/2024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77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97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30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2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0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58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3/11/2024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a:t>
            </a:fld>
            <a:endParaRPr lang="en-US" dirty="0"/>
          </a:p>
        </p:txBody>
      </p:sp>
    </p:spTree>
    <p:extLst>
      <p:ext uri="{BB962C8B-B14F-4D97-AF65-F5344CB8AC3E}">
        <p14:creationId xmlns:p14="http://schemas.microsoft.com/office/powerpoint/2010/main" val="125232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1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3/11/2024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52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3/11/2024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a:t>
            </a:fld>
            <a:endParaRPr lang="en-US" dirty="0"/>
          </a:p>
        </p:txBody>
      </p:sp>
    </p:spTree>
    <p:extLst>
      <p:ext uri="{BB962C8B-B14F-4D97-AF65-F5344CB8AC3E}">
        <p14:creationId xmlns:p14="http://schemas.microsoft.com/office/powerpoint/2010/main" val="129087994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0" name="Oval 9">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4" name="Straight Connector 23">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9"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1D73B213-CAA4-1E5C-8C3D-F92687685E29}"/>
              </a:ext>
            </a:extLst>
          </p:cNvPr>
          <p:cNvSpPr>
            <a:spLocks noGrp="1"/>
          </p:cNvSpPr>
          <p:nvPr>
            <p:ph type="ctrTitle"/>
          </p:nvPr>
        </p:nvSpPr>
        <p:spPr>
          <a:xfrm>
            <a:off x="5224243" y="770890"/>
            <a:ext cx="6400999" cy="1268984"/>
          </a:xfrm>
        </p:spPr>
        <p:txBody>
          <a:bodyPr vert="horz" lIns="91440" tIns="45720" rIns="91440" bIns="45720" rtlCol="0" anchor="t">
            <a:normAutofit fontScale="90000"/>
          </a:bodyPr>
          <a:lstStyle/>
          <a:p>
            <a:r>
              <a:rPr lang="en-US" sz="4000" dirty="0"/>
              <a:t>IL POTERE DI MERCATO</a:t>
            </a:r>
            <a:br>
              <a:rPr lang="en-US" sz="4000" dirty="0"/>
            </a:br>
            <a:r>
              <a:rPr lang="en-US" sz="4000" dirty="0"/>
              <a:t>Cap. </a:t>
            </a:r>
            <a:r>
              <a:rPr lang="en-US" sz="4000"/>
              <a:t>6</a:t>
            </a:r>
            <a:endParaRPr lang="en-US" sz="4000" dirty="0"/>
          </a:p>
        </p:txBody>
      </p:sp>
      <p:sp>
        <p:nvSpPr>
          <p:cNvPr id="3" name="Sottotitolo 2">
            <a:extLst>
              <a:ext uri="{FF2B5EF4-FFF2-40B4-BE49-F238E27FC236}">
                <a16:creationId xmlns:a16="http://schemas.microsoft.com/office/drawing/2014/main" id="{786B6185-1ECB-1F99-BCED-504E6EEBAEF9}"/>
              </a:ext>
            </a:extLst>
          </p:cNvPr>
          <p:cNvSpPr>
            <a:spLocks noGrp="1"/>
          </p:cNvSpPr>
          <p:nvPr>
            <p:ph type="subTitle" idx="1"/>
          </p:nvPr>
        </p:nvSpPr>
        <p:spPr>
          <a:xfrm>
            <a:off x="5224243" y="2160016"/>
            <a:ext cx="6400999" cy="3601212"/>
          </a:xfrm>
        </p:spPr>
        <p:txBody>
          <a:bodyPr vert="horz" lIns="91440" tIns="45720" rIns="91440" bIns="45720" rtlCol="0">
            <a:normAutofit/>
          </a:bodyPr>
          <a:lstStyle/>
          <a:p>
            <a:r>
              <a:rPr lang="en-US" b="1" dirty="0"/>
              <a:t>Corso di </a:t>
            </a:r>
            <a:r>
              <a:rPr lang="en-US" b="1" dirty="0" err="1"/>
              <a:t>Politica</a:t>
            </a:r>
            <a:r>
              <a:rPr lang="en-US" b="1" dirty="0"/>
              <a:t> </a:t>
            </a:r>
            <a:r>
              <a:rPr lang="en-US" b="1" dirty="0" err="1"/>
              <a:t>Economica</a:t>
            </a:r>
            <a:endParaRPr lang="en-US" b="1" dirty="0"/>
          </a:p>
          <a:p>
            <a:r>
              <a:rPr lang="en-US" dirty="0"/>
              <a:t>Prof. Marco Di </a:t>
            </a:r>
            <a:r>
              <a:rPr lang="en-US" dirty="0" err="1"/>
              <a:t>Domizio</a:t>
            </a:r>
            <a:endParaRPr lang="en-US" dirty="0"/>
          </a:p>
          <a:p>
            <a:r>
              <a:rPr lang="en-US" dirty="0"/>
              <a:t>mdidomizio@unite.it</a:t>
            </a:r>
          </a:p>
          <a:p>
            <a:pPr indent="-228600">
              <a:buFont typeface="Arial" panose="020B0604020202020204" pitchFamily="34" charset="0"/>
              <a:buChar char="•"/>
            </a:pPr>
            <a:endParaRPr lang="en-US" dirty="0"/>
          </a:p>
          <a:p>
            <a:r>
              <a:rPr lang="en-US" dirty="0" err="1"/>
              <a:t>Dott.ssa</a:t>
            </a:r>
            <a:r>
              <a:rPr lang="en-US" dirty="0"/>
              <a:t> Audrey De Dominicis</a:t>
            </a:r>
          </a:p>
          <a:p>
            <a:r>
              <a:rPr lang="en-US" dirty="0"/>
              <a:t>adedominicis@unite.it</a:t>
            </a:r>
          </a:p>
        </p:txBody>
      </p:sp>
      <p:pic>
        <p:nvPicPr>
          <p:cNvPr id="4" name="Picture 3">
            <a:extLst>
              <a:ext uri="{FF2B5EF4-FFF2-40B4-BE49-F238E27FC236}">
                <a16:creationId xmlns:a16="http://schemas.microsoft.com/office/drawing/2014/main" id="{0AA731AC-0D13-2AAB-F6CB-91507FD3D68C}"/>
              </a:ext>
            </a:extLst>
          </p:cNvPr>
          <p:cNvPicPr>
            <a:picLocks noChangeAspect="1"/>
          </p:cNvPicPr>
          <p:nvPr/>
        </p:nvPicPr>
        <p:blipFill rotWithShape="1">
          <a:blip r:embed="rId2"/>
          <a:srcRect l="34006" r="11664" b="-1"/>
          <a:stretch/>
        </p:blipFill>
        <p:spPr>
          <a:xfrm>
            <a:off x="20" y="1"/>
            <a:ext cx="4657325" cy="6857999"/>
          </a:xfrm>
          <a:prstGeom prst="rect">
            <a:avLst/>
          </a:prstGeom>
        </p:spPr>
      </p:pic>
      <p:cxnSp>
        <p:nvCxnSpPr>
          <p:cNvPr id="34" name="Straight Connector 33">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46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07DC2-F3AB-3B9D-2B29-91C8646BA752}"/>
              </a:ext>
            </a:extLst>
          </p:cNvPr>
          <p:cNvSpPr>
            <a:spLocks noGrp="1"/>
          </p:cNvSpPr>
          <p:nvPr>
            <p:ph type="title"/>
          </p:nvPr>
        </p:nvSpPr>
        <p:spPr>
          <a:xfrm>
            <a:off x="565150" y="770890"/>
            <a:ext cx="10244364" cy="1268984"/>
          </a:xfrm>
        </p:spPr>
        <p:txBody>
          <a:bodyPr>
            <a:normAutofit fontScale="90000"/>
          </a:bodyPr>
          <a:lstStyle/>
          <a:p>
            <a:r>
              <a:rPr lang="it-IT" dirty="0"/>
              <a:t>Il monopolio è inefficiente anche in senso dinamico?</a:t>
            </a:r>
          </a:p>
        </p:txBody>
      </p:sp>
      <p:sp>
        <p:nvSpPr>
          <p:cNvPr id="3" name="CasellaDiTesto 2">
            <a:extLst>
              <a:ext uri="{FF2B5EF4-FFF2-40B4-BE49-F238E27FC236}">
                <a16:creationId xmlns:a16="http://schemas.microsoft.com/office/drawing/2014/main" id="{A92ACCB8-6E8A-EFCC-E7F9-CC24F887532A}"/>
              </a:ext>
            </a:extLst>
          </p:cNvPr>
          <p:cNvSpPr txBox="1"/>
          <p:nvPr/>
        </p:nvSpPr>
        <p:spPr>
          <a:xfrm>
            <a:off x="772886" y="2383971"/>
            <a:ext cx="10646228" cy="646331"/>
          </a:xfrm>
          <a:prstGeom prst="rect">
            <a:avLst/>
          </a:prstGeom>
          <a:noFill/>
        </p:spPr>
        <p:txBody>
          <a:bodyPr wrap="square" rtlCol="0">
            <a:spAutoFit/>
          </a:bodyPr>
          <a:lstStyle/>
          <a:p>
            <a:r>
              <a:rPr lang="it-IT" dirty="0"/>
              <a:t>Alcuni ritengono che il monopolio, pur essendo deleterio in situazioni statiche, possa risultare efficiente per un’economia in termini dinamici.</a:t>
            </a:r>
          </a:p>
        </p:txBody>
      </p:sp>
      <p:sp>
        <p:nvSpPr>
          <p:cNvPr id="4" name="Freccia in giù 3">
            <a:extLst>
              <a:ext uri="{FF2B5EF4-FFF2-40B4-BE49-F238E27FC236}">
                <a16:creationId xmlns:a16="http://schemas.microsoft.com/office/drawing/2014/main" id="{D344E4A9-A86D-E0EB-152D-0E4533D396A3}"/>
              </a:ext>
            </a:extLst>
          </p:cNvPr>
          <p:cNvSpPr/>
          <p:nvPr/>
        </p:nvSpPr>
        <p:spPr>
          <a:xfrm>
            <a:off x="5687332" y="3030302"/>
            <a:ext cx="506639" cy="7973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4094EF9-33DF-A182-6C00-4D8CE05B8D7C}"/>
              </a:ext>
            </a:extLst>
          </p:cNvPr>
          <p:cNvSpPr txBox="1"/>
          <p:nvPr/>
        </p:nvSpPr>
        <p:spPr>
          <a:xfrm>
            <a:off x="957942" y="3999132"/>
            <a:ext cx="9851572" cy="646331"/>
          </a:xfrm>
          <a:prstGeom prst="rect">
            <a:avLst/>
          </a:prstGeom>
          <a:noFill/>
        </p:spPr>
        <p:txBody>
          <a:bodyPr wrap="square" rtlCol="0">
            <a:spAutoFit/>
          </a:bodyPr>
          <a:lstStyle/>
          <a:p>
            <a:r>
              <a:rPr lang="it-IT" sz="1600" b="1" dirty="0"/>
              <a:t>EFFICIENZA IN SENSO DINAMICO</a:t>
            </a:r>
            <a:r>
              <a:rPr lang="it-IT" dirty="0"/>
              <a:t>: una situazione in cui è possibile aumentare l’indicatore di benessere di tutte le generazioni, attuali e future.</a:t>
            </a:r>
          </a:p>
        </p:txBody>
      </p:sp>
      <p:sp>
        <p:nvSpPr>
          <p:cNvPr id="7" name="Freccia in giù 6">
            <a:extLst>
              <a:ext uri="{FF2B5EF4-FFF2-40B4-BE49-F238E27FC236}">
                <a16:creationId xmlns:a16="http://schemas.microsoft.com/office/drawing/2014/main" id="{4EE3C507-88F3-D3C5-2E47-F3C7D2813DCA}"/>
              </a:ext>
            </a:extLst>
          </p:cNvPr>
          <p:cNvSpPr/>
          <p:nvPr/>
        </p:nvSpPr>
        <p:spPr>
          <a:xfrm>
            <a:off x="5872388" y="4645464"/>
            <a:ext cx="506639" cy="5143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7C9791E8-E88F-97C6-E661-1B8CE4FE64C8}"/>
              </a:ext>
            </a:extLst>
          </p:cNvPr>
          <p:cNvSpPr txBox="1"/>
          <p:nvPr/>
        </p:nvSpPr>
        <p:spPr>
          <a:xfrm>
            <a:off x="3646713" y="5159830"/>
            <a:ext cx="4691743" cy="344268"/>
          </a:xfrm>
          <a:prstGeom prst="rect">
            <a:avLst/>
          </a:prstGeom>
          <a:noFill/>
        </p:spPr>
        <p:txBody>
          <a:bodyPr wrap="square" rtlCol="0">
            <a:spAutoFit/>
          </a:bodyPr>
          <a:lstStyle/>
          <a:p>
            <a:r>
              <a:rPr lang="it-IT" sz="1600" b="1" dirty="0"/>
              <a:t>Estensione del concetto di Pareto-Efficienza</a:t>
            </a:r>
            <a:endParaRPr lang="it-IT" dirty="0"/>
          </a:p>
        </p:txBody>
      </p:sp>
    </p:spTree>
    <p:extLst>
      <p:ext uri="{BB962C8B-B14F-4D97-AF65-F5344CB8AC3E}">
        <p14:creationId xmlns:p14="http://schemas.microsoft.com/office/powerpoint/2010/main" val="19434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35427-BC15-657E-F47D-6AE19067A911}"/>
              </a:ext>
            </a:extLst>
          </p:cNvPr>
          <p:cNvSpPr>
            <a:spLocks noGrp="1"/>
          </p:cNvSpPr>
          <p:nvPr>
            <p:ph type="title"/>
          </p:nvPr>
        </p:nvSpPr>
        <p:spPr>
          <a:xfrm>
            <a:off x="565150" y="770890"/>
            <a:ext cx="9460593" cy="1268984"/>
          </a:xfrm>
        </p:spPr>
        <p:txBody>
          <a:bodyPr>
            <a:normAutofit fontScale="90000"/>
          </a:bodyPr>
          <a:lstStyle/>
          <a:p>
            <a:r>
              <a:rPr lang="it-IT" dirty="0"/>
              <a:t>Il monopolio è inefficiente anche in senso dinamico?</a:t>
            </a:r>
          </a:p>
        </p:txBody>
      </p:sp>
      <p:sp>
        <p:nvSpPr>
          <p:cNvPr id="3" name="CasellaDiTesto 2">
            <a:extLst>
              <a:ext uri="{FF2B5EF4-FFF2-40B4-BE49-F238E27FC236}">
                <a16:creationId xmlns:a16="http://schemas.microsoft.com/office/drawing/2014/main" id="{C8F11267-89A9-983D-7FE2-3DD4E8515C7C}"/>
              </a:ext>
            </a:extLst>
          </p:cNvPr>
          <p:cNvSpPr txBox="1"/>
          <p:nvPr/>
        </p:nvSpPr>
        <p:spPr>
          <a:xfrm>
            <a:off x="816429" y="2318657"/>
            <a:ext cx="10881200" cy="923330"/>
          </a:xfrm>
          <a:prstGeom prst="rect">
            <a:avLst/>
          </a:prstGeom>
          <a:noFill/>
        </p:spPr>
        <p:txBody>
          <a:bodyPr wrap="square" rtlCol="0">
            <a:spAutoFit/>
          </a:bodyPr>
          <a:lstStyle/>
          <a:p>
            <a:r>
              <a:rPr lang="it-IT" dirty="0"/>
              <a:t>La perfetta concorrenza consente che le generazioni attuali stiano meglio rispetto ad una situazione di monopolio, ma espone le generazioni future al rischio di vedere una più modesta crescita della propria condizione.</a:t>
            </a:r>
          </a:p>
        </p:txBody>
      </p:sp>
      <p:sp>
        <p:nvSpPr>
          <p:cNvPr id="4" name="Freccia in giù 3">
            <a:extLst>
              <a:ext uri="{FF2B5EF4-FFF2-40B4-BE49-F238E27FC236}">
                <a16:creationId xmlns:a16="http://schemas.microsoft.com/office/drawing/2014/main" id="{A35E2459-01CE-B8CB-9434-CD234FB589B7}"/>
              </a:ext>
            </a:extLst>
          </p:cNvPr>
          <p:cNvSpPr/>
          <p:nvPr/>
        </p:nvSpPr>
        <p:spPr>
          <a:xfrm>
            <a:off x="5295446" y="3305771"/>
            <a:ext cx="914400" cy="6204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56BE340-577D-426F-1B9A-DE1EA3CE1FFD}"/>
              </a:ext>
            </a:extLst>
          </p:cNvPr>
          <p:cNvSpPr txBox="1"/>
          <p:nvPr/>
        </p:nvSpPr>
        <p:spPr>
          <a:xfrm>
            <a:off x="816429" y="4093028"/>
            <a:ext cx="7467600" cy="923330"/>
          </a:xfrm>
          <a:prstGeom prst="rect">
            <a:avLst/>
          </a:prstGeom>
          <a:noFill/>
        </p:spPr>
        <p:txBody>
          <a:bodyPr wrap="square" rtlCol="0">
            <a:spAutoFit/>
          </a:bodyPr>
          <a:lstStyle/>
          <a:p>
            <a:r>
              <a:rPr lang="it-IT" dirty="0"/>
              <a:t>La crescita economica associata a regimi di monopolio è più forte rispetto alla crescita economica associata a situazioni di concorrenza perfetta.</a:t>
            </a:r>
          </a:p>
        </p:txBody>
      </p:sp>
      <p:pic>
        <p:nvPicPr>
          <p:cNvPr id="7" name="Immagine 6" descr="Immagine che contiene Viso umano, ritratto, vestiti, gentiluomo&#10;&#10;Descrizione generata automaticamente">
            <a:extLst>
              <a:ext uri="{FF2B5EF4-FFF2-40B4-BE49-F238E27FC236}">
                <a16:creationId xmlns:a16="http://schemas.microsoft.com/office/drawing/2014/main" id="{F2622EED-B2FE-42AA-FF20-36E598F9B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321" y="3072484"/>
            <a:ext cx="2381250" cy="3333750"/>
          </a:xfrm>
          <a:prstGeom prst="rect">
            <a:avLst/>
          </a:prstGeom>
        </p:spPr>
      </p:pic>
      <p:sp>
        <p:nvSpPr>
          <p:cNvPr id="8" name="Freccia in giù 7">
            <a:extLst>
              <a:ext uri="{FF2B5EF4-FFF2-40B4-BE49-F238E27FC236}">
                <a16:creationId xmlns:a16="http://schemas.microsoft.com/office/drawing/2014/main" id="{5CE9F120-1519-EE6C-666E-6E746F2DEBE0}"/>
              </a:ext>
            </a:extLst>
          </p:cNvPr>
          <p:cNvSpPr/>
          <p:nvPr/>
        </p:nvSpPr>
        <p:spPr>
          <a:xfrm>
            <a:off x="5295446" y="5016358"/>
            <a:ext cx="914400" cy="6204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E8E365AF-C251-3BED-9C60-6C933430FCBE}"/>
              </a:ext>
            </a:extLst>
          </p:cNvPr>
          <p:cNvSpPr txBox="1"/>
          <p:nvPr/>
        </p:nvSpPr>
        <p:spPr>
          <a:xfrm>
            <a:off x="4264097" y="5636844"/>
            <a:ext cx="2977097" cy="369332"/>
          </a:xfrm>
          <a:prstGeom prst="rect">
            <a:avLst/>
          </a:prstGeom>
          <a:noFill/>
        </p:spPr>
        <p:txBody>
          <a:bodyPr wrap="none" rtlCol="0">
            <a:spAutoFit/>
          </a:bodyPr>
          <a:lstStyle/>
          <a:p>
            <a:r>
              <a:rPr lang="it-IT" dirty="0"/>
              <a:t>Joseph Schumpeter, 1942</a:t>
            </a:r>
          </a:p>
        </p:txBody>
      </p:sp>
    </p:spTree>
    <p:extLst>
      <p:ext uri="{BB962C8B-B14F-4D97-AF65-F5344CB8AC3E}">
        <p14:creationId xmlns:p14="http://schemas.microsoft.com/office/powerpoint/2010/main" val="359705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DF4BA-2212-723E-B2C1-C99C73ECC22A}"/>
              </a:ext>
            </a:extLst>
          </p:cNvPr>
          <p:cNvSpPr>
            <a:spLocks noGrp="1"/>
          </p:cNvSpPr>
          <p:nvPr>
            <p:ph type="title"/>
          </p:nvPr>
        </p:nvSpPr>
        <p:spPr>
          <a:xfrm>
            <a:off x="565150" y="770890"/>
            <a:ext cx="9830707" cy="1268984"/>
          </a:xfrm>
        </p:spPr>
        <p:txBody>
          <a:bodyPr>
            <a:normAutofit fontScale="90000"/>
          </a:bodyPr>
          <a:lstStyle/>
          <a:p>
            <a:r>
              <a:rPr lang="it-IT" dirty="0"/>
              <a:t>Il monopolio è inefficiente anche in senso dinamico?</a:t>
            </a:r>
          </a:p>
        </p:txBody>
      </p:sp>
      <p:sp>
        <p:nvSpPr>
          <p:cNvPr id="3" name="CasellaDiTesto 2">
            <a:extLst>
              <a:ext uri="{FF2B5EF4-FFF2-40B4-BE49-F238E27FC236}">
                <a16:creationId xmlns:a16="http://schemas.microsoft.com/office/drawing/2014/main" id="{22BE4F51-BDD9-884A-A118-AD28BD0D254C}"/>
              </a:ext>
            </a:extLst>
          </p:cNvPr>
          <p:cNvSpPr txBox="1"/>
          <p:nvPr/>
        </p:nvSpPr>
        <p:spPr>
          <a:xfrm>
            <a:off x="838201" y="2449285"/>
            <a:ext cx="10983686" cy="646331"/>
          </a:xfrm>
          <a:prstGeom prst="rect">
            <a:avLst/>
          </a:prstGeom>
          <a:noFill/>
        </p:spPr>
        <p:txBody>
          <a:bodyPr wrap="square" rtlCol="0">
            <a:spAutoFit/>
          </a:bodyPr>
          <a:lstStyle/>
          <a:p>
            <a:r>
              <a:rPr lang="it-IT" dirty="0"/>
              <a:t>Secondo </a:t>
            </a:r>
            <a:r>
              <a:rPr lang="it-IT" b="1" dirty="0"/>
              <a:t>Schumpeter</a:t>
            </a:r>
            <a:r>
              <a:rPr lang="it-IT" dirty="0"/>
              <a:t>: il monopolio può garantire una crescita economica più rapida rispetto alla concorrenza perfetta </a:t>
            </a:r>
          </a:p>
        </p:txBody>
      </p:sp>
      <p:sp>
        <p:nvSpPr>
          <p:cNvPr id="4" name="CasellaDiTesto 3">
            <a:extLst>
              <a:ext uri="{FF2B5EF4-FFF2-40B4-BE49-F238E27FC236}">
                <a16:creationId xmlns:a16="http://schemas.microsoft.com/office/drawing/2014/main" id="{E8697E52-C58A-2BF0-C857-DEEF06095704}"/>
              </a:ext>
            </a:extLst>
          </p:cNvPr>
          <p:cNvSpPr txBox="1"/>
          <p:nvPr/>
        </p:nvSpPr>
        <p:spPr>
          <a:xfrm>
            <a:off x="838201" y="3309255"/>
            <a:ext cx="7500256" cy="369332"/>
          </a:xfrm>
          <a:prstGeom prst="rect">
            <a:avLst/>
          </a:prstGeom>
          <a:noFill/>
        </p:spPr>
        <p:txBody>
          <a:bodyPr wrap="square" rtlCol="0">
            <a:spAutoFit/>
          </a:bodyPr>
          <a:lstStyle/>
          <a:p>
            <a:r>
              <a:rPr lang="it-IT" dirty="0"/>
              <a:t>Visone </a:t>
            </a:r>
            <a:r>
              <a:rPr lang="it-IT" dirty="0" err="1"/>
              <a:t>schumpeteriana</a:t>
            </a:r>
            <a:r>
              <a:rPr lang="it-IT" dirty="0"/>
              <a:t>: sviluppo economico basato sull’innovazione. </a:t>
            </a:r>
          </a:p>
        </p:txBody>
      </p:sp>
      <p:sp>
        <p:nvSpPr>
          <p:cNvPr id="5" name="Rettangolo 4">
            <a:extLst>
              <a:ext uri="{FF2B5EF4-FFF2-40B4-BE49-F238E27FC236}">
                <a16:creationId xmlns:a16="http://schemas.microsoft.com/office/drawing/2014/main" id="{21B73448-A8F6-09D4-50DC-B360F9FAA3F1}"/>
              </a:ext>
            </a:extLst>
          </p:cNvPr>
          <p:cNvSpPr/>
          <p:nvPr/>
        </p:nvSpPr>
        <p:spPr>
          <a:xfrm>
            <a:off x="6455229" y="3189514"/>
            <a:ext cx="1774371" cy="5728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E33C82ED-9477-5D78-9949-8D27668F1E16}"/>
              </a:ext>
            </a:extLst>
          </p:cNvPr>
          <p:cNvCxnSpPr>
            <a:cxnSpLocks/>
            <a:stCxn id="5" idx="2"/>
          </p:cNvCxnSpPr>
          <p:nvPr/>
        </p:nvCxnSpPr>
        <p:spPr>
          <a:xfrm>
            <a:off x="7342415" y="3762385"/>
            <a:ext cx="0" cy="821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5FD9A3BC-D3FF-935E-89FD-AD931A2EB082}"/>
              </a:ext>
            </a:extLst>
          </p:cNvPr>
          <p:cNvSpPr txBox="1"/>
          <p:nvPr/>
        </p:nvSpPr>
        <p:spPr>
          <a:xfrm>
            <a:off x="721267" y="4667469"/>
            <a:ext cx="10329589" cy="646331"/>
          </a:xfrm>
          <a:prstGeom prst="rect">
            <a:avLst/>
          </a:prstGeom>
          <a:noFill/>
        </p:spPr>
        <p:txBody>
          <a:bodyPr wrap="square" rtlCol="0">
            <a:spAutoFit/>
          </a:bodyPr>
          <a:lstStyle/>
          <a:p>
            <a:pPr algn="just"/>
            <a:r>
              <a:rPr lang="it-IT" dirty="0"/>
              <a:t>Richiede investimenti rischiosi da parte delle imprese. Investimenti in ricerca sono costosi e ad alto rischio quindi per lo più  dipendono dall’auto-finanziamento.</a:t>
            </a:r>
          </a:p>
        </p:txBody>
      </p:sp>
    </p:spTree>
    <p:extLst>
      <p:ext uri="{BB962C8B-B14F-4D97-AF65-F5344CB8AC3E}">
        <p14:creationId xmlns:p14="http://schemas.microsoft.com/office/powerpoint/2010/main" val="36195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3507174-DAC6-DC60-5B1B-D535D45A8380}"/>
              </a:ext>
            </a:extLst>
          </p:cNvPr>
          <p:cNvSpPr>
            <a:spLocks noGrp="1"/>
          </p:cNvSpPr>
          <p:nvPr>
            <p:ph type="title"/>
          </p:nvPr>
        </p:nvSpPr>
        <p:spPr>
          <a:xfrm>
            <a:off x="565150" y="771525"/>
            <a:ext cx="9928148" cy="1268413"/>
          </a:xfrm>
        </p:spPr>
        <p:txBody>
          <a:bodyPr>
            <a:normAutofit fontScale="90000"/>
          </a:bodyPr>
          <a:lstStyle/>
          <a:p>
            <a:r>
              <a:rPr lang="it-IT" dirty="0"/>
              <a:t>Il monopolio è inefficiente anche in senso dinamico?</a:t>
            </a:r>
          </a:p>
        </p:txBody>
      </p:sp>
      <p:sp>
        <p:nvSpPr>
          <p:cNvPr id="4" name="CasellaDiTesto 3">
            <a:extLst>
              <a:ext uri="{FF2B5EF4-FFF2-40B4-BE49-F238E27FC236}">
                <a16:creationId xmlns:a16="http://schemas.microsoft.com/office/drawing/2014/main" id="{5DB07807-2B24-FF9A-8A67-6CB0E21E9488}"/>
              </a:ext>
            </a:extLst>
          </p:cNvPr>
          <p:cNvSpPr txBox="1"/>
          <p:nvPr/>
        </p:nvSpPr>
        <p:spPr>
          <a:xfrm>
            <a:off x="1131926" y="2383971"/>
            <a:ext cx="9928148" cy="646331"/>
          </a:xfrm>
          <a:prstGeom prst="rect">
            <a:avLst/>
          </a:prstGeom>
          <a:noFill/>
        </p:spPr>
        <p:txBody>
          <a:bodyPr wrap="square" rtlCol="0">
            <a:spAutoFit/>
          </a:bodyPr>
          <a:lstStyle/>
          <a:p>
            <a:r>
              <a:rPr lang="it-IT" dirty="0"/>
              <a:t>Poiché in una condizione di monopolio le imprese conseguono profitti maggiori rispetto alla condizione di perfetta concorrenza </a:t>
            </a:r>
          </a:p>
        </p:txBody>
      </p:sp>
      <p:sp>
        <p:nvSpPr>
          <p:cNvPr id="5" name="Freccia in su 4">
            <a:extLst>
              <a:ext uri="{FF2B5EF4-FFF2-40B4-BE49-F238E27FC236}">
                <a16:creationId xmlns:a16="http://schemas.microsoft.com/office/drawing/2014/main" id="{1BB3A053-0D85-427B-5952-45894BD7A556}"/>
              </a:ext>
            </a:extLst>
          </p:cNvPr>
          <p:cNvSpPr/>
          <p:nvPr/>
        </p:nvSpPr>
        <p:spPr>
          <a:xfrm rot="10800000">
            <a:off x="5998029" y="3069771"/>
            <a:ext cx="315685" cy="5551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348DD0D-5EB6-22D6-8F5B-F2FF73DF54C5}"/>
              </a:ext>
            </a:extLst>
          </p:cNvPr>
          <p:cNvSpPr txBox="1"/>
          <p:nvPr/>
        </p:nvSpPr>
        <p:spPr>
          <a:xfrm>
            <a:off x="1131926" y="3675299"/>
            <a:ext cx="9928148" cy="646331"/>
          </a:xfrm>
          <a:prstGeom prst="rect">
            <a:avLst/>
          </a:prstGeom>
          <a:noFill/>
        </p:spPr>
        <p:txBody>
          <a:bodyPr wrap="square" rtlCol="0">
            <a:spAutoFit/>
          </a:bodyPr>
          <a:lstStyle/>
          <a:p>
            <a:r>
              <a:rPr lang="it-IT" dirty="0"/>
              <a:t>Esse possono impiegare maggiori risorse per finanziare la ricerca e assicurano un più elevato tasso di innovazione al mercato (crescita più veloce).</a:t>
            </a:r>
          </a:p>
        </p:txBody>
      </p:sp>
      <p:sp>
        <p:nvSpPr>
          <p:cNvPr id="2" name="Freccia in su 1">
            <a:extLst>
              <a:ext uri="{FF2B5EF4-FFF2-40B4-BE49-F238E27FC236}">
                <a16:creationId xmlns:a16="http://schemas.microsoft.com/office/drawing/2014/main" id="{8A00E862-7613-08FA-A92E-AEDAB8100BD5}"/>
              </a:ext>
            </a:extLst>
          </p:cNvPr>
          <p:cNvSpPr/>
          <p:nvPr/>
        </p:nvSpPr>
        <p:spPr>
          <a:xfrm rot="10800000">
            <a:off x="6019800" y="4371986"/>
            <a:ext cx="315685" cy="5551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260340B2-F2AB-C612-49CD-E357B8043B1A}"/>
              </a:ext>
            </a:extLst>
          </p:cNvPr>
          <p:cNvSpPr txBox="1"/>
          <p:nvPr/>
        </p:nvSpPr>
        <p:spPr>
          <a:xfrm>
            <a:off x="1044840" y="4977515"/>
            <a:ext cx="9928148" cy="369332"/>
          </a:xfrm>
          <a:prstGeom prst="rect">
            <a:avLst/>
          </a:prstGeom>
          <a:noFill/>
        </p:spPr>
        <p:txBody>
          <a:bodyPr wrap="square" rtlCol="0">
            <a:spAutoFit/>
          </a:bodyPr>
          <a:lstStyle/>
          <a:p>
            <a:r>
              <a:rPr lang="it-IT" dirty="0"/>
              <a:t>Secondo Schumpeter, la presenza di monopoli è benefica per la crescita di lungo periodo</a:t>
            </a:r>
          </a:p>
        </p:txBody>
      </p:sp>
    </p:spTree>
    <p:extLst>
      <p:ext uri="{BB962C8B-B14F-4D97-AF65-F5344CB8AC3E}">
        <p14:creationId xmlns:p14="http://schemas.microsoft.com/office/powerpoint/2010/main" val="37745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E56C532-B6CF-9B74-3105-37C6F25E23F5}"/>
              </a:ext>
            </a:extLst>
          </p:cNvPr>
          <p:cNvSpPr>
            <a:spLocks noGrp="1"/>
          </p:cNvSpPr>
          <p:nvPr>
            <p:ph type="title"/>
          </p:nvPr>
        </p:nvSpPr>
        <p:spPr>
          <a:xfrm>
            <a:off x="565150" y="771525"/>
            <a:ext cx="9569450" cy="1268413"/>
          </a:xfrm>
        </p:spPr>
        <p:txBody>
          <a:bodyPr>
            <a:normAutofit fontScale="90000"/>
          </a:bodyPr>
          <a:lstStyle/>
          <a:p>
            <a:r>
              <a:rPr lang="it-IT" dirty="0"/>
              <a:t>Il monopolio è inefficiente anche in senso dinamico?</a:t>
            </a:r>
          </a:p>
        </p:txBody>
      </p:sp>
      <p:pic>
        <p:nvPicPr>
          <p:cNvPr id="4" name="Immagine 3" descr="Immagine che contiene Viso umano, ritratto, vestiti, gentiluomo&#10;&#10;Descrizione generata automaticamente">
            <a:extLst>
              <a:ext uri="{FF2B5EF4-FFF2-40B4-BE49-F238E27FC236}">
                <a16:creationId xmlns:a16="http://schemas.microsoft.com/office/drawing/2014/main" id="{3084E723-952A-B857-E8D9-DD5FEB562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778" y="2179856"/>
            <a:ext cx="2381250" cy="3333750"/>
          </a:xfrm>
          <a:prstGeom prst="rect">
            <a:avLst/>
          </a:prstGeom>
        </p:spPr>
      </p:pic>
      <p:pic>
        <p:nvPicPr>
          <p:cNvPr id="6" name="Immagine 5" descr="Immagine che contiene persona, Viso umano, vestiti, Fronte&#10;&#10;Descrizione generata automaticamente">
            <a:extLst>
              <a:ext uri="{FF2B5EF4-FFF2-40B4-BE49-F238E27FC236}">
                <a16:creationId xmlns:a16="http://schemas.microsoft.com/office/drawing/2014/main" id="{88D40D0F-93A1-35D4-5842-E58BBC0D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023" y="2256065"/>
            <a:ext cx="2296206" cy="3097840"/>
          </a:xfrm>
          <a:prstGeom prst="rect">
            <a:avLst/>
          </a:prstGeom>
        </p:spPr>
      </p:pic>
      <p:sp>
        <p:nvSpPr>
          <p:cNvPr id="7" name="CasellaDiTesto 6">
            <a:extLst>
              <a:ext uri="{FF2B5EF4-FFF2-40B4-BE49-F238E27FC236}">
                <a16:creationId xmlns:a16="http://schemas.microsoft.com/office/drawing/2014/main" id="{B67A731C-7416-771E-48FF-6594233A7BAA}"/>
              </a:ext>
            </a:extLst>
          </p:cNvPr>
          <p:cNvSpPr txBox="1"/>
          <p:nvPr/>
        </p:nvSpPr>
        <p:spPr>
          <a:xfrm>
            <a:off x="5584371" y="3804985"/>
            <a:ext cx="494046" cy="369332"/>
          </a:xfrm>
          <a:prstGeom prst="rect">
            <a:avLst/>
          </a:prstGeom>
          <a:noFill/>
        </p:spPr>
        <p:txBody>
          <a:bodyPr wrap="none" rtlCol="0">
            <a:spAutoFit/>
          </a:bodyPr>
          <a:lstStyle/>
          <a:p>
            <a:r>
              <a:rPr lang="it-IT" dirty="0"/>
              <a:t>VS</a:t>
            </a:r>
          </a:p>
        </p:txBody>
      </p:sp>
      <p:sp>
        <p:nvSpPr>
          <p:cNvPr id="9" name="CasellaDiTesto 8">
            <a:extLst>
              <a:ext uri="{FF2B5EF4-FFF2-40B4-BE49-F238E27FC236}">
                <a16:creationId xmlns:a16="http://schemas.microsoft.com/office/drawing/2014/main" id="{36CAD3A9-C2C8-3F14-974D-F14DD56C0015}"/>
              </a:ext>
            </a:extLst>
          </p:cNvPr>
          <p:cNvSpPr txBox="1"/>
          <p:nvPr/>
        </p:nvSpPr>
        <p:spPr>
          <a:xfrm>
            <a:off x="2016578" y="5653524"/>
            <a:ext cx="1568058" cy="369332"/>
          </a:xfrm>
          <a:prstGeom prst="rect">
            <a:avLst/>
          </a:prstGeom>
          <a:noFill/>
        </p:spPr>
        <p:txBody>
          <a:bodyPr wrap="none" rtlCol="0">
            <a:spAutoFit/>
          </a:bodyPr>
          <a:lstStyle/>
          <a:p>
            <a:r>
              <a:rPr lang="it-IT" b="1" dirty="0"/>
              <a:t>Schumpeter</a:t>
            </a:r>
          </a:p>
        </p:txBody>
      </p:sp>
      <p:sp>
        <p:nvSpPr>
          <p:cNvPr id="10" name="CasellaDiTesto 9">
            <a:extLst>
              <a:ext uri="{FF2B5EF4-FFF2-40B4-BE49-F238E27FC236}">
                <a16:creationId xmlns:a16="http://schemas.microsoft.com/office/drawing/2014/main" id="{3C5F9415-4979-2679-205D-C03E6D94D324}"/>
              </a:ext>
            </a:extLst>
          </p:cNvPr>
          <p:cNvSpPr txBox="1"/>
          <p:nvPr/>
        </p:nvSpPr>
        <p:spPr>
          <a:xfrm>
            <a:off x="8315978" y="5679134"/>
            <a:ext cx="875561" cy="369332"/>
          </a:xfrm>
          <a:prstGeom prst="rect">
            <a:avLst/>
          </a:prstGeom>
          <a:noFill/>
        </p:spPr>
        <p:txBody>
          <a:bodyPr wrap="none" rtlCol="0">
            <a:spAutoFit/>
          </a:bodyPr>
          <a:lstStyle/>
          <a:p>
            <a:r>
              <a:rPr lang="it-IT" b="1" dirty="0"/>
              <a:t>Arrow</a:t>
            </a:r>
          </a:p>
        </p:txBody>
      </p:sp>
    </p:spTree>
    <p:extLst>
      <p:ext uri="{BB962C8B-B14F-4D97-AF65-F5344CB8AC3E}">
        <p14:creationId xmlns:p14="http://schemas.microsoft.com/office/powerpoint/2010/main" val="2046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0DAEF6F-6947-A9A7-39F0-CAED082E93CA}"/>
              </a:ext>
            </a:extLst>
          </p:cNvPr>
          <p:cNvSpPr>
            <a:spLocks noGrp="1"/>
          </p:cNvSpPr>
          <p:nvPr>
            <p:ph type="title"/>
          </p:nvPr>
        </p:nvSpPr>
        <p:spPr>
          <a:xfrm>
            <a:off x="565150" y="771525"/>
            <a:ext cx="9504136" cy="1268413"/>
          </a:xfrm>
        </p:spPr>
        <p:txBody>
          <a:bodyPr>
            <a:normAutofit fontScale="90000"/>
          </a:bodyPr>
          <a:lstStyle/>
          <a:p>
            <a:r>
              <a:rPr lang="it-IT" dirty="0"/>
              <a:t>Il monopolio è inefficiente anche in senso dinamico?</a:t>
            </a:r>
          </a:p>
        </p:txBody>
      </p:sp>
      <p:pic>
        <p:nvPicPr>
          <p:cNvPr id="5" name="Immagine 4" descr="Immagine che contiene persona, Viso umano, vestiti, Anziano&#10;&#10;Descrizione generata automaticamente">
            <a:extLst>
              <a:ext uri="{FF2B5EF4-FFF2-40B4-BE49-F238E27FC236}">
                <a16:creationId xmlns:a16="http://schemas.microsoft.com/office/drawing/2014/main" id="{4EC5E9AD-999F-DD23-D479-8D8508F06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18" y="2324780"/>
            <a:ext cx="5233698" cy="2208439"/>
          </a:xfrm>
          <a:prstGeom prst="rect">
            <a:avLst/>
          </a:prstGeom>
        </p:spPr>
      </p:pic>
      <p:sp>
        <p:nvSpPr>
          <p:cNvPr id="6" name="CasellaDiTesto 5">
            <a:extLst>
              <a:ext uri="{FF2B5EF4-FFF2-40B4-BE49-F238E27FC236}">
                <a16:creationId xmlns:a16="http://schemas.microsoft.com/office/drawing/2014/main" id="{4D9A45AC-F87A-269B-7F6E-EDBCE3902A7E}"/>
              </a:ext>
            </a:extLst>
          </p:cNvPr>
          <p:cNvSpPr txBox="1"/>
          <p:nvPr/>
        </p:nvSpPr>
        <p:spPr>
          <a:xfrm>
            <a:off x="6698108" y="2513573"/>
            <a:ext cx="4823434" cy="1200329"/>
          </a:xfrm>
          <a:prstGeom prst="rect">
            <a:avLst/>
          </a:prstGeom>
          <a:noFill/>
        </p:spPr>
        <p:txBody>
          <a:bodyPr wrap="square" rtlCol="0">
            <a:spAutoFit/>
          </a:bodyPr>
          <a:lstStyle/>
          <a:p>
            <a:r>
              <a:rPr lang="it-IT" b="1" dirty="0"/>
              <a:t>Kenneth J. Arrow </a:t>
            </a:r>
            <a:r>
              <a:rPr lang="it-IT" dirty="0"/>
              <a:t>(1921-2017), economista statunitense, considerato il padre della moderna economia neoclassica. Premio Nobel per l’economia nel 1972.</a:t>
            </a:r>
          </a:p>
        </p:txBody>
      </p:sp>
    </p:spTree>
    <p:extLst>
      <p:ext uri="{BB962C8B-B14F-4D97-AF65-F5344CB8AC3E}">
        <p14:creationId xmlns:p14="http://schemas.microsoft.com/office/powerpoint/2010/main" val="21267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0ABFB-E123-E854-AE02-1B127240B555}"/>
              </a:ext>
            </a:extLst>
          </p:cNvPr>
          <p:cNvSpPr>
            <a:spLocks noGrp="1"/>
          </p:cNvSpPr>
          <p:nvPr>
            <p:ph type="title"/>
          </p:nvPr>
        </p:nvSpPr>
        <p:spPr>
          <a:xfrm>
            <a:off x="565150" y="770890"/>
            <a:ext cx="10429421" cy="1268984"/>
          </a:xfrm>
        </p:spPr>
        <p:txBody>
          <a:bodyPr>
            <a:normAutofit fontScale="90000"/>
          </a:bodyPr>
          <a:lstStyle/>
          <a:p>
            <a:r>
              <a:rPr lang="it-IT" dirty="0"/>
              <a:t>Il monopolio è inefficiente anche in senso dinamico?</a:t>
            </a:r>
          </a:p>
        </p:txBody>
      </p:sp>
      <p:sp>
        <p:nvSpPr>
          <p:cNvPr id="3" name="CasellaDiTesto 2">
            <a:extLst>
              <a:ext uri="{FF2B5EF4-FFF2-40B4-BE49-F238E27FC236}">
                <a16:creationId xmlns:a16="http://schemas.microsoft.com/office/drawing/2014/main" id="{98B007CE-014C-C158-0CDF-9D6443D6988C}"/>
              </a:ext>
            </a:extLst>
          </p:cNvPr>
          <p:cNvSpPr txBox="1"/>
          <p:nvPr/>
        </p:nvSpPr>
        <p:spPr>
          <a:xfrm>
            <a:off x="881744" y="2202467"/>
            <a:ext cx="10949700" cy="1200329"/>
          </a:xfrm>
          <a:prstGeom prst="rect">
            <a:avLst/>
          </a:prstGeom>
          <a:noFill/>
        </p:spPr>
        <p:txBody>
          <a:bodyPr wrap="square" rtlCol="0">
            <a:spAutoFit/>
          </a:bodyPr>
          <a:lstStyle/>
          <a:p>
            <a:r>
              <a:rPr lang="it-IT" dirty="0"/>
              <a:t>In un articolo del 1962, </a:t>
            </a:r>
            <a:r>
              <a:rPr lang="it-IT" b="1" dirty="0"/>
              <a:t>Arrow</a:t>
            </a:r>
            <a:r>
              <a:rPr lang="it-IT" dirty="0"/>
              <a:t> contestò l’idea che il monopolio portasse all’efficienza.</a:t>
            </a:r>
          </a:p>
          <a:p>
            <a:r>
              <a:rPr lang="it-IT" dirty="0"/>
              <a:t>Dimostrò che:</a:t>
            </a:r>
          </a:p>
          <a:p>
            <a:r>
              <a:rPr lang="it-IT" u="sng" dirty="0"/>
              <a:t>La concorrenza  non solo garantisce l’efficienza statica ma anche un tasso di crescita economica più elevato rispetto a quello associato a situazioni di monopolio</a:t>
            </a:r>
          </a:p>
        </p:txBody>
      </p:sp>
      <p:sp>
        <p:nvSpPr>
          <p:cNvPr id="4" name="CasellaDiTesto 3">
            <a:extLst>
              <a:ext uri="{FF2B5EF4-FFF2-40B4-BE49-F238E27FC236}">
                <a16:creationId xmlns:a16="http://schemas.microsoft.com/office/drawing/2014/main" id="{107900F6-940D-0FBB-41F2-4095C328F9DD}"/>
              </a:ext>
            </a:extLst>
          </p:cNvPr>
          <p:cNvSpPr txBox="1"/>
          <p:nvPr/>
        </p:nvSpPr>
        <p:spPr>
          <a:xfrm flipH="1">
            <a:off x="5406270" y="3565389"/>
            <a:ext cx="1900647" cy="369332"/>
          </a:xfrm>
          <a:prstGeom prst="rect">
            <a:avLst/>
          </a:prstGeom>
          <a:noFill/>
        </p:spPr>
        <p:txBody>
          <a:bodyPr wrap="square" rtlCol="0">
            <a:spAutoFit/>
          </a:bodyPr>
          <a:lstStyle/>
          <a:p>
            <a:r>
              <a:rPr lang="it-IT" dirty="0"/>
              <a:t>Perché?</a:t>
            </a:r>
          </a:p>
        </p:txBody>
      </p:sp>
      <p:sp>
        <p:nvSpPr>
          <p:cNvPr id="5" name="CasellaDiTesto 4">
            <a:extLst>
              <a:ext uri="{FF2B5EF4-FFF2-40B4-BE49-F238E27FC236}">
                <a16:creationId xmlns:a16="http://schemas.microsoft.com/office/drawing/2014/main" id="{EEDBE017-5EC6-2885-ED68-BD9FEF929A03}"/>
              </a:ext>
            </a:extLst>
          </p:cNvPr>
          <p:cNvSpPr txBox="1"/>
          <p:nvPr/>
        </p:nvSpPr>
        <p:spPr>
          <a:xfrm>
            <a:off x="805544" y="4199089"/>
            <a:ext cx="3809999" cy="1200329"/>
          </a:xfrm>
          <a:prstGeom prst="rect">
            <a:avLst/>
          </a:prstGeom>
          <a:noFill/>
        </p:spPr>
        <p:txBody>
          <a:bodyPr wrap="square" rtlCol="0">
            <a:spAutoFit/>
          </a:bodyPr>
          <a:lstStyle/>
          <a:p>
            <a:pPr algn="ctr"/>
            <a:r>
              <a:rPr lang="it-IT" dirty="0"/>
              <a:t>Chi gode di rendite monopolistiche non ha incentivo a compiere ricerca e sviluppo (quindi non genera crescita)</a:t>
            </a:r>
          </a:p>
        </p:txBody>
      </p:sp>
      <p:sp>
        <p:nvSpPr>
          <p:cNvPr id="6" name="CasellaDiTesto 5">
            <a:extLst>
              <a:ext uri="{FF2B5EF4-FFF2-40B4-BE49-F238E27FC236}">
                <a16:creationId xmlns:a16="http://schemas.microsoft.com/office/drawing/2014/main" id="{65BE90DE-D6DD-148A-61DD-81B76A6278D6}"/>
              </a:ext>
            </a:extLst>
          </p:cNvPr>
          <p:cNvSpPr txBox="1"/>
          <p:nvPr/>
        </p:nvSpPr>
        <p:spPr>
          <a:xfrm>
            <a:off x="7184572" y="4199089"/>
            <a:ext cx="3809999" cy="1477328"/>
          </a:xfrm>
          <a:prstGeom prst="rect">
            <a:avLst/>
          </a:prstGeom>
          <a:noFill/>
        </p:spPr>
        <p:txBody>
          <a:bodyPr wrap="square" rtlCol="0">
            <a:spAutoFit/>
          </a:bodyPr>
          <a:lstStyle/>
          <a:p>
            <a:pPr algn="ctr"/>
            <a:r>
              <a:rPr lang="it-IT" dirty="0"/>
              <a:t>I monopoli, inoltre, sono tipicamente associati a situazioni nelle quali le info sulla tecnologia sono protette da brevetti, circolando in modo difficoltoso</a:t>
            </a:r>
          </a:p>
        </p:txBody>
      </p:sp>
    </p:spTree>
    <p:extLst>
      <p:ext uri="{BB962C8B-B14F-4D97-AF65-F5344CB8AC3E}">
        <p14:creationId xmlns:p14="http://schemas.microsoft.com/office/powerpoint/2010/main" val="14696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198FC9E5-4E95-5B59-83F5-12AF10F12FFF}"/>
              </a:ext>
            </a:extLst>
          </p:cNvPr>
          <p:cNvSpPr>
            <a:spLocks noGrp="1"/>
          </p:cNvSpPr>
          <p:nvPr>
            <p:ph type="title"/>
          </p:nvPr>
        </p:nvSpPr>
        <p:spPr>
          <a:xfrm>
            <a:off x="565149" y="771525"/>
            <a:ext cx="9754507" cy="1268413"/>
          </a:xfrm>
        </p:spPr>
        <p:txBody>
          <a:bodyPr>
            <a:normAutofit fontScale="90000"/>
          </a:bodyPr>
          <a:lstStyle/>
          <a:p>
            <a:r>
              <a:rPr lang="it-IT" dirty="0"/>
              <a:t>Il monopolio è inefficiente anche in senso dinamico?</a:t>
            </a:r>
          </a:p>
        </p:txBody>
      </p:sp>
      <p:sp>
        <p:nvSpPr>
          <p:cNvPr id="4" name="CasellaDiTesto 3">
            <a:extLst>
              <a:ext uri="{FF2B5EF4-FFF2-40B4-BE49-F238E27FC236}">
                <a16:creationId xmlns:a16="http://schemas.microsoft.com/office/drawing/2014/main" id="{F5102955-A43F-DAE0-9FAF-481FB22B97BB}"/>
              </a:ext>
            </a:extLst>
          </p:cNvPr>
          <p:cNvSpPr txBox="1"/>
          <p:nvPr/>
        </p:nvSpPr>
        <p:spPr>
          <a:xfrm>
            <a:off x="2318657" y="2122965"/>
            <a:ext cx="6548588" cy="369332"/>
          </a:xfrm>
          <a:prstGeom prst="rect">
            <a:avLst/>
          </a:prstGeom>
          <a:noFill/>
        </p:spPr>
        <p:txBody>
          <a:bodyPr wrap="none" rtlCol="0">
            <a:spAutoFit/>
          </a:bodyPr>
          <a:lstStyle/>
          <a:p>
            <a:r>
              <a:rPr lang="it-IT" dirty="0"/>
              <a:t>Dibattito noto come </a:t>
            </a:r>
            <a:r>
              <a:rPr lang="it-IT" b="1" dirty="0"/>
              <a:t>«conflitto Schumpeter contro Arrow»</a:t>
            </a:r>
          </a:p>
        </p:txBody>
      </p:sp>
      <p:sp>
        <p:nvSpPr>
          <p:cNvPr id="5" name="Freccia in giù 4">
            <a:extLst>
              <a:ext uri="{FF2B5EF4-FFF2-40B4-BE49-F238E27FC236}">
                <a16:creationId xmlns:a16="http://schemas.microsoft.com/office/drawing/2014/main" id="{81348736-A309-06FF-8107-D8C46FAA6D9A}"/>
              </a:ext>
            </a:extLst>
          </p:cNvPr>
          <p:cNvSpPr/>
          <p:nvPr/>
        </p:nvSpPr>
        <p:spPr>
          <a:xfrm>
            <a:off x="5421746" y="2492297"/>
            <a:ext cx="511629" cy="696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17422A2D-C101-6DAD-C5D6-1B1512046413}"/>
              </a:ext>
            </a:extLst>
          </p:cNvPr>
          <p:cNvSpPr txBox="1"/>
          <p:nvPr/>
        </p:nvSpPr>
        <p:spPr>
          <a:xfrm>
            <a:off x="552062" y="3223274"/>
            <a:ext cx="11087875" cy="646331"/>
          </a:xfrm>
          <a:prstGeom prst="rect">
            <a:avLst/>
          </a:prstGeom>
          <a:noFill/>
        </p:spPr>
        <p:txBody>
          <a:bodyPr wrap="square" rtlCol="0">
            <a:spAutoFit/>
          </a:bodyPr>
          <a:lstStyle/>
          <a:p>
            <a:pPr algn="ctr"/>
            <a:r>
              <a:rPr lang="it-IT" dirty="0"/>
              <a:t>Volto a stabilire se si investa di più in ricerca e sviluppo in quei settori in cui prevalgono situazioni di monopolio, oppure in quelli dove prevalgono condizioni concorrenziali </a:t>
            </a:r>
          </a:p>
        </p:txBody>
      </p:sp>
      <p:sp>
        <p:nvSpPr>
          <p:cNvPr id="7" name="Freccia in giù 6">
            <a:extLst>
              <a:ext uri="{FF2B5EF4-FFF2-40B4-BE49-F238E27FC236}">
                <a16:creationId xmlns:a16="http://schemas.microsoft.com/office/drawing/2014/main" id="{76A8E20D-5A33-1E56-5642-07169D7734AF}"/>
              </a:ext>
            </a:extLst>
          </p:cNvPr>
          <p:cNvSpPr/>
          <p:nvPr/>
        </p:nvSpPr>
        <p:spPr>
          <a:xfrm>
            <a:off x="5421745" y="3919960"/>
            <a:ext cx="511629" cy="696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628A6354-76C1-3AE2-5112-0962299CFB53}"/>
              </a:ext>
            </a:extLst>
          </p:cNvPr>
          <p:cNvSpPr txBox="1"/>
          <p:nvPr/>
        </p:nvSpPr>
        <p:spPr>
          <a:xfrm>
            <a:off x="816429" y="4667001"/>
            <a:ext cx="10233892" cy="369332"/>
          </a:xfrm>
          <a:prstGeom prst="rect">
            <a:avLst/>
          </a:prstGeom>
          <a:noFill/>
        </p:spPr>
        <p:txBody>
          <a:bodyPr wrap="none" rtlCol="0">
            <a:spAutoFit/>
          </a:bodyPr>
          <a:lstStyle/>
          <a:p>
            <a:r>
              <a:rPr lang="it-IT" dirty="0"/>
              <a:t>Risultati? Considerando le evidenze, i risultati non sono univoci: è possibile comunque dire che:</a:t>
            </a:r>
          </a:p>
        </p:txBody>
      </p:sp>
      <p:sp>
        <p:nvSpPr>
          <p:cNvPr id="9" name="CasellaDiTesto 8">
            <a:extLst>
              <a:ext uri="{FF2B5EF4-FFF2-40B4-BE49-F238E27FC236}">
                <a16:creationId xmlns:a16="http://schemas.microsoft.com/office/drawing/2014/main" id="{525D9304-A13E-B27D-565B-EB41F507D853}"/>
              </a:ext>
            </a:extLst>
          </p:cNvPr>
          <p:cNvSpPr txBox="1"/>
          <p:nvPr/>
        </p:nvSpPr>
        <p:spPr>
          <a:xfrm>
            <a:off x="816429" y="5163145"/>
            <a:ext cx="10702781" cy="923330"/>
          </a:xfrm>
          <a:prstGeom prst="rect">
            <a:avLst/>
          </a:prstGeom>
          <a:noFill/>
        </p:spPr>
        <p:txBody>
          <a:bodyPr wrap="square" rtlCol="0">
            <a:spAutoFit/>
          </a:bodyPr>
          <a:lstStyle/>
          <a:p>
            <a:r>
              <a:rPr lang="it-IT" b="1" dirty="0"/>
              <a:t>IL MONOPOLIO PRODUCE SICURAMENTE UN’ALLOCAZIONE INEFFICIENTE IN SENSO STATICO (O ALLOCATIVO), MENTRE E’ ANCORA DA CHIARIRE SE GENERI INEFFICIENZA DINAMICA</a:t>
            </a:r>
          </a:p>
        </p:txBody>
      </p:sp>
    </p:spTree>
    <p:extLst>
      <p:ext uri="{BB962C8B-B14F-4D97-AF65-F5344CB8AC3E}">
        <p14:creationId xmlns:p14="http://schemas.microsoft.com/office/powerpoint/2010/main" val="27421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DA29A-704A-089D-479F-29FDAACC6D57}"/>
              </a:ext>
            </a:extLst>
          </p:cNvPr>
          <p:cNvSpPr>
            <a:spLocks noGrp="1"/>
          </p:cNvSpPr>
          <p:nvPr>
            <p:ph type="title"/>
          </p:nvPr>
        </p:nvSpPr>
        <p:spPr>
          <a:xfrm>
            <a:off x="565150" y="770890"/>
            <a:ext cx="9808936" cy="1268984"/>
          </a:xfrm>
        </p:spPr>
        <p:txBody>
          <a:bodyPr>
            <a:normAutofit fontScale="90000"/>
          </a:bodyPr>
          <a:lstStyle/>
          <a:p>
            <a:r>
              <a:rPr lang="it-IT" dirty="0"/>
              <a:t>Le vie d’uscita dell’inefficienza statica di monopolio</a:t>
            </a:r>
          </a:p>
        </p:txBody>
      </p:sp>
      <p:sp>
        <p:nvSpPr>
          <p:cNvPr id="3" name="CasellaDiTesto 2">
            <a:extLst>
              <a:ext uri="{FF2B5EF4-FFF2-40B4-BE49-F238E27FC236}">
                <a16:creationId xmlns:a16="http://schemas.microsoft.com/office/drawing/2014/main" id="{78465F91-4EB3-317E-31BB-A9E4C3550035}"/>
              </a:ext>
            </a:extLst>
          </p:cNvPr>
          <p:cNvSpPr txBox="1"/>
          <p:nvPr/>
        </p:nvSpPr>
        <p:spPr>
          <a:xfrm>
            <a:off x="936171" y="2362200"/>
            <a:ext cx="10233892" cy="584775"/>
          </a:xfrm>
          <a:prstGeom prst="rect">
            <a:avLst/>
          </a:prstGeom>
          <a:noFill/>
        </p:spPr>
        <p:txBody>
          <a:bodyPr wrap="none" rtlCol="0">
            <a:spAutoFit/>
          </a:bodyPr>
          <a:lstStyle/>
          <a:p>
            <a:r>
              <a:rPr lang="it-IT" sz="3200" dirty="0"/>
              <a:t>Il </a:t>
            </a:r>
            <a:r>
              <a:rPr lang="it-IT" sz="3200" i="1" dirty="0"/>
              <a:t>policy maker </a:t>
            </a:r>
            <a:r>
              <a:rPr lang="it-IT" sz="3200" dirty="0"/>
              <a:t>tollera o no la presenza di monopolio?</a:t>
            </a:r>
          </a:p>
        </p:txBody>
      </p:sp>
      <p:sp>
        <p:nvSpPr>
          <p:cNvPr id="5" name="CasellaDiTesto 4">
            <a:extLst>
              <a:ext uri="{FF2B5EF4-FFF2-40B4-BE49-F238E27FC236}">
                <a16:creationId xmlns:a16="http://schemas.microsoft.com/office/drawing/2014/main" id="{774FD291-D4D0-51B4-25BC-090128DD3975}"/>
              </a:ext>
            </a:extLst>
          </p:cNvPr>
          <p:cNvSpPr txBox="1"/>
          <p:nvPr/>
        </p:nvSpPr>
        <p:spPr>
          <a:xfrm>
            <a:off x="1023256" y="3155721"/>
            <a:ext cx="10921580" cy="400110"/>
          </a:xfrm>
          <a:prstGeom prst="rect">
            <a:avLst/>
          </a:prstGeom>
          <a:noFill/>
        </p:spPr>
        <p:txBody>
          <a:bodyPr wrap="none" rtlCol="0">
            <a:spAutoFit/>
          </a:bodyPr>
          <a:lstStyle/>
          <a:p>
            <a:r>
              <a:rPr lang="it-IT" sz="2000" dirty="0"/>
              <a:t>Se </a:t>
            </a:r>
            <a:r>
              <a:rPr lang="it-IT" sz="2000" b="1" dirty="0"/>
              <a:t>non</a:t>
            </a:r>
            <a:r>
              <a:rPr lang="it-IT" sz="2000" dirty="0"/>
              <a:t> la  tollera, la politica da intraprendere è quella della </a:t>
            </a:r>
            <a:r>
              <a:rPr lang="it-IT" sz="2000" b="1" dirty="0"/>
              <a:t>liberalizzazione del mercato</a:t>
            </a:r>
            <a:r>
              <a:rPr lang="it-IT" sz="2000" dirty="0"/>
              <a:t>.</a:t>
            </a:r>
          </a:p>
        </p:txBody>
      </p:sp>
      <p:sp>
        <p:nvSpPr>
          <p:cNvPr id="6" name="Rettangolo 5">
            <a:extLst>
              <a:ext uri="{FF2B5EF4-FFF2-40B4-BE49-F238E27FC236}">
                <a16:creationId xmlns:a16="http://schemas.microsoft.com/office/drawing/2014/main" id="{D4433B6A-CACB-4653-FC2D-F3A70DCA65AF}"/>
              </a:ext>
            </a:extLst>
          </p:cNvPr>
          <p:cNvSpPr/>
          <p:nvPr/>
        </p:nvSpPr>
        <p:spPr>
          <a:xfrm>
            <a:off x="8011886" y="3108381"/>
            <a:ext cx="3774953" cy="4474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6D1E2868-177E-041E-F268-5D020C9F586D}"/>
              </a:ext>
            </a:extLst>
          </p:cNvPr>
          <p:cNvCxnSpPr>
            <a:cxnSpLocks/>
            <a:stCxn id="6" idx="2"/>
          </p:cNvCxnSpPr>
          <p:nvPr/>
        </p:nvCxnSpPr>
        <p:spPr>
          <a:xfrm flipH="1">
            <a:off x="9084262" y="3555831"/>
            <a:ext cx="815101" cy="692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0AD6D908-0423-3635-6924-E14C96C12326}"/>
              </a:ext>
            </a:extLst>
          </p:cNvPr>
          <p:cNvSpPr txBox="1"/>
          <p:nvPr/>
        </p:nvSpPr>
        <p:spPr>
          <a:xfrm>
            <a:off x="4183302" y="4349872"/>
            <a:ext cx="7461228" cy="646331"/>
          </a:xfrm>
          <a:prstGeom prst="rect">
            <a:avLst/>
          </a:prstGeom>
          <a:noFill/>
        </p:spPr>
        <p:txBody>
          <a:bodyPr wrap="square" rtlCol="0">
            <a:spAutoFit/>
          </a:bodyPr>
          <a:lstStyle/>
          <a:p>
            <a:pPr algn="ctr"/>
            <a:r>
              <a:rPr lang="it-IT" dirty="0"/>
              <a:t>Azione di politica economica (di tipo istituzionale) che mira a favorire l’ingresso di nuove imprese in mercati poco concorrenziali.</a:t>
            </a:r>
          </a:p>
        </p:txBody>
      </p:sp>
    </p:spTree>
    <p:extLst>
      <p:ext uri="{BB962C8B-B14F-4D97-AF65-F5344CB8AC3E}">
        <p14:creationId xmlns:p14="http://schemas.microsoft.com/office/powerpoint/2010/main" val="8810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12A78D85-DAF2-0710-CA97-8603AE4CAF0B}"/>
              </a:ext>
            </a:extLst>
          </p:cNvPr>
          <p:cNvSpPr>
            <a:spLocks noGrp="1"/>
          </p:cNvSpPr>
          <p:nvPr>
            <p:ph type="title"/>
          </p:nvPr>
        </p:nvSpPr>
        <p:spPr>
          <a:xfrm>
            <a:off x="565150" y="771525"/>
            <a:ext cx="9671670"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50EC92C6-7B5C-D304-B536-0FECE31373C7}"/>
              </a:ext>
            </a:extLst>
          </p:cNvPr>
          <p:cNvSpPr txBox="1"/>
          <p:nvPr/>
        </p:nvSpPr>
        <p:spPr>
          <a:xfrm>
            <a:off x="2677885" y="2188029"/>
            <a:ext cx="5857694" cy="400110"/>
          </a:xfrm>
          <a:prstGeom prst="rect">
            <a:avLst/>
          </a:prstGeom>
          <a:noFill/>
        </p:spPr>
        <p:txBody>
          <a:bodyPr wrap="none" rtlCol="0">
            <a:spAutoFit/>
          </a:bodyPr>
          <a:lstStyle/>
          <a:p>
            <a:r>
              <a:rPr lang="it-IT" sz="2000" dirty="0"/>
              <a:t>Come si realizza una politica di liberalizzazione?</a:t>
            </a:r>
          </a:p>
        </p:txBody>
      </p:sp>
      <p:sp>
        <p:nvSpPr>
          <p:cNvPr id="5" name="CasellaDiTesto 4">
            <a:extLst>
              <a:ext uri="{FF2B5EF4-FFF2-40B4-BE49-F238E27FC236}">
                <a16:creationId xmlns:a16="http://schemas.microsoft.com/office/drawing/2014/main" id="{D48B1253-179A-E3B1-B0E8-8EA27E30589D}"/>
              </a:ext>
            </a:extLst>
          </p:cNvPr>
          <p:cNvSpPr txBox="1"/>
          <p:nvPr/>
        </p:nvSpPr>
        <p:spPr>
          <a:xfrm>
            <a:off x="849086" y="3211286"/>
            <a:ext cx="10458251" cy="1631216"/>
          </a:xfrm>
          <a:prstGeom prst="rect">
            <a:avLst/>
          </a:prstGeom>
          <a:noFill/>
        </p:spPr>
        <p:txBody>
          <a:bodyPr wrap="square" rtlCol="0">
            <a:spAutoFit/>
          </a:bodyPr>
          <a:lstStyle/>
          <a:p>
            <a:pPr marL="342900" indent="-342900">
              <a:buAutoNum type="arabicPeriod"/>
            </a:pPr>
            <a:r>
              <a:rPr lang="it-IT" sz="2000" dirty="0"/>
              <a:t>Mediante politiche di tipo istituzionale (cambiano norme e leggi, vedi normative </a:t>
            </a:r>
            <a:r>
              <a:rPr lang="it-IT" sz="2000" i="1" dirty="0"/>
              <a:t>antitrust</a:t>
            </a:r>
            <a:r>
              <a:rPr lang="it-IT" sz="2000" dirty="0"/>
              <a:t>);</a:t>
            </a:r>
          </a:p>
          <a:p>
            <a:endParaRPr lang="it-IT" sz="2000" dirty="0"/>
          </a:p>
          <a:p>
            <a:r>
              <a:rPr lang="it-IT" sz="2000" dirty="0"/>
              <a:t>2.  Strategie di concessione di sussidi per la produzione del bene o finalizzati a      stimolare l’ingresso di nuove imprese nel mercato</a:t>
            </a:r>
          </a:p>
        </p:txBody>
      </p:sp>
    </p:spTree>
    <p:extLst>
      <p:ext uri="{BB962C8B-B14F-4D97-AF65-F5344CB8AC3E}">
        <p14:creationId xmlns:p14="http://schemas.microsoft.com/office/powerpoint/2010/main" val="20009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06CDB-AC9E-BE58-B10A-BC73F7FBEC5A}"/>
              </a:ext>
            </a:extLst>
          </p:cNvPr>
          <p:cNvSpPr>
            <a:spLocks noGrp="1"/>
          </p:cNvSpPr>
          <p:nvPr>
            <p:ph type="title"/>
          </p:nvPr>
        </p:nvSpPr>
        <p:spPr/>
        <p:txBody>
          <a:bodyPr/>
          <a:lstStyle/>
          <a:p>
            <a:r>
              <a:rPr lang="it-IT" dirty="0"/>
              <a:t>Introduzione</a:t>
            </a:r>
          </a:p>
        </p:txBody>
      </p:sp>
      <p:sp>
        <p:nvSpPr>
          <p:cNvPr id="3" name="Segnaposto contenuto 2">
            <a:extLst>
              <a:ext uri="{FF2B5EF4-FFF2-40B4-BE49-F238E27FC236}">
                <a16:creationId xmlns:a16="http://schemas.microsoft.com/office/drawing/2014/main" id="{D0B64D41-3A76-C6A0-5508-945CA53CBEF0}"/>
              </a:ext>
            </a:extLst>
          </p:cNvPr>
          <p:cNvSpPr>
            <a:spLocks noGrp="1"/>
          </p:cNvSpPr>
          <p:nvPr>
            <p:ph idx="1"/>
          </p:nvPr>
        </p:nvSpPr>
        <p:spPr/>
        <p:txBody>
          <a:bodyPr/>
          <a:lstStyle/>
          <a:p>
            <a:r>
              <a:rPr lang="it-IT" dirty="0"/>
              <a:t>Cosa succede quando una o più imprese che operano sul mercato di un certo bene godono di potere di mercato?</a:t>
            </a:r>
          </a:p>
          <a:p>
            <a:pPr marL="0" indent="0">
              <a:buNone/>
            </a:pPr>
            <a:endParaRPr lang="it-IT" dirty="0"/>
          </a:p>
          <a:p>
            <a:r>
              <a:rPr lang="it-IT" dirty="0"/>
              <a:t>Inefficienza allocativa del Monopolio</a:t>
            </a:r>
          </a:p>
          <a:p>
            <a:pPr marL="0" indent="0">
              <a:buNone/>
            </a:pPr>
            <a:endParaRPr lang="it-IT" dirty="0"/>
          </a:p>
          <a:p>
            <a:r>
              <a:rPr lang="it-IT" dirty="0"/>
              <a:t>Oligopolio</a:t>
            </a:r>
          </a:p>
        </p:txBody>
      </p:sp>
    </p:spTree>
    <p:extLst>
      <p:ext uri="{BB962C8B-B14F-4D97-AF65-F5344CB8AC3E}">
        <p14:creationId xmlns:p14="http://schemas.microsoft.com/office/powerpoint/2010/main" val="3199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89F0FD63-E4C1-CEC8-D935-33DCEC00F4AA}"/>
              </a:ext>
            </a:extLst>
          </p:cNvPr>
          <p:cNvSpPr>
            <a:spLocks noGrp="1"/>
          </p:cNvSpPr>
          <p:nvPr>
            <p:ph type="title"/>
          </p:nvPr>
        </p:nvSpPr>
        <p:spPr>
          <a:xfrm>
            <a:off x="565150" y="771525"/>
            <a:ext cx="9427936"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84B0E27B-C624-AB74-B747-CD0BA9D11DA9}"/>
              </a:ext>
            </a:extLst>
          </p:cNvPr>
          <p:cNvSpPr txBox="1"/>
          <p:nvPr/>
        </p:nvSpPr>
        <p:spPr>
          <a:xfrm>
            <a:off x="642256" y="2382834"/>
            <a:ext cx="9861995" cy="400110"/>
          </a:xfrm>
          <a:prstGeom prst="rect">
            <a:avLst/>
          </a:prstGeom>
          <a:noFill/>
        </p:spPr>
        <p:txBody>
          <a:bodyPr wrap="none" rtlCol="0">
            <a:spAutoFit/>
          </a:bodyPr>
          <a:lstStyle/>
          <a:p>
            <a:r>
              <a:rPr lang="it-IT" sz="2000" dirty="0"/>
              <a:t>E se il </a:t>
            </a:r>
            <a:r>
              <a:rPr lang="it-IT" sz="2000" i="1" dirty="0"/>
              <a:t>policy maker </a:t>
            </a:r>
            <a:r>
              <a:rPr lang="it-IT" sz="2000" dirty="0"/>
              <a:t>decidesse di </a:t>
            </a:r>
            <a:r>
              <a:rPr lang="it-IT" sz="2000" b="1" dirty="0"/>
              <a:t>tollerare</a:t>
            </a:r>
            <a:r>
              <a:rPr lang="it-IT" sz="2000" dirty="0"/>
              <a:t> la presenza dell’impresa monopolistica?</a:t>
            </a:r>
          </a:p>
        </p:txBody>
      </p:sp>
      <p:sp>
        <p:nvSpPr>
          <p:cNvPr id="5" name="Freccia in giù 4">
            <a:extLst>
              <a:ext uri="{FF2B5EF4-FFF2-40B4-BE49-F238E27FC236}">
                <a16:creationId xmlns:a16="http://schemas.microsoft.com/office/drawing/2014/main" id="{D918A302-0B41-91BD-48AC-6BC1A3FCE160}"/>
              </a:ext>
            </a:extLst>
          </p:cNvPr>
          <p:cNvSpPr/>
          <p:nvPr/>
        </p:nvSpPr>
        <p:spPr>
          <a:xfrm>
            <a:off x="5421086" y="2873829"/>
            <a:ext cx="56605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13D73965-F1E5-7914-DB65-29BEF7518122}"/>
              </a:ext>
            </a:extLst>
          </p:cNvPr>
          <p:cNvSpPr txBox="1"/>
          <p:nvPr/>
        </p:nvSpPr>
        <p:spPr>
          <a:xfrm>
            <a:off x="1165002" y="3615357"/>
            <a:ext cx="9861995" cy="646331"/>
          </a:xfrm>
          <a:prstGeom prst="rect">
            <a:avLst/>
          </a:prstGeom>
          <a:noFill/>
        </p:spPr>
        <p:txBody>
          <a:bodyPr wrap="square" rtlCol="0">
            <a:spAutoFit/>
          </a:bodyPr>
          <a:lstStyle/>
          <a:p>
            <a:r>
              <a:rPr lang="it-IT" dirty="0"/>
              <a:t>Lo farebbe cercando però di </a:t>
            </a:r>
            <a:r>
              <a:rPr lang="it-IT" b="1" dirty="0">
                <a:solidFill>
                  <a:srgbClr val="FF0000"/>
                </a:solidFill>
              </a:rPr>
              <a:t>influenzare il comportamento dell’impresa </a:t>
            </a:r>
            <a:r>
              <a:rPr lang="it-IT" dirty="0"/>
              <a:t>monopolistica per evitare il verificarsi dell’inefficienza allocativa.</a:t>
            </a:r>
          </a:p>
        </p:txBody>
      </p:sp>
      <p:sp>
        <p:nvSpPr>
          <p:cNvPr id="7" name="Freccia in giù 6">
            <a:extLst>
              <a:ext uri="{FF2B5EF4-FFF2-40B4-BE49-F238E27FC236}">
                <a16:creationId xmlns:a16="http://schemas.microsoft.com/office/drawing/2014/main" id="{D37736F7-559C-F88A-06F3-E3C394846D2C}"/>
              </a:ext>
            </a:extLst>
          </p:cNvPr>
          <p:cNvSpPr/>
          <p:nvPr/>
        </p:nvSpPr>
        <p:spPr>
          <a:xfrm>
            <a:off x="5421085" y="4352573"/>
            <a:ext cx="566057" cy="645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51C3A08-0E0C-6F85-BE71-495D940CCC3E}"/>
              </a:ext>
            </a:extLst>
          </p:cNvPr>
          <p:cNvSpPr txBox="1"/>
          <p:nvPr/>
        </p:nvSpPr>
        <p:spPr>
          <a:xfrm>
            <a:off x="2434412" y="5089240"/>
            <a:ext cx="6277681" cy="369332"/>
          </a:xfrm>
          <a:prstGeom prst="rect">
            <a:avLst/>
          </a:prstGeom>
          <a:noFill/>
        </p:spPr>
        <p:txBody>
          <a:bodyPr wrap="none" rtlCol="0">
            <a:spAutoFit/>
          </a:bodyPr>
          <a:lstStyle/>
          <a:p>
            <a:r>
              <a:rPr lang="it-IT" dirty="0"/>
              <a:t>Quali sono dunque le scelte che il policy maker può fare?</a:t>
            </a:r>
          </a:p>
        </p:txBody>
      </p:sp>
    </p:spTree>
    <p:extLst>
      <p:ext uri="{BB962C8B-B14F-4D97-AF65-F5344CB8AC3E}">
        <p14:creationId xmlns:p14="http://schemas.microsoft.com/office/powerpoint/2010/main" val="357738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F1018AB-578F-AE5F-D85A-855BA3BB3E9A}"/>
              </a:ext>
            </a:extLst>
          </p:cNvPr>
          <p:cNvSpPr>
            <a:spLocks noGrp="1"/>
          </p:cNvSpPr>
          <p:nvPr>
            <p:ph type="title"/>
          </p:nvPr>
        </p:nvSpPr>
        <p:spPr>
          <a:xfrm>
            <a:off x="565149" y="771525"/>
            <a:ext cx="9359435" cy="1268413"/>
          </a:xfrm>
        </p:spPr>
        <p:txBody>
          <a:bodyPr>
            <a:normAutofit fontScale="90000"/>
          </a:bodyPr>
          <a:lstStyle/>
          <a:p>
            <a:r>
              <a:rPr lang="it-IT" dirty="0"/>
              <a:t>Le vie d’uscita dell’inefficienza statica di monopolio</a:t>
            </a:r>
          </a:p>
        </p:txBody>
      </p:sp>
      <p:pic>
        <p:nvPicPr>
          <p:cNvPr id="10" name="Immagine 9" descr="Immagine che contiene testo, calligrafia, documento, carta&#10;&#10;Descrizione generata automaticamente">
            <a:extLst>
              <a:ext uri="{FF2B5EF4-FFF2-40B4-BE49-F238E27FC236}">
                <a16:creationId xmlns:a16="http://schemas.microsoft.com/office/drawing/2014/main" id="{7C4DBE01-4AEA-3751-5F41-C1EBE234F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447" y="1604612"/>
            <a:ext cx="5075754" cy="4992130"/>
          </a:xfrm>
          <a:prstGeom prst="rect">
            <a:avLst/>
          </a:prstGeom>
        </p:spPr>
      </p:pic>
    </p:spTree>
    <p:extLst>
      <p:ext uri="{BB962C8B-B14F-4D97-AF65-F5344CB8AC3E}">
        <p14:creationId xmlns:p14="http://schemas.microsoft.com/office/powerpoint/2010/main" val="25897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4DD50B76-51B1-A049-C03F-FFCD0F7828CE}"/>
              </a:ext>
            </a:extLst>
          </p:cNvPr>
          <p:cNvSpPr>
            <a:spLocks noGrp="1"/>
          </p:cNvSpPr>
          <p:nvPr>
            <p:ph type="title"/>
          </p:nvPr>
        </p:nvSpPr>
        <p:spPr>
          <a:xfrm>
            <a:off x="565150" y="771525"/>
            <a:ext cx="9199336"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961CDB5D-6238-2CFE-C277-2783D95FEB3A}"/>
              </a:ext>
            </a:extLst>
          </p:cNvPr>
          <p:cNvSpPr txBox="1"/>
          <p:nvPr/>
        </p:nvSpPr>
        <p:spPr>
          <a:xfrm>
            <a:off x="1491343" y="2394857"/>
            <a:ext cx="9458038" cy="369332"/>
          </a:xfrm>
          <a:prstGeom prst="rect">
            <a:avLst/>
          </a:prstGeom>
          <a:noFill/>
        </p:spPr>
        <p:txBody>
          <a:bodyPr wrap="none" rtlCol="0">
            <a:spAutoFit/>
          </a:bodyPr>
          <a:lstStyle/>
          <a:p>
            <a:r>
              <a:rPr lang="it-IT" dirty="0"/>
              <a:t>Se il policy maker non tollera il monopolio: applicazione di </a:t>
            </a:r>
            <a:r>
              <a:rPr lang="it-IT" b="1" dirty="0"/>
              <a:t>politiche di liberalizzazione </a:t>
            </a:r>
          </a:p>
        </p:txBody>
      </p:sp>
      <p:sp>
        <p:nvSpPr>
          <p:cNvPr id="5" name="CasellaDiTesto 4">
            <a:extLst>
              <a:ext uri="{FF2B5EF4-FFF2-40B4-BE49-F238E27FC236}">
                <a16:creationId xmlns:a16="http://schemas.microsoft.com/office/drawing/2014/main" id="{E8E4D537-BD6D-177E-7399-932A4E05FCD5}"/>
              </a:ext>
            </a:extLst>
          </p:cNvPr>
          <p:cNvSpPr txBox="1"/>
          <p:nvPr/>
        </p:nvSpPr>
        <p:spPr>
          <a:xfrm>
            <a:off x="1491343" y="3244334"/>
            <a:ext cx="8626079" cy="369332"/>
          </a:xfrm>
          <a:prstGeom prst="rect">
            <a:avLst/>
          </a:prstGeom>
          <a:noFill/>
        </p:spPr>
        <p:txBody>
          <a:bodyPr wrap="none" rtlCol="0">
            <a:spAutoFit/>
          </a:bodyPr>
          <a:lstStyle/>
          <a:p>
            <a:r>
              <a:rPr lang="it-IT" dirty="0"/>
              <a:t>Se il policy maker tollera il monopolio: cerca di </a:t>
            </a:r>
            <a:r>
              <a:rPr lang="it-IT" b="1" dirty="0"/>
              <a:t>influenzarne il comportamento</a:t>
            </a:r>
          </a:p>
        </p:txBody>
      </p:sp>
      <p:sp>
        <p:nvSpPr>
          <p:cNvPr id="6" name="Rettangolo 5">
            <a:extLst>
              <a:ext uri="{FF2B5EF4-FFF2-40B4-BE49-F238E27FC236}">
                <a16:creationId xmlns:a16="http://schemas.microsoft.com/office/drawing/2014/main" id="{E6DDA1D1-2A4C-BD3D-6052-9C5A20DCDEE2}"/>
              </a:ext>
            </a:extLst>
          </p:cNvPr>
          <p:cNvSpPr/>
          <p:nvPr/>
        </p:nvSpPr>
        <p:spPr>
          <a:xfrm>
            <a:off x="6509657" y="3244334"/>
            <a:ext cx="3461657"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7EDAAD68-18D2-976D-AB2B-B0511D2BB386}"/>
              </a:ext>
            </a:extLst>
          </p:cNvPr>
          <p:cNvCxnSpPr>
            <a:cxnSpLocks/>
            <a:stCxn id="6" idx="2"/>
          </p:cNvCxnSpPr>
          <p:nvPr/>
        </p:nvCxnSpPr>
        <p:spPr>
          <a:xfrm flipH="1">
            <a:off x="7708962" y="3613666"/>
            <a:ext cx="531524" cy="403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1043CE9-0701-E33B-F1CD-6872EE565543}"/>
              </a:ext>
            </a:extLst>
          </p:cNvPr>
          <p:cNvSpPr txBox="1"/>
          <p:nvPr/>
        </p:nvSpPr>
        <p:spPr>
          <a:xfrm>
            <a:off x="6792685" y="4093811"/>
            <a:ext cx="1832553" cy="369332"/>
          </a:xfrm>
          <a:prstGeom prst="rect">
            <a:avLst/>
          </a:prstGeom>
          <a:noFill/>
        </p:spPr>
        <p:txBody>
          <a:bodyPr wrap="none" rtlCol="0">
            <a:spAutoFit/>
          </a:bodyPr>
          <a:lstStyle/>
          <a:p>
            <a:r>
              <a:rPr lang="it-IT" dirty="0"/>
              <a:t>Cosa può fare?</a:t>
            </a:r>
          </a:p>
        </p:txBody>
      </p:sp>
      <p:sp>
        <p:nvSpPr>
          <p:cNvPr id="11" name="CasellaDiTesto 10">
            <a:extLst>
              <a:ext uri="{FF2B5EF4-FFF2-40B4-BE49-F238E27FC236}">
                <a16:creationId xmlns:a16="http://schemas.microsoft.com/office/drawing/2014/main" id="{79C864CB-F5B5-14F5-E987-3145423F08B8}"/>
              </a:ext>
            </a:extLst>
          </p:cNvPr>
          <p:cNvSpPr txBox="1"/>
          <p:nvPr/>
        </p:nvSpPr>
        <p:spPr>
          <a:xfrm>
            <a:off x="1277057" y="4758622"/>
            <a:ext cx="8244565" cy="369332"/>
          </a:xfrm>
          <a:prstGeom prst="rect">
            <a:avLst/>
          </a:prstGeom>
          <a:noFill/>
        </p:spPr>
        <p:txBody>
          <a:bodyPr wrap="none" rtlCol="0">
            <a:spAutoFit/>
          </a:bodyPr>
          <a:lstStyle/>
          <a:p>
            <a:r>
              <a:rPr lang="it-IT" dirty="0"/>
              <a:t>B1 </a:t>
            </a:r>
            <a:r>
              <a:rPr lang="it-IT" b="1" dirty="0"/>
              <a:t>Statalizzare</a:t>
            </a:r>
            <a:r>
              <a:rPr lang="it-IT" dirty="0"/>
              <a:t> l’impresa monopolistica, ossia renderla di proprietà pubblica</a:t>
            </a:r>
          </a:p>
        </p:txBody>
      </p:sp>
      <p:cxnSp>
        <p:nvCxnSpPr>
          <p:cNvPr id="13" name="Connettore 2 12">
            <a:extLst>
              <a:ext uri="{FF2B5EF4-FFF2-40B4-BE49-F238E27FC236}">
                <a16:creationId xmlns:a16="http://schemas.microsoft.com/office/drawing/2014/main" id="{6D8689A0-3367-12FD-C9E4-567727FABCD0}"/>
              </a:ext>
            </a:extLst>
          </p:cNvPr>
          <p:cNvCxnSpPr>
            <a:cxnSpLocks/>
          </p:cNvCxnSpPr>
          <p:nvPr/>
        </p:nvCxnSpPr>
        <p:spPr>
          <a:xfrm flipH="1">
            <a:off x="3407229" y="5206110"/>
            <a:ext cx="1905026" cy="43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689834C-9687-DDDB-0E9D-266CA8545257}"/>
              </a:ext>
            </a:extLst>
          </p:cNvPr>
          <p:cNvCxnSpPr>
            <a:cxnSpLocks/>
          </p:cNvCxnSpPr>
          <p:nvPr/>
        </p:nvCxnSpPr>
        <p:spPr>
          <a:xfrm>
            <a:off x="6312726" y="5206265"/>
            <a:ext cx="1396235" cy="553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E83EC82F-3BC5-6168-734B-FB20B056DB3D}"/>
              </a:ext>
            </a:extLst>
          </p:cNvPr>
          <p:cNvSpPr txBox="1"/>
          <p:nvPr/>
        </p:nvSpPr>
        <p:spPr>
          <a:xfrm>
            <a:off x="524389" y="5694241"/>
            <a:ext cx="5266811" cy="923330"/>
          </a:xfrm>
          <a:prstGeom prst="rect">
            <a:avLst/>
          </a:prstGeom>
          <a:noFill/>
        </p:spPr>
        <p:txBody>
          <a:bodyPr wrap="square" rtlCol="0">
            <a:spAutoFit/>
          </a:bodyPr>
          <a:lstStyle/>
          <a:p>
            <a:pPr algn="ctr"/>
            <a:r>
              <a:rPr lang="it-IT" dirty="0"/>
              <a:t>Se l’impresa monopolista realizza profitti positivi, si può ritenere giusto che questi vadano alla collettività</a:t>
            </a:r>
          </a:p>
        </p:txBody>
      </p:sp>
      <p:sp>
        <p:nvSpPr>
          <p:cNvPr id="19" name="CasellaDiTesto 18">
            <a:extLst>
              <a:ext uri="{FF2B5EF4-FFF2-40B4-BE49-F238E27FC236}">
                <a16:creationId xmlns:a16="http://schemas.microsoft.com/office/drawing/2014/main" id="{6F2F1977-F5F4-1817-E73F-7208D4556277}"/>
              </a:ext>
            </a:extLst>
          </p:cNvPr>
          <p:cNvSpPr txBox="1"/>
          <p:nvPr/>
        </p:nvSpPr>
        <p:spPr>
          <a:xfrm>
            <a:off x="6509657" y="5759480"/>
            <a:ext cx="5266811" cy="646331"/>
          </a:xfrm>
          <a:prstGeom prst="rect">
            <a:avLst/>
          </a:prstGeom>
          <a:noFill/>
        </p:spPr>
        <p:txBody>
          <a:bodyPr wrap="square" rtlCol="0">
            <a:spAutoFit/>
          </a:bodyPr>
          <a:lstStyle/>
          <a:p>
            <a:pPr algn="ctr"/>
            <a:r>
              <a:rPr lang="it-IT" dirty="0"/>
              <a:t>Impresa monopolistica non mira al massimo profitto, ma al massimo benessere</a:t>
            </a:r>
          </a:p>
        </p:txBody>
      </p:sp>
    </p:spTree>
    <p:extLst>
      <p:ext uri="{BB962C8B-B14F-4D97-AF65-F5344CB8AC3E}">
        <p14:creationId xmlns:p14="http://schemas.microsoft.com/office/powerpoint/2010/main" val="12855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11"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6D0E0-4C17-9531-0C9D-4DCDD15EDDCF}"/>
              </a:ext>
            </a:extLst>
          </p:cNvPr>
          <p:cNvSpPr>
            <a:spLocks noGrp="1"/>
          </p:cNvSpPr>
          <p:nvPr>
            <p:ph type="title"/>
          </p:nvPr>
        </p:nvSpPr>
        <p:spPr>
          <a:xfrm>
            <a:off x="565150" y="770890"/>
            <a:ext cx="9340850" cy="1268984"/>
          </a:xfrm>
        </p:spPr>
        <p:txBody>
          <a:bodyPr>
            <a:normAutofit fontScale="90000"/>
          </a:bodyPr>
          <a:lstStyle/>
          <a:p>
            <a:r>
              <a:rPr lang="it-IT" dirty="0"/>
              <a:t>Le vie d’uscita dell’inefficienza statica di monopolio</a:t>
            </a:r>
          </a:p>
        </p:txBody>
      </p:sp>
      <p:sp>
        <p:nvSpPr>
          <p:cNvPr id="3" name="CasellaDiTesto 2">
            <a:extLst>
              <a:ext uri="{FF2B5EF4-FFF2-40B4-BE49-F238E27FC236}">
                <a16:creationId xmlns:a16="http://schemas.microsoft.com/office/drawing/2014/main" id="{DEC56072-1092-9F34-0D21-272644A2225A}"/>
              </a:ext>
            </a:extLst>
          </p:cNvPr>
          <p:cNvSpPr txBox="1"/>
          <p:nvPr/>
        </p:nvSpPr>
        <p:spPr>
          <a:xfrm>
            <a:off x="1295400" y="2373086"/>
            <a:ext cx="9510132" cy="646331"/>
          </a:xfrm>
          <a:prstGeom prst="rect">
            <a:avLst/>
          </a:prstGeom>
          <a:noFill/>
        </p:spPr>
        <p:txBody>
          <a:bodyPr wrap="square" rtlCol="0">
            <a:spAutoFit/>
          </a:bodyPr>
          <a:lstStyle/>
          <a:p>
            <a:r>
              <a:rPr lang="it-IT" dirty="0"/>
              <a:t>Se lo Stato non intende entrare direttamente nel mercato acquisendo la proprietà delle imprese, è possibile governare il funzionamento </a:t>
            </a:r>
          </a:p>
        </p:txBody>
      </p:sp>
      <p:sp>
        <p:nvSpPr>
          <p:cNvPr id="4" name="Freccia in giù 3">
            <a:extLst>
              <a:ext uri="{FF2B5EF4-FFF2-40B4-BE49-F238E27FC236}">
                <a16:creationId xmlns:a16="http://schemas.microsoft.com/office/drawing/2014/main" id="{3E6BEB5B-ABD6-F463-5800-746C1128B9E8}"/>
              </a:ext>
            </a:extLst>
          </p:cNvPr>
          <p:cNvSpPr/>
          <p:nvPr/>
        </p:nvSpPr>
        <p:spPr>
          <a:xfrm>
            <a:off x="5355771" y="3019417"/>
            <a:ext cx="533400" cy="5619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7524B4E-9001-EB86-5D8B-2ABECCB319A4}"/>
              </a:ext>
            </a:extLst>
          </p:cNvPr>
          <p:cNvSpPr txBox="1"/>
          <p:nvPr/>
        </p:nvSpPr>
        <p:spPr>
          <a:xfrm>
            <a:off x="3755572" y="3904565"/>
            <a:ext cx="3962400" cy="1508105"/>
          </a:xfrm>
          <a:prstGeom prst="rect">
            <a:avLst/>
          </a:prstGeom>
          <a:noFill/>
        </p:spPr>
        <p:txBody>
          <a:bodyPr wrap="square" rtlCol="0">
            <a:spAutoFit/>
          </a:bodyPr>
          <a:lstStyle/>
          <a:p>
            <a:pPr algn="ctr"/>
            <a:r>
              <a:rPr lang="it-IT" dirty="0"/>
              <a:t>Come? </a:t>
            </a:r>
          </a:p>
          <a:p>
            <a:pPr algn="ctr"/>
            <a:endParaRPr lang="it-IT" dirty="0"/>
          </a:p>
          <a:p>
            <a:pPr algn="ctr"/>
            <a:r>
              <a:rPr lang="it-IT" sz="2800" dirty="0"/>
              <a:t>Attraverso la </a:t>
            </a:r>
            <a:r>
              <a:rPr lang="it-IT" sz="2800" b="1" dirty="0"/>
              <a:t>regolamentazione</a:t>
            </a:r>
          </a:p>
        </p:txBody>
      </p:sp>
    </p:spTree>
    <p:extLst>
      <p:ext uri="{BB962C8B-B14F-4D97-AF65-F5344CB8AC3E}">
        <p14:creationId xmlns:p14="http://schemas.microsoft.com/office/powerpoint/2010/main" val="31688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CEB9E5C-A7AC-9539-2A0D-E390371AC3CA}"/>
              </a:ext>
            </a:extLst>
          </p:cNvPr>
          <p:cNvSpPr>
            <a:spLocks noGrp="1"/>
          </p:cNvSpPr>
          <p:nvPr>
            <p:ph type="title"/>
          </p:nvPr>
        </p:nvSpPr>
        <p:spPr>
          <a:xfrm>
            <a:off x="565149" y="771525"/>
            <a:ext cx="9221107"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14EA7D98-7A74-ABB5-0DE3-908D0E8670DA}"/>
              </a:ext>
            </a:extLst>
          </p:cNvPr>
          <p:cNvSpPr txBox="1"/>
          <p:nvPr/>
        </p:nvSpPr>
        <p:spPr>
          <a:xfrm>
            <a:off x="4027714" y="2231571"/>
            <a:ext cx="3207929" cy="369332"/>
          </a:xfrm>
          <a:prstGeom prst="rect">
            <a:avLst/>
          </a:prstGeom>
          <a:noFill/>
        </p:spPr>
        <p:txBody>
          <a:bodyPr wrap="none" rtlCol="0">
            <a:spAutoFit/>
          </a:bodyPr>
          <a:lstStyle/>
          <a:p>
            <a:r>
              <a:rPr lang="it-IT" dirty="0"/>
              <a:t>Cosa si può regolamentare?</a:t>
            </a:r>
          </a:p>
        </p:txBody>
      </p:sp>
      <p:sp>
        <p:nvSpPr>
          <p:cNvPr id="5" name="CasellaDiTesto 4">
            <a:extLst>
              <a:ext uri="{FF2B5EF4-FFF2-40B4-BE49-F238E27FC236}">
                <a16:creationId xmlns:a16="http://schemas.microsoft.com/office/drawing/2014/main" id="{EB291666-39F3-9AE6-E133-1DDE29B71987}"/>
              </a:ext>
            </a:extLst>
          </p:cNvPr>
          <p:cNvSpPr txBox="1"/>
          <p:nvPr/>
        </p:nvSpPr>
        <p:spPr>
          <a:xfrm>
            <a:off x="1894114" y="3428999"/>
            <a:ext cx="3185971" cy="1477328"/>
          </a:xfrm>
          <a:prstGeom prst="rect">
            <a:avLst/>
          </a:prstGeom>
          <a:noFill/>
        </p:spPr>
        <p:txBody>
          <a:bodyPr wrap="square" rtlCol="0">
            <a:spAutoFit/>
          </a:bodyPr>
          <a:lstStyle/>
          <a:p>
            <a:r>
              <a:rPr lang="it-IT" dirty="0"/>
              <a:t>La quantità prodotta (es. imponendo una quantità minima od obbligando a servire tutti i consumatori che ne fanno richiesta)</a:t>
            </a:r>
          </a:p>
        </p:txBody>
      </p:sp>
      <p:sp>
        <p:nvSpPr>
          <p:cNvPr id="6" name="CasellaDiTesto 5">
            <a:extLst>
              <a:ext uri="{FF2B5EF4-FFF2-40B4-BE49-F238E27FC236}">
                <a16:creationId xmlns:a16="http://schemas.microsoft.com/office/drawing/2014/main" id="{27EE8D77-34A0-1B36-5D52-86272E608400}"/>
              </a:ext>
            </a:extLst>
          </p:cNvPr>
          <p:cNvSpPr txBox="1"/>
          <p:nvPr/>
        </p:nvSpPr>
        <p:spPr>
          <a:xfrm>
            <a:off x="7554686" y="3429000"/>
            <a:ext cx="1103187" cy="369332"/>
          </a:xfrm>
          <a:prstGeom prst="rect">
            <a:avLst/>
          </a:prstGeom>
          <a:noFill/>
        </p:spPr>
        <p:txBody>
          <a:bodyPr wrap="none" rtlCol="0">
            <a:spAutoFit/>
          </a:bodyPr>
          <a:lstStyle/>
          <a:p>
            <a:r>
              <a:rPr lang="it-IT" dirty="0"/>
              <a:t>Il Prezzo</a:t>
            </a:r>
          </a:p>
        </p:txBody>
      </p:sp>
      <p:cxnSp>
        <p:nvCxnSpPr>
          <p:cNvPr id="8" name="Connettore 2 7">
            <a:extLst>
              <a:ext uri="{FF2B5EF4-FFF2-40B4-BE49-F238E27FC236}">
                <a16:creationId xmlns:a16="http://schemas.microsoft.com/office/drawing/2014/main" id="{A28CE6B3-01C3-EB90-4CD8-6911CB85C663}"/>
              </a:ext>
            </a:extLst>
          </p:cNvPr>
          <p:cNvCxnSpPr>
            <a:stCxn id="4" idx="2"/>
          </p:cNvCxnSpPr>
          <p:nvPr/>
        </p:nvCxnSpPr>
        <p:spPr>
          <a:xfrm flipH="1">
            <a:off x="3265714" y="2600903"/>
            <a:ext cx="2365965" cy="741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7574B7E-29DB-0D49-120E-D564A4390AFA}"/>
              </a:ext>
            </a:extLst>
          </p:cNvPr>
          <p:cNvCxnSpPr>
            <a:stCxn id="4" idx="2"/>
            <a:endCxn id="6" idx="0"/>
          </p:cNvCxnSpPr>
          <p:nvPr/>
        </p:nvCxnSpPr>
        <p:spPr>
          <a:xfrm>
            <a:off x="5631679" y="2600903"/>
            <a:ext cx="2474601" cy="828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56EF089E-FB7B-D81C-F524-9E4607695CB6}"/>
              </a:ext>
            </a:extLst>
          </p:cNvPr>
          <p:cNvCxnSpPr>
            <a:stCxn id="6" idx="2"/>
          </p:cNvCxnSpPr>
          <p:nvPr/>
        </p:nvCxnSpPr>
        <p:spPr>
          <a:xfrm flipH="1">
            <a:off x="8106279" y="3798332"/>
            <a:ext cx="1" cy="56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AC33A76F-1296-230F-8E53-673ACD6E143B}"/>
              </a:ext>
            </a:extLst>
          </p:cNvPr>
          <p:cNvSpPr txBox="1"/>
          <p:nvPr/>
        </p:nvSpPr>
        <p:spPr>
          <a:xfrm>
            <a:off x="6744989" y="4558345"/>
            <a:ext cx="4473136" cy="1477328"/>
          </a:xfrm>
          <a:prstGeom prst="rect">
            <a:avLst/>
          </a:prstGeom>
          <a:noFill/>
        </p:spPr>
        <p:txBody>
          <a:bodyPr wrap="square" rtlCol="0">
            <a:spAutoFit/>
          </a:bodyPr>
          <a:lstStyle/>
          <a:p>
            <a:r>
              <a:rPr lang="it-IT" dirty="0"/>
              <a:t>Prezzo =costo medio (quindi &gt; del costo marginale). </a:t>
            </a:r>
            <a:r>
              <a:rPr lang="it-IT" i="1" dirty="0"/>
              <a:t>Second Best</a:t>
            </a:r>
            <a:r>
              <a:rPr lang="it-IT" dirty="0"/>
              <a:t>. </a:t>
            </a:r>
          </a:p>
          <a:p>
            <a:r>
              <a:rPr lang="it-IT" dirty="0"/>
              <a:t>Rende massimo il benessere sociale subordinato al profitto non-negativo per l’impresa</a:t>
            </a:r>
          </a:p>
        </p:txBody>
      </p:sp>
      <p:sp>
        <p:nvSpPr>
          <p:cNvPr id="2" name="Freccia angolare in su 1">
            <a:extLst>
              <a:ext uri="{FF2B5EF4-FFF2-40B4-BE49-F238E27FC236}">
                <a16:creationId xmlns:a16="http://schemas.microsoft.com/office/drawing/2014/main" id="{6DE821D3-8C37-839E-09CC-85A09DB3F76D}"/>
              </a:ext>
            </a:extLst>
          </p:cNvPr>
          <p:cNvSpPr/>
          <p:nvPr/>
        </p:nvSpPr>
        <p:spPr>
          <a:xfrm rot="5400000">
            <a:off x="8621296" y="5959197"/>
            <a:ext cx="720521" cy="539299"/>
          </a:xfrm>
          <a:prstGeom prst="bentUpArrow">
            <a:avLst>
              <a:gd name="adj1" fmla="val 20963"/>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224B18C3-A7BA-55F9-D025-E3794942E401}"/>
              </a:ext>
            </a:extLst>
          </p:cNvPr>
          <p:cNvSpPr txBox="1"/>
          <p:nvPr/>
        </p:nvSpPr>
        <p:spPr>
          <a:xfrm>
            <a:off x="6201313" y="6132073"/>
            <a:ext cx="2366353" cy="369332"/>
          </a:xfrm>
          <a:prstGeom prst="rect">
            <a:avLst/>
          </a:prstGeom>
          <a:noFill/>
        </p:spPr>
        <p:txBody>
          <a:bodyPr wrap="none" rtlCol="0">
            <a:spAutoFit/>
          </a:bodyPr>
          <a:lstStyle/>
          <a:p>
            <a:r>
              <a:rPr lang="it-IT" dirty="0"/>
              <a:t>Applicazione grafica</a:t>
            </a:r>
          </a:p>
        </p:txBody>
      </p:sp>
    </p:spTree>
    <p:extLst>
      <p:ext uri="{BB962C8B-B14F-4D97-AF65-F5344CB8AC3E}">
        <p14:creationId xmlns:p14="http://schemas.microsoft.com/office/powerpoint/2010/main" val="25565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2"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5B63FB7-5E7A-2080-67C8-E77B26F43B15}"/>
              </a:ext>
            </a:extLst>
          </p:cNvPr>
          <p:cNvSpPr>
            <a:spLocks noGrp="1"/>
          </p:cNvSpPr>
          <p:nvPr>
            <p:ph type="title"/>
          </p:nvPr>
        </p:nvSpPr>
        <p:spPr>
          <a:xfrm>
            <a:off x="565150" y="771525"/>
            <a:ext cx="9656536"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2A262701-1515-B414-6C49-DBE89B704B98}"/>
              </a:ext>
            </a:extLst>
          </p:cNvPr>
          <p:cNvSpPr txBox="1"/>
          <p:nvPr/>
        </p:nvSpPr>
        <p:spPr>
          <a:xfrm>
            <a:off x="607210" y="2383972"/>
            <a:ext cx="10977579" cy="3139321"/>
          </a:xfrm>
          <a:prstGeom prst="rect">
            <a:avLst/>
          </a:prstGeom>
          <a:noFill/>
        </p:spPr>
        <p:txBody>
          <a:bodyPr wrap="square" rtlCol="0">
            <a:spAutoFit/>
          </a:bodyPr>
          <a:lstStyle/>
          <a:p>
            <a:r>
              <a:rPr lang="it-IT" b="1" dirty="0">
                <a:solidFill>
                  <a:srgbClr val="0D0D0D"/>
                </a:solidFill>
                <a:latin typeface="Söhne"/>
              </a:rPr>
              <a:t>First Best:</a:t>
            </a:r>
          </a:p>
          <a:p>
            <a:r>
              <a:rPr lang="it-IT" b="0" i="0" dirty="0">
                <a:solidFill>
                  <a:srgbClr val="0D0D0D"/>
                </a:solidFill>
                <a:effectLst/>
                <a:latin typeface="Söhne"/>
              </a:rPr>
              <a:t>Nella microeconomia, il concetto di "first best" rappresenta </a:t>
            </a:r>
            <a:r>
              <a:rPr lang="it-IT" b="1" i="0" dirty="0">
                <a:solidFill>
                  <a:srgbClr val="0D0D0D"/>
                </a:solidFill>
                <a:effectLst/>
                <a:latin typeface="Söhne"/>
              </a:rPr>
              <a:t>uno stato ideale </a:t>
            </a:r>
            <a:r>
              <a:rPr lang="it-IT" b="0" i="0" dirty="0">
                <a:solidFill>
                  <a:srgbClr val="0D0D0D"/>
                </a:solidFill>
                <a:effectLst/>
                <a:latin typeface="Söhne"/>
              </a:rPr>
              <a:t>in cui i mercati funzionano perfettamente e tutte le condizioni per il raggiungimento dell'efficienza economica sono soddisfatte. In questo contesto, le aziende massimizzano il profitto, i consumatori massimizzano l'utilità, e le risorse sono allocate in modo ottimale. I prezzi riflettono accuratamente i costi e i benefici sociali.</a:t>
            </a:r>
          </a:p>
          <a:p>
            <a:endParaRPr lang="it-IT" b="0" i="0" dirty="0">
              <a:solidFill>
                <a:srgbClr val="0D0D0D"/>
              </a:solidFill>
              <a:effectLst/>
              <a:latin typeface="Söhne"/>
            </a:endParaRPr>
          </a:p>
          <a:p>
            <a:pPr algn="l"/>
            <a:r>
              <a:rPr lang="it-IT" b="1" i="0" dirty="0">
                <a:solidFill>
                  <a:srgbClr val="0D0D0D"/>
                </a:solidFill>
                <a:effectLst/>
                <a:latin typeface="Söhne"/>
              </a:rPr>
              <a:t>Second Best:</a:t>
            </a:r>
            <a:endParaRPr lang="it-IT" dirty="0">
              <a:solidFill>
                <a:srgbClr val="0D0D0D"/>
              </a:solidFill>
              <a:latin typeface="Söhne"/>
            </a:endParaRPr>
          </a:p>
          <a:p>
            <a:pPr algn="l"/>
            <a:r>
              <a:rPr lang="it-IT" b="0" i="0" dirty="0">
                <a:solidFill>
                  <a:srgbClr val="0D0D0D"/>
                </a:solidFill>
                <a:effectLst/>
                <a:latin typeface="Söhne"/>
              </a:rPr>
              <a:t>Il concetto di "second best" entra in gioco quando alcune delle condizioni necessarie per il raggiungimento del "first best" non sono soddisfatte. Ciò può derivare da imperfezioni di mercato, esternalità, beni pubblici, asimmetrie informative o altre distorsioni che impediscono al mercato di operare in modo efficiente. In situazioni "second best", l'obiettivo diventa quello di </a:t>
            </a:r>
            <a:r>
              <a:rPr lang="it-IT" b="1" i="0" dirty="0">
                <a:solidFill>
                  <a:srgbClr val="0D0D0D"/>
                </a:solidFill>
                <a:effectLst/>
                <a:latin typeface="Söhne"/>
              </a:rPr>
              <a:t>massimizzare il benessere sociale dato il contesto specifico e le limitazioni presenti.</a:t>
            </a:r>
          </a:p>
        </p:txBody>
      </p:sp>
    </p:spTree>
    <p:extLst>
      <p:ext uri="{BB962C8B-B14F-4D97-AF65-F5344CB8AC3E}">
        <p14:creationId xmlns:p14="http://schemas.microsoft.com/office/powerpoint/2010/main" val="40819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FDA9-A17E-2C06-A1DD-122070DF57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1BCD0EB-1D91-A800-2318-25E1539B7E72}"/>
              </a:ext>
            </a:extLst>
          </p:cNvPr>
          <p:cNvSpPr>
            <a:spLocks noGrp="1"/>
          </p:cNvSpPr>
          <p:nvPr>
            <p:ph type="title"/>
          </p:nvPr>
        </p:nvSpPr>
        <p:spPr>
          <a:xfrm>
            <a:off x="565150" y="770890"/>
            <a:ext cx="9177564" cy="1268984"/>
          </a:xfrm>
        </p:spPr>
        <p:txBody>
          <a:bodyPr>
            <a:normAutofit fontScale="90000"/>
          </a:bodyPr>
          <a:lstStyle/>
          <a:p>
            <a:r>
              <a:rPr lang="it-IT" dirty="0"/>
              <a:t>Le vie d’uscita dell’inefficienza statica di monopolio</a:t>
            </a:r>
          </a:p>
        </p:txBody>
      </p:sp>
      <p:cxnSp>
        <p:nvCxnSpPr>
          <p:cNvPr id="7" name="Connettore 2 6">
            <a:extLst>
              <a:ext uri="{FF2B5EF4-FFF2-40B4-BE49-F238E27FC236}">
                <a16:creationId xmlns:a16="http://schemas.microsoft.com/office/drawing/2014/main" id="{BD53F506-FC7F-D82B-EE67-DB75328E51B8}"/>
              </a:ext>
            </a:extLst>
          </p:cNvPr>
          <p:cNvCxnSpPr/>
          <p:nvPr/>
        </p:nvCxnSpPr>
        <p:spPr>
          <a:xfrm flipV="1">
            <a:off x="4256314" y="2059573"/>
            <a:ext cx="0" cy="298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72C57FE8-0A4F-7C3D-9D83-0B716A9A8696}"/>
              </a:ext>
            </a:extLst>
          </p:cNvPr>
          <p:cNvCxnSpPr/>
          <p:nvPr/>
        </p:nvCxnSpPr>
        <p:spPr>
          <a:xfrm>
            <a:off x="4256314" y="5053144"/>
            <a:ext cx="4049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B4096C85-96AA-BEE0-529C-57B9BA2E918D}"/>
              </a:ext>
            </a:extLst>
          </p:cNvPr>
          <p:cNvSpPr txBox="1"/>
          <p:nvPr/>
        </p:nvSpPr>
        <p:spPr>
          <a:xfrm>
            <a:off x="8111609" y="5064030"/>
            <a:ext cx="388381" cy="369332"/>
          </a:xfrm>
          <a:prstGeom prst="rect">
            <a:avLst/>
          </a:prstGeom>
          <a:noFill/>
        </p:spPr>
        <p:txBody>
          <a:bodyPr wrap="square">
            <a:spAutoFit/>
          </a:bodyPr>
          <a:lstStyle/>
          <a:p>
            <a:r>
              <a:rPr lang="it-IT" dirty="0"/>
              <a:t>Q</a:t>
            </a:r>
          </a:p>
        </p:txBody>
      </p:sp>
      <p:sp>
        <p:nvSpPr>
          <p:cNvPr id="4" name="CasellaDiTesto 3">
            <a:extLst>
              <a:ext uri="{FF2B5EF4-FFF2-40B4-BE49-F238E27FC236}">
                <a16:creationId xmlns:a16="http://schemas.microsoft.com/office/drawing/2014/main" id="{D6357CDF-B659-D35A-6394-C785D2598E6C}"/>
              </a:ext>
            </a:extLst>
          </p:cNvPr>
          <p:cNvSpPr txBox="1"/>
          <p:nvPr/>
        </p:nvSpPr>
        <p:spPr>
          <a:xfrm>
            <a:off x="3735552" y="1961601"/>
            <a:ext cx="388381" cy="369332"/>
          </a:xfrm>
          <a:prstGeom prst="rect">
            <a:avLst/>
          </a:prstGeom>
          <a:noFill/>
        </p:spPr>
        <p:txBody>
          <a:bodyPr wrap="square">
            <a:spAutoFit/>
          </a:bodyPr>
          <a:lstStyle/>
          <a:p>
            <a:r>
              <a:rPr lang="it-IT" dirty="0"/>
              <a:t>P</a:t>
            </a:r>
          </a:p>
        </p:txBody>
      </p:sp>
      <p:sp>
        <p:nvSpPr>
          <p:cNvPr id="8" name="Arco 7">
            <a:extLst>
              <a:ext uri="{FF2B5EF4-FFF2-40B4-BE49-F238E27FC236}">
                <a16:creationId xmlns:a16="http://schemas.microsoft.com/office/drawing/2014/main" id="{EACF8490-64ED-C68B-ABBE-2610D179EEF7}"/>
              </a:ext>
            </a:extLst>
          </p:cNvPr>
          <p:cNvSpPr/>
          <p:nvPr/>
        </p:nvSpPr>
        <p:spPr>
          <a:xfrm rot="10800000">
            <a:off x="4975224" y="1804855"/>
            <a:ext cx="3560052" cy="1712479"/>
          </a:xfrm>
          <a:prstGeom prst="arc">
            <a:avLst>
              <a:gd name="adj1" fmla="val 10925372"/>
              <a:gd name="adj2" fmla="val 213035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8" name="Connettore diritto 17">
            <a:extLst>
              <a:ext uri="{FF2B5EF4-FFF2-40B4-BE49-F238E27FC236}">
                <a16:creationId xmlns:a16="http://schemas.microsoft.com/office/drawing/2014/main" id="{A305F4A6-2800-A500-CFC0-A23D505CF82F}"/>
              </a:ext>
            </a:extLst>
          </p:cNvPr>
          <p:cNvCxnSpPr>
            <a:cxnSpLocks/>
          </p:cNvCxnSpPr>
          <p:nvPr/>
        </p:nvCxnSpPr>
        <p:spPr>
          <a:xfrm>
            <a:off x="5102866" y="2386839"/>
            <a:ext cx="1252312" cy="232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78C78841-8691-2566-447D-C949FC6D1B90}"/>
              </a:ext>
            </a:extLst>
          </p:cNvPr>
          <p:cNvCxnSpPr>
            <a:cxnSpLocks/>
          </p:cNvCxnSpPr>
          <p:nvPr/>
        </p:nvCxnSpPr>
        <p:spPr>
          <a:xfrm>
            <a:off x="5495986" y="2330933"/>
            <a:ext cx="1891723" cy="1931716"/>
          </a:xfrm>
          <a:prstGeom prst="line">
            <a:avLst/>
          </a:prstGeom>
        </p:spPr>
        <p:style>
          <a:lnRef idx="1">
            <a:schemeClr val="accent1"/>
          </a:lnRef>
          <a:fillRef idx="0">
            <a:schemeClr val="accent1"/>
          </a:fillRef>
          <a:effectRef idx="0">
            <a:schemeClr val="accent1"/>
          </a:effectRef>
          <a:fontRef idx="minor">
            <a:schemeClr val="tx1"/>
          </a:fontRef>
        </p:style>
      </p:cxnSp>
      <p:sp>
        <p:nvSpPr>
          <p:cNvPr id="3" name="Arco 2">
            <a:extLst>
              <a:ext uri="{FF2B5EF4-FFF2-40B4-BE49-F238E27FC236}">
                <a16:creationId xmlns:a16="http://schemas.microsoft.com/office/drawing/2014/main" id="{BF106E73-A165-CB79-0066-C598AC1A36E5}"/>
              </a:ext>
            </a:extLst>
          </p:cNvPr>
          <p:cNvSpPr/>
          <p:nvPr/>
        </p:nvSpPr>
        <p:spPr>
          <a:xfrm flipV="1">
            <a:off x="2884261" y="760005"/>
            <a:ext cx="5227347" cy="3510244"/>
          </a:xfrm>
          <a:prstGeom prst="arc">
            <a:avLst>
              <a:gd name="adj1" fmla="val 15925967"/>
              <a:gd name="adj2" fmla="val 214643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a:extLst>
              <a:ext uri="{FF2B5EF4-FFF2-40B4-BE49-F238E27FC236}">
                <a16:creationId xmlns:a16="http://schemas.microsoft.com/office/drawing/2014/main" id="{E1E9DC54-919E-6833-1FFE-739372666DE8}"/>
              </a:ext>
            </a:extLst>
          </p:cNvPr>
          <p:cNvSpPr txBox="1"/>
          <p:nvPr/>
        </p:nvSpPr>
        <p:spPr>
          <a:xfrm>
            <a:off x="7271656" y="4409514"/>
            <a:ext cx="970137" cy="369332"/>
          </a:xfrm>
          <a:prstGeom prst="rect">
            <a:avLst/>
          </a:prstGeom>
          <a:noFill/>
        </p:spPr>
        <p:txBody>
          <a:bodyPr wrap="none" rtlCol="0">
            <a:spAutoFit/>
          </a:bodyPr>
          <a:lstStyle/>
          <a:p>
            <a:r>
              <a:rPr lang="it-IT" dirty="0"/>
              <a:t>P=P(Q)</a:t>
            </a:r>
          </a:p>
        </p:txBody>
      </p:sp>
      <p:sp>
        <p:nvSpPr>
          <p:cNvPr id="12" name="CasellaDiTesto 11">
            <a:extLst>
              <a:ext uri="{FF2B5EF4-FFF2-40B4-BE49-F238E27FC236}">
                <a16:creationId xmlns:a16="http://schemas.microsoft.com/office/drawing/2014/main" id="{F568F2A0-104D-8210-810C-6A511F068113}"/>
              </a:ext>
            </a:extLst>
          </p:cNvPr>
          <p:cNvSpPr txBox="1"/>
          <p:nvPr/>
        </p:nvSpPr>
        <p:spPr>
          <a:xfrm>
            <a:off x="5891207" y="4441454"/>
            <a:ext cx="389850" cy="369332"/>
          </a:xfrm>
          <a:prstGeom prst="rect">
            <a:avLst/>
          </a:prstGeom>
          <a:noFill/>
        </p:spPr>
        <p:txBody>
          <a:bodyPr wrap="none" rtlCol="0">
            <a:spAutoFit/>
          </a:bodyPr>
          <a:lstStyle/>
          <a:p>
            <a:r>
              <a:rPr lang="it-IT" dirty="0"/>
              <a:t>R’</a:t>
            </a:r>
          </a:p>
        </p:txBody>
      </p:sp>
      <p:sp>
        <p:nvSpPr>
          <p:cNvPr id="13" name="CasellaDiTesto 12">
            <a:extLst>
              <a:ext uri="{FF2B5EF4-FFF2-40B4-BE49-F238E27FC236}">
                <a16:creationId xmlns:a16="http://schemas.microsoft.com/office/drawing/2014/main" id="{73D6CC09-EAED-830F-1B28-FAD2CC8F272A}"/>
              </a:ext>
            </a:extLst>
          </p:cNvPr>
          <p:cNvSpPr txBox="1"/>
          <p:nvPr/>
        </p:nvSpPr>
        <p:spPr>
          <a:xfrm>
            <a:off x="8003975" y="2232478"/>
            <a:ext cx="405880" cy="369332"/>
          </a:xfrm>
          <a:prstGeom prst="rect">
            <a:avLst/>
          </a:prstGeom>
          <a:noFill/>
        </p:spPr>
        <p:txBody>
          <a:bodyPr wrap="none" rtlCol="0">
            <a:spAutoFit/>
          </a:bodyPr>
          <a:lstStyle/>
          <a:p>
            <a:r>
              <a:rPr lang="it-IT" dirty="0"/>
              <a:t>C’</a:t>
            </a:r>
          </a:p>
        </p:txBody>
      </p:sp>
      <p:sp>
        <p:nvSpPr>
          <p:cNvPr id="14" name="CasellaDiTesto 13">
            <a:extLst>
              <a:ext uri="{FF2B5EF4-FFF2-40B4-BE49-F238E27FC236}">
                <a16:creationId xmlns:a16="http://schemas.microsoft.com/office/drawing/2014/main" id="{DC8A14A7-CB45-B138-30F1-3D0B3DDA1DEC}"/>
              </a:ext>
            </a:extLst>
          </p:cNvPr>
          <p:cNvSpPr txBox="1"/>
          <p:nvPr/>
        </p:nvSpPr>
        <p:spPr>
          <a:xfrm>
            <a:off x="8319945" y="2975590"/>
            <a:ext cx="696024" cy="369332"/>
          </a:xfrm>
          <a:prstGeom prst="rect">
            <a:avLst/>
          </a:prstGeom>
          <a:noFill/>
        </p:spPr>
        <p:txBody>
          <a:bodyPr wrap="none" rtlCol="0">
            <a:spAutoFit/>
          </a:bodyPr>
          <a:lstStyle/>
          <a:p>
            <a:r>
              <a:rPr lang="it-IT" dirty="0" err="1"/>
              <a:t>CMe</a:t>
            </a:r>
            <a:endParaRPr lang="it-IT" dirty="0"/>
          </a:p>
        </p:txBody>
      </p:sp>
      <p:sp>
        <p:nvSpPr>
          <p:cNvPr id="15" name="CasellaDiTesto 14">
            <a:extLst>
              <a:ext uri="{FF2B5EF4-FFF2-40B4-BE49-F238E27FC236}">
                <a16:creationId xmlns:a16="http://schemas.microsoft.com/office/drawing/2014/main" id="{1433FE7C-6113-9331-9B2D-9CD7097DC8BC}"/>
              </a:ext>
            </a:extLst>
          </p:cNvPr>
          <p:cNvSpPr txBox="1"/>
          <p:nvPr/>
        </p:nvSpPr>
        <p:spPr>
          <a:xfrm>
            <a:off x="6951673" y="4030466"/>
            <a:ext cx="346570" cy="369332"/>
          </a:xfrm>
          <a:prstGeom prst="rect">
            <a:avLst/>
          </a:prstGeom>
          <a:noFill/>
        </p:spPr>
        <p:txBody>
          <a:bodyPr wrap="none" rtlCol="0">
            <a:spAutoFit/>
          </a:bodyPr>
          <a:lstStyle/>
          <a:p>
            <a:r>
              <a:rPr lang="it-IT" dirty="0"/>
              <a:t>A</a:t>
            </a:r>
          </a:p>
        </p:txBody>
      </p:sp>
      <p:sp>
        <p:nvSpPr>
          <p:cNvPr id="16" name="CasellaDiTesto 15">
            <a:extLst>
              <a:ext uri="{FF2B5EF4-FFF2-40B4-BE49-F238E27FC236}">
                <a16:creationId xmlns:a16="http://schemas.microsoft.com/office/drawing/2014/main" id="{E5E9F2ED-7F9C-E9F6-88B6-0C6C211D8A66}"/>
              </a:ext>
            </a:extLst>
          </p:cNvPr>
          <p:cNvSpPr txBox="1"/>
          <p:nvPr/>
        </p:nvSpPr>
        <p:spPr>
          <a:xfrm>
            <a:off x="6583568" y="3158887"/>
            <a:ext cx="343364" cy="369332"/>
          </a:xfrm>
          <a:prstGeom prst="rect">
            <a:avLst/>
          </a:prstGeom>
          <a:noFill/>
        </p:spPr>
        <p:txBody>
          <a:bodyPr wrap="none" rtlCol="0">
            <a:spAutoFit/>
          </a:bodyPr>
          <a:lstStyle/>
          <a:p>
            <a:r>
              <a:rPr lang="it-IT" dirty="0"/>
              <a:t>B</a:t>
            </a:r>
          </a:p>
        </p:txBody>
      </p:sp>
      <p:sp>
        <p:nvSpPr>
          <p:cNvPr id="17" name="CasellaDiTesto 16">
            <a:extLst>
              <a:ext uri="{FF2B5EF4-FFF2-40B4-BE49-F238E27FC236}">
                <a16:creationId xmlns:a16="http://schemas.microsoft.com/office/drawing/2014/main" id="{76A13C1B-8B97-71D0-284A-7952D1A8B197}"/>
              </a:ext>
            </a:extLst>
          </p:cNvPr>
          <p:cNvSpPr txBox="1"/>
          <p:nvPr/>
        </p:nvSpPr>
        <p:spPr>
          <a:xfrm>
            <a:off x="5959030" y="2515127"/>
            <a:ext cx="388248" cy="369332"/>
          </a:xfrm>
          <a:prstGeom prst="rect">
            <a:avLst/>
          </a:prstGeom>
          <a:noFill/>
        </p:spPr>
        <p:txBody>
          <a:bodyPr wrap="none" rtlCol="0">
            <a:spAutoFit/>
          </a:bodyPr>
          <a:lstStyle/>
          <a:p>
            <a:r>
              <a:rPr lang="it-IT" dirty="0"/>
              <a:t>M</a:t>
            </a:r>
          </a:p>
        </p:txBody>
      </p:sp>
      <p:cxnSp>
        <p:nvCxnSpPr>
          <p:cNvPr id="19" name="Connettore diritto 18">
            <a:extLst>
              <a:ext uri="{FF2B5EF4-FFF2-40B4-BE49-F238E27FC236}">
                <a16:creationId xmlns:a16="http://schemas.microsoft.com/office/drawing/2014/main" id="{78F6EABC-38C4-7F8A-5173-D5A172732463}"/>
              </a:ext>
            </a:extLst>
          </p:cNvPr>
          <p:cNvCxnSpPr>
            <a:cxnSpLocks/>
          </p:cNvCxnSpPr>
          <p:nvPr/>
        </p:nvCxnSpPr>
        <p:spPr>
          <a:xfrm flipH="1" flipV="1">
            <a:off x="6082009" y="2906233"/>
            <a:ext cx="16915" cy="13088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1F855324-2ED9-FCA4-A433-D732ADC96ADB}"/>
              </a:ext>
            </a:extLst>
          </p:cNvPr>
          <p:cNvSpPr/>
          <p:nvPr/>
        </p:nvSpPr>
        <p:spPr>
          <a:xfrm>
            <a:off x="6030592" y="2876569"/>
            <a:ext cx="136663" cy="12759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id="{B48C3A33-A068-0C01-2171-915B2C0E42F3}"/>
              </a:ext>
            </a:extLst>
          </p:cNvPr>
          <p:cNvSpPr/>
          <p:nvPr/>
        </p:nvSpPr>
        <p:spPr>
          <a:xfrm>
            <a:off x="6580464" y="3453538"/>
            <a:ext cx="136663" cy="12759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a:extLst>
              <a:ext uri="{FF2B5EF4-FFF2-40B4-BE49-F238E27FC236}">
                <a16:creationId xmlns:a16="http://schemas.microsoft.com/office/drawing/2014/main" id="{EBA081EC-4195-00F3-8E26-0B0A22190D3B}"/>
              </a:ext>
            </a:extLst>
          </p:cNvPr>
          <p:cNvSpPr/>
          <p:nvPr/>
        </p:nvSpPr>
        <p:spPr>
          <a:xfrm>
            <a:off x="6988295" y="3857338"/>
            <a:ext cx="136663" cy="12759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5E4B34D4-4438-3D07-692D-AA6CC3F11C4F}"/>
              </a:ext>
            </a:extLst>
          </p:cNvPr>
          <p:cNvSpPr txBox="1"/>
          <p:nvPr/>
        </p:nvSpPr>
        <p:spPr>
          <a:xfrm>
            <a:off x="1052624" y="2598412"/>
            <a:ext cx="2476900" cy="369332"/>
          </a:xfrm>
          <a:prstGeom prst="rect">
            <a:avLst/>
          </a:prstGeom>
          <a:noFill/>
        </p:spPr>
        <p:txBody>
          <a:bodyPr wrap="square" rtlCol="0">
            <a:spAutoFit/>
          </a:bodyPr>
          <a:lstStyle/>
          <a:p>
            <a:r>
              <a:rPr lang="it-IT" dirty="0" err="1"/>
              <a:t>RMa</a:t>
            </a:r>
            <a:r>
              <a:rPr lang="it-IT" dirty="0"/>
              <a:t>=</a:t>
            </a:r>
            <a:r>
              <a:rPr lang="it-IT" dirty="0" err="1"/>
              <a:t>CMa</a:t>
            </a:r>
            <a:r>
              <a:rPr lang="it-IT" dirty="0"/>
              <a:t>.</a:t>
            </a:r>
          </a:p>
        </p:txBody>
      </p:sp>
      <p:sp>
        <p:nvSpPr>
          <p:cNvPr id="5" name="Ovale 4">
            <a:extLst>
              <a:ext uri="{FF2B5EF4-FFF2-40B4-BE49-F238E27FC236}">
                <a16:creationId xmlns:a16="http://schemas.microsoft.com/office/drawing/2014/main" id="{09DBF792-A7C0-9251-393E-3146DB1FC1F6}"/>
              </a:ext>
            </a:extLst>
          </p:cNvPr>
          <p:cNvSpPr/>
          <p:nvPr/>
        </p:nvSpPr>
        <p:spPr>
          <a:xfrm>
            <a:off x="6017040" y="4160154"/>
            <a:ext cx="145765" cy="1305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1F4F2B4-BBF0-8D79-2B64-908E8F73FFCC}"/>
              </a:ext>
            </a:extLst>
          </p:cNvPr>
          <p:cNvSpPr txBox="1"/>
          <p:nvPr/>
        </p:nvSpPr>
        <p:spPr>
          <a:xfrm>
            <a:off x="9608393" y="1958558"/>
            <a:ext cx="2590800" cy="1200329"/>
          </a:xfrm>
          <a:prstGeom prst="rect">
            <a:avLst/>
          </a:prstGeom>
          <a:noFill/>
        </p:spPr>
        <p:txBody>
          <a:bodyPr wrap="square" rtlCol="0">
            <a:spAutoFit/>
          </a:bodyPr>
          <a:lstStyle/>
          <a:p>
            <a:r>
              <a:rPr lang="it-IT" dirty="0"/>
              <a:t>Se il policy maker imponesse l’eguaglianza tra P e </a:t>
            </a:r>
            <a:r>
              <a:rPr lang="it-IT" dirty="0" err="1"/>
              <a:t>Cma</a:t>
            </a:r>
            <a:r>
              <a:rPr lang="it-IT" dirty="0"/>
              <a:t> =&gt; A</a:t>
            </a:r>
          </a:p>
        </p:txBody>
      </p:sp>
      <p:sp>
        <p:nvSpPr>
          <p:cNvPr id="10" name="Freccia in giù 9">
            <a:extLst>
              <a:ext uri="{FF2B5EF4-FFF2-40B4-BE49-F238E27FC236}">
                <a16:creationId xmlns:a16="http://schemas.microsoft.com/office/drawing/2014/main" id="{BC556B75-0A4B-AF19-E888-1797B132A319}"/>
              </a:ext>
            </a:extLst>
          </p:cNvPr>
          <p:cNvSpPr/>
          <p:nvPr/>
        </p:nvSpPr>
        <p:spPr>
          <a:xfrm>
            <a:off x="10617350" y="3197922"/>
            <a:ext cx="283029" cy="4680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9BE033B3-FBA7-2DF5-0FD1-1B28638E1C6B}"/>
              </a:ext>
            </a:extLst>
          </p:cNvPr>
          <p:cNvSpPr txBox="1"/>
          <p:nvPr/>
        </p:nvSpPr>
        <p:spPr>
          <a:xfrm>
            <a:off x="10146356" y="3768351"/>
            <a:ext cx="1255472" cy="369332"/>
          </a:xfrm>
          <a:prstGeom prst="rect">
            <a:avLst/>
          </a:prstGeom>
          <a:noFill/>
        </p:spPr>
        <p:txBody>
          <a:bodyPr wrap="none" rtlCol="0">
            <a:spAutoFit/>
          </a:bodyPr>
          <a:lstStyle/>
          <a:p>
            <a:r>
              <a:rPr lang="it-IT" b="1" i="1" dirty="0"/>
              <a:t>First Best</a:t>
            </a:r>
          </a:p>
        </p:txBody>
      </p:sp>
      <p:sp>
        <p:nvSpPr>
          <p:cNvPr id="21" name="Freccia curva 20">
            <a:extLst>
              <a:ext uri="{FF2B5EF4-FFF2-40B4-BE49-F238E27FC236}">
                <a16:creationId xmlns:a16="http://schemas.microsoft.com/office/drawing/2014/main" id="{16D9C0AB-18AC-11D6-4D4F-77C0F3121012}"/>
              </a:ext>
            </a:extLst>
          </p:cNvPr>
          <p:cNvSpPr/>
          <p:nvPr/>
        </p:nvSpPr>
        <p:spPr>
          <a:xfrm rot="10800000">
            <a:off x="9742714" y="5248696"/>
            <a:ext cx="1094366" cy="635946"/>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CasellaDiTesto 21">
            <a:extLst>
              <a:ext uri="{FF2B5EF4-FFF2-40B4-BE49-F238E27FC236}">
                <a16:creationId xmlns:a16="http://schemas.microsoft.com/office/drawing/2014/main" id="{F3CCAB2B-02F9-D371-8637-BE8BA3F929B4}"/>
              </a:ext>
            </a:extLst>
          </p:cNvPr>
          <p:cNvSpPr txBox="1"/>
          <p:nvPr/>
        </p:nvSpPr>
        <p:spPr>
          <a:xfrm>
            <a:off x="10503023" y="4714992"/>
            <a:ext cx="511679" cy="369332"/>
          </a:xfrm>
          <a:prstGeom prst="rect">
            <a:avLst/>
          </a:prstGeom>
          <a:noFill/>
        </p:spPr>
        <p:txBody>
          <a:bodyPr wrap="none" rtlCol="0">
            <a:spAutoFit/>
          </a:bodyPr>
          <a:lstStyle/>
          <a:p>
            <a:r>
              <a:rPr lang="it-IT" dirty="0"/>
              <a:t>ma</a:t>
            </a:r>
          </a:p>
        </p:txBody>
      </p:sp>
      <p:sp>
        <p:nvSpPr>
          <p:cNvPr id="29" name="Freccia in giù 28">
            <a:extLst>
              <a:ext uri="{FF2B5EF4-FFF2-40B4-BE49-F238E27FC236}">
                <a16:creationId xmlns:a16="http://schemas.microsoft.com/office/drawing/2014/main" id="{6812624F-B7EF-54DC-A8BA-35F5137A4D7D}"/>
              </a:ext>
            </a:extLst>
          </p:cNvPr>
          <p:cNvSpPr/>
          <p:nvPr/>
        </p:nvSpPr>
        <p:spPr>
          <a:xfrm>
            <a:off x="10617350" y="4207452"/>
            <a:ext cx="283029" cy="4680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274FBDF4-5366-D5BF-A192-14D4A2065110}"/>
              </a:ext>
            </a:extLst>
          </p:cNvPr>
          <p:cNvSpPr txBox="1"/>
          <p:nvPr/>
        </p:nvSpPr>
        <p:spPr>
          <a:xfrm>
            <a:off x="6098923" y="5562085"/>
            <a:ext cx="3608680" cy="369332"/>
          </a:xfrm>
          <a:prstGeom prst="rect">
            <a:avLst/>
          </a:prstGeom>
          <a:noFill/>
        </p:spPr>
        <p:txBody>
          <a:bodyPr wrap="none" rtlCol="0">
            <a:spAutoFit/>
          </a:bodyPr>
          <a:lstStyle/>
          <a:p>
            <a:r>
              <a:rPr lang="it-IT" dirty="0"/>
              <a:t>Otterrebbe un profitto negativo!</a:t>
            </a:r>
          </a:p>
        </p:txBody>
      </p:sp>
      <p:sp>
        <p:nvSpPr>
          <p:cNvPr id="31" name="Freccia in giù 30">
            <a:extLst>
              <a:ext uri="{FF2B5EF4-FFF2-40B4-BE49-F238E27FC236}">
                <a16:creationId xmlns:a16="http://schemas.microsoft.com/office/drawing/2014/main" id="{6D277044-9EE7-2A8C-B880-E03BBD103C11}"/>
              </a:ext>
            </a:extLst>
          </p:cNvPr>
          <p:cNvSpPr/>
          <p:nvPr/>
        </p:nvSpPr>
        <p:spPr>
          <a:xfrm rot="5400000">
            <a:off x="5641524" y="5472489"/>
            <a:ext cx="283029" cy="4680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78B61515-0AD4-2459-7637-4530DB1E3F2B}"/>
              </a:ext>
            </a:extLst>
          </p:cNvPr>
          <p:cNvSpPr txBox="1"/>
          <p:nvPr/>
        </p:nvSpPr>
        <p:spPr>
          <a:xfrm>
            <a:off x="140638" y="4576492"/>
            <a:ext cx="4049485" cy="1200329"/>
          </a:xfrm>
          <a:prstGeom prst="rect">
            <a:avLst/>
          </a:prstGeom>
          <a:noFill/>
        </p:spPr>
        <p:txBody>
          <a:bodyPr wrap="square" rtlCol="0">
            <a:spAutoFit/>
          </a:bodyPr>
          <a:lstStyle/>
          <a:p>
            <a:r>
              <a:rPr lang="it-IT" dirty="0"/>
              <a:t>Il punto della curva di domanda che più si avvicina all’allocazione di First Best, compatibilmente con profitti non negativi è il punto B.</a:t>
            </a:r>
          </a:p>
        </p:txBody>
      </p:sp>
      <p:sp>
        <p:nvSpPr>
          <p:cNvPr id="33" name="Freccia in giù 32">
            <a:extLst>
              <a:ext uri="{FF2B5EF4-FFF2-40B4-BE49-F238E27FC236}">
                <a16:creationId xmlns:a16="http://schemas.microsoft.com/office/drawing/2014/main" id="{66362E0F-FDB2-302C-F2F1-889FD2FD3285}"/>
              </a:ext>
            </a:extLst>
          </p:cNvPr>
          <p:cNvSpPr/>
          <p:nvPr/>
        </p:nvSpPr>
        <p:spPr>
          <a:xfrm>
            <a:off x="1690009" y="5746751"/>
            <a:ext cx="283029" cy="4680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C78A2327-0F20-8D7A-C3CC-B40D14EC9E6D}"/>
              </a:ext>
            </a:extLst>
          </p:cNvPr>
          <p:cNvSpPr txBox="1"/>
          <p:nvPr/>
        </p:nvSpPr>
        <p:spPr>
          <a:xfrm>
            <a:off x="737764" y="6214754"/>
            <a:ext cx="2525050" cy="369332"/>
          </a:xfrm>
          <a:prstGeom prst="rect">
            <a:avLst/>
          </a:prstGeom>
          <a:noFill/>
        </p:spPr>
        <p:txBody>
          <a:bodyPr wrap="none" rtlCol="0">
            <a:spAutoFit/>
          </a:bodyPr>
          <a:lstStyle/>
          <a:p>
            <a:r>
              <a:rPr lang="it-IT" dirty="0"/>
              <a:t>P=</a:t>
            </a:r>
            <a:r>
              <a:rPr lang="it-IT" dirty="0" err="1"/>
              <a:t>CMe</a:t>
            </a:r>
            <a:r>
              <a:rPr lang="it-IT" dirty="0"/>
              <a:t>: </a:t>
            </a:r>
            <a:r>
              <a:rPr lang="it-IT" b="1" i="1" dirty="0"/>
              <a:t>Second Best</a:t>
            </a:r>
          </a:p>
        </p:txBody>
      </p:sp>
    </p:spTree>
    <p:extLst>
      <p:ext uri="{BB962C8B-B14F-4D97-AF65-F5344CB8AC3E}">
        <p14:creationId xmlns:p14="http://schemas.microsoft.com/office/powerpoint/2010/main" val="27509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500"/>
                                        <p:tgtEl>
                                          <p:spTgt spid="3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p:bldP spid="8" grpId="0" animBg="1"/>
      <p:bldP spid="3" grpId="0" animBg="1"/>
      <p:bldP spid="11" grpId="0"/>
      <p:bldP spid="12" grpId="0"/>
      <p:bldP spid="13" grpId="0"/>
      <p:bldP spid="14" grpId="0"/>
      <p:bldP spid="15" grpId="0"/>
      <p:bldP spid="16" grpId="0"/>
      <p:bldP spid="17" grpId="0"/>
      <p:bldP spid="23" grpId="0" animBg="1"/>
      <p:bldP spid="25" grpId="0" animBg="1"/>
      <p:bldP spid="26" grpId="0" animBg="1"/>
      <p:bldP spid="27" grpId="0"/>
      <p:bldP spid="5" grpId="0" animBg="1"/>
      <p:bldP spid="6" grpId="0"/>
      <p:bldP spid="10" grpId="0" animBg="1"/>
      <p:bldP spid="20" grpId="0"/>
      <p:bldP spid="21" grpId="0" animBg="1"/>
      <p:bldP spid="22" grpId="0"/>
      <p:bldP spid="29" grpId="0" animBg="1"/>
      <p:bldP spid="30" grpId="0"/>
      <p:bldP spid="31" grpId="0" animBg="1"/>
      <p:bldP spid="32" grpId="0"/>
      <p:bldP spid="33"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B7BD927D-11DD-7403-0200-28B0A2669D01}"/>
              </a:ext>
            </a:extLst>
          </p:cNvPr>
          <p:cNvSpPr>
            <a:spLocks noGrp="1"/>
          </p:cNvSpPr>
          <p:nvPr>
            <p:ph type="title"/>
          </p:nvPr>
        </p:nvSpPr>
        <p:spPr>
          <a:xfrm>
            <a:off x="565149" y="771525"/>
            <a:ext cx="9780329"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C94644C2-CE03-854C-BD20-398E6053BB9E}"/>
              </a:ext>
            </a:extLst>
          </p:cNvPr>
          <p:cNvSpPr txBox="1"/>
          <p:nvPr/>
        </p:nvSpPr>
        <p:spPr>
          <a:xfrm>
            <a:off x="669851" y="2636874"/>
            <a:ext cx="11362406" cy="369332"/>
          </a:xfrm>
          <a:prstGeom prst="rect">
            <a:avLst/>
          </a:prstGeom>
          <a:noFill/>
        </p:spPr>
        <p:txBody>
          <a:bodyPr wrap="none" rtlCol="0">
            <a:spAutoFit/>
          </a:bodyPr>
          <a:lstStyle/>
          <a:p>
            <a:r>
              <a:rPr lang="it-IT" dirty="0"/>
              <a:t>Sia nel caso A che B il costo marginale = il prezzo (punto A, situazione di efficienza allocativa, o </a:t>
            </a:r>
            <a:r>
              <a:rPr lang="it-IT" i="1" dirty="0"/>
              <a:t>first best</a:t>
            </a:r>
            <a:r>
              <a:rPr lang="it-IT" dirty="0"/>
              <a:t>) </a:t>
            </a:r>
          </a:p>
        </p:txBody>
      </p:sp>
      <p:sp>
        <p:nvSpPr>
          <p:cNvPr id="5" name="Freccia in giù 4">
            <a:extLst>
              <a:ext uri="{FF2B5EF4-FFF2-40B4-BE49-F238E27FC236}">
                <a16:creationId xmlns:a16="http://schemas.microsoft.com/office/drawing/2014/main" id="{9BC25480-9D8D-5C72-2737-EDE98593D828}"/>
              </a:ext>
            </a:extLst>
          </p:cNvPr>
          <p:cNvSpPr/>
          <p:nvPr/>
        </p:nvSpPr>
        <p:spPr>
          <a:xfrm>
            <a:off x="5667153" y="3006207"/>
            <a:ext cx="428847" cy="5969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8D68CAE-09CC-D9B0-1A69-3001CEEF64F4}"/>
              </a:ext>
            </a:extLst>
          </p:cNvPr>
          <p:cNvSpPr txBox="1"/>
          <p:nvPr/>
        </p:nvSpPr>
        <p:spPr>
          <a:xfrm>
            <a:off x="1749855" y="3603142"/>
            <a:ext cx="8595623" cy="369332"/>
          </a:xfrm>
          <a:prstGeom prst="rect">
            <a:avLst/>
          </a:prstGeom>
          <a:noFill/>
        </p:spPr>
        <p:txBody>
          <a:bodyPr wrap="none" rtlCol="0">
            <a:spAutoFit/>
          </a:bodyPr>
          <a:lstStyle/>
          <a:p>
            <a:r>
              <a:rPr lang="it-IT" dirty="0"/>
              <a:t>Il costo medio è superiore al prezzo e quindi i profitti dell’impresa sono negativi</a:t>
            </a:r>
          </a:p>
        </p:txBody>
      </p:sp>
      <p:sp>
        <p:nvSpPr>
          <p:cNvPr id="8" name="CasellaDiTesto 7">
            <a:extLst>
              <a:ext uri="{FF2B5EF4-FFF2-40B4-BE49-F238E27FC236}">
                <a16:creationId xmlns:a16="http://schemas.microsoft.com/office/drawing/2014/main" id="{CB40FE5C-DE3A-4C4F-C49C-985C19C7286E}"/>
              </a:ext>
            </a:extLst>
          </p:cNvPr>
          <p:cNvSpPr txBox="1"/>
          <p:nvPr/>
        </p:nvSpPr>
        <p:spPr>
          <a:xfrm>
            <a:off x="1405030" y="4967085"/>
            <a:ext cx="9663463" cy="923330"/>
          </a:xfrm>
          <a:prstGeom prst="rect">
            <a:avLst/>
          </a:prstGeom>
          <a:noFill/>
        </p:spPr>
        <p:txBody>
          <a:bodyPr wrap="square" rtlCol="0">
            <a:spAutoFit/>
          </a:bodyPr>
          <a:lstStyle/>
          <a:p>
            <a:r>
              <a:rPr lang="it-IT" dirty="0"/>
              <a:t>Il punto della curva di domanda che più si avvicina all’allocazione di first best, compatibilmente con profitti non negativi è il punto B (in cui il prezzo è uguale al costo medio di produzione).</a:t>
            </a:r>
          </a:p>
        </p:txBody>
      </p:sp>
      <p:sp>
        <p:nvSpPr>
          <p:cNvPr id="9" name="Freccia in giù 8">
            <a:extLst>
              <a:ext uri="{FF2B5EF4-FFF2-40B4-BE49-F238E27FC236}">
                <a16:creationId xmlns:a16="http://schemas.microsoft.com/office/drawing/2014/main" id="{08080B41-4DD2-917E-4B46-6D65470AFDA0}"/>
              </a:ext>
            </a:extLst>
          </p:cNvPr>
          <p:cNvSpPr/>
          <p:nvPr/>
        </p:nvSpPr>
        <p:spPr>
          <a:xfrm>
            <a:off x="5667153" y="4128135"/>
            <a:ext cx="428847" cy="6832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19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CDC513A-6C88-1512-8033-C494261600BF}"/>
              </a:ext>
            </a:extLst>
          </p:cNvPr>
          <p:cNvSpPr>
            <a:spLocks noGrp="1"/>
          </p:cNvSpPr>
          <p:nvPr>
            <p:ph type="title"/>
          </p:nvPr>
        </p:nvSpPr>
        <p:spPr>
          <a:xfrm>
            <a:off x="565149" y="771525"/>
            <a:ext cx="9131743" cy="1268413"/>
          </a:xfrm>
        </p:spPr>
        <p:txBody>
          <a:bodyPr>
            <a:normAutofit fontScale="90000"/>
          </a:bodyPr>
          <a:lstStyle/>
          <a:p>
            <a:r>
              <a:rPr lang="it-IT" dirty="0"/>
              <a:t>Le vie d’uscita dell’inefficienza statica di monopolio</a:t>
            </a:r>
          </a:p>
        </p:txBody>
      </p:sp>
      <p:sp>
        <p:nvSpPr>
          <p:cNvPr id="2" name="CasellaDiTesto 1">
            <a:extLst>
              <a:ext uri="{FF2B5EF4-FFF2-40B4-BE49-F238E27FC236}">
                <a16:creationId xmlns:a16="http://schemas.microsoft.com/office/drawing/2014/main" id="{65C3C2DA-4410-99C6-AB9F-4C65220F95EB}"/>
              </a:ext>
            </a:extLst>
          </p:cNvPr>
          <p:cNvSpPr txBox="1"/>
          <p:nvPr/>
        </p:nvSpPr>
        <p:spPr>
          <a:xfrm>
            <a:off x="565150" y="2449286"/>
            <a:ext cx="11224080" cy="646331"/>
          </a:xfrm>
          <a:prstGeom prst="rect">
            <a:avLst/>
          </a:prstGeom>
          <a:noFill/>
        </p:spPr>
        <p:txBody>
          <a:bodyPr wrap="square" rtlCol="0">
            <a:spAutoFit/>
          </a:bodyPr>
          <a:lstStyle/>
          <a:p>
            <a:pPr algn="just"/>
            <a:r>
              <a:rPr lang="it-IT" dirty="0"/>
              <a:t>Nella pratica economica: politiche di imposizione del prezzo a imprese monopoliste la cui presenza è tollerata</a:t>
            </a:r>
          </a:p>
        </p:txBody>
      </p:sp>
      <p:sp>
        <p:nvSpPr>
          <p:cNvPr id="4" name="Freccia in giù 3">
            <a:extLst>
              <a:ext uri="{FF2B5EF4-FFF2-40B4-BE49-F238E27FC236}">
                <a16:creationId xmlns:a16="http://schemas.microsoft.com/office/drawing/2014/main" id="{4F86F6B5-C8E1-4696-CDF7-013F39C29DBA}"/>
              </a:ext>
            </a:extLst>
          </p:cNvPr>
          <p:cNvSpPr/>
          <p:nvPr/>
        </p:nvSpPr>
        <p:spPr>
          <a:xfrm>
            <a:off x="5660571" y="3276600"/>
            <a:ext cx="435429" cy="489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779C90D-D40C-5E6E-034C-CE2C520C558B}"/>
              </a:ext>
            </a:extLst>
          </p:cNvPr>
          <p:cNvSpPr txBox="1"/>
          <p:nvPr/>
        </p:nvSpPr>
        <p:spPr>
          <a:xfrm>
            <a:off x="565150" y="3886200"/>
            <a:ext cx="11224080" cy="1200329"/>
          </a:xfrm>
          <a:prstGeom prst="rect">
            <a:avLst/>
          </a:prstGeom>
          <a:noFill/>
        </p:spPr>
        <p:txBody>
          <a:bodyPr wrap="square" rtlCol="0">
            <a:spAutoFit/>
          </a:bodyPr>
          <a:lstStyle/>
          <a:p>
            <a:pPr algn="just"/>
            <a:r>
              <a:rPr lang="it-IT" b="1" dirty="0"/>
              <a:t>1. Regola del price-</a:t>
            </a:r>
            <a:r>
              <a:rPr lang="it-IT" b="1" dirty="0" err="1"/>
              <a:t>cap</a:t>
            </a:r>
            <a:r>
              <a:rPr lang="it-IT" dirty="0"/>
              <a:t>: esempio di regolamentazione di prezzo, ampiamente utilizzato anche in Italia; l’impresa soggetta al </a:t>
            </a:r>
            <a:r>
              <a:rPr lang="it-IT" i="1" dirty="0"/>
              <a:t>price-</a:t>
            </a:r>
            <a:r>
              <a:rPr lang="it-IT" i="1" dirty="0" err="1"/>
              <a:t>cap</a:t>
            </a:r>
            <a:r>
              <a:rPr lang="it-IT" dirty="0"/>
              <a:t> è autorizzata ad aumentare il prezzo del proprio bene di un ammontare pari a al tasso di inflazione programmato, decurtato di un fattore stabilito dall’autorità di politica economica. (Dibattito sull’efficacia di questa strategia).</a:t>
            </a:r>
          </a:p>
        </p:txBody>
      </p:sp>
    </p:spTree>
    <p:extLst>
      <p:ext uri="{BB962C8B-B14F-4D97-AF65-F5344CB8AC3E}">
        <p14:creationId xmlns:p14="http://schemas.microsoft.com/office/powerpoint/2010/main" val="103588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A0754454-9498-B412-B1BD-548F528BF94F}"/>
                  </a:ext>
                </a:extLst>
              </p:cNvPr>
              <p:cNvSpPr txBox="1"/>
              <p:nvPr/>
            </p:nvSpPr>
            <p:spPr>
              <a:xfrm>
                <a:off x="4384116" y="2351315"/>
                <a:ext cx="2574679" cy="646331"/>
              </a:xfrm>
              <a:prstGeom prst="rect">
                <a:avLst/>
              </a:prstGeom>
              <a:noFill/>
            </p:spPr>
            <p:txBody>
              <a:bodyPr wrap="none" rtlCol="0">
                <a:spAutoFit/>
              </a:bodyPr>
              <a:lstStyle/>
              <a:p>
                <a:r>
                  <a:rPr lang="el-GR" sz="3600" dirty="0"/>
                  <a:t>Δ</a:t>
                </a:r>
                <a14:m>
                  <m:oMath xmlns:m="http://schemas.openxmlformats.org/officeDocument/2006/math">
                    <m:sSub>
                      <m:sSubPr>
                        <m:ctrlPr>
                          <a:rPr lang="el-GR" sz="3600" i="1" smtClean="0">
                            <a:latin typeface="Cambria Math" panose="02040503050406030204" pitchFamily="18" charset="0"/>
                          </a:rPr>
                        </m:ctrlPr>
                      </m:sSubPr>
                      <m:e>
                        <m:r>
                          <a:rPr lang="it-IT" sz="3600" b="0" i="1" smtClean="0">
                            <a:latin typeface="Cambria Math" panose="02040503050406030204" pitchFamily="18" charset="0"/>
                          </a:rPr>
                          <m:t>𝑝</m:t>
                        </m:r>
                      </m:e>
                      <m:sub>
                        <m:r>
                          <a:rPr lang="it-IT" sz="3600" b="0" i="1" smtClean="0">
                            <a:latin typeface="Cambria Math" panose="02040503050406030204" pitchFamily="18" charset="0"/>
                          </a:rPr>
                          <m:t>𝑖</m:t>
                        </m:r>
                      </m:sub>
                    </m:sSub>
                    <m:r>
                      <a:rPr lang="it-IT" sz="3600" b="0" i="1" smtClean="0">
                        <a:latin typeface="Cambria Math" panose="02040503050406030204" pitchFamily="18" charset="0"/>
                      </a:rPr>
                      <m:t>=</m:t>
                    </m:r>
                    <m:r>
                      <m:rPr>
                        <m:nor/>
                      </m:rPr>
                      <a:rPr lang="el-GR" sz="3600" dirty="0"/>
                      <m:t>Δ</m:t>
                    </m:r>
                    <m:r>
                      <m:rPr>
                        <m:nor/>
                      </m:rPr>
                      <a:rPr lang="it-IT" sz="3600" b="0" i="0" dirty="0" smtClean="0"/>
                      <m:t>P</m:t>
                    </m:r>
                    <m:r>
                      <m:rPr>
                        <m:nor/>
                      </m:rPr>
                      <a:rPr lang="it-IT" sz="3600" b="0" i="0" dirty="0" smtClean="0"/>
                      <m:t>−</m:t>
                    </m:r>
                    <m:r>
                      <m:rPr>
                        <m:nor/>
                      </m:rPr>
                      <a:rPr lang="it-IT" sz="3600" b="0" i="0" dirty="0" smtClean="0"/>
                      <m:t>X</m:t>
                    </m:r>
                  </m:oMath>
                </a14:m>
                <a:endParaRPr lang="it-IT" sz="3600" dirty="0"/>
              </a:p>
            </p:txBody>
          </p:sp>
        </mc:Choice>
        <mc:Fallback xmlns="">
          <p:sp>
            <p:nvSpPr>
              <p:cNvPr id="6" name="CasellaDiTesto 5">
                <a:extLst>
                  <a:ext uri="{FF2B5EF4-FFF2-40B4-BE49-F238E27FC236}">
                    <a16:creationId xmlns:a16="http://schemas.microsoft.com/office/drawing/2014/main" id="{A0754454-9498-B412-B1BD-548F528BF94F}"/>
                  </a:ext>
                </a:extLst>
              </p:cNvPr>
              <p:cNvSpPr txBox="1">
                <a:spLocks noRot="1" noChangeAspect="1" noMove="1" noResize="1" noEditPoints="1" noAdjustHandles="1" noChangeArrowheads="1" noChangeShapeType="1" noTextEdit="1"/>
              </p:cNvSpPr>
              <p:nvPr/>
            </p:nvSpPr>
            <p:spPr>
              <a:xfrm>
                <a:off x="4384116" y="2351315"/>
                <a:ext cx="2574679" cy="646331"/>
              </a:xfrm>
              <a:prstGeom prst="rect">
                <a:avLst/>
              </a:prstGeom>
              <a:blipFill>
                <a:blip r:embed="rId2"/>
                <a:stretch>
                  <a:fillRect l="-7092" t="-14151" b="-35849"/>
                </a:stretch>
              </a:blipFill>
            </p:spPr>
            <p:txBody>
              <a:bodyPr/>
              <a:lstStyle/>
              <a:p>
                <a:r>
                  <a:rPr lang="it-IT">
                    <a:noFill/>
                  </a:rPr>
                  <a:t> </a:t>
                </a:r>
              </a:p>
            </p:txBody>
          </p:sp>
        </mc:Fallback>
      </mc:AlternateContent>
      <p:sp>
        <p:nvSpPr>
          <p:cNvPr id="3" name="Titolo 1">
            <a:extLst>
              <a:ext uri="{FF2B5EF4-FFF2-40B4-BE49-F238E27FC236}">
                <a16:creationId xmlns:a16="http://schemas.microsoft.com/office/drawing/2014/main" id="{C2C171CC-B751-BEE0-2764-760293CB9693}"/>
              </a:ext>
            </a:extLst>
          </p:cNvPr>
          <p:cNvSpPr>
            <a:spLocks noGrp="1"/>
          </p:cNvSpPr>
          <p:nvPr>
            <p:ph type="title"/>
          </p:nvPr>
        </p:nvSpPr>
        <p:spPr>
          <a:xfrm>
            <a:off x="565149" y="771525"/>
            <a:ext cx="9776279" cy="1268413"/>
          </a:xfrm>
        </p:spPr>
        <p:txBody>
          <a:bodyPr>
            <a:normAutofit fontScale="90000"/>
          </a:bodyPr>
          <a:lstStyle/>
          <a:p>
            <a:r>
              <a:rPr lang="it-IT" dirty="0"/>
              <a:t>Le vie d’uscita dell’inefficienza statica di monopolio</a:t>
            </a:r>
          </a:p>
        </p:txBody>
      </p:sp>
      <p:sp>
        <p:nvSpPr>
          <p:cNvPr id="4" name="Ovale 3">
            <a:extLst>
              <a:ext uri="{FF2B5EF4-FFF2-40B4-BE49-F238E27FC236}">
                <a16:creationId xmlns:a16="http://schemas.microsoft.com/office/drawing/2014/main" id="{B45B1CCF-97EC-9C2C-4919-FBA9F99080AA}"/>
              </a:ext>
            </a:extLst>
          </p:cNvPr>
          <p:cNvSpPr/>
          <p:nvPr/>
        </p:nvSpPr>
        <p:spPr>
          <a:xfrm>
            <a:off x="5682344" y="2220686"/>
            <a:ext cx="729342" cy="9035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BF89D34A-BFBB-0A61-A74F-F0CFF406EF68}"/>
              </a:ext>
            </a:extLst>
          </p:cNvPr>
          <p:cNvCxnSpPr>
            <a:stCxn id="4" idx="4"/>
          </p:cNvCxnSpPr>
          <p:nvPr/>
        </p:nvCxnSpPr>
        <p:spPr>
          <a:xfrm flipH="1">
            <a:off x="5834743" y="3124200"/>
            <a:ext cx="212272" cy="7361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E4DF51E3-898F-6D9D-AD65-3FC7C857746E}"/>
              </a:ext>
            </a:extLst>
          </p:cNvPr>
          <p:cNvSpPr txBox="1"/>
          <p:nvPr/>
        </p:nvSpPr>
        <p:spPr>
          <a:xfrm>
            <a:off x="4527975" y="3860355"/>
            <a:ext cx="2172390" cy="369332"/>
          </a:xfrm>
          <a:prstGeom prst="rect">
            <a:avLst/>
          </a:prstGeom>
          <a:noFill/>
        </p:spPr>
        <p:txBody>
          <a:bodyPr wrap="none" rtlCol="0">
            <a:spAutoFit/>
          </a:bodyPr>
          <a:lstStyle/>
          <a:p>
            <a:r>
              <a:rPr lang="it-IT" dirty="0"/>
              <a:t>Tasso di inflazione</a:t>
            </a:r>
          </a:p>
        </p:txBody>
      </p:sp>
      <p:sp>
        <p:nvSpPr>
          <p:cNvPr id="9" name="Ovale 8">
            <a:extLst>
              <a:ext uri="{FF2B5EF4-FFF2-40B4-BE49-F238E27FC236}">
                <a16:creationId xmlns:a16="http://schemas.microsoft.com/office/drawing/2014/main" id="{430E890F-4BFC-2617-9F60-A899C14851A5}"/>
              </a:ext>
            </a:extLst>
          </p:cNvPr>
          <p:cNvSpPr/>
          <p:nvPr/>
        </p:nvSpPr>
        <p:spPr>
          <a:xfrm>
            <a:off x="6518030" y="2220686"/>
            <a:ext cx="440765" cy="9035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CD7B560D-0354-6221-A0E1-7ADBF1602312}"/>
              </a:ext>
            </a:extLst>
          </p:cNvPr>
          <p:cNvCxnSpPr>
            <a:cxnSpLocks/>
          </p:cNvCxnSpPr>
          <p:nvPr/>
        </p:nvCxnSpPr>
        <p:spPr>
          <a:xfrm>
            <a:off x="6920903" y="2983469"/>
            <a:ext cx="884154" cy="3214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1A133F04-7134-CC30-3A32-38FB4FDDADE2}"/>
              </a:ext>
            </a:extLst>
          </p:cNvPr>
          <p:cNvSpPr txBox="1"/>
          <p:nvPr/>
        </p:nvSpPr>
        <p:spPr>
          <a:xfrm>
            <a:off x="7228080" y="3307611"/>
            <a:ext cx="4397864" cy="646331"/>
          </a:xfrm>
          <a:prstGeom prst="rect">
            <a:avLst/>
          </a:prstGeom>
          <a:noFill/>
        </p:spPr>
        <p:txBody>
          <a:bodyPr wrap="square" rtlCol="0">
            <a:spAutoFit/>
          </a:bodyPr>
          <a:lstStyle/>
          <a:p>
            <a:r>
              <a:rPr lang="it-IT" dirty="0"/>
              <a:t>Tale fattore in genere è positivo, ma inferiore al tasso di inflazione </a:t>
            </a:r>
          </a:p>
        </p:txBody>
      </p:sp>
      <p:sp>
        <p:nvSpPr>
          <p:cNvPr id="13" name="CasellaDiTesto 12">
            <a:extLst>
              <a:ext uri="{FF2B5EF4-FFF2-40B4-BE49-F238E27FC236}">
                <a16:creationId xmlns:a16="http://schemas.microsoft.com/office/drawing/2014/main" id="{45051BEC-3D7E-F6E2-DE19-B4B2378761C5}"/>
              </a:ext>
            </a:extLst>
          </p:cNvPr>
          <p:cNvSpPr txBox="1"/>
          <p:nvPr/>
        </p:nvSpPr>
        <p:spPr>
          <a:xfrm>
            <a:off x="1153887" y="4767943"/>
            <a:ext cx="10472058" cy="646331"/>
          </a:xfrm>
          <a:prstGeom prst="rect">
            <a:avLst/>
          </a:prstGeom>
          <a:noFill/>
        </p:spPr>
        <p:txBody>
          <a:bodyPr wrap="square" rtlCol="0">
            <a:spAutoFit/>
          </a:bodyPr>
          <a:lstStyle/>
          <a:p>
            <a:r>
              <a:rPr lang="it-IT" dirty="0"/>
              <a:t>Obiettivo del price-</a:t>
            </a:r>
            <a:r>
              <a:rPr lang="it-IT" dirty="0" err="1"/>
              <a:t>cap</a:t>
            </a:r>
            <a:r>
              <a:rPr lang="it-IT" dirty="0"/>
              <a:t>: spingere le imprese a guadagnare in efficienza, tagliando i costi di produzione per controbilanciare la riduzione del prezzo reale. </a:t>
            </a:r>
          </a:p>
        </p:txBody>
      </p:sp>
      <p:sp>
        <p:nvSpPr>
          <p:cNvPr id="14" name="CasellaDiTesto 13">
            <a:extLst>
              <a:ext uri="{FF2B5EF4-FFF2-40B4-BE49-F238E27FC236}">
                <a16:creationId xmlns:a16="http://schemas.microsoft.com/office/drawing/2014/main" id="{EBDAEC25-9345-2990-19DE-E441AA286C75}"/>
              </a:ext>
            </a:extLst>
          </p:cNvPr>
          <p:cNvSpPr txBox="1"/>
          <p:nvPr/>
        </p:nvSpPr>
        <p:spPr>
          <a:xfrm>
            <a:off x="1153886" y="5477191"/>
            <a:ext cx="10472058" cy="369332"/>
          </a:xfrm>
          <a:prstGeom prst="rect">
            <a:avLst/>
          </a:prstGeom>
          <a:noFill/>
        </p:spPr>
        <p:txBody>
          <a:bodyPr wrap="square" rtlCol="0">
            <a:spAutoFit/>
          </a:bodyPr>
          <a:lstStyle/>
          <a:p>
            <a:r>
              <a:rPr lang="it-IT" dirty="0"/>
              <a:t>Quanto più grande è il fattore X tanto più l’impresa sarà spinta a guadagnare in efficienza.</a:t>
            </a:r>
          </a:p>
        </p:txBody>
      </p:sp>
    </p:spTree>
    <p:extLst>
      <p:ext uri="{BB962C8B-B14F-4D97-AF65-F5344CB8AC3E}">
        <p14:creationId xmlns:p14="http://schemas.microsoft.com/office/powerpoint/2010/main" val="5411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9"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71C4808-E78D-66AD-6C3E-2D179C513840}"/>
              </a:ext>
            </a:extLst>
          </p:cNvPr>
          <p:cNvSpPr>
            <a:spLocks noGrp="1"/>
          </p:cNvSpPr>
          <p:nvPr>
            <p:ph type="title"/>
          </p:nvPr>
        </p:nvSpPr>
        <p:spPr>
          <a:xfrm>
            <a:off x="565150" y="770890"/>
            <a:ext cx="10130224" cy="1268984"/>
          </a:xfrm>
        </p:spPr>
        <p:txBody>
          <a:bodyPr>
            <a:normAutofit/>
          </a:bodyPr>
          <a:lstStyle/>
          <a:p>
            <a:r>
              <a:rPr lang="it-IT" dirty="0"/>
              <a:t>Richiami sul concetto dio monopolio</a:t>
            </a:r>
          </a:p>
        </p:txBody>
      </p:sp>
      <p:sp>
        <p:nvSpPr>
          <p:cNvPr id="3" name="Segnaposto contenuto 2">
            <a:extLst>
              <a:ext uri="{FF2B5EF4-FFF2-40B4-BE49-F238E27FC236}">
                <a16:creationId xmlns:a16="http://schemas.microsoft.com/office/drawing/2014/main" id="{C4E5BF53-5D45-FB54-EC72-2FC0648E44A1}"/>
              </a:ext>
            </a:extLst>
          </p:cNvPr>
          <p:cNvSpPr>
            <a:spLocks noGrp="1"/>
          </p:cNvSpPr>
          <p:nvPr>
            <p:ph idx="1"/>
          </p:nvPr>
        </p:nvSpPr>
        <p:spPr>
          <a:xfrm>
            <a:off x="565150" y="2160016"/>
            <a:ext cx="10130224" cy="1268984"/>
          </a:xfrm>
        </p:spPr>
        <p:txBody>
          <a:bodyPr>
            <a:normAutofit/>
          </a:bodyPr>
          <a:lstStyle/>
          <a:p>
            <a:r>
              <a:rPr lang="it-IT" b="1" dirty="0"/>
              <a:t>Monopolio</a:t>
            </a:r>
            <a:r>
              <a:rPr lang="it-IT" dirty="0"/>
              <a:t>: mercato nel quale la produzione di un dato bene (senza sostituti) viene effettuata da un’unica impresa, che può agire, quindi, senza tenere conto del comportamento di altre imprese.</a:t>
            </a: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76F3C75C-F330-FC3C-A571-8767B9EE12CD}"/>
              </a:ext>
            </a:extLst>
          </p:cNvPr>
          <p:cNvCxnSpPr>
            <a:cxnSpLocks/>
          </p:cNvCxnSpPr>
          <p:nvPr/>
        </p:nvCxnSpPr>
        <p:spPr>
          <a:xfrm>
            <a:off x="5812971" y="3552066"/>
            <a:ext cx="0" cy="56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20CD6467-D08D-ED45-5AFD-CB1A2ADB1C3D}"/>
              </a:ext>
            </a:extLst>
          </p:cNvPr>
          <p:cNvSpPr txBox="1"/>
          <p:nvPr/>
        </p:nvSpPr>
        <p:spPr>
          <a:xfrm flipH="1">
            <a:off x="3875312" y="4148798"/>
            <a:ext cx="4082139" cy="369332"/>
          </a:xfrm>
          <a:prstGeom prst="rect">
            <a:avLst/>
          </a:prstGeom>
          <a:noFill/>
        </p:spPr>
        <p:txBody>
          <a:bodyPr wrap="square" rtlCol="0">
            <a:spAutoFit/>
          </a:bodyPr>
          <a:lstStyle/>
          <a:p>
            <a:r>
              <a:rPr lang="it-IT" dirty="0"/>
              <a:t>Es: un certo tipo di acqua minerale</a:t>
            </a:r>
          </a:p>
        </p:txBody>
      </p:sp>
      <p:sp>
        <p:nvSpPr>
          <p:cNvPr id="9" name="CasellaDiTesto 8">
            <a:extLst>
              <a:ext uri="{FF2B5EF4-FFF2-40B4-BE49-F238E27FC236}">
                <a16:creationId xmlns:a16="http://schemas.microsoft.com/office/drawing/2014/main" id="{2AB7587B-3F20-32B9-9085-683CDE32C182}"/>
              </a:ext>
            </a:extLst>
          </p:cNvPr>
          <p:cNvSpPr txBox="1"/>
          <p:nvPr/>
        </p:nvSpPr>
        <p:spPr>
          <a:xfrm>
            <a:off x="909098" y="4933288"/>
            <a:ext cx="4721164" cy="369332"/>
          </a:xfrm>
          <a:prstGeom prst="rect">
            <a:avLst/>
          </a:prstGeom>
          <a:noFill/>
        </p:spPr>
        <p:txBody>
          <a:bodyPr wrap="none" rtlCol="0">
            <a:spAutoFit/>
          </a:bodyPr>
          <a:lstStyle/>
          <a:p>
            <a:r>
              <a:rPr lang="it-IT" dirty="0"/>
              <a:t>L’impresa può influire sul prezzo di vendita</a:t>
            </a:r>
          </a:p>
        </p:txBody>
      </p:sp>
    </p:spTree>
    <p:extLst>
      <p:ext uri="{BB962C8B-B14F-4D97-AF65-F5344CB8AC3E}">
        <p14:creationId xmlns:p14="http://schemas.microsoft.com/office/powerpoint/2010/main" val="676651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1F86EBD-D8C8-A92E-56AD-CCD9F6E61850}"/>
              </a:ext>
            </a:extLst>
          </p:cNvPr>
          <p:cNvSpPr>
            <a:spLocks noGrp="1"/>
          </p:cNvSpPr>
          <p:nvPr>
            <p:ph type="title"/>
          </p:nvPr>
        </p:nvSpPr>
        <p:spPr>
          <a:xfrm>
            <a:off x="565149" y="771525"/>
            <a:ext cx="9852479"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4D3459E3-EFEA-8771-F9E5-CBA6AC70562C}"/>
              </a:ext>
            </a:extLst>
          </p:cNvPr>
          <p:cNvSpPr txBox="1"/>
          <p:nvPr/>
        </p:nvSpPr>
        <p:spPr>
          <a:xfrm>
            <a:off x="783771" y="2721428"/>
            <a:ext cx="10428515" cy="646331"/>
          </a:xfrm>
          <a:prstGeom prst="rect">
            <a:avLst/>
          </a:prstGeom>
          <a:noFill/>
        </p:spPr>
        <p:txBody>
          <a:bodyPr wrap="square" rtlCol="0">
            <a:spAutoFit/>
          </a:bodyPr>
          <a:lstStyle/>
          <a:p>
            <a:r>
              <a:rPr lang="it-IT" b="1" dirty="0"/>
              <a:t>2. Limite superiore al tasso del capitale</a:t>
            </a:r>
            <a:r>
              <a:rPr lang="it-IT" dirty="0"/>
              <a:t>: esempio di regolamentazione di prezzo (usato specialmente negli USA)</a:t>
            </a:r>
          </a:p>
        </p:txBody>
      </p:sp>
      <p:sp>
        <p:nvSpPr>
          <p:cNvPr id="5" name="Freccia in giù 4">
            <a:extLst>
              <a:ext uri="{FF2B5EF4-FFF2-40B4-BE49-F238E27FC236}">
                <a16:creationId xmlns:a16="http://schemas.microsoft.com/office/drawing/2014/main" id="{8033873D-5280-2FEC-9344-58FCD473D656}"/>
              </a:ext>
            </a:extLst>
          </p:cNvPr>
          <p:cNvSpPr/>
          <p:nvPr/>
        </p:nvSpPr>
        <p:spPr>
          <a:xfrm>
            <a:off x="4855029" y="3429000"/>
            <a:ext cx="859971"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1E28021-FCB9-F98C-2726-4E4C65F20DC7}"/>
              </a:ext>
            </a:extLst>
          </p:cNvPr>
          <p:cNvSpPr txBox="1"/>
          <p:nvPr/>
        </p:nvSpPr>
        <p:spPr>
          <a:xfrm>
            <a:off x="783771" y="4136572"/>
            <a:ext cx="10428515" cy="923330"/>
          </a:xfrm>
          <a:prstGeom prst="rect">
            <a:avLst/>
          </a:prstGeom>
          <a:noFill/>
        </p:spPr>
        <p:txBody>
          <a:bodyPr wrap="square" rtlCol="0">
            <a:spAutoFit/>
          </a:bodyPr>
          <a:lstStyle/>
          <a:p>
            <a:r>
              <a:rPr lang="it-IT" dirty="0"/>
              <a:t>L’impresa soggetta a questo tipo di regolamentazione deve praticare un prezzo non superiore a un livello stabilito dell’autorità, in modo da assicurare all’impresa un tasso di rendimento normale del capitale.</a:t>
            </a:r>
          </a:p>
        </p:txBody>
      </p:sp>
    </p:spTree>
    <p:extLst>
      <p:ext uri="{BB962C8B-B14F-4D97-AF65-F5344CB8AC3E}">
        <p14:creationId xmlns:p14="http://schemas.microsoft.com/office/powerpoint/2010/main" val="30643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35686123-D0E6-2671-6F79-D3371B7886D9}"/>
              </a:ext>
            </a:extLst>
          </p:cNvPr>
          <p:cNvSpPr>
            <a:spLocks noGrp="1"/>
          </p:cNvSpPr>
          <p:nvPr>
            <p:ph type="title"/>
          </p:nvPr>
        </p:nvSpPr>
        <p:spPr>
          <a:xfrm>
            <a:off x="565150" y="771525"/>
            <a:ext cx="9504136"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AC54EEF0-C425-3571-A7B6-AC8330B0168F}"/>
              </a:ext>
            </a:extLst>
          </p:cNvPr>
          <p:cNvSpPr txBox="1"/>
          <p:nvPr/>
        </p:nvSpPr>
        <p:spPr>
          <a:xfrm>
            <a:off x="729343" y="2253343"/>
            <a:ext cx="10895932" cy="369332"/>
          </a:xfrm>
          <a:prstGeom prst="rect">
            <a:avLst/>
          </a:prstGeom>
          <a:noFill/>
        </p:spPr>
        <p:txBody>
          <a:bodyPr wrap="none" rtlCol="0">
            <a:spAutoFit/>
          </a:bodyPr>
          <a:lstStyle/>
          <a:p>
            <a:r>
              <a:rPr lang="it-IT" dirty="0"/>
              <a:t>Harold </a:t>
            </a:r>
            <a:r>
              <a:rPr lang="it-IT" dirty="0" err="1"/>
              <a:t>Demsetz</a:t>
            </a:r>
            <a:r>
              <a:rPr lang="it-IT" dirty="0"/>
              <a:t> (Professore della UCLA) suggerisce di generare una </a:t>
            </a:r>
            <a:r>
              <a:rPr lang="it-IT" b="1" dirty="0"/>
              <a:t>concorrenza per il monopolio</a:t>
            </a:r>
          </a:p>
        </p:txBody>
      </p:sp>
      <p:sp>
        <p:nvSpPr>
          <p:cNvPr id="5" name="Freccia in giù 4">
            <a:extLst>
              <a:ext uri="{FF2B5EF4-FFF2-40B4-BE49-F238E27FC236}">
                <a16:creationId xmlns:a16="http://schemas.microsoft.com/office/drawing/2014/main" id="{9498FAF6-2295-E969-578B-C9378B7B5B6D}"/>
              </a:ext>
            </a:extLst>
          </p:cNvPr>
          <p:cNvSpPr/>
          <p:nvPr/>
        </p:nvSpPr>
        <p:spPr>
          <a:xfrm rot="1955874">
            <a:off x="8948922" y="2675528"/>
            <a:ext cx="576943" cy="13946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2D8610A-175D-1269-E539-28009921EA40}"/>
              </a:ext>
            </a:extLst>
          </p:cNvPr>
          <p:cNvSpPr txBox="1"/>
          <p:nvPr/>
        </p:nvSpPr>
        <p:spPr>
          <a:xfrm>
            <a:off x="1384473" y="4130933"/>
            <a:ext cx="10240802" cy="923330"/>
          </a:xfrm>
          <a:prstGeom prst="rect">
            <a:avLst/>
          </a:prstGeom>
          <a:noFill/>
        </p:spPr>
        <p:txBody>
          <a:bodyPr wrap="square" rtlCol="0">
            <a:spAutoFit/>
          </a:bodyPr>
          <a:lstStyle/>
          <a:p>
            <a:r>
              <a:rPr lang="it-IT" dirty="0"/>
              <a:t>Situazione nella quale la posizione di monopolista su un certo mercato viene assegnata a un’impresa, sulla base di un’asta; procedimenti di assegnazione per asta di posizioni monopoliste sono stati adottati anche in Italia (es. telecomunicazioni).</a:t>
            </a:r>
          </a:p>
        </p:txBody>
      </p:sp>
    </p:spTree>
    <p:extLst>
      <p:ext uri="{BB962C8B-B14F-4D97-AF65-F5344CB8AC3E}">
        <p14:creationId xmlns:p14="http://schemas.microsoft.com/office/powerpoint/2010/main" val="22029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88561E-40E2-06ED-60D2-7D014CFA8439}"/>
              </a:ext>
            </a:extLst>
          </p:cNvPr>
          <p:cNvSpPr>
            <a:spLocks noGrp="1"/>
          </p:cNvSpPr>
          <p:nvPr>
            <p:ph type="title"/>
          </p:nvPr>
        </p:nvSpPr>
        <p:spPr>
          <a:xfrm>
            <a:off x="565149" y="771525"/>
            <a:ext cx="9221107" cy="1268413"/>
          </a:xfrm>
        </p:spPr>
        <p:txBody>
          <a:bodyPr>
            <a:normAutofit fontScale="90000"/>
          </a:bodyPr>
          <a:lstStyle/>
          <a:p>
            <a:r>
              <a:rPr lang="it-IT" dirty="0"/>
              <a:t>Le vie d’uscita dell’inefficienza statica di monopolio</a:t>
            </a:r>
          </a:p>
        </p:txBody>
      </p:sp>
      <p:sp>
        <p:nvSpPr>
          <p:cNvPr id="4" name="CasellaDiTesto 3">
            <a:extLst>
              <a:ext uri="{FF2B5EF4-FFF2-40B4-BE49-F238E27FC236}">
                <a16:creationId xmlns:a16="http://schemas.microsoft.com/office/drawing/2014/main" id="{4A990055-DDDD-D5B5-EF9D-37EA8CBD2306}"/>
              </a:ext>
            </a:extLst>
          </p:cNvPr>
          <p:cNvSpPr txBox="1"/>
          <p:nvPr/>
        </p:nvSpPr>
        <p:spPr>
          <a:xfrm>
            <a:off x="1294603" y="2782669"/>
            <a:ext cx="9410567" cy="646331"/>
          </a:xfrm>
          <a:prstGeom prst="rect">
            <a:avLst/>
          </a:prstGeom>
          <a:noFill/>
        </p:spPr>
        <p:txBody>
          <a:bodyPr wrap="square" rtlCol="0">
            <a:spAutoFit/>
          </a:bodyPr>
          <a:lstStyle/>
          <a:p>
            <a:r>
              <a:rPr lang="it-IT" b="1" dirty="0"/>
              <a:t>Contendibilità del mercato</a:t>
            </a:r>
            <a:r>
              <a:rPr lang="it-IT" dirty="0"/>
              <a:t>: situazione nella quale è possibile, per le imprese, entrare ed uscire da un mercato senza dover affrontare costi irrecuperabili. </a:t>
            </a:r>
          </a:p>
        </p:txBody>
      </p:sp>
    </p:spTree>
    <p:extLst>
      <p:ext uri="{BB962C8B-B14F-4D97-AF65-F5344CB8AC3E}">
        <p14:creationId xmlns:p14="http://schemas.microsoft.com/office/powerpoint/2010/main" val="25330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B31E0-916F-A324-D7D9-5FC569FE20E2}"/>
              </a:ext>
            </a:extLst>
          </p:cNvPr>
          <p:cNvSpPr>
            <a:spLocks noGrp="1"/>
          </p:cNvSpPr>
          <p:nvPr>
            <p:ph type="title"/>
          </p:nvPr>
        </p:nvSpPr>
        <p:spPr>
          <a:xfrm>
            <a:off x="565150" y="770890"/>
            <a:ext cx="7544707" cy="1268984"/>
          </a:xfrm>
        </p:spPr>
        <p:txBody>
          <a:bodyPr>
            <a:normAutofit fontScale="90000"/>
          </a:bodyPr>
          <a:lstStyle/>
          <a:p>
            <a:r>
              <a:rPr lang="it-IT" dirty="0"/>
              <a:t>Gli altri casi di potere di mercato</a:t>
            </a:r>
          </a:p>
        </p:txBody>
      </p:sp>
      <p:sp>
        <p:nvSpPr>
          <p:cNvPr id="3" name="CasellaDiTesto 2">
            <a:extLst>
              <a:ext uri="{FF2B5EF4-FFF2-40B4-BE49-F238E27FC236}">
                <a16:creationId xmlns:a16="http://schemas.microsoft.com/office/drawing/2014/main" id="{C4152B9A-A632-D221-AFC5-CD2A2A47DD06}"/>
              </a:ext>
            </a:extLst>
          </p:cNvPr>
          <p:cNvSpPr txBox="1"/>
          <p:nvPr/>
        </p:nvSpPr>
        <p:spPr>
          <a:xfrm>
            <a:off x="1785257" y="1774371"/>
            <a:ext cx="7045518" cy="369332"/>
          </a:xfrm>
          <a:prstGeom prst="rect">
            <a:avLst/>
          </a:prstGeom>
          <a:noFill/>
        </p:spPr>
        <p:txBody>
          <a:bodyPr wrap="none" rtlCol="0">
            <a:spAutoFit/>
          </a:bodyPr>
          <a:lstStyle/>
          <a:p>
            <a:r>
              <a:rPr lang="it-IT" dirty="0"/>
              <a:t>L’inefficienza allocativa è imputabile solo al caso del monopolio?</a:t>
            </a:r>
          </a:p>
        </p:txBody>
      </p:sp>
      <p:sp>
        <p:nvSpPr>
          <p:cNvPr id="4" name="Freccia in giù 3">
            <a:extLst>
              <a:ext uri="{FF2B5EF4-FFF2-40B4-BE49-F238E27FC236}">
                <a16:creationId xmlns:a16="http://schemas.microsoft.com/office/drawing/2014/main" id="{C467B54B-F51D-0074-5E23-11B2A04EF0D4}"/>
              </a:ext>
            </a:extLst>
          </p:cNvPr>
          <p:cNvSpPr/>
          <p:nvPr/>
        </p:nvSpPr>
        <p:spPr>
          <a:xfrm>
            <a:off x="5061857" y="249282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9267527B-60F6-854F-87A9-C2E4BC5879AA}"/>
              </a:ext>
            </a:extLst>
          </p:cNvPr>
          <p:cNvSpPr txBox="1"/>
          <p:nvPr/>
        </p:nvSpPr>
        <p:spPr>
          <a:xfrm>
            <a:off x="2318657" y="3722914"/>
            <a:ext cx="7061549" cy="369332"/>
          </a:xfrm>
          <a:prstGeom prst="rect">
            <a:avLst/>
          </a:prstGeom>
          <a:noFill/>
        </p:spPr>
        <p:txBody>
          <a:bodyPr wrap="none" rtlCol="0">
            <a:spAutoFit/>
          </a:bodyPr>
          <a:lstStyle/>
          <a:p>
            <a:r>
              <a:rPr lang="it-IT" dirty="0"/>
              <a:t>No, ma in tutti i casi in cui l’impresa gode di un potere di mercato.</a:t>
            </a:r>
          </a:p>
        </p:txBody>
      </p:sp>
    </p:spTree>
    <p:extLst>
      <p:ext uri="{BB962C8B-B14F-4D97-AF65-F5344CB8AC3E}">
        <p14:creationId xmlns:p14="http://schemas.microsoft.com/office/powerpoint/2010/main" val="3851597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B55EB3F-05BD-19B1-3821-D06DBF93C1D6}"/>
              </a:ext>
            </a:extLst>
          </p:cNvPr>
          <p:cNvSpPr>
            <a:spLocks noGrp="1"/>
          </p:cNvSpPr>
          <p:nvPr>
            <p:ph type="title"/>
          </p:nvPr>
        </p:nvSpPr>
        <p:spPr>
          <a:xfrm>
            <a:off x="565150" y="771525"/>
            <a:ext cx="9125260"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50F6281B-6019-95B1-F0FC-2A2B6CD8F73D}"/>
              </a:ext>
            </a:extLst>
          </p:cNvPr>
          <p:cNvSpPr txBox="1"/>
          <p:nvPr/>
        </p:nvSpPr>
        <p:spPr>
          <a:xfrm>
            <a:off x="680224" y="2039938"/>
            <a:ext cx="4929555" cy="523220"/>
          </a:xfrm>
          <a:prstGeom prst="rect">
            <a:avLst/>
          </a:prstGeom>
          <a:noFill/>
        </p:spPr>
        <p:txBody>
          <a:bodyPr wrap="none" rtlCol="0">
            <a:spAutoFit/>
          </a:bodyPr>
          <a:lstStyle/>
          <a:p>
            <a:r>
              <a:rPr lang="it-IT" sz="2800" b="1" dirty="0">
                <a:solidFill>
                  <a:srgbClr val="FF0000"/>
                </a:solidFill>
              </a:rPr>
              <a:t>OLIGOPOLIO DI COURNOT</a:t>
            </a:r>
          </a:p>
        </p:txBody>
      </p:sp>
      <p:pic>
        <p:nvPicPr>
          <p:cNvPr id="6" name="Immagine 5" descr="Immagine che contiene Viso umano, ritratto, persona, cravatta&#10;&#10;Descrizione generata automaticamente">
            <a:extLst>
              <a:ext uri="{FF2B5EF4-FFF2-40B4-BE49-F238E27FC236}">
                <a16:creationId xmlns:a16="http://schemas.microsoft.com/office/drawing/2014/main" id="{18ACD7BE-FAEB-251C-A546-D474E065B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030" y="2560133"/>
            <a:ext cx="2581275" cy="3276600"/>
          </a:xfrm>
          <a:prstGeom prst="rect">
            <a:avLst/>
          </a:prstGeom>
        </p:spPr>
      </p:pic>
      <p:sp>
        <p:nvSpPr>
          <p:cNvPr id="8" name="CasellaDiTesto 7">
            <a:extLst>
              <a:ext uri="{FF2B5EF4-FFF2-40B4-BE49-F238E27FC236}">
                <a16:creationId xmlns:a16="http://schemas.microsoft.com/office/drawing/2014/main" id="{99D5927A-665E-5A56-63F1-B7DE2CC75BAA}"/>
              </a:ext>
            </a:extLst>
          </p:cNvPr>
          <p:cNvSpPr txBox="1"/>
          <p:nvPr/>
        </p:nvSpPr>
        <p:spPr>
          <a:xfrm>
            <a:off x="680223" y="3063737"/>
            <a:ext cx="5887845" cy="1938992"/>
          </a:xfrm>
          <a:prstGeom prst="rect">
            <a:avLst/>
          </a:prstGeom>
          <a:noFill/>
        </p:spPr>
        <p:txBody>
          <a:bodyPr wrap="square" rtlCol="0">
            <a:spAutoFit/>
          </a:bodyPr>
          <a:lstStyle/>
          <a:p>
            <a:r>
              <a:rPr lang="it-IT" sz="2400" b="1" dirty="0"/>
              <a:t>Antoine Augustin </a:t>
            </a:r>
            <a:r>
              <a:rPr lang="it-IT" sz="2400" b="1" dirty="0" err="1"/>
              <a:t>Cournot</a:t>
            </a:r>
            <a:r>
              <a:rPr lang="it-IT" sz="2400" b="1" dirty="0"/>
              <a:t> </a:t>
            </a:r>
            <a:r>
              <a:rPr lang="it-IT" sz="2400" dirty="0"/>
              <a:t>(1801-1877) filosofo, matematico ed economista francese. </a:t>
            </a:r>
          </a:p>
          <a:p>
            <a:r>
              <a:rPr lang="it-IT" sz="2400" dirty="0"/>
              <a:t>È considerato il cofondatore della teoria economica matematica.</a:t>
            </a:r>
          </a:p>
        </p:txBody>
      </p:sp>
    </p:spTree>
    <p:extLst>
      <p:ext uri="{BB962C8B-B14F-4D97-AF65-F5344CB8AC3E}">
        <p14:creationId xmlns:p14="http://schemas.microsoft.com/office/powerpoint/2010/main" val="15536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B55EB3F-05BD-19B1-3821-D06DBF93C1D6}"/>
              </a:ext>
            </a:extLst>
          </p:cNvPr>
          <p:cNvSpPr>
            <a:spLocks noGrp="1"/>
          </p:cNvSpPr>
          <p:nvPr>
            <p:ph type="title"/>
          </p:nvPr>
        </p:nvSpPr>
        <p:spPr>
          <a:xfrm>
            <a:off x="565150" y="771525"/>
            <a:ext cx="9125260"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50F6281B-6019-95B1-F0FC-2A2B6CD8F73D}"/>
              </a:ext>
            </a:extLst>
          </p:cNvPr>
          <p:cNvSpPr txBox="1"/>
          <p:nvPr/>
        </p:nvSpPr>
        <p:spPr>
          <a:xfrm>
            <a:off x="721267" y="1950728"/>
            <a:ext cx="10273835" cy="1815882"/>
          </a:xfrm>
          <a:prstGeom prst="rect">
            <a:avLst/>
          </a:prstGeom>
          <a:noFill/>
        </p:spPr>
        <p:txBody>
          <a:bodyPr wrap="square" rtlCol="0">
            <a:spAutoFit/>
          </a:bodyPr>
          <a:lstStyle/>
          <a:p>
            <a:r>
              <a:rPr lang="it-IT" sz="2800" dirty="0"/>
              <a:t>Oligopolio omogeneo in cui si ipotizza che ciascuna impresa decida quanto produrre e vendere assumendo che la quantità prodotta e venduta dall’altra impresa (es. duopolio) rimanga costante </a:t>
            </a:r>
          </a:p>
        </p:txBody>
      </p:sp>
      <p:sp>
        <p:nvSpPr>
          <p:cNvPr id="2" name="CasellaDiTesto 1">
            <a:extLst>
              <a:ext uri="{FF2B5EF4-FFF2-40B4-BE49-F238E27FC236}">
                <a16:creationId xmlns:a16="http://schemas.microsoft.com/office/drawing/2014/main" id="{9A86A010-B2D7-7661-47D0-70BA14CC01BD}"/>
              </a:ext>
            </a:extLst>
          </p:cNvPr>
          <p:cNvSpPr txBox="1"/>
          <p:nvPr/>
        </p:nvSpPr>
        <p:spPr>
          <a:xfrm>
            <a:off x="721267" y="4299482"/>
            <a:ext cx="10496860" cy="1384995"/>
          </a:xfrm>
          <a:prstGeom prst="rect">
            <a:avLst/>
          </a:prstGeom>
          <a:noFill/>
        </p:spPr>
        <p:txBody>
          <a:bodyPr wrap="square" rtlCol="0">
            <a:spAutoFit/>
          </a:bodyPr>
          <a:lstStyle/>
          <a:p>
            <a:pPr algn="ctr"/>
            <a:r>
              <a:rPr lang="it-IT" sz="2800" dirty="0"/>
              <a:t>2 step:</a:t>
            </a:r>
          </a:p>
          <a:p>
            <a:r>
              <a:rPr lang="it-IT" sz="2800" dirty="0"/>
              <a:t>Identifichiamo dapprima </a:t>
            </a:r>
            <a:r>
              <a:rPr lang="it-IT" sz="2800" b="1" dirty="0"/>
              <a:t>l’equilibrio delle imprese </a:t>
            </a:r>
            <a:r>
              <a:rPr lang="it-IT" sz="2800" dirty="0"/>
              <a:t>e poi quello di </a:t>
            </a:r>
            <a:r>
              <a:rPr lang="it-IT" sz="2800" b="1" dirty="0"/>
              <a:t>mercato</a:t>
            </a:r>
          </a:p>
        </p:txBody>
      </p:sp>
    </p:spTree>
    <p:extLst>
      <p:ext uri="{BB962C8B-B14F-4D97-AF65-F5344CB8AC3E}">
        <p14:creationId xmlns:p14="http://schemas.microsoft.com/office/powerpoint/2010/main" val="24859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B7EFC62E-A98E-A2BC-6545-6C28274E4463}"/>
              </a:ext>
            </a:extLst>
          </p:cNvPr>
          <p:cNvSpPr>
            <a:spLocks noGrp="1"/>
          </p:cNvSpPr>
          <p:nvPr>
            <p:ph type="title"/>
          </p:nvPr>
        </p:nvSpPr>
        <p:spPr>
          <a:xfrm>
            <a:off x="565149" y="771525"/>
            <a:ext cx="8199709"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1267045A-699C-C18D-6FD5-A8725C81E861}"/>
              </a:ext>
            </a:extLst>
          </p:cNvPr>
          <p:cNvSpPr txBox="1"/>
          <p:nvPr/>
        </p:nvSpPr>
        <p:spPr>
          <a:xfrm>
            <a:off x="565148" y="1855271"/>
            <a:ext cx="10976363" cy="2739211"/>
          </a:xfrm>
          <a:prstGeom prst="rect">
            <a:avLst/>
          </a:prstGeom>
          <a:noFill/>
        </p:spPr>
        <p:txBody>
          <a:bodyPr wrap="square" rtlCol="0">
            <a:spAutoFit/>
          </a:bodyPr>
          <a:lstStyle/>
          <a:p>
            <a:r>
              <a:rPr lang="it-IT" sz="2800" b="1" dirty="0"/>
              <a:t>Equilibrio delle imprese:</a:t>
            </a:r>
          </a:p>
          <a:p>
            <a:endParaRPr lang="it-IT" sz="2400" b="1" dirty="0"/>
          </a:p>
          <a:p>
            <a:r>
              <a:rPr lang="it-IT" sz="2400" b="1" dirty="0"/>
              <a:t>IMPRESA A: </a:t>
            </a:r>
            <a:r>
              <a:rPr lang="it-IT" sz="2400" dirty="0"/>
              <a:t>produce una certa quantità di bene</a:t>
            </a:r>
          </a:p>
          <a:p>
            <a:endParaRPr lang="it-IT" sz="2400" b="1" dirty="0"/>
          </a:p>
          <a:p>
            <a:r>
              <a:rPr lang="it-IT" sz="2400" b="1" dirty="0"/>
              <a:t>IMPRESA B: </a:t>
            </a:r>
            <a:r>
              <a:rPr lang="it-IT" sz="2400" dirty="0"/>
              <a:t>osserva la quantità prodotta da A, osserva la quantità domandata nel mercato e individua dunque la quota di domanda non soddisfatta da A </a:t>
            </a:r>
          </a:p>
        </p:txBody>
      </p:sp>
      <p:sp>
        <p:nvSpPr>
          <p:cNvPr id="5" name="CasellaDiTesto 4">
            <a:extLst>
              <a:ext uri="{FF2B5EF4-FFF2-40B4-BE49-F238E27FC236}">
                <a16:creationId xmlns:a16="http://schemas.microsoft.com/office/drawing/2014/main" id="{7A885207-E44D-4F5F-513C-BA62A8FBBD47}"/>
              </a:ext>
            </a:extLst>
          </p:cNvPr>
          <p:cNvSpPr txBox="1"/>
          <p:nvPr/>
        </p:nvSpPr>
        <p:spPr>
          <a:xfrm>
            <a:off x="3515009" y="4939990"/>
            <a:ext cx="5436104" cy="461665"/>
          </a:xfrm>
          <a:prstGeom prst="rect">
            <a:avLst/>
          </a:prstGeom>
          <a:noFill/>
        </p:spPr>
        <p:txBody>
          <a:bodyPr wrap="none" rtlCol="0">
            <a:spAutoFit/>
          </a:bodyPr>
          <a:lstStyle/>
          <a:p>
            <a:r>
              <a:rPr lang="it-IT" sz="2400" dirty="0"/>
              <a:t>Attenzione: È vero anche il contrario!</a:t>
            </a:r>
          </a:p>
        </p:txBody>
      </p:sp>
    </p:spTree>
    <p:extLst>
      <p:ext uri="{BB962C8B-B14F-4D97-AF65-F5344CB8AC3E}">
        <p14:creationId xmlns:p14="http://schemas.microsoft.com/office/powerpoint/2010/main" val="3835870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B7EFC62E-A98E-A2BC-6545-6C28274E4463}"/>
              </a:ext>
            </a:extLst>
          </p:cNvPr>
          <p:cNvSpPr>
            <a:spLocks noGrp="1"/>
          </p:cNvSpPr>
          <p:nvPr>
            <p:ph type="title"/>
          </p:nvPr>
        </p:nvSpPr>
        <p:spPr>
          <a:xfrm>
            <a:off x="565149" y="771525"/>
            <a:ext cx="8199709"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1267045A-699C-C18D-6FD5-A8725C81E861}"/>
              </a:ext>
            </a:extLst>
          </p:cNvPr>
          <p:cNvSpPr txBox="1"/>
          <p:nvPr/>
        </p:nvSpPr>
        <p:spPr>
          <a:xfrm>
            <a:off x="607818" y="1972296"/>
            <a:ext cx="10976363" cy="2185214"/>
          </a:xfrm>
          <a:prstGeom prst="rect">
            <a:avLst/>
          </a:prstGeom>
          <a:noFill/>
        </p:spPr>
        <p:txBody>
          <a:bodyPr wrap="square" rtlCol="0">
            <a:spAutoFit/>
          </a:bodyPr>
          <a:lstStyle/>
          <a:p>
            <a:r>
              <a:rPr lang="it-IT" sz="2800" dirty="0"/>
              <a:t>Le imprese cercheranno di massimizzare i loro profitti:</a:t>
            </a:r>
          </a:p>
          <a:p>
            <a:pPr algn="ctr"/>
            <a:endParaRPr lang="it-IT" sz="2800" dirty="0"/>
          </a:p>
          <a:p>
            <a:pPr algn="ctr"/>
            <a:endParaRPr lang="it-IT" sz="2800" dirty="0"/>
          </a:p>
          <a:p>
            <a:pPr algn="ctr"/>
            <a:r>
              <a:rPr lang="it-IT" sz="2800" dirty="0" err="1"/>
              <a:t>RMa</a:t>
            </a:r>
            <a:r>
              <a:rPr lang="it-IT" sz="2800" dirty="0"/>
              <a:t>=</a:t>
            </a:r>
            <a:r>
              <a:rPr lang="it-IT" sz="2800" dirty="0" err="1"/>
              <a:t>CMa</a:t>
            </a:r>
            <a:endParaRPr lang="it-IT" sz="2800" dirty="0"/>
          </a:p>
          <a:p>
            <a:endParaRPr lang="it-IT" sz="2400" b="1" dirty="0"/>
          </a:p>
        </p:txBody>
      </p:sp>
    </p:spTree>
    <p:extLst>
      <p:ext uri="{BB962C8B-B14F-4D97-AF65-F5344CB8AC3E}">
        <p14:creationId xmlns:p14="http://schemas.microsoft.com/office/powerpoint/2010/main" val="9972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55B7EFA0-1FDC-DF17-C5BB-F4057BB83BCE}"/>
              </a:ext>
            </a:extLst>
          </p:cNvPr>
          <p:cNvSpPr>
            <a:spLocks noGrp="1"/>
          </p:cNvSpPr>
          <p:nvPr>
            <p:ph type="title"/>
          </p:nvPr>
        </p:nvSpPr>
        <p:spPr>
          <a:xfrm>
            <a:off x="565149" y="771525"/>
            <a:ext cx="8456187" cy="1268413"/>
          </a:xfrm>
        </p:spPr>
        <p:txBody>
          <a:bodyPr>
            <a:normAutofit/>
          </a:bodyPr>
          <a:lstStyle/>
          <a:p>
            <a:r>
              <a:rPr lang="it-IT" dirty="0"/>
              <a:t>Gli altri casi di potere di mercato</a:t>
            </a:r>
          </a:p>
        </p:txBody>
      </p:sp>
      <mc:AlternateContent xmlns:mc="http://schemas.openxmlformats.org/markup-compatibility/2006" xmlns:a14="http://schemas.microsoft.com/office/drawing/2010/main">
        <mc:Choice Requires="a14">
          <p:graphicFrame>
            <p:nvGraphicFramePr>
              <p:cNvPr id="4" name="Tabella 3">
                <a:extLst>
                  <a:ext uri="{FF2B5EF4-FFF2-40B4-BE49-F238E27FC236}">
                    <a16:creationId xmlns:a16="http://schemas.microsoft.com/office/drawing/2014/main" id="{B83BAD08-2BAA-870A-A78B-2BF0581CFC9A}"/>
                  </a:ext>
                </a:extLst>
              </p:cNvPr>
              <p:cNvGraphicFramePr>
                <a:graphicFrameLocks noGrp="1"/>
              </p:cNvGraphicFramePr>
              <p:nvPr>
                <p:extLst>
                  <p:ext uri="{D42A27DB-BD31-4B8C-83A1-F6EECF244321}">
                    <p14:modId xmlns:p14="http://schemas.microsoft.com/office/powerpoint/2010/main" val="963191479"/>
                  </p:ext>
                </p:extLst>
              </p:nvPr>
            </p:nvGraphicFramePr>
            <p:xfrm>
              <a:off x="1853580" y="2039938"/>
              <a:ext cx="8128000" cy="370878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1054145"/>
                        </a:ext>
                      </a:extLst>
                    </a:gridCol>
                    <a:gridCol w="2032000">
                      <a:extLst>
                        <a:ext uri="{9D8B030D-6E8A-4147-A177-3AD203B41FA5}">
                          <a16:colId xmlns:a16="http://schemas.microsoft.com/office/drawing/2014/main" val="3635599736"/>
                        </a:ext>
                      </a:extLst>
                    </a:gridCol>
                    <a:gridCol w="2032000">
                      <a:extLst>
                        <a:ext uri="{9D8B030D-6E8A-4147-A177-3AD203B41FA5}">
                          <a16:colId xmlns:a16="http://schemas.microsoft.com/office/drawing/2014/main" val="867725703"/>
                        </a:ext>
                      </a:extLst>
                    </a:gridCol>
                    <a:gridCol w="2032000">
                      <a:extLst>
                        <a:ext uri="{9D8B030D-6E8A-4147-A177-3AD203B41FA5}">
                          <a16:colId xmlns:a16="http://schemas.microsoft.com/office/drawing/2014/main" val="469967706"/>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𝑨</m:t>
                                    </m:r>
                                    <m:r>
                                      <a:rPr lang="it-IT" b="1" i="1" smtClean="0">
                                        <a:latin typeface="Cambria Math" panose="02040503050406030204" pitchFamily="18" charset="0"/>
                                      </a:rPr>
                                      <m:t>∗</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𝑩</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𝑩</m:t>
                                    </m:r>
                                    <m:r>
                                      <a:rPr lang="it-IT" b="1" i="1" smtClean="0">
                                        <a:latin typeface="Cambria Math" panose="02040503050406030204" pitchFamily="18" charset="0"/>
                                      </a:rPr>
                                      <m:t>∗</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𝑨</m:t>
                                    </m:r>
                                  </m:sup>
                                </m:sSup>
                              </m:oMath>
                            </m:oMathPara>
                          </a14:m>
                          <a:endParaRPr lang="it-IT" dirty="0"/>
                        </a:p>
                      </a:txBody>
                      <a:tcPr/>
                    </a:tc>
                    <a:extLst>
                      <a:ext uri="{0D108BD9-81ED-4DB2-BD59-A6C34878D82A}">
                        <a16:rowId xmlns:a16="http://schemas.microsoft.com/office/drawing/2014/main" val="3578906886"/>
                      </a:ext>
                    </a:extLst>
                  </a:tr>
                  <a:tr h="370840">
                    <a:tc>
                      <a:txBody>
                        <a:bodyPr/>
                        <a:lstStyle/>
                        <a:p>
                          <a:pPr algn="ctr"/>
                          <a:r>
                            <a:rPr lang="it-IT" dirty="0"/>
                            <a:t>1</a:t>
                          </a:r>
                        </a:p>
                      </a:txBody>
                      <a:tcPr/>
                    </a:tc>
                    <a:tc>
                      <a:txBody>
                        <a:bodyPr/>
                        <a:lstStyle/>
                        <a:p>
                          <a:pPr algn="ctr"/>
                          <a:r>
                            <a:rPr lang="it-IT" dirty="0"/>
                            <a:t>9</a:t>
                          </a:r>
                        </a:p>
                      </a:txBody>
                      <a:tcPr/>
                    </a:tc>
                    <a:tc>
                      <a:txBody>
                        <a:bodyPr/>
                        <a:lstStyle/>
                        <a:p>
                          <a:pPr algn="ctr"/>
                          <a:r>
                            <a:rPr lang="it-IT" dirty="0"/>
                            <a:t>1</a:t>
                          </a:r>
                        </a:p>
                      </a:txBody>
                      <a:tcPr/>
                    </a:tc>
                    <a:tc>
                      <a:txBody>
                        <a:bodyPr/>
                        <a:lstStyle/>
                        <a:p>
                          <a:pPr algn="ctr"/>
                          <a:r>
                            <a:rPr lang="it-IT" dirty="0"/>
                            <a:t>15</a:t>
                          </a:r>
                        </a:p>
                      </a:txBody>
                      <a:tcPr/>
                    </a:tc>
                    <a:extLst>
                      <a:ext uri="{0D108BD9-81ED-4DB2-BD59-A6C34878D82A}">
                        <a16:rowId xmlns:a16="http://schemas.microsoft.com/office/drawing/2014/main" val="3464485001"/>
                      </a:ext>
                    </a:extLst>
                  </a:tr>
                  <a:tr h="370840">
                    <a:tc>
                      <a:txBody>
                        <a:bodyPr/>
                        <a:lstStyle/>
                        <a:p>
                          <a:pPr algn="ctr"/>
                          <a:r>
                            <a:rPr lang="it-IT" dirty="0"/>
                            <a:t>2</a:t>
                          </a:r>
                        </a:p>
                      </a:txBody>
                      <a:tcPr/>
                    </a:tc>
                    <a:tc>
                      <a:txBody>
                        <a:bodyPr/>
                        <a:lstStyle/>
                        <a:p>
                          <a:pPr algn="ctr"/>
                          <a:r>
                            <a:rPr lang="it-IT" dirty="0"/>
                            <a:t>8</a:t>
                          </a:r>
                        </a:p>
                      </a:txBody>
                      <a:tcPr/>
                    </a:tc>
                    <a:tc>
                      <a:txBody>
                        <a:bodyPr/>
                        <a:lstStyle/>
                        <a:p>
                          <a:pPr algn="ctr"/>
                          <a:r>
                            <a:rPr lang="it-IT" dirty="0"/>
                            <a:t>1.5</a:t>
                          </a:r>
                        </a:p>
                      </a:txBody>
                      <a:tcPr/>
                    </a:tc>
                    <a:tc>
                      <a:txBody>
                        <a:bodyPr/>
                        <a:lstStyle/>
                        <a:p>
                          <a:pPr algn="ctr"/>
                          <a:r>
                            <a:rPr lang="it-IT" dirty="0"/>
                            <a:t>13.5</a:t>
                          </a:r>
                        </a:p>
                      </a:txBody>
                      <a:tcPr/>
                    </a:tc>
                    <a:extLst>
                      <a:ext uri="{0D108BD9-81ED-4DB2-BD59-A6C34878D82A}">
                        <a16:rowId xmlns:a16="http://schemas.microsoft.com/office/drawing/2014/main" val="3919074208"/>
                      </a:ext>
                    </a:extLst>
                  </a:tr>
                  <a:tr h="370840">
                    <a:tc>
                      <a:txBody>
                        <a:bodyPr/>
                        <a:lstStyle/>
                        <a:p>
                          <a:pPr algn="ctr"/>
                          <a:r>
                            <a:rPr lang="it-IT" dirty="0"/>
                            <a:t>3</a:t>
                          </a:r>
                        </a:p>
                      </a:txBody>
                      <a:tcPr/>
                    </a:tc>
                    <a:tc>
                      <a:txBody>
                        <a:bodyPr/>
                        <a:lstStyle/>
                        <a:p>
                          <a:pPr algn="ctr"/>
                          <a:r>
                            <a:rPr lang="it-IT" dirty="0"/>
                            <a:t>7</a:t>
                          </a:r>
                        </a:p>
                      </a:txBody>
                      <a:tcPr/>
                    </a:tc>
                    <a:tc>
                      <a:txBody>
                        <a:bodyPr/>
                        <a:lstStyle/>
                        <a:p>
                          <a:pPr algn="ctr"/>
                          <a:r>
                            <a:rPr lang="it-IT" dirty="0"/>
                            <a:t>2</a:t>
                          </a:r>
                        </a:p>
                      </a:txBody>
                      <a:tcPr/>
                    </a:tc>
                    <a:tc>
                      <a:txBody>
                        <a:bodyPr/>
                        <a:lstStyle/>
                        <a:p>
                          <a:pPr algn="ctr"/>
                          <a:r>
                            <a:rPr lang="it-IT" dirty="0"/>
                            <a:t>12</a:t>
                          </a:r>
                        </a:p>
                      </a:txBody>
                      <a:tcPr/>
                    </a:tc>
                    <a:extLst>
                      <a:ext uri="{0D108BD9-81ED-4DB2-BD59-A6C34878D82A}">
                        <a16:rowId xmlns:a16="http://schemas.microsoft.com/office/drawing/2014/main" val="2778327318"/>
                      </a:ext>
                    </a:extLst>
                  </a:tr>
                  <a:tr h="370840">
                    <a:tc>
                      <a:txBody>
                        <a:bodyPr/>
                        <a:lstStyle/>
                        <a:p>
                          <a:pPr algn="ctr"/>
                          <a:r>
                            <a:rPr lang="it-IT" dirty="0"/>
                            <a:t>4</a:t>
                          </a:r>
                        </a:p>
                      </a:txBody>
                      <a:tcPr/>
                    </a:tc>
                    <a:tc>
                      <a:txBody>
                        <a:bodyPr/>
                        <a:lstStyle/>
                        <a:p>
                          <a:pPr algn="ctr"/>
                          <a:r>
                            <a:rPr lang="it-IT" dirty="0"/>
                            <a:t>6</a:t>
                          </a:r>
                        </a:p>
                      </a:txBody>
                      <a:tcPr/>
                    </a:tc>
                    <a:tc>
                      <a:txBody>
                        <a:bodyPr/>
                        <a:lstStyle/>
                        <a:p>
                          <a:pPr algn="ctr"/>
                          <a:r>
                            <a:rPr lang="it-IT" dirty="0"/>
                            <a:t>2.5</a:t>
                          </a:r>
                        </a:p>
                      </a:txBody>
                      <a:tcPr/>
                    </a:tc>
                    <a:tc>
                      <a:txBody>
                        <a:bodyPr/>
                        <a:lstStyle/>
                        <a:p>
                          <a:pPr algn="ctr"/>
                          <a:r>
                            <a:rPr lang="it-IT" dirty="0"/>
                            <a:t>10.5</a:t>
                          </a:r>
                        </a:p>
                      </a:txBody>
                      <a:tcPr/>
                    </a:tc>
                    <a:extLst>
                      <a:ext uri="{0D108BD9-81ED-4DB2-BD59-A6C34878D82A}">
                        <a16:rowId xmlns:a16="http://schemas.microsoft.com/office/drawing/2014/main" val="1801765549"/>
                      </a:ext>
                    </a:extLst>
                  </a:tr>
                  <a:tr h="370840">
                    <a:tc>
                      <a:txBody>
                        <a:bodyPr/>
                        <a:lstStyle/>
                        <a:p>
                          <a:pPr algn="ctr"/>
                          <a:r>
                            <a:rPr lang="it-IT" dirty="0"/>
                            <a:t>5</a:t>
                          </a:r>
                        </a:p>
                      </a:txBody>
                      <a:tcPr/>
                    </a:tc>
                    <a:tc>
                      <a:txBody>
                        <a:bodyPr/>
                        <a:lstStyle/>
                        <a:p>
                          <a:pPr algn="ctr"/>
                          <a:r>
                            <a:rPr lang="it-IT" dirty="0"/>
                            <a:t>5</a:t>
                          </a:r>
                        </a:p>
                      </a:txBody>
                      <a:tcPr/>
                    </a:tc>
                    <a:tc>
                      <a:txBody>
                        <a:bodyPr/>
                        <a:lstStyle/>
                        <a:p>
                          <a:pPr algn="ctr"/>
                          <a:r>
                            <a:rPr lang="it-IT" dirty="0"/>
                            <a:t>3</a:t>
                          </a:r>
                        </a:p>
                      </a:txBody>
                      <a:tcPr/>
                    </a:tc>
                    <a:tc>
                      <a:txBody>
                        <a:bodyPr/>
                        <a:lstStyle/>
                        <a:p>
                          <a:pPr algn="ctr"/>
                          <a:r>
                            <a:rPr lang="it-IT" dirty="0"/>
                            <a:t>9</a:t>
                          </a:r>
                        </a:p>
                      </a:txBody>
                      <a:tcPr/>
                    </a:tc>
                    <a:extLst>
                      <a:ext uri="{0D108BD9-81ED-4DB2-BD59-A6C34878D82A}">
                        <a16:rowId xmlns:a16="http://schemas.microsoft.com/office/drawing/2014/main" val="590296784"/>
                      </a:ext>
                    </a:extLst>
                  </a:tr>
                  <a:tr h="370840">
                    <a:tc>
                      <a:txBody>
                        <a:bodyPr/>
                        <a:lstStyle/>
                        <a:p>
                          <a:pPr algn="ctr"/>
                          <a:r>
                            <a:rPr lang="it-IT" dirty="0"/>
                            <a:t>6</a:t>
                          </a:r>
                        </a:p>
                      </a:txBody>
                      <a:tcPr/>
                    </a:tc>
                    <a:tc>
                      <a:txBody>
                        <a:bodyPr/>
                        <a:lstStyle/>
                        <a:p>
                          <a:pPr algn="ctr"/>
                          <a:r>
                            <a:rPr lang="it-IT" dirty="0"/>
                            <a:t>4</a:t>
                          </a:r>
                        </a:p>
                      </a:txBody>
                      <a:tcPr/>
                    </a:tc>
                    <a:tc>
                      <a:txBody>
                        <a:bodyPr/>
                        <a:lstStyle/>
                        <a:p>
                          <a:pPr algn="ctr"/>
                          <a:r>
                            <a:rPr lang="it-IT" dirty="0"/>
                            <a:t>3.5</a:t>
                          </a:r>
                        </a:p>
                      </a:txBody>
                      <a:tcPr/>
                    </a:tc>
                    <a:tc>
                      <a:txBody>
                        <a:bodyPr/>
                        <a:lstStyle/>
                        <a:p>
                          <a:pPr algn="ctr"/>
                          <a:r>
                            <a:rPr lang="it-IT" dirty="0"/>
                            <a:t>7.5</a:t>
                          </a:r>
                        </a:p>
                      </a:txBody>
                      <a:tcPr/>
                    </a:tc>
                    <a:extLst>
                      <a:ext uri="{0D108BD9-81ED-4DB2-BD59-A6C34878D82A}">
                        <a16:rowId xmlns:a16="http://schemas.microsoft.com/office/drawing/2014/main" val="3015537121"/>
                      </a:ext>
                    </a:extLst>
                  </a:tr>
                  <a:tr h="370840">
                    <a:tc>
                      <a:txBody>
                        <a:bodyPr/>
                        <a:lstStyle/>
                        <a:p>
                          <a:pPr algn="ctr"/>
                          <a:r>
                            <a:rPr lang="it-IT" dirty="0"/>
                            <a:t>7</a:t>
                          </a:r>
                        </a:p>
                      </a:txBody>
                      <a:tcPr/>
                    </a:tc>
                    <a:tc>
                      <a:txBody>
                        <a:bodyPr/>
                        <a:lstStyle/>
                        <a:p>
                          <a:pPr algn="ctr"/>
                          <a:r>
                            <a:rPr lang="it-IT" dirty="0"/>
                            <a:t>3</a:t>
                          </a:r>
                        </a:p>
                      </a:txBody>
                      <a:tcPr/>
                    </a:tc>
                    <a:tc>
                      <a:txBody>
                        <a:bodyPr/>
                        <a:lstStyle/>
                        <a:p>
                          <a:pPr algn="ctr"/>
                          <a:r>
                            <a:rPr lang="it-IT" dirty="0"/>
                            <a:t>4</a:t>
                          </a:r>
                        </a:p>
                      </a:txBody>
                      <a:tcPr/>
                    </a:tc>
                    <a:tc>
                      <a:txBody>
                        <a:bodyPr/>
                        <a:lstStyle/>
                        <a:p>
                          <a:pPr algn="ctr"/>
                          <a:r>
                            <a:rPr lang="it-IT" dirty="0"/>
                            <a:t>6</a:t>
                          </a:r>
                        </a:p>
                      </a:txBody>
                      <a:tcPr/>
                    </a:tc>
                    <a:extLst>
                      <a:ext uri="{0D108BD9-81ED-4DB2-BD59-A6C34878D82A}">
                        <a16:rowId xmlns:a16="http://schemas.microsoft.com/office/drawing/2014/main" val="3369702835"/>
                      </a:ext>
                    </a:extLst>
                  </a:tr>
                  <a:tr h="370840">
                    <a:tc>
                      <a:txBody>
                        <a:bodyPr/>
                        <a:lstStyle/>
                        <a:p>
                          <a:pPr algn="ctr"/>
                          <a:r>
                            <a:rPr lang="it-IT" dirty="0"/>
                            <a:t>8</a:t>
                          </a:r>
                        </a:p>
                      </a:txBody>
                      <a:tcPr/>
                    </a:tc>
                    <a:tc>
                      <a:txBody>
                        <a:bodyPr/>
                        <a:lstStyle/>
                        <a:p>
                          <a:pPr algn="ctr"/>
                          <a:r>
                            <a:rPr lang="it-IT" dirty="0"/>
                            <a:t>2</a:t>
                          </a:r>
                        </a:p>
                      </a:txBody>
                      <a:tcPr/>
                    </a:tc>
                    <a:tc>
                      <a:txBody>
                        <a:bodyPr/>
                        <a:lstStyle/>
                        <a:p>
                          <a:pPr algn="ctr"/>
                          <a:r>
                            <a:rPr lang="it-IT" dirty="0"/>
                            <a:t>4.5</a:t>
                          </a:r>
                        </a:p>
                      </a:txBody>
                      <a:tcPr/>
                    </a:tc>
                    <a:tc>
                      <a:txBody>
                        <a:bodyPr/>
                        <a:lstStyle/>
                        <a:p>
                          <a:pPr algn="ctr"/>
                          <a:r>
                            <a:rPr lang="it-IT" dirty="0"/>
                            <a:t>5.5</a:t>
                          </a:r>
                        </a:p>
                      </a:txBody>
                      <a:tcPr/>
                    </a:tc>
                    <a:extLst>
                      <a:ext uri="{0D108BD9-81ED-4DB2-BD59-A6C34878D82A}">
                        <a16:rowId xmlns:a16="http://schemas.microsoft.com/office/drawing/2014/main" val="357262927"/>
                      </a:ext>
                    </a:extLst>
                  </a:tr>
                  <a:tr h="370840">
                    <a:tc>
                      <a:txBody>
                        <a:bodyPr/>
                        <a:lstStyle/>
                        <a:p>
                          <a:pPr algn="ctr"/>
                          <a:r>
                            <a:rPr lang="it-IT" dirty="0"/>
                            <a:t>9</a:t>
                          </a:r>
                        </a:p>
                      </a:txBody>
                      <a:tcPr/>
                    </a:tc>
                    <a:tc>
                      <a:txBody>
                        <a:bodyPr/>
                        <a:lstStyle/>
                        <a:p>
                          <a:pPr algn="ctr"/>
                          <a:r>
                            <a:rPr lang="it-IT" dirty="0"/>
                            <a:t>1</a:t>
                          </a:r>
                        </a:p>
                      </a:txBody>
                      <a:tcPr/>
                    </a:tc>
                    <a:tc>
                      <a:txBody>
                        <a:bodyPr/>
                        <a:lstStyle/>
                        <a:p>
                          <a:pPr algn="ctr"/>
                          <a:r>
                            <a:rPr lang="it-IT" dirty="0"/>
                            <a:t>5</a:t>
                          </a:r>
                        </a:p>
                      </a:txBody>
                      <a:tcPr/>
                    </a:tc>
                    <a:tc>
                      <a:txBody>
                        <a:bodyPr/>
                        <a:lstStyle/>
                        <a:p>
                          <a:pPr algn="ctr"/>
                          <a:r>
                            <a:rPr lang="it-IT" dirty="0"/>
                            <a:t>3</a:t>
                          </a:r>
                        </a:p>
                      </a:txBody>
                      <a:tcPr/>
                    </a:tc>
                    <a:extLst>
                      <a:ext uri="{0D108BD9-81ED-4DB2-BD59-A6C34878D82A}">
                        <a16:rowId xmlns:a16="http://schemas.microsoft.com/office/drawing/2014/main" val="2805440753"/>
                      </a:ext>
                    </a:extLst>
                  </a:tr>
                </a:tbl>
              </a:graphicData>
            </a:graphic>
          </p:graphicFrame>
        </mc:Choice>
        <mc:Fallback xmlns="">
          <p:graphicFrame>
            <p:nvGraphicFramePr>
              <p:cNvPr id="4" name="Tabella 3">
                <a:extLst>
                  <a:ext uri="{FF2B5EF4-FFF2-40B4-BE49-F238E27FC236}">
                    <a16:creationId xmlns:a16="http://schemas.microsoft.com/office/drawing/2014/main" id="{B83BAD08-2BAA-870A-A78B-2BF0581CFC9A}"/>
                  </a:ext>
                </a:extLst>
              </p:cNvPr>
              <p:cNvGraphicFramePr>
                <a:graphicFrameLocks noGrp="1"/>
              </p:cNvGraphicFramePr>
              <p:nvPr>
                <p:extLst>
                  <p:ext uri="{D42A27DB-BD31-4B8C-83A1-F6EECF244321}">
                    <p14:modId xmlns:p14="http://schemas.microsoft.com/office/powerpoint/2010/main" val="963191479"/>
                  </p:ext>
                </p:extLst>
              </p:nvPr>
            </p:nvGraphicFramePr>
            <p:xfrm>
              <a:off x="1853580" y="2039938"/>
              <a:ext cx="8128000" cy="370878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1054145"/>
                        </a:ext>
                      </a:extLst>
                    </a:gridCol>
                    <a:gridCol w="2032000">
                      <a:extLst>
                        <a:ext uri="{9D8B030D-6E8A-4147-A177-3AD203B41FA5}">
                          <a16:colId xmlns:a16="http://schemas.microsoft.com/office/drawing/2014/main" val="3635599736"/>
                        </a:ext>
                      </a:extLst>
                    </a:gridCol>
                    <a:gridCol w="2032000">
                      <a:extLst>
                        <a:ext uri="{9D8B030D-6E8A-4147-A177-3AD203B41FA5}">
                          <a16:colId xmlns:a16="http://schemas.microsoft.com/office/drawing/2014/main" val="867725703"/>
                        </a:ext>
                      </a:extLst>
                    </a:gridCol>
                    <a:gridCol w="2032000">
                      <a:extLst>
                        <a:ext uri="{9D8B030D-6E8A-4147-A177-3AD203B41FA5}">
                          <a16:colId xmlns:a16="http://schemas.microsoft.com/office/drawing/2014/main" val="469967706"/>
                        </a:ext>
                      </a:extLst>
                    </a:gridCol>
                  </a:tblGrid>
                  <a:tr h="371221">
                    <a:tc>
                      <a:txBody>
                        <a:bodyPr/>
                        <a:lstStyle/>
                        <a:p>
                          <a:endParaRPr lang="it-IT"/>
                        </a:p>
                      </a:txBody>
                      <a:tcPr>
                        <a:blipFill>
                          <a:blip r:embed="rId2"/>
                          <a:stretch>
                            <a:fillRect l="-299" t="-1639" r="-300599" b="-922951"/>
                          </a:stretch>
                        </a:blipFill>
                      </a:tcPr>
                    </a:tc>
                    <a:tc>
                      <a:txBody>
                        <a:bodyPr/>
                        <a:lstStyle/>
                        <a:p>
                          <a:endParaRPr lang="it-IT"/>
                        </a:p>
                      </a:txBody>
                      <a:tcPr>
                        <a:blipFill>
                          <a:blip r:embed="rId2"/>
                          <a:stretch>
                            <a:fillRect l="-100601" t="-1639" r="-201502" b="-922951"/>
                          </a:stretch>
                        </a:blipFill>
                      </a:tcPr>
                    </a:tc>
                    <a:tc>
                      <a:txBody>
                        <a:bodyPr/>
                        <a:lstStyle/>
                        <a:p>
                          <a:endParaRPr lang="it-IT"/>
                        </a:p>
                      </a:txBody>
                      <a:tcPr>
                        <a:blipFill>
                          <a:blip r:embed="rId2"/>
                          <a:stretch>
                            <a:fillRect l="-200000" t="-1639" r="-100898" b="-922951"/>
                          </a:stretch>
                        </a:blipFill>
                      </a:tcPr>
                    </a:tc>
                    <a:tc>
                      <a:txBody>
                        <a:bodyPr/>
                        <a:lstStyle/>
                        <a:p>
                          <a:endParaRPr lang="it-IT"/>
                        </a:p>
                      </a:txBody>
                      <a:tcPr>
                        <a:blipFill>
                          <a:blip r:embed="rId2"/>
                          <a:stretch>
                            <a:fillRect l="-300901" t="-1639" r="-1201" b="-922951"/>
                          </a:stretch>
                        </a:blipFill>
                      </a:tcPr>
                    </a:tc>
                    <a:extLst>
                      <a:ext uri="{0D108BD9-81ED-4DB2-BD59-A6C34878D82A}">
                        <a16:rowId xmlns:a16="http://schemas.microsoft.com/office/drawing/2014/main" val="3578906886"/>
                      </a:ext>
                    </a:extLst>
                  </a:tr>
                  <a:tr h="370840">
                    <a:tc>
                      <a:txBody>
                        <a:bodyPr/>
                        <a:lstStyle/>
                        <a:p>
                          <a:pPr algn="ctr"/>
                          <a:r>
                            <a:rPr lang="it-IT" dirty="0"/>
                            <a:t>1</a:t>
                          </a:r>
                        </a:p>
                      </a:txBody>
                      <a:tcPr/>
                    </a:tc>
                    <a:tc>
                      <a:txBody>
                        <a:bodyPr/>
                        <a:lstStyle/>
                        <a:p>
                          <a:pPr algn="ctr"/>
                          <a:r>
                            <a:rPr lang="it-IT" dirty="0"/>
                            <a:t>9</a:t>
                          </a:r>
                        </a:p>
                      </a:txBody>
                      <a:tcPr/>
                    </a:tc>
                    <a:tc>
                      <a:txBody>
                        <a:bodyPr/>
                        <a:lstStyle/>
                        <a:p>
                          <a:pPr algn="ctr"/>
                          <a:r>
                            <a:rPr lang="it-IT" dirty="0"/>
                            <a:t>1</a:t>
                          </a:r>
                        </a:p>
                      </a:txBody>
                      <a:tcPr/>
                    </a:tc>
                    <a:tc>
                      <a:txBody>
                        <a:bodyPr/>
                        <a:lstStyle/>
                        <a:p>
                          <a:pPr algn="ctr"/>
                          <a:r>
                            <a:rPr lang="it-IT" dirty="0"/>
                            <a:t>15</a:t>
                          </a:r>
                        </a:p>
                      </a:txBody>
                      <a:tcPr/>
                    </a:tc>
                    <a:extLst>
                      <a:ext uri="{0D108BD9-81ED-4DB2-BD59-A6C34878D82A}">
                        <a16:rowId xmlns:a16="http://schemas.microsoft.com/office/drawing/2014/main" val="3464485001"/>
                      </a:ext>
                    </a:extLst>
                  </a:tr>
                  <a:tr h="370840">
                    <a:tc>
                      <a:txBody>
                        <a:bodyPr/>
                        <a:lstStyle/>
                        <a:p>
                          <a:pPr algn="ctr"/>
                          <a:r>
                            <a:rPr lang="it-IT" dirty="0"/>
                            <a:t>2</a:t>
                          </a:r>
                        </a:p>
                      </a:txBody>
                      <a:tcPr/>
                    </a:tc>
                    <a:tc>
                      <a:txBody>
                        <a:bodyPr/>
                        <a:lstStyle/>
                        <a:p>
                          <a:pPr algn="ctr"/>
                          <a:r>
                            <a:rPr lang="it-IT" dirty="0"/>
                            <a:t>8</a:t>
                          </a:r>
                        </a:p>
                      </a:txBody>
                      <a:tcPr/>
                    </a:tc>
                    <a:tc>
                      <a:txBody>
                        <a:bodyPr/>
                        <a:lstStyle/>
                        <a:p>
                          <a:pPr algn="ctr"/>
                          <a:r>
                            <a:rPr lang="it-IT" dirty="0"/>
                            <a:t>1.5</a:t>
                          </a:r>
                        </a:p>
                      </a:txBody>
                      <a:tcPr/>
                    </a:tc>
                    <a:tc>
                      <a:txBody>
                        <a:bodyPr/>
                        <a:lstStyle/>
                        <a:p>
                          <a:pPr algn="ctr"/>
                          <a:r>
                            <a:rPr lang="it-IT" dirty="0"/>
                            <a:t>13.5</a:t>
                          </a:r>
                        </a:p>
                      </a:txBody>
                      <a:tcPr/>
                    </a:tc>
                    <a:extLst>
                      <a:ext uri="{0D108BD9-81ED-4DB2-BD59-A6C34878D82A}">
                        <a16:rowId xmlns:a16="http://schemas.microsoft.com/office/drawing/2014/main" val="3919074208"/>
                      </a:ext>
                    </a:extLst>
                  </a:tr>
                  <a:tr h="370840">
                    <a:tc>
                      <a:txBody>
                        <a:bodyPr/>
                        <a:lstStyle/>
                        <a:p>
                          <a:pPr algn="ctr"/>
                          <a:r>
                            <a:rPr lang="it-IT" dirty="0"/>
                            <a:t>3</a:t>
                          </a:r>
                        </a:p>
                      </a:txBody>
                      <a:tcPr/>
                    </a:tc>
                    <a:tc>
                      <a:txBody>
                        <a:bodyPr/>
                        <a:lstStyle/>
                        <a:p>
                          <a:pPr algn="ctr"/>
                          <a:r>
                            <a:rPr lang="it-IT" dirty="0"/>
                            <a:t>7</a:t>
                          </a:r>
                        </a:p>
                      </a:txBody>
                      <a:tcPr/>
                    </a:tc>
                    <a:tc>
                      <a:txBody>
                        <a:bodyPr/>
                        <a:lstStyle/>
                        <a:p>
                          <a:pPr algn="ctr"/>
                          <a:r>
                            <a:rPr lang="it-IT" dirty="0"/>
                            <a:t>2</a:t>
                          </a:r>
                        </a:p>
                      </a:txBody>
                      <a:tcPr/>
                    </a:tc>
                    <a:tc>
                      <a:txBody>
                        <a:bodyPr/>
                        <a:lstStyle/>
                        <a:p>
                          <a:pPr algn="ctr"/>
                          <a:r>
                            <a:rPr lang="it-IT" dirty="0"/>
                            <a:t>12</a:t>
                          </a:r>
                        </a:p>
                      </a:txBody>
                      <a:tcPr/>
                    </a:tc>
                    <a:extLst>
                      <a:ext uri="{0D108BD9-81ED-4DB2-BD59-A6C34878D82A}">
                        <a16:rowId xmlns:a16="http://schemas.microsoft.com/office/drawing/2014/main" val="2778327318"/>
                      </a:ext>
                    </a:extLst>
                  </a:tr>
                  <a:tr h="370840">
                    <a:tc>
                      <a:txBody>
                        <a:bodyPr/>
                        <a:lstStyle/>
                        <a:p>
                          <a:pPr algn="ctr"/>
                          <a:r>
                            <a:rPr lang="it-IT" dirty="0"/>
                            <a:t>4</a:t>
                          </a:r>
                        </a:p>
                      </a:txBody>
                      <a:tcPr/>
                    </a:tc>
                    <a:tc>
                      <a:txBody>
                        <a:bodyPr/>
                        <a:lstStyle/>
                        <a:p>
                          <a:pPr algn="ctr"/>
                          <a:r>
                            <a:rPr lang="it-IT" dirty="0"/>
                            <a:t>6</a:t>
                          </a:r>
                        </a:p>
                      </a:txBody>
                      <a:tcPr/>
                    </a:tc>
                    <a:tc>
                      <a:txBody>
                        <a:bodyPr/>
                        <a:lstStyle/>
                        <a:p>
                          <a:pPr algn="ctr"/>
                          <a:r>
                            <a:rPr lang="it-IT" dirty="0"/>
                            <a:t>2.5</a:t>
                          </a:r>
                        </a:p>
                      </a:txBody>
                      <a:tcPr/>
                    </a:tc>
                    <a:tc>
                      <a:txBody>
                        <a:bodyPr/>
                        <a:lstStyle/>
                        <a:p>
                          <a:pPr algn="ctr"/>
                          <a:r>
                            <a:rPr lang="it-IT" dirty="0"/>
                            <a:t>10.5</a:t>
                          </a:r>
                        </a:p>
                      </a:txBody>
                      <a:tcPr/>
                    </a:tc>
                    <a:extLst>
                      <a:ext uri="{0D108BD9-81ED-4DB2-BD59-A6C34878D82A}">
                        <a16:rowId xmlns:a16="http://schemas.microsoft.com/office/drawing/2014/main" val="1801765549"/>
                      </a:ext>
                    </a:extLst>
                  </a:tr>
                  <a:tr h="370840">
                    <a:tc>
                      <a:txBody>
                        <a:bodyPr/>
                        <a:lstStyle/>
                        <a:p>
                          <a:pPr algn="ctr"/>
                          <a:r>
                            <a:rPr lang="it-IT" dirty="0"/>
                            <a:t>5</a:t>
                          </a:r>
                        </a:p>
                      </a:txBody>
                      <a:tcPr/>
                    </a:tc>
                    <a:tc>
                      <a:txBody>
                        <a:bodyPr/>
                        <a:lstStyle/>
                        <a:p>
                          <a:pPr algn="ctr"/>
                          <a:r>
                            <a:rPr lang="it-IT" dirty="0"/>
                            <a:t>5</a:t>
                          </a:r>
                        </a:p>
                      </a:txBody>
                      <a:tcPr/>
                    </a:tc>
                    <a:tc>
                      <a:txBody>
                        <a:bodyPr/>
                        <a:lstStyle/>
                        <a:p>
                          <a:pPr algn="ctr"/>
                          <a:r>
                            <a:rPr lang="it-IT" dirty="0"/>
                            <a:t>3</a:t>
                          </a:r>
                        </a:p>
                      </a:txBody>
                      <a:tcPr/>
                    </a:tc>
                    <a:tc>
                      <a:txBody>
                        <a:bodyPr/>
                        <a:lstStyle/>
                        <a:p>
                          <a:pPr algn="ctr"/>
                          <a:r>
                            <a:rPr lang="it-IT" dirty="0"/>
                            <a:t>9</a:t>
                          </a:r>
                        </a:p>
                      </a:txBody>
                      <a:tcPr/>
                    </a:tc>
                    <a:extLst>
                      <a:ext uri="{0D108BD9-81ED-4DB2-BD59-A6C34878D82A}">
                        <a16:rowId xmlns:a16="http://schemas.microsoft.com/office/drawing/2014/main" val="590296784"/>
                      </a:ext>
                    </a:extLst>
                  </a:tr>
                  <a:tr h="370840">
                    <a:tc>
                      <a:txBody>
                        <a:bodyPr/>
                        <a:lstStyle/>
                        <a:p>
                          <a:pPr algn="ctr"/>
                          <a:r>
                            <a:rPr lang="it-IT" dirty="0"/>
                            <a:t>6</a:t>
                          </a:r>
                        </a:p>
                      </a:txBody>
                      <a:tcPr/>
                    </a:tc>
                    <a:tc>
                      <a:txBody>
                        <a:bodyPr/>
                        <a:lstStyle/>
                        <a:p>
                          <a:pPr algn="ctr"/>
                          <a:r>
                            <a:rPr lang="it-IT" dirty="0"/>
                            <a:t>4</a:t>
                          </a:r>
                        </a:p>
                      </a:txBody>
                      <a:tcPr/>
                    </a:tc>
                    <a:tc>
                      <a:txBody>
                        <a:bodyPr/>
                        <a:lstStyle/>
                        <a:p>
                          <a:pPr algn="ctr"/>
                          <a:r>
                            <a:rPr lang="it-IT" dirty="0"/>
                            <a:t>3.5</a:t>
                          </a:r>
                        </a:p>
                      </a:txBody>
                      <a:tcPr/>
                    </a:tc>
                    <a:tc>
                      <a:txBody>
                        <a:bodyPr/>
                        <a:lstStyle/>
                        <a:p>
                          <a:pPr algn="ctr"/>
                          <a:r>
                            <a:rPr lang="it-IT" dirty="0"/>
                            <a:t>7.5</a:t>
                          </a:r>
                        </a:p>
                      </a:txBody>
                      <a:tcPr/>
                    </a:tc>
                    <a:extLst>
                      <a:ext uri="{0D108BD9-81ED-4DB2-BD59-A6C34878D82A}">
                        <a16:rowId xmlns:a16="http://schemas.microsoft.com/office/drawing/2014/main" val="3015537121"/>
                      </a:ext>
                    </a:extLst>
                  </a:tr>
                  <a:tr h="370840">
                    <a:tc>
                      <a:txBody>
                        <a:bodyPr/>
                        <a:lstStyle/>
                        <a:p>
                          <a:pPr algn="ctr"/>
                          <a:r>
                            <a:rPr lang="it-IT" dirty="0"/>
                            <a:t>7</a:t>
                          </a:r>
                        </a:p>
                      </a:txBody>
                      <a:tcPr/>
                    </a:tc>
                    <a:tc>
                      <a:txBody>
                        <a:bodyPr/>
                        <a:lstStyle/>
                        <a:p>
                          <a:pPr algn="ctr"/>
                          <a:r>
                            <a:rPr lang="it-IT" dirty="0"/>
                            <a:t>3</a:t>
                          </a:r>
                        </a:p>
                      </a:txBody>
                      <a:tcPr/>
                    </a:tc>
                    <a:tc>
                      <a:txBody>
                        <a:bodyPr/>
                        <a:lstStyle/>
                        <a:p>
                          <a:pPr algn="ctr"/>
                          <a:r>
                            <a:rPr lang="it-IT" dirty="0"/>
                            <a:t>4</a:t>
                          </a:r>
                        </a:p>
                      </a:txBody>
                      <a:tcPr/>
                    </a:tc>
                    <a:tc>
                      <a:txBody>
                        <a:bodyPr/>
                        <a:lstStyle/>
                        <a:p>
                          <a:pPr algn="ctr"/>
                          <a:r>
                            <a:rPr lang="it-IT" dirty="0"/>
                            <a:t>6</a:t>
                          </a:r>
                        </a:p>
                      </a:txBody>
                      <a:tcPr/>
                    </a:tc>
                    <a:extLst>
                      <a:ext uri="{0D108BD9-81ED-4DB2-BD59-A6C34878D82A}">
                        <a16:rowId xmlns:a16="http://schemas.microsoft.com/office/drawing/2014/main" val="3369702835"/>
                      </a:ext>
                    </a:extLst>
                  </a:tr>
                  <a:tr h="370840">
                    <a:tc>
                      <a:txBody>
                        <a:bodyPr/>
                        <a:lstStyle/>
                        <a:p>
                          <a:pPr algn="ctr"/>
                          <a:r>
                            <a:rPr lang="it-IT" dirty="0"/>
                            <a:t>8</a:t>
                          </a:r>
                        </a:p>
                      </a:txBody>
                      <a:tcPr/>
                    </a:tc>
                    <a:tc>
                      <a:txBody>
                        <a:bodyPr/>
                        <a:lstStyle/>
                        <a:p>
                          <a:pPr algn="ctr"/>
                          <a:r>
                            <a:rPr lang="it-IT" dirty="0"/>
                            <a:t>2</a:t>
                          </a:r>
                        </a:p>
                      </a:txBody>
                      <a:tcPr/>
                    </a:tc>
                    <a:tc>
                      <a:txBody>
                        <a:bodyPr/>
                        <a:lstStyle/>
                        <a:p>
                          <a:pPr algn="ctr"/>
                          <a:r>
                            <a:rPr lang="it-IT" dirty="0"/>
                            <a:t>4.5</a:t>
                          </a:r>
                        </a:p>
                      </a:txBody>
                      <a:tcPr/>
                    </a:tc>
                    <a:tc>
                      <a:txBody>
                        <a:bodyPr/>
                        <a:lstStyle/>
                        <a:p>
                          <a:pPr algn="ctr"/>
                          <a:r>
                            <a:rPr lang="it-IT" dirty="0"/>
                            <a:t>5.5</a:t>
                          </a:r>
                        </a:p>
                      </a:txBody>
                      <a:tcPr/>
                    </a:tc>
                    <a:extLst>
                      <a:ext uri="{0D108BD9-81ED-4DB2-BD59-A6C34878D82A}">
                        <a16:rowId xmlns:a16="http://schemas.microsoft.com/office/drawing/2014/main" val="357262927"/>
                      </a:ext>
                    </a:extLst>
                  </a:tr>
                  <a:tr h="370840">
                    <a:tc>
                      <a:txBody>
                        <a:bodyPr/>
                        <a:lstStyle/>
                        <a:p>
                          <a:pPr algn="ctr"/>
                          <a:r>
                            <a:rPr lang="it-IT" dirty="0"/>
                            <a:t>9</a:t>
                          </a:r>
                        </a:p>
                      </a:txBody>
                      <a:tcPr/>
                    </a:tc>
                    <a:tc>
                      <a:txBody>
                        <a:bodyPr/>
                        <a:lstStyle/>
                        <a:p>
                          <a:pPr algn="ctr"/>
                          <a:r>
                            <a:rPr lang="it-IT" dirty="0"/>
                            <a:t>1</a:t>
                          </a:r>
                        </a:p>
                      </a:txBody>
                      <a:tcPr/>
                    </a:tc>
                    <a:tc>
                      <a:txBody>
                        <a:bodyPr/>
                        <a:lstStyle/>
                        <a:p>
                          <a:pPr algn="ctr"/>
                          <a:r>
                            <a:rPr lang="it-IT" dirty="0"/>
                            <a:t>5</a:t>
                          </a:r>
                        </a:p>
                      </a:txBody>
                      <a:tcPr/>
                    </a:tc>
                    <a:tc>
                      <a:txBody>
                        <a:bodyPr/>
                        <a:lstStyle/>
                        <a:p>
                          <a:pPr algn="ctr"/>
                          <a:r>
                            <a:rPr lang="it-IT" dirty="0"/>
                            <a:t>3</a:t>
                          </a:r>
                        </a:p>
                      </a:txBody>
                      <a:tcPr/>
                    </a:tc>
                    <a:extLst>
                      <a:ext uri="{0D108BD9-81ED-4DB2-BD59-A6C34878D82A}">
                        <a16:rowId xmlns:a16="http://schemas.microsoft.com/office/drawing/2014/main" val="2805440753"/>
                      </a:ext>
                    </a:extLst>
                  </a:tr>
                </a:tbl>
              </a:graphicData>
            </a:graphic>
          </p:graphicFrame>
        </mc:Fallback>
      </mc:AlternateContent>
      <p:cxnSp>
        <p:nvCxnSpPr>
          <p:cNvPr id="6" name="Connettore diritto 5">
            <a:extLst>
              <a:ext uri="{FF2B5EF4-FFF2-40B4-BE49-F238E27FC236}">
                <a16:creationId xmlns:a16="http://schemas.microsoft.com/office/drawing/2014/main" id="{B07F39F7-3479-4501-AB73-0DF3DBD2019C}"/>
              </a:ext>
            </a:extLst>
          </p:cNvPr>
          <p:cNvCxnSpPr>
            <a:cxnSpLocks/>
            <a:endCxn id="4" idx="2"/>
          </p:cNvCxnSpPr>
          <p:nvPr/>
        </p:nvCxnSpPr>
        <p:spPr>
          <a:xfrm flipH="1">
            <a:off x="5917580" y="1527717"/>
            <a:ext cx="3718" cy="4221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E1855E5-BF5F-09B4-E76E-7CCF874F0682}"/>
                  </a:ext>
                </a:extLst>
              </p:cNvPr>
              <p:cNvSpPr txBox="1"/>
              <p:nvPr/>
            </p:nvSpPr>
            <p:spPr>
              <a:xfrm>
                <a:off x="2754352" y="6086475"/>
                <a:ext cx="11117765" cy="651845"/>
              </a:xfrm>
              <a:prstGeom prst="rect">
                <a:avLst/>
              </a:prstGeom>
              <a:noFill/>
            </p:spPr>
            <p:txBody>
              <a:bodyPr wrap="square" rtlCol="0">
                <a:spAutoFit/>
              </a:bodyPr>
              <a:lstStyle/>
              <a:p>
                <a14:m>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𝑨</m:t>
                        </m:r>
                        <m:r>
                          <a:rPr lang="it-IT" b="1" i="1" smtClean="0">
                            <a:latin typeface="Cambria Math" panose="02040503050406030204" pitchFamily="18" charset="0"/>
                          </a:rPr>
                          <m:t>∗</m:t>
                        </m:r>
                      </m:sup>
                    </m:sSup>
                  </m:oMath>
                </a14:m>
                <a:r>
                  <a:rPr lang="it-IT" dirty="0"/>
                  <a:t> è la quantità di produzione che massimizza il profitto di A;</a:t>
                </a:r>
              </a:p>
              <a:p>
                <a:r>
                  <a:rPr lang="it-IT" dirty="0"/>
                  <a:t> </a:t>
                </a:r>
                <a14:m>
                  <m:oMath xmlns:m="http://schemas.openxmlformats.org/officeDocument/2006/math">
                    <m:sSup>
                      <m:sSupPr>
                        <m:ctrlPr>
                          <a:rPr lang="it-IT" i="1">
                            <a:latin typeface="Cambria Math" panose="02040503050406030204" pitchFamily="18" charset="0"/>
                          </a:rPr>
                        </m:ctrlPr>
                      </m:sSupPr>
                      <m:e>
                        <m:r>
                          <a:rPr lang="it-IT" b="1" i="1">
                            <a:latin typeface="Cambria Math" panose="02040503050406030204" pitchFamily="18" charset="0"/>
                          </a:rPr>
                          <m:t>𝒀</m:t>
                        </m:r>
                      </m:e>
                      <m:sup>
                        <m:r>
                          <a:rPr lang="it-IT" b="1" i="1" smtClean="0">
                            <a:latin typeface="Cambria Math" panose="02040503050406030204" pitchFamily="18" charset="0"/>
                          </a:rPr>
                          <m:t>𝑩</m:t>
                        </m:r>
                        <m:r>
                          <a:rPr lang="it-IT" b="1" i="1">
                            <a:latin typeface="Cambria Math" panose="02040503050406030204" pitchFamily="18" charset="0"/>
                          </a:rPr>
                          <m:t>∗</m:t>
                        </m:r>
                      </m:sup>
                    </m:sSup>
                  </m:oMath>
                </a14:m>
                <a:r>
                  <a:rPr lang="it-IT" dirty="0"/>
                  <a:t> è la quantità di produzione che massimizza il profitto di B</a:t>
                </a:r>
              </a:p>
            </p:txBody>
          </p:sp>
        </mc:Choice>
        <mc:Fallback xmlns="">
          <p:sp>
            <p:nvSpPr>
              <p:cNvPr id="9" name="CasellaDiTesto 8">
                <a:extLst>
                  <a:ext uri="{FF2B5EF4-FFF2-40B4-BE49-F238E27FC236}">
                    <a16:creationId xmlns:a16="http://schemas.microsoft.com/office/drawing/2014/main" id="{AE1855E5-BF5F-09B4-E76E-7CCF874F0682}"/>
                  </a:ext>
                </a:extLst>
              </p:cNvPr>
              <p:cNvSpPr txBox="1">
                <a:spLocks noRot="1" noChangeAspect="1" noMove="1" noResize="1" noEditPoints="1" noAdjustHandles="1" noChangeArrowheads="1" noChangeShapeType="1" noTextEdit="1"/>
              </p:cNvSpPr>
              <p:nvPr/>
            </p:nvSpPr>
            <p:spPr>
              <a:xfrm>
                <a:off x="2754352" y="6086475"/>
                <a:ext cx="11117765" cy="651845"/>
              </a:xfrm>
              <a:prstGeom prst="rect">
                <a:avLst/>
              </a:prstGeom>
              <a:blipFill>
                <a:blip r:embed="rId3"/>
                <a:stretch>
                  <a:fillRect t="-3738" b="-14953"/>
                </a:stretch>
              </a:blipFill>
            </p:spPr>
            <p:txBody>
              <a:bodyPr/>
              <a:lstStyle/>
              <a:p>
                <a:r>
                  <a:rPr lang="it-IT">
                    <a:noFill/>
                  </a:rPr>
                  <a:t> </a:t>
                </a:r>
              </a:p>
            </p:txBody>
          </p:sp>
        </mc:Fallback>
      </mc:AlternateContent>
    </p:spTree>
    <p:extLst>
      <p:ext uri="{BB962C8B-B14F-4D97-AF65-F5344CB8AC3E}">
        <p14:creationId xmlns:p14="http://schemas.microsoft.com/office/powerpoint/2010/main" val="38658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5182081-22FA-6D04-940F-B75475C02B75}"/>
              </a:ext>
            </a:extLst>
          </p:cNvPr>
          <p:cNvSpPr>
            <a:spLocks noGrp="1"/>
          </p:cNvSpPr>
          <p:nvPr>
            <p:ph type="title"/>
          </p:nvPr>
        </p:nvSpPr>
        <p:spPr>
          <a:xfrm>
            <a:off x="565150" y="771525"/>
            <a:ext cx="8813026" cy="1268413"/>
          </a:xfrm>
        </p:spPr>
        <p:txBody>
          <a:bodyPr>
            <a:normAutofit/>
          </a:bodyPr>
          <a:lstStyle/>
          <a:p>
            <a:r>
              <a:rPr lang="it-IT" dirty="0"/>
              <a:t>Gli altri casi di potere di mercato</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E9BCD8FC-9DFA-0F04-7EE8-7D5AD522FF15}"/>
                  </a:ext>
                </a:extLst>
              </p:cNvPr>
              <p:cNvSpPr txBox="1"/>
              <p:nvPr/>
            </p:nvSpPr>
            <p:spPr>
              <a:xfrm>
                <a:off x="4971663" y="1793011"/>
                <a:ext cx="2352182" cy="4938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𝐴</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𝑓</m:t>
                          </m:r>
                          <m:r>
                            <a:rPr lang="it-IT" sz="3200" b="0" i="1" smtClean="0">
                              <a:latin typeface="Cambria Math" panose="02040503050406030204" pitchFamily="18" charset="0"/>
                            </a:rPr>
                            <m:t>(</m:t>
                          </m:r>
                          <m:r>
                            <a:rPr lang="it-IT" sz="3200" b="0" i="1" smtClean="0">
                              <a:latin typeface="Cambria Math" panose="02040503050406030204" pitchFamily="18" charset="0"/>
                            </a:rPr>
                            <m:t>𝑌</m:t>
                          </m:r>
                        </m:e>
                        <m:sup>
                          <m:r>
                            <a:rPr lang="it-IT" sz="3200" b="0" i="1" smtClean="0">
                              <a:latin typeface="Cambria Math" panose="02040503050406030204" pitchFamily="18" charset="0"/>
                            </a:rPr>
                            <m:t>𝐵</m:t>
                          </m:r>
                        </m:sup>
                      </m:sSup>
                      <m:r>
                        <a:rPr lang="it-IT" sz="3200" b="0" i="1" smtClean="0">
                          <a:latin typeface="Cambria Math" panose="02040503050406030204" pitchFamily="18" charset="0"/>
                        </a:rPr>
                        <m:t>)</m:t>
                      </m:r>
                    </m:oMath>
                  </m:oMathPara>
                </a14:m>
                <a:endParaRPr lang="it-IT" sz="3200" dirty="0"/>
              </a:p>
            </p:txBody>
          </p:sp>
        </mc:Choice>
        <mc:Fallback xmlns="">
          <p:sp>
            <p:nvSpPr>
              <p:cNvPr id="4" name="CasellaDiTesto 3">
                <a:extLst>
                  <a:ext uri="{FF2B5EF4-FFF2-40B4-BE49-F238E27FC236}">
                    <a16:creationId xmlns:a16="http://schemas.microsoft.com/office/drawing/2014/main" id="{E9BCD8FC-9DFA-0F04-7EE8-7D5AD522FF15}"/>
                  </a:ext>
                </a:extLst>
              </p:cNvPr>
              <p:cNvSpPr txBox="1">
                <a:spLocks noRot="1" noChangeAspect="1" noMove="1" noResize="1" noEditPoints="1" noAdjustHandles="1" noChangeArrowheads="1" noChangeShapeType="1" noTextEdit="1"/>
              </p:cNvSpPr>
              <p:nvPr/>
            </p:nvSpPr>
            <p:spPr>
              <a:xfrm>
                <a:off x="4971663" y="1793011"/>
                <a:ext cx="2352182" cy="493853"/>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25FD80C6-92B8-B8F5-C8A2-A1A4F3BA21C9}"/>
                  </a:ext>
                </a:extLst>
              </p:cNvPr>
              <p:cNvSpPr txBox="1"/>
              <p:nvPr/>
            </p:nvSpPr>
            <p:spPr>
              <a:xfrm>
                <a:off x="4997397" y="2654787"/>
                <a:ext cx="2372765" cy="4938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𝐵</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r>
                        <a:rPr lang="it-IT" sz="3200" b="0" i="1" smtClean="0">
                          <a:latin typeface="Cambria Math" panose="02040503050406030204" pitchFamily="18" charset="0"/>
                        </a:rPr>
                        <m:t>𝑔</m:t>
                      </m:r>
                      <m:r>
                        <a:rPr lang="it-IT" sz="3200" b="0" i="1" smtClean="0">
                          <a:latin typeface="Cambria Math" panose="02040503050406030204" pitchFamily="18" charset="0"/>
                        </a:rPr>
                        <m:t>(</m:t>
                      </m:r>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𝐴</m:t>
                          </m:r>
                        </m:sup>
                      </m:sSup>
                      <m:r>
                        <a:rPr lang="it-IT" sz="3200" b="0" i="1" smtClean="0">
                          <a:latin typeface="Cambria Math" panose="02040503050406030204" pitchFamily="18" charset="0"/>
                        </a:rPr>
                        <m:t>)</m:t>
                      </m:r>
                    </m:oMath>
                  </m:oMathPara>
                </a14:m>
                <a:endParaRPr lang="it-IT" sz="3200" dirty="0"/>
              </a:p>
            </p:txBody>
          </p:sp>
        </mc:Choice>
        <mc:Fallback xmlns="">
          <p:sp>
            <p:nvSpPr>
              <p:cNvPr id="5" name="CasellaDiTesto 4">
                <a:extLst>
                  <a:ext uri="{FF2B5EF4-FFF2-40B4-BE49-F238E27FC236}">
                    <a16:creationId xmlns:a16="http://schemas.microsoft.com/office/drawing/2014/main" id="{25FD80C6-92B8-B8F5-C8A2-A1A4F3BA21C9}"/>
                  </a:ext>
                </a:extLst>
              </p:cNvPr>
              <p:cNvSpPr txBox="1">
                <a:spLocks noRot="1" noChangeAspect="1" noMove="1" noResize="1" noEditPoints="1" noAdjustHandles="1" noChangeArrowheads="1" noChangeShapeType="1" noTextEdit="1"/>
              </p:cNvSpPr>
              <p:nvPr/>
            </p:nvSpPr>
            <p:spPr>
              <a:xfrm>
                <a:off x="4997397" y="2654787"/>
                <a:ext cx="2372765" cy="493853"/>
              </a:xfrm>
              <a:prstGeom prst="rect">
                <a:avLst/>
              </a:prstGeom>
              <a:blipFill>
                <a:blip r:embed="rId3"/>
                <a:stretch>
                  <a:fillRect/>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5E04E838-2336-1A1B-FE92-F2CF54C00B6E}"/>
              </a:ext>
            </a:extLst>
          </p:cNvPr>
          <p:cNvSpPr txBox="1"/>
          <p:nvPr/>
        </p:nvSpPr>
        <p:spPr>
          <a:xfrm>
            <a:off x="754674" y="3709361"/>
            <a:ext cx="10976410" cy="646331"/>
          </a:xfrm>
          <a:prstGeom prst="rect">
            <a:avLst/>
          </a:prstGeom>
          <a:noFill/>
        </p:spPr>
        <p:txBody>
          <a:bodyPr wrap="square" rtlCol="0">
            <a:spAutoFit/>
          </a:bodyPr>
          <a:lstStyle/>
          <a:p>
            <a:r>
              <a:rPr lang="it-IT" dirty="0"/>
              <a:t>In equilibrio di mercato le due imprese devono essere soddisfatte (devono perciò massimizzare i profitti) e le scelte effettuate devono essere compatibili.</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5BE9ADA-070C-33D1-01C5-27E29388930A}"/>
                  </a:ext>
                </a:extLst>
              </p:cNvPr>
              <p:cNvSpPr txBox="1"/>
              <p:nvPr/>
            </p:nvSpPr>
            <p:spPr>
              <a:xfrm>
                <a:off x="4997397" y="4730846"/>
                <a:ext cx="2496453" cy="4938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𝐴</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𝑓</m:t>
                          </m:r>
                          <m:r>
                            <a:rPr lang="it-IT" sz="3200" b="0" i="1" smtClean="0">
                              <a:latin typeface="Cambria Math" panose="02040503050406030204" pitchFamily="18" charset="0"/>
                            </a:rPr>
                            <m:t>(</m:t>
                          </m:r>
                          <m:r>
                            <a:rPr lang="it-IT" sz="3200" b="0" i="1" smtClean="0">
                              <a:latin typeface="Cambria Math" panose="02040503050406030204" pitchFamily="18" charset="0"/>
                            </a:rPr>
                            <m:t>𝑌</m:t>
                          </m:r>
                        </m:e>
                        <m:sup>
                          <m:r>
                            <a:rPr lang="it-IT" sz="3200" b="0" i="1" smtClean="0">
                              <a:latin typeface="Cambria Math" panose="02040503050406030204" pitchFamily="18" charset="0"/>
                            </a:rPr>
                            <m:t>𝐵</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oMath>
                  </m:oMathPara>
                </a14:m>
                <a:endParaRPr lang="it-IT" sz="3200" dirty="0"/>
              </a:p>
            </p:txBody>
          </p:sp>
        </mc:Choice>
        <mc:Fallback xmlns="">
          <p:sp>
            <p:nvSpPr>
              <p:cNvPr id="7" name="CasellaDiTesto 6">
                <a:extLst>
                  <a:ext uri="{FF2B5EF4-FFF2-40B4-BE49-F238E27FC236}">
                    <a16:creationId xmlns:a16="http://schemas.microsoft.com/office/drawing/2014/main" id="{B5BE9ADA-070C-33D1-01C5-27E29388930A}"/>
                  </a:ext>
                </a:extLst>
              </p:cNvPr>
              <p:cNvSpPr txBox="1">
                <a:spLocks noRot="1" noChangeAspect="1" noMove="1" noResize="1" noEditPoints="1" noAdjustHandles="1" noChangeArrowheads="1" noChangeShapeType="1" noTextEdit="1"/>
              </p:cNvSpPr>
              <p:nvPr/>
            </p:nvSpPr>
            <p:spPr>
              <a:xfrm>
                <a:off x="4997397" y="4730846"/>
                <a:ext cx="2496453" cy="493853"/>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70B86ED-1865-EBD1-0A0F-3D396C9A81D2}"/>
                  </a:ext>
                </a:extLst>
              </p:cNvPr>
              <p:cNvSpPr txBox="1"/>
              <p:nvPr/>
            </p:nvSpPr>
            <p:spPr>
              <a:xfrm>
                <a:off x="5023131" y="5592622"/>
                <a:ext cx="2517036" cy="4938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𝐵</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r>
                        <a:rPr lang="it-IT" sz="3200" b="0" i="1" smtClean="0">
                          <a:latin typeface="Cambria Math" panose="02040503050406030204" pitchFamily="18" charset="0"/>
                        </a:rPr>
                        <m:t>𝑔</m:t>
                      </m:r>
                      <m:r>
                        <a:rPr lang="it-IT" sz="3200" b="0" i="1" smtClean="0">
                          <a:latin typeface="Cambria Math" panose="02040503050406030204" pitchFamily="18" charset="0"/>
                        </a:rPr>
                        <m:t>(</m:t>
                      </m:r>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𝑌</m:t>
                          </m:r>
                        </m:e>
                        <m:sup>
                          <m:r>
                            <a:rPr lang="it-IT" sz="3200" b="0" i="1" smtClean="0">
                              <a:latin typeface="Cambria Math" panose="02040503050406030204" pitchFamily="18" charset="0"/>
                            </a:rPr>
                            <m:t>𝐴</m:t>
                          </m:r>
                          <m:r>
                            <a:rPr lang="it-IT" sz="3200" b="0" i="1" smtClean="0">
                              <a:latin typeface="Cambria Math" panose="02040503050406030204" pitchFamily="18" charset="0"/>
                            </a:rPr>
                            <m:t>∗</m:t>
                          </m:r>
                        </m:sup>
                      </m:sSup>
                      <m:r>
                        <a:rPr lang="it-IT" sz="3200" b="0" i="1" smtClean="0">
                          <a:latin typeface="Cambria Math" panose="02040503050406030204" pitchFamily="18" charset="0"/>
                        </a:rPr>
                        <m:t>)</m:t>
                      </m:r>
                    </m:oMath>
                  </m:oMathPara>
                </a14:m>
                <a:endParaRPr lang="it-IT" sz="3200" dirty="0"/>
              </a:p>
            </p:txBody>
          </p:sp>
        </mc:Choice>
        <mc:Fallback xmlns="">
          <p:sp>
            <p:nvSpPr>
              <p:cNvPr id="8" name="CasellaDiTesto 7">
                <a:extLst>
                  <a:ext uri="{FF2B5EF4-FFF2-40B4-BE49-F238E27FC236}">
                    <a16:creationId xmlns:a16="http://schemas.microsoft.com/office/drawing/2014/main" id="{570B86ED-1865-EBD1-0A0F-3D396C9A81D2}"/>
                  </a:ext>
                </a:extLst>
              </p:cNvPr>
              <p:cNvSpPr txBox="1">
                <a:spLocks noRot="1" noChangeAspect="1" noMove="1" noResize="1" noEditPoints="1" noAdjustHandles="1" noChangeArrowheads="1" noChangeShapeType="1" noTextEdit="1"/>
              </p:cNvSpPr>
              <p:nvPr/>
            </p:nvSpPr>
            <p:spPr>
              <a:xfrm>
                <a:off x="5023131" y="5592622"/>
                <a:ext cx="2517036" cy="493853"/>
              </a:xfrm>
              <a:prstGeom prst="rect">
                <a:avLst/>
              </a:prstGeom>
              <a:blipFill>
                <a:blip r:embed="rId5"/>
                <a:stretch>
                  <a:fillRect/>
                </a:stretch>
              </a:blipFill>
            </p:spPr>
            <p:txBody>
              <a:bodyPr/>
              <a:lstStyle/>
              <a:p>
                <a:r>
                  <a:rPr lang="it-IT">
                    <a:noFill/>
                  </a:rPr>
                  <a:t> </a:t>
                </a:r>
              </a:p>
            </p:txBody>
          </p:sp>
        </mc:Fallback>
      </mc:AlternateContent>
      <p:sp>
        <p:nvSpPr>
          <p:cNvPr id="9" name="Parentesi graffa chiusa 8">
            <a:extLst>
              <a:ext uri="{FF2B5EF4-FFF2-40B4-BE49-F238E27FC236}">
                <a16:creationId xmlns:a16="http://schemas.microsoft.com/office/drawing/2014/main" id="{D0901D90-ACFD-797B-76D6-BFACF9BB3084}"/>
              </a:ext>
            </a:extLst>
          </p:cNvPr>
          <p:cNvSpPr/>
          <p:nvPr/>
        </p:nvSpPr>
        <p:spPr>
          <a:xfrm>
            <a:off x="7694341" y="4730846"/>
            <a:ext cx="434898" cy="14803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9165C162-3817-C924-F8BD-3CD43C6BAA7D}"/>
              </a:ext>
            </a:extLst>
          </p:cNvPr>
          <p:cNvSpPr txBox="1"/>
          <p:nvPr/>
        </p:nvSpPr>
        <p:spPr>
          <a:xfrm>
            <a:off x="8329730" y="4854859"/>
            <a:ext cx="3568621" cy="1200329"/>
          </a:xfrm>
          <a:prstGeom prst="rect">
            <a:avLst/>
          </a:prstGeom>
          <a:noFill/>
        </p:spPr>
        <p:txBody>
          <a:bodyPr wrap="square" rtlCol="0">
            <a:spAutoFit/>
          </a:bodyPr>
          <a:lstStyle/>
          <a:p>
            <a:r>
              <a:rPr lang="it-IT" dirty="0"/>
              <a:t>L’equilibrio di mercato è perciò descritto da questi due livelli di produzione, che sono </a:t>
            </a:r>
            <a:r>
              <a:rPr lang="it-IT" b="1" dirty="0"/>
              <a:t>ottimali </a:t>
            </a:r>
            <a:r>
              <a:rPr lang="it-IT" dirty="0"/>
              <a:t>(con l’asterisco) e </a:t>
            </a:r>
            <a:r>
              <a:rPr lang="it-IT" b="1" dirty="0"/>
              <a:t>compatibili</a:t>
            </a:r>
          </a:p>
        </p:txBody>
      </p:sp>
    </p:spTree>
    <p:extLst>
      <p:ext uri="{BB962C8B-B14F-4D97-AF65-F5344CB8AC3E}">
        <p14:creationId xmlns:p14="http://schemas.microsoft.com/office/powerpoint/2010/main" val="19654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9EB7F-50C8-4AEE-83E2-D33D29EDB28B}"/>
              </a:ext>
            </a:extLst>
          </p:cNvPr>
          <p:cNvSpPr>
            <a:spLocks noGrp="1"/>
          </p:cNvSpPr>
          <p:nvPr>
            <p:ph type="title"/>
          </p:nvPr>
        </p:nvSpPr>
        <p:spPr>
          <a:xfrm>
            <a:off x="565150" y="770890"/>
            <a:ext cx="10287907" cy="1268984"/>
          </a:xfrm>
        </p:spPr>
        <p:txBody>
          <a:bodyPr>
            <a:normAutofit fontScale="90000"/>
          </a:bodyPr>
          <a:lstStyle/>
          <a:p>
            <a:r>
              <a:rPr lang="it-IT" dirty="0"/>
              <a:t>Equilibrio dell’impresa monopolistica che sostiene dei costi</a:t>
            </a:r>
          </a:p>
        </p:txBody>
      </p:sp>
      <mc:AlternateContent xmlns:mc="http://schemas.openxmlformats.org/markup-compatibility/2006" xmlns:a14="http://schemas.microsoft.com/office/drawing/2010/main">
        <mc:Choice Requires="a14">
          <p:graphicFrame>
            <p:nvGraphicFramePr>
              <p:cNvPr id="4" name="Segnaposto contenuto 3">
                <a:extLst>
                  <a:ext uri="{FF2B5EF4-FFF2-40B4-BE49-F238E27FC236}">
                    <a16:creationId xmlns:a16="http://schemas.microsoft.com/office/drawing/2014/main" id="{781C2ABF-7EEC-18E3-1291-2040A28BF3BC}"/>
                  </a:ext>
                </a:extLst>
              </p:cNvPr>
              <p:cNvGraphicFramePr>
                <a:graphicFrameLocks noGrp="1"/>
              </p:cNvGraphicFramePr>
              <p:nvPr>
                <p:ph idx="1"/>
                <p:extLst>
                  <p:ext uri="{D42A27DB-BD31-4B8C-83A1-F6EECF244321}">
                    <p14:modId xmlns:p14="http://schemas.microsoft.com/office/powerpoint/2010/main" val="1481371889"/>
                  </p:ext>
                </p:extLst>
              </p:nvPr>
            </p:nvGraphicFramePr>
            <p:xfrm>
              <a:off x="1250950" y="2160588"/>
              <a:ext cx="7335835" cy="3763455"/>
            </p:xfrm>
            <a:graphic>
              <a:graphicData uri="http://schemas.openxmlformats.org/drawingml/2006/table">
                <a:tbl>
                  <a:tblPr firstRow="1" bandRow="1">
                    <a:tableStyleId>{5C22544A-7EE6-4342-B048-85BDC9FD1C3A}</a:tableStyleId>
                  </a:tblPr>
                  <a:tblGrid>
                    <a:gridCol w="1467167">
                      <a:extLst>
                        <a:ext uri="{9D8B030D-6E8A-4147-A177-3AD203B41FA5}">
                          <a16:colId xmlns:a16="http://schemas.microsoft.com/office/drawing/2014/main" val="3613214993"/>
                        </a:ext>
                      </a:extLst>
                    </a:gridCol>
                    <a:gridCol w="1467167">
                      <a:extLst>
                        <a:ext uri="{9D8B030D-6E8A-4147-A177-3AD203B41FA5}">
                          <a16:colId xmlns:a16="http://schemas.microsoft.com/office/drawing/2014/main" val="2272286449"/>
                        </a:ext>
                      </a:extLst>
                    </a:gridCol>
                    <a:gridCol w="1467167">
                      <a:extLst>
                        <a:ext uri="{9D8B030D-6E8A-4147-A177-3AD203B41FA5}">
                          <a16:colId xmlns:a16="http://schemas.microsoft.com/office/drawing/2014/main" val="3542223324"/>
                        </a:ext>
                      </a:extLst>
                    </a:gridCol>
                    <a:gridCol w="1467167">
                      <a:extLst>
                        <a:ext uri="{9D8B030D-6E8A-4147-A177-3AD203B41FA5}">
                          <a16:colId xmlns:a16="http://schemas.microsoft.com/office/drawing/2014/main" val="779494794"/>
                        </a:ext>
                      </a:extLst>
                    </a:gridCol>
                    <a:gridCol w="1467167">
                      <a:extLst>
                        <a:ext uri="{9D8B030D-6E8A-4147-A177-3AD203B41FA5}">
                          <a16:colId xmlns:a16="http://schemas.microsoft.com/office/drawing/2014/main" val="69696879"/>
                        </a:ext>
                      </a:extLst>
                    </a:gridCol>
                  </a:tblGrid>
                  <a:tr h="370840">
                    <a:tc>
                      <a:txBody>
                        <a:bodyPr/>
                        <a:lstStyle/>
                        <a:p>
                          <a:pPr algn="ctr"/>
                          <a:r>
                            <a:rPr lang="it-IT" dirty="0"/>
                            <a:t>P</a:t>
                          </a:r>
                        </a:p>
                      </a:txBody>
                      <a:tcPr/>
                    </a:tc>
                    <a:tc>
                      <a:txBody>
                        <a:bodyPr/>
                        <a:lstStyle/>
                        <a:p>
                          <a:pPr algn="ctr"/>
                          <a:r>
                            <a:rPr lang="it-IT" dirty="0"/>
                            <a:t>q</a:t>
                          </a:r>
                        </a:p>
                      </a:txBody>
                      <a:tcPr/>
                    </a:tc>
                    <a:tc>
                      <a:txBody>
                        <a:bodyPr/>
                        <a:lstStyle/>
                        <a:p>
                          <a:pPr algn="ctr"/>
                          <a:r>
                            <a:rPr lang="it-IT" dirty="0"/>
                            <a:t>RT=</a:t>
                          </a:r>
                          <a:r>
                            <a:rPr lang="it-IT" dirty="0" err="1"/>
                            <a:t>P·q</a:t>
                          </a:r>
                          <a:endParaRPr lang="it-IT" dirty="0"/>
                        </a:p>
                      </a:txBody>
                      <a:tcPr/>
                    </a:tc>
                    <a:tc>
                      <a:txBody>
                        <a:bodyPr/>
                        <a:lstStyle/>
                        <a:p>
                          <a:pPr algn="ctr"/>
                          <a:r>
                            <a:rPr lang="it-IT" dirty="0" err="1"/>
                            <a:t>RMe</a:t>
                          </a:r>
                          <a:r>
                            <a:rPr lang="it-IT" dirty="0"/>
                            <a:t>=</a:t>
                          </a:r>
                          <a14:m>
                            <m:oMath xmlns:m="http://schemas.openxmlformats.org/officeDocument/2006/math">
                              <m:f>
                                <m:fPr>
                                  <m:ctrlPr>
                                    <a:rPr lang="it-IT" i="1" smtClean="0">
                                      <a:latin typeface="Cambria Math" panose="02040503050406030204" pitchFamily="18" charset="0"/>
                                    </a:rPr>
                                  </m:ctrlPr>
                                </m:fPr>
                                <m:num>
                                  <m:r>
                                    <a:rPr lang="it-IT" b="1" i="1" smtClean="0">
                                      <a:latin typeface="Cambria Math" panose="02040503050406030204" pitchFamily="18" charset="0"/>
                                    </a:rPr>
                                    <m:t>𝑹𝑻</m:t>
                                  </m:r>
                                </m:num>
                                <m:den>
                                  <m:r>
                                    <a:rPr lang="it-IT" b="1" i="1" smtClean="0">
                                      <a:latin typeface="Cambria Math" panose="02040503050406030204" pitchFamily="18" charset="0"/>
                                    </a:rPr>
                                    <m:t>𝒒</m:t>
                                  </m:r>
                                </m:den>
                              </m:f>
                            </m:oMath>
                          </a14:m>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err="1"/>
                            <a:t>RMa</a:t>
                          </a:r>
                          <a:r>
                            <a:rPr lang="it-IT" dirty="0"/>
                            <a:t>=</a:t>
                          </a:r>
                          <a14:m>
                            <m:oMath xmlns:m="http://schemas.openxmlformats.org/officeDocument/2006/math">
                              <m:f>
                                <m:fPr>
                                  <m:ctrlPr>
                                    <a:rPr lang="it-IT" i="1" smtClean="0">
                                      <a:latin typeface="Cambria Math" panose="02040503050406030204" pitchFamily="18" charset="0"/>
                                    </a:rPr>
                                  </m:ctrlPr>
                                </m:fPr>
                                <m:num>
                                  <m:r>
                                    <m:rPr>
                                      <m:sty m:val="p"/>
                                    </m:rPr>
                                    <a:rPr lang="el-GR" i="1" smtClean="0">
                                      <a:latin typeface="Cambria Math" panose="02040503050406030204" pitchFamily="18" charset="0"/>
                                    </a:rPr>
                                    <m:t>Δ</m:t>
                                  </m:r>
                                  <m:r>
                                    <a:rPr lang="it-IT" b="1" i="1" smtClean="0">
                                      <a:latin typeface="Cambria Math" panose="02040503050406030204" pitchFamily="18" charset="0"/>
                                    </a:rPr>
                                    <m:t>𝑹𝑻</m:t>
                                  </m:r>
                                </m:num>
                                <m:den>
                                  <m:r>
                                    <m:rPr>
                                      <m:sty m:val="p"/>
                                    </m:rPr>
                                    <a:rPr lang="el-GR" i="1" smtClean="0">
                                      <a:latin typeface="Cambria Math" panose="02040503050406030204" pitchFamily="18" charset="0"/>
                                    </a:rPr>
                                    <m:t>Δ</m:t>
                                  </m:r>
                                  <m:r>
                                    <a:rPr lang="it-IT" b="1" i="1" smtClean="0">
                                      <a:latin typeface="Cambria Math" panose="02040503050406030204" pitchFamily="18" charset="0"/>
                                    </a:rPr>
                                    <m:t>𝒒</m:t>
                                  </m:r>
                                </m:den>
                              </m:f>
                            </m:oMath>
                          </a14:m>
                          <a:endParaRPr lang="it-IT" dirty="0"/>
                        </a:p>
                        <a:p>
                          <a:pPr algn="ctr"/>
                          <a:endParaRPr lang="it-IT" dirty="0"/>
                        </a:p>
                      </a:txBody>
                      <a:tcPr/>
                    </a:tc>
                    <a:extLst>
                      <a:ext uri="{0D108BD9-81ED-4DB2-BD59-A6C34878D82A}">
                        <a16:rowId xmlns:a16="http://schemas.microsoft.com/office/drawing/2014/main" val="1718524697"/>
                      </a:ext>
                    </a:extLst>
                  </a:tr>
                  <a:tr h="370840">
                    <a:tc>
                      <a:txBody>
                        <a:bodyPr/>
                        <a:lstStyle/>
                        <a:p>
                          <a:pPr algn="ctr"/>
                          <a:r>
                            <a:rPr lang="it-IT" dirty="0"/>
                            <a:t>10</a:t>
                          </a:r>
                        </a:p>
                      </a:txBody>
                      <a:tcPr/>
                    </a:tc>
                    <a:tc>
                      <a:txBody>
                        <a:bodyPr/>
                        <a:lstStyle/>
                        <a:p>
                          <a:pPr algn="ctr"/>
                          <a:r>
                            <a:rPr lang="it-IT" dirty="0"/>
                            <a:t>1</a:t>
                          </a:r>
                        </a:p>
                      </a:txBody>
                      <a:tcPr/>
                    </a:tc>
                    <a:tc>
                      <a:txBody>
                        <a:bodyPr/>
                        <a:lstStyle/>
                        <a:p>
                          <a:pPr algn="ctr"/>
                          <a:r>
                            <a:rPr lang="it-IT" dirty="0"/>
                            <a:t>10</a:t>
                          </a:r>
                        </a:p>
                      </a:txBody>
                      <a:tcPr/>
                    </a:tc>
                    <a:tc>
                      <a:txBody>
                        <a:bodyPr/>
                        <a:lstStyle/>
                        <a:p>
                          <a:pPr algn="ctr"/>
                          <a:r>
                            <a:rPr lang="it-IT" dirty="0"/>
                            <a:t>10</a:t>
                          </a:r>
                        </a:p>
                      </a:txBody>
                      <a:tcPr/>
                    </a:tc>
                    <a:tc>
                      <a:txBody>
                        <a:bodyPr/>
                        <a:lstStyle/>
                        <a:p>
                          <a:pPr algn="ctr"/>
                          <a:endParaRPr lang="it-IT" dirty="0"/>
                        </a:p>
                      </a:txBody>
                      <a:tcPr/>
                    </a:tc>
                    <a:extLst>
                      <a:ext uri="{0D108BD9-81ED-4DB2-BD59-A6C34878D82A}">
                        <a16:rowId xmlns:a16="http://schemas.microsoft.com/office/drawing/2014/main" val="1518859428"/>
                      </a:ext>
                    </a:extLst>
                  </a:tr>
                  <a:tr h="370840">
                    <a:tc>
                      <a:txBody>
                        <a:bodyPr/>
                        <a:lstStyle/>
                        <a:p>
                          <a:pPr algn="ctr"/>
                          <a:r>
                            <a:rPr lang="it-IT" dirty="0"/>
                            <a:t>9</a:t>
                          </a:r>
                        </a:p>
                      </a:txBody>
                      <a:tcPr/>
                    </a:tc>
                    <a:tc>
                      <a:txBody>
                        <a:bodyPr/>
                        <a:lstStyle/>
                        <a:p>
                          <a:pPr algn="ctr"/>
                          <a:r>
                            <a:rPr lang="it-IT" dirty="0"/>
                            <a:t>2</a:t>
                          </a:r>
                        </a:p>
                      </a:txBody>
                      <a:tcPr/>
                    </a:tc>
                    <a:tc>
                      <a:txBody>
                        <a:bodyPr/>
                        <a:lstStyle/>
                        <a:p>
                          <a:pPr algn="ctr"/>
                          <a:r>
                            <a:rPr lang="it-IT" dirty="0"/>
                            <a:t>18</a:t>
                          </a:r>
                        </a:p>
                      </a:txBody>
                      <a:tcPr/>
                    </a:tc>
                    <a:tc>
                      <a:txBody>
                        <a:bodyPr/>
                        <a:lstStyle/>
                        <a:p>
                          <a:pPr algn="ctr"/>
                          <a:r>
                            <a:rPr lang="it-IT" dirty="0"/>
                            <a:t>9</a:t>
                          </a:r>
                        </a:p>
                      </a:txBody>
                      <a:tcPr/>
                    </a:tc>
                    <a:tc>
                      <a:txBody>
                        <a:bodyPr/>
                        <a:lstStyle/>
                        <a:p>
                          <a:pPr algn="ctr"/>
                          <a:r>
                            <a:rPr lang="it-IT" dirty="0"/>
                            <a:t>8</a:t>
                          </a:r>
                        </a:p>
                      </a:txBody>
                      <a:tcPr/>
                    </a:tc>
                    <a:extLst>
                      <a:ext uri="{0D108BD9-81ED-4DB2-BD59-A6C34878D82A}">
                        <a16:rowId xmlns:a16="http://schemas.microsoft.com/office/drawing/2014/main" val="928682828"/>
                      </a:ext>
                    </a:extLst>
                  </a:tr>
                  <a:tr h="370840">
                    <a:tc>
                      <a:txBody>
                        <a:bodyPr/>
                        <a:lstStyle/>
                        <a:p>
                          <a:pPr algn="ctr"/>
                          <a:r>
                            <a:rPr lang="it-IT" dirty="0"/>
                            <a:t>8</a:t>
                          </a:r>
                        </a:p>
                      </a:txBody>
                      <a:tcPr/>
                    </a:tc>
                    <a:tc>
                      <a:txBody>
                        <a:bodyPr/>
                        <a:lstStyle/>
                        <a:p>
                          <a:pPr algn="ctr"/>
                          <a:r>
                            <a:rPr lang="it-IT" dirty="0"/>
                            <a:t>3</a:t>
                          </a:r>
                        </a:p>
                      </a:txBody>
                      <a:tcPr/>
                    </a:tc>
                    <a:tc>
                      <a:txBody>
                        <a:bodyPr/>
                        <a:lstStyle/>
                        <a:p>
                          <a:pPr algn="ctr"/>
                          <a:r>
                            <a:rPr lang="it-IT" dirty="0"/>
                            <a:t>24</a:t>
                          </a:r>
                        </a:p>
                      </a:txBody>
                      <a:tcPr/>
                    </a:tc>
                    <a:tc>
                      <a:txBody>
                        <a:bodyPr/>
                        <a:lstStyle/>
                        <a:p>
                          <a:pPr algn="ctr"/>
                          <a:r>
                            <a:rPr lang="it-IT" dirty="0"/>
                            <a:t>8</a:t>
                          </a:r>
                        </a:p>
                      </a:txBody>
                      <a:tcPr/>
                    </a:tc>
                    <a:tc>
                      <a:txBody>
                        <a:bodyPr/>
                        <a:lstStyle/>
                        <a:p>
                          <a:pPr algn="ctr"/>
                          <a:r>
                            <a:rPr lang="it-IT" dirty="0"/>
                            <a:t>6</a:t>
                          </a:r>
                        </a:p>
                      </a:txBody>
                      <a:tcPr/>
                    </a:tc>
                    <a:extLst>
                      <a:ext uri="{0D108BD9-81ED-4DB2-BD59-A6C34878D82A}">
                        <a16:rowId xmlns:a16="http://schemas.microsoft.com/office/drawing/2014/main" val="2247439669"/>
                      </a:ext>
                    </a:extLst>
                  </a:tr>
                  <a:tr h="370840">
                    <a:tc>
                      <a:txBody>
                        <a:bodyPr/>
                        <a:lstStyle/>
                        <a:p>
                          <a:pPr algn="ctr"/>
                          <a:r>
                            <a:rPr lang="it-IT" dirty="0"/>
                            <a:t>7</a:t>
                          </a:r>
                        </a:p>
                      </a:txBody>
                      <a:tcPr/>
                    </a:tc>
                    <a:tc>
                      <a:txBody>
                        <a:bodyPr/>
                        <a:lstStyle/>
                        <a:p>
                          <a:pPr algn="ctr"/>
                          <a:r>
                            <a:rPr lang="it-IT" dirty="0"/>
                            <a:t>4</a:t>
                          </a:r>
                        </a:p>
                      </a:txBody>
                      <a:tcPr/>
                    </a:tc>
                    <a:tc>
                      <a:txBody>
                        <a:bodyPr/>
                        <a:lstStyle/>
                        <a:p>
                          <a:pPr algn="ctr"/>
                          <a:r>
                            <a:rPr lang="it-IT" dirty="0"/>
                            <a:t>28</a:t>
                          </a:r>
                        </a:p>
                      </a:txBody>
                      <a:tcPr/>
                    </a:tc>
                    <a:tc>
                      <a:txBody>
                        <a:bodyPr/>
                        <a:lstStyle/>
                        <a:p>
                          <a:pPr algn="ctr"/>
                          <a:r>
                            <a:rPr lang="it-IT" dirty="0"/>
                            <a:t>7</a:t>
                          </a:r>
                        </a:p>
                      </a:txBody>
                      <a:tcPr/>
                    </a:tc>
                    <a:tc>
                      <a:txBody>
                        <a:bodyPr/>
                        <a:lstStyle/>
                        <a:p>
                          <a:pPr algn="ctr"/>
                          <a:r>
                            <a:rPr lang="it-IT" dirty="0"/>
                            <a:t>4</a:t>
                          </a:r>
                        </a:p>
                      </a:txBody>
                      <a:tcPr/>
                    </a:tc>
                    <a:extLst>
                      <a:ext uri="{0D108BD9-81ED-4DB2-BD59-A6C34878D82A}">
                        <a16:rowId xmlns:a16="http://schemas.microsoft.com/office/drawing/2014/main" val="782235695"/>
                      </a:ext>
                    </a:extLst>
                  </a:tr>
                  <a:tr h="370840">
                    <a:tc>
                      <a:txBody>
                        <a:bodyPr/>
                        <a:lstStyle/>
                        <a:p>
                          <a:pPr algn="ctr"/>
                          <a:r>
                            <a:rPr lang="it-IT" dirty="0"/>
                            <a:t>6</a:t>
                          </a:r>
                        </a:p>
                      </a:txBody>
                      <a:tcPr/>
                    </a:tc>
                    <a:tc>
                      <a:txBody>
                        <a:bodyPr/>
                        <a:lstStyle/>
                        <a:p>
                          <a:pPr algn="ctr"/>
                          <a:r>
                            <a:rPr lang="it-IT" dirty="0"/>
                            <a:t>5</a:t>
                          </a:r>
                        </a:p>
                      </a:txBody>
                      <a:tcPr/>
                    </a:tc>
                    <a:tc>
                      <a:txBody>
                        <a:bodyPr/>
                        <a:lstStyle/>
                        <a:p>
                          <a:pPr algn="ctr"/>
                          <a:r>
                            <a:rPr lang="it-IT" dirty="0"/>
                            <a:t>30</a:t>
                          </a:r>
                        </a:p>
                      </a:txBody>
                      <a:tcPr/>
                    </a:tc>
                    <a:tc>
                      <a:txBody>
                        <a:bodyPr/>
                        <a:lstStyle/>
                        <a:p>
                          <a:pPr algn="ctr"/>
                          <a:r>
                            <a:rPr lang="it-IT" dirty="0"/>
                            <a:t>6</a:t>
                          </a:r>
                        </a:p>
                      </a:txBody>
                      <a:tcPr/>
                    </a:tc>
                    <a:tc>
                      <a:txBody>
                        <a:bodyPr/>
                        <a:lstStyle/>
                        <a:p>
                          <a:pPr algn="ctr"/>
                          <a:r>
                            <a:rPr lang="it-IT" dirty="0"/>
                            <a:t>2</a:t>
                          </a:r>
                        </a:p>
                      </a:txBody>
                      <a:tcPr/>
                    </a:tc>
                    <a:extLst>
                      <a:ext uri="{0D108BD9-81ED-4DB2-BD59-A6C34878D82A}">
                        <a16:rowId xmlns:a16="http://schemas.microsoft.com/office/drawing/2014/main" val="3296536292"/>
                      </a:ext>
                    </a:extLst>
                  </a:tr>
                  <a:tr h="370840">
                    <a:tc>
                      <a:txBody>
                        <a:bodyPr/>
                        <a:lstStyle/>
                        <a:p>
                          <a:pPr algn="ctr"/>
                          <a:r>
                            <a:rPr lang="it-IT" dirty="0"/>
                            <a:t>5</a:t>
                          </a:r>
                        </a:p>
                      </a:txBody>
                      <a:tcPr/>
                    </a:tc>
                    <a:tc>
                      <a:txBody>
                        <a:bodyPr/>
                        <a:lstStyle/>
                        <a:p>
                          <a:pPr algn="ctr"/>
                          <a:r>
                            <a:rPr lang="it-IT" dirty="0"/>
                            <a:t>6</a:t>
                          </a:r>
                        </a:p>
                      </a:txBody>
                      <a:tcPr/>
                    </a:tc>
                    <a:tc>
                      <a:txBody>
                        <a:bodyPr/>
                        <a:lstStyle/>
                        <a:p>
                          <a:pPr algn="ctr"/>
                          <a:r>
                            <a:rPr lang="it-IT" dirty="0"/>
                            <a:t>30</a:t>
                          </a:r>
                        </a:p>
                      </a:txBody>
                      <a:tcPr/>
                    </a:tc>
                    <a:tc>
                      <a:txBody>
                        <a:bodyPr/>
                        <a:lstStyle/>
                        <a:p>
                          <a:pPr algn="ctr"/>
                          <a:r>
                            <a:rPr lang="it-IT" dirty="0"/>
                            <a:t>5</a:t>
                          </a:r>
                        </a:p>
                      </a:txBody>
                      <a:tcPr/>
                    </a:tc>
                    <a:tc>
                      <a:txBody>
                        <a:bodyPr/>
                        <a:lstStyle/>
                        <a:p>
                          <a:pPr algn="ctr"/>
                          <a:r>
                            <a:rPr lang="it-IT" dirty="0"/>
                            <a:t>0</a:t>
                          </a:r>
                        </a:p>
                      </a:txBody>
                      <a:tcPr/>
                    </a:tc>
                    <a:extLst>
                      <a:ext uri="{0D108BD9-81ED-4DB2-BD59-A6C34878D82A}">
                        <a16:rowId xmlns:a16="http://schemas.microsoft.com/office/drawing/2014/main" val="1667422889"/>
                      </a:ext>
                    </a:extLst>
                  </a:tr>
                  <a:tr h="370840">
                    <a:tc>
                      <a:txBody>
                        <a:bodyPr/>
                        <a:lstStyle/>
                        <a:p>
                          <a:pPr algn="ctr"/>
                          <a:r>
                            <a:rPr lang="it-IT" dirty="0"/>
                            <a:t>4</a:t>
                          </a:r>
                        </a:p>
                      </a:txBody>
                      <a:tcPr/>
                    </a:tc>
                    <a:tc>
                      <a:txBody>
                        <a:bodyPr/>
                        <a:lstStyle/>
                        <a:p>
                          <a:pPr algn="ctr"/>
                          <a:r>
                            <a:rPr lang="it-IT" dirty="0"/>
                            <a:t>7</a:t>
                          </a:r>
                        </a:p>
                      </a:txBody>
                      <a:tcPr/>
                    </a:tc>
                    <a:tc>
                      <a:txBody>
                        <a:bodyPr/>
                        <a:lstStyle/>
                        <a:p>
                          <a:pPr algn="ctr"/>
                          <a:r>
                            <a:rPr lang="it-IT" dirty="0"/>
                            <a:t>28</a:t>
                          </a:r>
                        </a:p>
                      </a:txBody>
                      <a:tcPr/>
                    </a:tc>
                    <a:tc>
                      <a:txBody>
                        <a:bodyPr/>
                        <a:lstStyle/>
                        <a:p>
                          <a:pPr algn="ctr"/>
                          <a:r>
                            <a:rPr lang="it-IT" dirty="0"/>
                            <a:t>4</a:t>
                          </a:r>
                        </a:p>
                      </a:txBody>
                      <a:tcPr/>
                    </a:tc>
                    <a:tc>
                      <a:txBody>
                        <a:bodyPr/>
                        <a:lstStyle/>
                        <a:p>
                          <a:pPr algn="ctr"/>
                          <a:r>
                            <a:rPr lang="it-IT" dirty="0"/>
                            <a:t>-2</a:t>
                          </a:r>
                        </a:p>
                      </a:txBody>
                      <a:tcPr/>
                    </a:tc>
                    <a:extLst>
                      <a:ext uri="{0D108BD9-81ED-4DB2-BD59-A6C34878D82A}">
                        <a16:rowId xmlns:a16="http://schemas.microsoft.com/office/drawing/2014/main" val="894351215"/>
                      </a:ext>
                    </a:extLst>
                  </a:tr>
                  <a:tr h="370840">
                    <a:tc>
                      <a:txBody>
                        <a:bodyPr/>
                        <a:lstStyle/>
                        <a:p>
                          <a:pPr algn="ctr"/>
                          <a:r>
                            <a:rPr lang="it-IT" dirty="0"/>
                            <a:t>3</a:t>
                          </a:r>
                        </a:p>
                      </a:txBody>
                      <a:tcPr/>
                    </a:tc>
                    <a:tc>
                      <a:txBody>
                        <a:bodyPr/>
                        <a:lstStyle/>
                        <a:p>
                          <a:pPr algn="ctr"/>
                          <a:r>
                            <a:rPr lang="it-IT" dirty="0"/>
                            <a:t>8</a:t>
                          </a:r>
                        </a:p>
                      </a:txBody>
                      <a:tcPr/>
                    </a:tc>
                    <a:tc>
                      <a:txBody>
                        <a:bodyPr/>
                        <a:lstStyle/>
                        <a:p>
                          <a:pPr algn="ctr"/>
                          <a:r>
                            <a:rPr lang="it-IT" dirty="0"/>
                            <a:t>24</a:t>
                          </a:r>
                        </a:p>
                      </a:txBody>
                      <a:tcPr/>
                    </a:tc>
                    <a:tc>
                      <a:txBody>
                        <a:bodyPr/>
                        <a:lstStyle/>
                        <a:p>
                          <a:pPr algn="ctr"/>
                          <a:r>
                            <a:rPr lang="it-IT" dirty="0"/>
                            <a:t>3</a:t>
                          </a:r>
                        </a:p>
                      </a:txBody>
                      <a:tcPr/>
                    </a:tc>
                    <a:tc>
                      <a:txBody>
                        <a:bodyPr/>
                        <a:lstStyle/>
                        <a:p>
                          <a:pPr algn="ctr"/>
                          <a:r>
                            <a:rPr lang="it-IT" dirty="0"/>
                            <a:t>-4</a:t>
                          </a:r>
                        </a:p>
                      </a:txBody>
                      <a:tcPr/>
                    </a:tc>
                    <a:extLst>
                      <a:ext uri="{0D108BD9-81ED-4DB2-BD59-A6C34878D82A}">
                        <a16:rowId xmlns:a16="http://schemas.microsoft.com/office/drawing/2014/main" val="1111746752"/>
                      </a:ext>
                    </a:extLst>
                  </a:tr>
                </a:tbl>
              </a:graphicData>
            </a:graphic>
          </p:graphicFrame>
        </mc:Choice>
        <mc:Fallback xmlns="">
          <p:graphicFrame>
            <p:nvGraphicFramePr>
              <p:cNvPr id="4" name="Segnaposto contenuto 3">
                <a:extLst>
                  <a:ext uri="{FF2B5EF4-FFF2-40B4-BE49-F238E27FC236}">
                    <a16:creationId xmlns:a16="http://schemas.microsoft.com/office/drawing/2014/main" id="{781C2ABF-7EEC-18E3-1291-2040A28BF3BC}"/>
                  </a:ext>
                </a:extLst>
              </p:cNvPr>
              <p:cNvGraphicFramePr>
                <a:graphicFrameLocks noGrp="1"/>
              </p:cNvGraphicFramePr>
              <p:nvPr>
                <p:ph idx="1"/>
                <p:extLst>
                  <p:ext uri="{D42A27DB-BD31-4B8C-83A1-F6EECF244321}">
                    <p14:modId xmlns:p14="http://schemas.microsoft.com/office/powerpoint/2010/main" val="1481371889"/>
                  </p:ext>
                </p:extLst>
              </p:nvPr>
            </p:nvGraphicFramePr>
            <p:xfrm>
              <a:off x="1250950" y="2160588"/>
              <a:ext cx="7335835" cy="3763455"/>
            </p:xfrm>
            <a:graphic>
              <a:graphicData uri="http://schemas.openxmlformats.org/drawingml/2006/table">
                <a:tbl>
                  <a:tblPr firstRow="1" bandRow="1">
                    <a:tableStyleId>{5C22544A-7EE6-4342-B048-85BDC9FD1C3A}</a:tableStyleId>
                  </a:tblPr>
                  <a:tblGrid>
                    <a:gridCol w="1467167">
                      <a:extLst>
                        <a:ext uri="{9D8B030D-6E8A-4147-A177-3AD203B41FA5}">
                          <a16:colId xmlns:a16="http://schemas.microsoft.com/office/drawing/2014/main" val="3613214993"/>
                        </a:ext>
                      </a:extLst>
                    </a:gridCol>
                    <a:gridCol w="1467167">
                      <a:extLst>
                        <a:ext uri="{9D8B030D-6E8A-4147-A177-3AD203B41FA5}">
                          <a16:colId xmlns:a16="http://schemas.microsoft.com/office/drawing/2014/main" val="2272286449"/>
                        </a:ext>
                      </a:extLst>
                    </a:gridCol>
                    <a:gridCol w="1467167">
                      <a:extLst>
                        <a:ext uri="{9D8B030D-6E8A-4147-A177-3AD203B41FA5}">
                          <a16:colId xmlns:a16="http://schemas.microsoft.com/office/drawing/2014/main" val="3542223324"/>
                        </a:ext>
                      </a:extLst>
                    </a:gridCol>
                    <a:gridCol w="1467167">
                      <a:extLst>
                        <a:ext uri="{9D8B030D-6E8A-4147-A177-3AD203B41FA5}">
                          <a16:colId xmlns:a16="http://schemas.microsoft.com/office/drawing/2014/main" val="779494794"/>
                        </a:ext>
                      </a:extLst>
                    </a:gridCol>
                    <a:gridCol w="1467167">
                      <a:extLst>
                        <a:ext uri="{9D8B030D-6E8A-4147-A177-3AD203B41FA5}">
                          <a16:colId xmlns:a16="http://schemas.microsoft.com/office/drawing/2014/main" val="69696879"/>
                        </a:ext>
                      </a:extLst>
                    </a:gridCol>
                  </a:tblGrid>
                  <a:tr h="796735">
                    <a:tc>
                      <a:txBody>
                        <a:bodyPr/>
                        <a:lstStyle/>
                        <a:p>
                          <a:pPr algn="ctr"/>
                          <a:r>
                            <a:rPr lang="it-IT" dirty="0"/>
                            <a:t>P</a:t>
                          </a:r>
                        </a:p>
                      </a:txBody>
                      <a:tcPr/>
                    </a:tc>
                    <a:tc>
                      <a:txBody>
                        <a:bodyPr/>
                        <a:lstStyle/>
                        <a:p>
                          <a:pPr algn="ctr"/>
                          <a:r>
                            <a:rPr lang="it-IT" dirty="0"/>
                            <a:t>q</a:t>
                          </a:r>
                        </a:p>
                      </a:txBody>
                      <a:tcPr/>
                    </a:tc>
                    <a:tc>
                      <a:txBody>
                        <a:bodyPr/>
                        <a:lstStyle/>
                        <a:p>
                          <a:pPr algn="ctr"/>
                          <a:r>
                            <a:rPr lang="it-IT" dirty="0"/>
                            <a:t>RT=</a:t>
                          </a:r>
                          <a:r>
                            <a:rPr lang="it-IT" dirty="0" err="1"/>
                            <a:t>P·q</a:t>
                          </a:r>
                          <a:endParaRPr lang="it-IT" dirty="0"/>
                        </a:p>
                      </a:txBody>
                      <a:tcPr/>
                    </a:tc>
                    <a:tc>
                      <a:txBody>
                        <a:bodyPr/>
                        <a:lstStyle/>
                        <a:p>
                          <a:endParaRPr lang="it-IT"/>
                        </a:p>
                      </a:txBody>
                      <a:tcPr>
                        <a:blipFill>
                          <a:blip r:embed="rId2"/>
                          <a:stretch>
                            <a:fillRect l="-300000" t="-3817" r="-101660" b="-383206"/>
                          </a:stretch>
                        </a:blipFill>
                      </a:tcPr>
                    </a:tc>
                    <a:tc>
                      <a:txBody>
                        <a:bodyPr/>
                        <a:lstStyle/>
                        <a:p>
                          <a:endParaRPr lang="it-IT"/>
                        </a:p>
                      </a:txBody>
                      <a:tcPr>
                        <a:blipFill>
                          <a:blip r:embed="rId2"/>
                          <a:stretch>
                            <a:fillRect l="-400000" t="-3817" r="-1660" b="-383206"/>
                          </a:stretch>
                        </a:blipFill>
                      </a:tcPr>
                    </a:tc>
                    <a:extLst>
                      <a:ext uri="{0D108BD9-81ED-4DB2-BD59-A6C34878D82A}">
                        <a16:rowId xmlns:a16="http://schemas.microsoft.com/office/drawing/2014/main" val="1718524697"/>
                      </a:ext>
                    </a:extLst>
                  </a:tr>
                  <a:tr h="370840">
                    <a:tc>
                      <a:txBody>
                        <a:bodyPr/>
                        <a:lstStyle/>
                        <a:p>
                          <a:pPr algn="ctr"/>
                          <a:r>
                            <a:rPr lang="it-IT" dirty="0"/>
                            <a:t>10</a:t>
                          </a:r>
                        </a:p>
                      </a:txBody>
                      <a:tcPr/>
                    </a:tc>
                    <a:tc>
                      <a:txBody>
                        <a:bodyPr/>
                        <a:lstStyle/>
                        <a:p>
                          <a:pPr algn="ctr"/>
                          <a:r>
                            <a:rPr lang="it-IT" dirty="0"/>
                            <a:t>1</a:t>
                          </a:r>
                        </a:p>
                      </a:txBody>
                      <a:tcPr/>
                    </a:tc>
                    <a:tc>
                      <a:txBody>
                        <a:bodyPr/>
                        <a:lstStyle/>
                        <a:p>
                          <a:pPr algn="ctr"/>
                          <a:r>
                            <a:rPr lang="it-IT" dirty="0"/>
                            <a:t>10</a:t>
                          </a:r>
                        </a:p>
                      </a:txBody>
                      <a:tcPr/>
                    </a:tc>
                    <a:tc>
                      <a:txBody>
                        <a:bodyPr/>
                        <a:lstStyle/>
                        <a:p>
                          <a:pPr algn="ctr"/>
                          <a:r>
                            <a:rPr lang="it-IT" dirty="0"/>
                            <a:t>10</a:t>
                          </a:r>
                        </a:p>
                      </a:txBody>
                      <a:tcPr/>
                    </a:tc>
                    <a:tc>
                      <a:txBody>
                        <a:bodyPr/>
                        <a:lstStyle/>
                        <a:p>
                          <a:pPr algn="ctr"/>
                          <a:endParaRPr lang="it-IT" dirty="0"/>
                        </a:p>
                      </a:txBody>
                      <a:tcPr/>
                    </a:tc>
                    <a:extLst>
                      <a:ext uri="{0D108BD9-81ED-4DB2-BD59-A6C34878D82A}">
                        <a16:rowId xmlns:a16="http://schemas.microsoft.com/office/drawing/2014/main" val="1518859428"/>
                      </a:ext>
                    </a:extLst>
                  </a:tr>
                  <a:tr h="370840">
                    <a:tc>
                      <a:txBody>
                        <a:bodyPr/>
                        <a:lstStyle/>
                        <a:p>
                          <a:pPr algn="ctr"/>
                          <a:r>
                            <a:rPr lang="it-IT" dirty="0"/>
                            <a:t>9</a:t>
                          </a:r>
                        </a:p>
                      </a:txBody>
                      <a:tcPr/>
                    </a:tc>
                    <a:tc>
                      <a:txBody>
                        <a:bodyPr/>
                        <a:lstStyle/>
                        <a:p>
                          <a:pPr algn="ctr"/>
                          <a:r>
                            <a:rPr lang="it-IT" dirty="0"/>
                            <a:t>2</a:t>
                          </a:r>
                        </a:p>
                      </a:txBody>
                      <a:tcPr/>
                    </a:tc>
                    <a:tc>
                      <a:txBody>
                        <a:bodyPr/>
                        <a:lstStyle/>
                        <a:p>
                          <a:pPr algn="ctr"/>
                          <a:r>
                            <a:rPr lang="it-IT" dirty="0"/>
                            <a:t>18</a:t>
                          </a:r>
                        </a:p>
                      </a:txBody>
                      <a:tcPr/>
                    </a:tc>
                    <a:tc>
                      <a:txBody>
                        <a:bodyPr/>
                        <a:lstStyle/>
                        <a:p>
                          <a:pPr algn="ctr"/>
                          <a:r>
                            <a:rPr lang="it-IT" dirty="0"/>
                            <a:t>9</a:t>
                          </a:r>
                        </a:p>
                      </a:txBody>
                      <a:tcPr/>
                    </a:tc>
                    <a:tc>
                      <a:txBody>
                        <a:bodyPr/>
                        <a:lstStyle/>
                        <a:p>
                          <a:pPr algn="ctr"/>
                          <a:r>
                            <a:rPr lang="it-IT" dirty="0"/>
                            <a:t>8</a:t>
                          </a:r>
                        </a:p>
                      </a:txBody>
                      <a:tcPr/>
                    </a:tc>
                    <a:extLst>
                      <a:ext uri="{0D108BD9-81ED-4DB2-BD59-A6C34878D82A}">
                        <a16:rowId xmlns:a16="http://schemas.microsoft.com/office/drawing/2014/main" val="928682828"/>
                      </a:ext>
                    </a:extLst>
                  </a:tr>
                  <a:tr h="370840">
                    <a:tc>
                      <a:txBody>
                        <a:bodyPr/>
                        <a:lstStyle/>
                        <a:p>
                          <a:pPr algn="ctr"/>
                          <a:r>
                            <a:rPr lang="it-IT" dirty="0"/>
                            <a:t>8</a:t>
                          </a:r>
                        </a:p>
                      </a:txBody>
                      <a:tcPr/>
                    </a:tc>
                    <a:tc>
                      <a:txBody>
                        <a:bodyPr/>
                        <a:lstStyle/>
                        <a:p>
                          <a:pPr algn="ctr"/>
                          <a:r>
                            <a:rPr lang="it-IT" dirty="0"/>
                            <a:t>3</a:t>
                          </a:r>
                        </a:p>
                      </a:txBody>
                      <a:tcPr/>
                    </a:tc>
                    <a:tc>
                      <a:txBody>
                        <a:bodyPr/>
                        <a:lstStyle/>
                        <a:p>
                          <a:pPr algn="ctr"/>
                          <a:r>
                            <a:rPr lang="it-IT" dirty="0"/>
                            <a:t>24</a:t>
                          </a:r>
                        </a:p>
                      </a:txBody>
                      <a:tcPr/>
                    </a:tc>
                    <a:tc>
                      <a:txBody>
                        <a:bodyPr/>
                        <a:lstStyle/>
                        <a:p>
                          <a:pPr algn="ctr"/>
                          <a:r>
                            <a:rPr lang="it-IT" dirty="0"/>
                            <a:t>8</a:t>
                          </a:r>
                        </a:p>
                      </a:txBody>
                      <a:tcPr/>
                    </a:tc>
                    <a:tc>
                      <a:txBody>
                        <a:bodyPr/>
                        <a:lstStyle/>
                        <a:p>
                          <a:pPr algn="ctr"/>
                          <a:r>
                            <a:rPr lang="it-IT" dirty="0"/>
                            <a:t>6</a:t>
                          </a:r>
                        </a:p>
                      </a:txBody>
                      <a:tcPr/>
                    </a:tc>
                    <a:extLst>
                      <a:ext uri="{0D108BD9-81ED-4DB2-BD59-A6C34878D82A}">
                        <a16:rowId xmlns:a16="http://schemas.microsoft.com/office/drawing/2014/main" val="2247439669"/>
                      </a:ext>
                    </a:extLst>
                  </a:tr>
                  <a:tr h="370840">
                    <a:tc>
                      <a:txBody>
                        <a:bodyPr/>
                        <a:lstStyle/>
                        <a:p>
                          <a:pPr algn="ctr"/>
                          <a:r>
                            <a:rPr lang="it-IT" dirty="0"/>
                            <a:t>7</a:t>
                          </a:r>
                        </a:p>
                      </a:txBody>
                      <a:tcPr/>
                    </a:tc>
                    <a:tc>
                      <a:txBody>
                        <a:bodyPr/>
                        <a:lstStyle/>
                        <a:p>
                          <a:pPr algn="ctr"/>
                          <a:r>
                            <a:rPr lang="it-IT" dirty="0"/>
                            <a:t>4</a:t>
                          </a:r>
                        </a:p>
                      </a:txBody>
                      <a:tcPr/>
                    </a:tc>
                    <a:tc>
                      <a:txBody>
                        <a:bodyPr/>
                        <a:lstStyle/>
                        <a:p>
                          <a:pPr algn="ctr"/>
                          <a:r>
                            <a:rPr lang="it-IT" dirty="0"/>
                            <a:t>28</a:t>
                          </a:r>
                        </a:p>
                      </a:txBody>
                      <a:tcPr/>
                    </a:tc>
                    <a:tc>
                      <a:txBody>
                        <a:bodyPr/>
                        <a:lstStyle/>
                        <a:p>
                          <a:pPr algn="ctr"/>
                          <a:r>
                            <a:rPr lang="it-IT" dirty="0"/>
                            <a:t>7</a:t>
                          </a:r>
                        </a:p>
                      </a:txBody>
                      <a:tcPr/>
                    </a:tc>
                    <a:tc>
                      <a:txBody>
                        <a:bodyPr/>
                        <a:lstStyle/>
                        <a:p>
                          <a:pPr algn="ctr"/>
                          <a:r>
                            <a:rPr lang="it-IT" dirty="0"/>
                            <a:t>4</a:t>
                          </a:r>
                        </a:p>
                      </a:txBody>
                      <a:tcPr/>
                    </a:tc>
                    <a:extLst>
                      <a:ext uri="{0D108BD9-81ED-4DB2-BD59-A6C34878D82A}">
                        <a16:rowId xmlns:a16="http://schemas.microsoft.com/office/drawing/2014/main" val="782235695"/>
                      </a:ext>
                    </a:extLst>
                  </a:tr>
                  <a:tr h="370840">
                    <a:tc>
                      <a:txBody>
                        <a:bodyPr/>
                        <a:lstStyle/>
                        <a:p>
                          <a:pPr algn="ctr"/>
                          <a:r>
                            <a:rPr lang="it-IT" dirty="0"/>
                            <a:t>6</a:t>
                          </a:r>
                        </a:p>
                      </a:txBody>
                      <a:tcPr/>
                    </a:tc>
                    <a:tc>
                      <a:txBody>
                        <a:bodyPr/>
                        <a:lstStyle/>
                        <a:p>
                          <a:pPr algn="ctr"/>
                          <a:r>
                            <a:rPr lang="it-IT" dirty="0"/>
                            <a:t>5</a:t>
                          </a:r>
                        </a:p>
                      </a:txBody>
                      <a:tcPr/>
                    </a:tc>
                    <a:tc>
                      <a:txBody>
                        <a:bodyPr/>
                        <a:lstStyle/>
                        <a:p>
                          <a:pPr algn="ctr"/>
                          <a:r>
                            <a:rPr lang="it-IT" dirty="0"/>
                            <a:t>30</a:t>
                          </a:r>
                        </a:p>
                      </a:txBody>
                      <a:tcPr/>
                    </a:tc>
                    <a:tc>
                      <a:txBody>
                        <a:bodyPr/>
                        <a:lstStyle/>
                        <a:p>
                          <a:pPr algn="ctr"/>
                          <a:r>
                            <a:rPr lang="it-IT" dirty="0"/>
                            <a:t>6</a:t>
                          </a:r>
                        </a:p>
                      </a:txBody>
                      <a:tcPr/>
                    </a:tc>
                    <a:tc>
                      <a:txBody>
                        <a:bodyPr/>
                        <a:lstStyle/>
                        <a:p>
                          <a:pPr algn="ctr"/>
                          <a:r>
                            <a:rPr lang="it-IT" dirty="0"/>
                            <a:t>2</a:t>
                          </a:r>
                        </a:p>
                      </a:txBody>
                      <a:tcPr/>
                    </a:tc>
                    <a:extLst>
                      <a:ext uri="{0D108BD9-81ED-4DB2-BD59-A6C34878D82A}">
                        <a16:rowId xmlns:a16="http://schemas.microsoft.com/office/drawing/2014/main" val="3296536292"/>
                      </a:ext>
                    </a:extLst>
                  </a:tr>
                  <a:tr h="370840">
                    <a:tc>
                      <a:txBody>
                        <a:bodyPr/>
                        <a:lstStyle/>
                        <a:p>
                          <a:pPr algn="ctr"/>
                          <a:r>
                            <a:rPr lang="it-IT" dirty="0"/>
                            <a:t>5</a:t>
                          </a:r>
                        </a:p>
                      </a:txBody>
                      <a:tcPr/>
                    </a:tc>
                    <a:tc>
                      <a:txBody>
                        <a:bodyPr/>
                        <a:lstStyle/>
                        <a:p>
                          <a:pPr algn="ctr"/>
                          <a:r>
                            <a:rPr lang="it-IT" dirty="0"/>
                            <a:t>6</a:t>
                          </a:r>
                        </a:p>
                      </a:txBody>
                      <a:tcPr/>
                    </a:tc>
                    <a:tc>
                      <a:txBody>
                        <a:bodyPr/>
                        <a:lstStyle/>
                        <a:p>
                          <a:pPr algn="ctr"/>
                          <a:r>
                            <a:rPr lang="it-IT" dirty="0"/>
                            <a:t>30</a:t>
                          </a:r>
                        </a:p>
                      </a:txBody>
                      <a:tcPr/>
                    </a:tc>
                    <a:tc>
                      <a:txBody>
                        <a:bodyPr/>
                        <a:lstStyle/>
                        <a:p>
                          <a:pPr algn="ctr"/>
                          <a:r>
                            <a:rPr lang="it-IT" dirty="0"/>
                            <a:t>5</a:t>
                          </a:r>
                        </a:p>
                      </a:txBody>
                      <a:tcPr/>
                    </a:tc>
                    <a:tc>
                      <a:txBody>
                        <a:bodyPr/>
                        <a:lstStyle/>
                        <a:p>
                          <a:pPr algn="ctr"/>
                          <a:r>
                            <a:rPr lang="it-IT" dirty="0"/>
                            <a:t>0</a:t>
                          </a:r>
                        </a:p>
                      </a:txBody>
                      <a:tcPr/>
                    </a:tc>
                    <a:extLst>
                      <a:ext uri="{0D108BD9-81ED-4DB2-BD59-A6C34878D82A}">
                        <a16:rowId xmlns:a16="http://schemas.microsoft.com/office/drawing/2014/main" val="1667422889"/>
                      </a:ext>
                    </a:extLst>
                  </a:tr>
                  <a:tr h="370840">
                    <a:tc>
                      <a:txBody>
                        <a:bodyPr/>
                        <a:lstStyle/>
                        <a:p>
                          <a:pPr algn="ctr"/>
                          <a:r>
                            <a:rPr lang="it-IT" dirty="0"/>
                            <a:t>4</a:t>
                          </a:r>
                        </a:p>
                      </a:txBody>
                      <a:tcPr/>
                    </a:tc>
                    <a:tc>
                      <a:txBody>
                        <a:bodyPr/>
                        <a:lstStyle/>
                        <a:p>
                          <a:pPr algn="ctr"/>
                          <a:r>
                            <a:rPr lang="it-IT" dirty="0"/>
                            <a:t>7</a:t>
                          </a:r>
                        </a:p>
                      </a:txBody>
                      <a:tcPr/>
                    </a:tc>
                    <a:tc>
                      <a:txBody>
                        <a:bodyPr/>
                        <a:lstStyle/>
                        <a:p>
                          <a:pPr algn="ctr"/>
                          <a:r>
                            <a:rPr lang="it-IT" dirty="0"/>
                            <a:t>28</a:t>
                          </a:r>
                        </a:p>
                      </a:txBody>
                      <a:tcPr/>
                    </a:tc>
                    <a:tc>
                      <a:txBody>
                        <a:bodyPr/>
                        <a:lstStyle/>
                        <a:p>
                          <a:pPr algn="ctr"/>
                          <a:r>
                            <a:rPr lang="it-IT" dirty="0"/>
                            <a:t>4</a:t>
                          </a:r>
                        </a:p>
                      </a:txBody>
                      <a:tcPr/>
                    </a:tc>
                    <a:tc>
                      <a:txBody>
                        <a:bodyPr/>
                        <a:lstStyle/>
                        <a:p>
                          <a:pPr algn="ctr"/>
                          <a:r>
                            <a:rPr lang="it-IT" dirty="0"/>
                            <a:t>-2</a:t>
                          </a:r>
                        </a:p>
                      </a:txBody>
                      <a:tcPr/>
                    </a:tc>
                    <a:extLst>
                      <a:ext uri="{0D108BD9-81ED-4DB2-BD59-A6C34878D82A}">
                        <a16:rowId xmlns:a16="http://schemas.microsoft.com/office/drawing/2014/main" val="894351215"/>
                      </a:ext>
                    </a:extLst>
                  </a:tr>
                  <a:tr h="370840">
                    <a:tc>
                      <a:txBody>
                        <a:bodyPr/>
                        <a:lstStyle/>
                        <a:p>
                          <a:pPr algn="ctr"/>
                          <a:r>
                            <a:rPr lang="it-IT" dirty="0"/>
                            <a:t>3</a:t>
                          </a:r>
                        </a:p>
                      </a:txBody>
                      <a:tcPr/>
                    </a:tc>
                    <a:tc>
                      <a:txBody>
                        <a:bodyPr/>
                        <a:lstStyle/>
                        <a:p>
                          <a:pPr algn="ctr"/>
                          <a:r>
                            <a:rPr lang="it-IT" dirty="0"/>
                            <a:t>8</a:t>
                          </a:r>
                        </a:p>
                      </a:txBody>
                      <a:tcPr/>
                    </a:tc>
                    <a:tc>
                      <a:txBody>
                        <a:bodyPr/>
                        <a:lstStyle/>
                        <a:p>
                          <a:pPr algn="ctr"/>
                          <a:r>
                            <a:rPr lang="it-IT" dirty="0"/>
                            <a:t>24</a:t>
                          </a:r>
                        </a:p>
                      </a:txBody>
                      <a:tcPr/>
                    </a:tc>
                    <a:tc>
                      <a:txBody>
                        <a:bodyPr/>
                        <a:lstStyle/>
                        <a:p>
                          <a:pPr algn="ctr"/>
                          <a:r>
                            <a:rPr lang="it-IT" dirty="0"/>
                            <a:t>3</a:t>
                          </a:r>
                        </a:p>
                      </a:txBody>
                      <a:tcPr/>
                    </a:tc>
                    <a:tc>
                      <a:txBody>
                        <a:bodyPr/>
                        <a:lstStyle/>
                        <a:p>
                          <a:pPr algn="ctr"/>
                          <a:r>
                            <a:rPr lang="it-IT" dirty="0"/>
                            <a:t>-4</a:t>
                          </a:r>
                        </a:p>
                      </a:txBody>
                      <a:tcPr/>
                    </a:tc>
                    <a:extLst>
                      <a:ext uri="{0D108BD9-81ED-4DB2-BD59-A6C34878D82A}">
                        <a16:rowId xmlns:a16="http://schemas.microsoft.com/office/drawing/2014/main" val="1111746752"/>
                      </a:ext>
                    </a:extLst>
                  </a:tr>
                </a:tbl>
              </a:graphicData>
            </a:graphic>
          </p:graphicFrame>
        </mc:Fallback>
      </mc:AlternateContent>
      <p:sp>
        <p:nvSpPr>
          <p:cNvPr id="5" name="CasellaDiTesto 4">
            <a:extLst>
              <a:ext uri="{FF2B5EF4-FFF2-40B4-BE49-F238E27FC236}">
                <a16:creationId xmlns:a16="http://schemas.microsoft.com/office/drawing/2014/main" id="{FC41B6F8-DDF4-7BF2-452C-D7E71FB0A579}"/>
              </a:ext>
            </a:extLst>
          </p:cNvPr>
          <p:cNvSpPr txBox="1"/>
          <p:nvPr/>
        </p:nvSpPr>
        <p:spPr>
          <a:xfrm>
            <a:off x="9427029" y="2852057"/>
            <a:ext cx="2704587" cy="1477328"/>
          </a:xfrm>
          <a:prstGeom prst="rect">
            <a:avLst/>
          </a:prstGeom>
          <a:noFill/>
        </p:spPr>
        <p:txBody>
          <a:bodyPr wrap="none" rtlCol="0">
            <a:spAutoFit/>
          </a:bodyPr>
          <a:lstStyle/>
          <a:p>
            <a:r>
              <a:rPr lang="it-IT" dirty="0"/>
              <a:t>P = prezzo</a:t>
            </a:r>
          </a:p>
          <a:p>
            <a:r>
              <a:rPr lang="it-IT" dirty="0"/>
              <a:t>q = quantità</a:t>
            </a:r>
          </a:p>
          <a:p>
            <a:r>
              <a:rPr lang="it-IT" dirty="0"/>
              <a:t>RT = ricavo totale</a:t>
            </a:r>
          </a:p>
          <a:p>
            <a:r>
              <a:rPr lang="it-IT" dirty="0" err="1"/>
              <a:t>RMe</a:t>
            </a:r>
            <a:r>
              <a:rPr lang="it-IT" dirty="0"/>
              <a:t> = ricavo medio</a:t>
            </a:r>
          </a:p>
          <a:p>
            <a:r>
              <a:rPr lang="it-IT" dirty="0" err="1"/>
              <a:t>RMa</a:t>
            </a:r>
            <a:r>
              <a:rPr lang="it-IT" dirty="0"/>
              <a:t> = ricavo marginale</a:t>
            </a:r>
          </a:p>
        </p:txBody>
      </p:sp>
      <p:sp>
        <p:nvSpPr>
          <p:cNvPr id="6" name="CasellaDiTesto 5">
            <a:extLst>
              <a:ext uri="{FF2B5EF4-FFF2-40B4-BE49-F238E27FC236}">
                <a16:creationId xmlns:a16="http://schemas.microsoft.com/office/drawing/2014/main" id="{F82F01DC-7805-B1EF-A13C-11631B9C1203}"/>
              </a:ext>
            </a:extLst>
          </p:cNvPr>
          <p:cNvSpPr txBox="1"/>
          <p:nvPr/>
        </p:nvSpPr>
        <p:spPr>
          <a:xfrm>
            <a:off x="9013372" y="5028417"/>
            <a:ext cx="3339376" cy="369332"/>
          </a:xfrm>
          <a:prstGeom prst="rect">
            <a:avLst/>
          </a:prstGeom>
          <a:noFill/>
        </p:spPr>
        <p:txBody>
          <a:bodyPr wrap="none" rtlCol="0">
            <a:spAutoFit/>
          </a:bodyPr>
          <a:lstStyle/>
          <a:p>
            <a:r>
              <a:rPr lang="it-IT" dirty="0" err="1"/>
              <a:t>RMa</a:t>
            </a:r>
            <a:r>
              <a:rPr lang="it-IT" dirty="0"/>
              <a:t>&lt;</a:t>
            </a:r>
            <a:r>
              <a:rPr lang="it-IT" dirty="0" err="1"/>
              <a:t>RMe</a:t>
            </a:r>
            <a:r>
              <a:rPr lang="it-IT" dirty="0"/>
              <a:t> (che è uguale al P)</a:t>
            </a:r>
          </a:p>
        </p:txBody>
      </p:sp>
      <p:sp>
        <p:nvSpPr>
          <p:cNvPr id="7" name="CasellaDiTesto 6">
            <a:extLst>
              <a:ext uri="{FF2B5EF4-FFF2-40B4-BE49-F238E27FC236}">
                <a16:creationId xmlns:a16="http://schemas.microsoft.com/office/drawing/2014/main" id="{0D5FE121-1185-9DDA-CC5B-3E42B692EBC5}"/>
              </a:ext>
            </a:extLst>
          </p:cNvPr>
          <p:cNvSpPr txBox="1"/>
          <p:nvPr/>
        </p:nvSpPr>
        <p:spPr>
          <a:xfrm>
            <a:off x="402772" y="6096782"/>
            <a:ext cx="10951028" cy="646331"/>
          </a:xfrm>
          <a:prstGeom prst="rect">
            <a:avLst/>
          </a:prstGeom>
          <a:noFill/>
        </p:spPr>
        <p:txBody>
          <a:bodyPr wrap="square" rtlCol="0">
            <a:spAutoFit/>
          </a:bodyPr>
          <a:lstStyle/>
          <a:p>
            <a:r>
              <a:rPr lang="it-IT" dirty="0"/>
              <a:t>Per massimizzare il profitto, si richiede che venga prodotta quella quantità tale da eguagliare il </a:t>
            </a:r>
            <a:r>
              <a:rPr lang="it-IT" b="1" dirty="0"/>
              <a:t>ricavo marginale</a:t>
            </a:r>
            <a:r>
              <a:rPr lang="it-IT" dirty="0"/>
              <a:t> con il </a:t>
            </a:r>
            <a:r>
              <a:rPr lang="it-IT" b="1" dirty="0"/>
              <a:t>costo marginale</a:t>
            </a:r>
          </a:p>
        </p:txBody>
      </p:sp>
    </p:spTree>
    <p:extLst>
      <p:ext uri="{BB962C8B-B14F-4D97-AF65-F5344CB8AC3E}">
        <p14:creationId xmlns:p14="http://schemas.microsoft.com/office/powerpoint/2010/main" val="997002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F799E53-9F5F-70DF-4037-60EBF8599185}"/>
              </a:ext>
            </a:extLst>
          </p:cNvPr>
          <p:cNvSpPr>
            <a:spLocks noGrp="1"/>
          </p:cNvSpPr>
          <p:nvPr>
            <p:ph type="title"/>
          </p:nvPr>
        </p:nvSpPr>
        <p:spPr>
          <a:xfrm>
            <a:off x="565150" y="771525"/>
            <a:ext cx="8612304"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4D20C825-5706-3BB6-4338-8B09682E1888}"/>
              </a:ext>
            </a:extLst>
          </p:cNvPr>
          <p:cNvSpPr txBox="1"/>
          <p:nvPr/>
        </p:nvSpPr>
        <p:spPr>
          <a:xfrm>
            <a:off x="565150" y="2039938"/>
            <a:ext cx="5185317" cy="369332"/>
          </a:xfrm>
          <a:prstGeom prst="rect">
            <a:avLst/>
          </a:prstGeom>
          <a:noFill/>
        </p:spPr>
        <p:txBody>
          <a:bodyPr wrap="square" rtlCol="0">
            <a:spAutoFit/>
          </a:bodyPr>
          <a:lstStyle/>
          <a:p>
            <a:r>
              <a:rPr lang="it-IT" b="1" dirty="0"/>
              <a:t>Dove si realizza l’equilibrio di mercato? </a:t>
            </a:r>
          </a:p>
        </p:txBody>
      </p:sp>
      <mc:AlternateContent xmlns:mc="http://schemas.openxmlformats.org/markup-compatibility/2006" xmlns:a14="http://schemas.microsoft.com/office/drawing/2010/main">
        <mc:Choice Requires="a14">
          <p:graphicFrame>
            <p:nvGraphicFramePr>
              <p:cNvPr id="5" name="Tabella 4">
                <a:extLst>
                  <a:ext uri="{FF2B5EF4-FFF2-40B4-BE49-F238E27FC236}">
                    <a16:creationId xmlns:a16="http://schemas.microsoft.com/office/drawing/2014/main" id="{19462E50-F338-9F84-90FC-B110591F3450}"/>
                  </a:ext>
                </a:extLst>
              </p:cNvPr>
              <p:cNvGraphicFramePr>
                <a:graphicFrameLocks noGrp="1"/>
              </p:cNvGraphicFramePr>
              <p:nvPr>
                <p:extLst>
                  <p:ext uri="{D42A27DB-BD31-4B8C-83A1-F6EECF244321}">
                    <p14:modId xmlns:p14="http://schemas.microsoft.com/office/powerpoint/2010/main" val="3747558113"/>
                  </p:ext>
                </p:extLst>
              </p:nvPr>
            </p:nvGraphicFramePr>
            <p:xfrm>
              <a:off x="2121209" y="2552159"/>
              <a:ext cx="8128000" cy="370878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1054145"/>
                        </a:ext>
                      </a:extLst>
                    </a:gridCol>
                    <a:gridCol w="2032000">
                      <a:extLst>
                        <a:ext uri="{9D8B030D-6E8A-4147-A177-3AD203B41FA5}">
                          <a16:colId xmlns:a16="http://schemas.microsoft.com/office/drawing/2014/main" val="3635599736"/>
                        </a:ext>
                      </a:extLst>
                    </a:gridCol>
                    <a:gridCol w="2032000">
                      <a:extLst>
                        <a:ext uri="{9D8B030D-6E8A-4147-A177-3AD203B41FA5}">
                          <a16:colId xmlns:a16="http://schemas.microsoft.com/office/drawing/2014/main" val="867725703"/>
                        </a:ext>
                      </a:extLst>
                    </a:gridCol>
                    <a:gridCol w="2032000">
                      <a:extLst>
                        <a:ext uri="{9D8B030D-6E8A-4147-A177-3AD203B41FA5}">
                          <a16:colId xmlns:a16="http://schemas.microsoft.com/office/drawing/2014/main" val="469967706"/>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𝑨</m:t>
                                    </m:r>
                                    <m:r>
                                      <a:rPr lang="it-IT" b="1" i="1" smtClean="0">
                                        <a:latin typeface="Cambria Math" panose="02040503050406030204" pitchFamily="18" charset="0"/>
                                      </a:rPr>
                                      <m:t>∗</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𝑩</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𝑩</m:t>
                                    </m:r>
                                    <m:r>
                                      <a:rPr lang="it-IT" b="1" i="1" smtClean="0">
                                        <a:latin typeface="Cambria Math" panose="02040503050406030204" pitchFamily="18" charset="0"/>
                                      </a:rPr>
                                      <m:t>∗</m:t>
                                    </m:r>
                                  </m:sup>
                                </m:sSup>
                              </m:oMath>
                            </m:oMathPara>
                          </a14:m>
                          <a:endParaRPr lang="it-IT"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1" i="1" smtClean="0">
                                        <a:latin typeface="Cambria Math" panose="02040503050406030204" pitchFamily="18" charset="0"/>
                                      </a:rPr>
                                      <m:t>𝒀</m:t>
                                    </m:r>
                                  </m:e>
                                  <m:sup>
                                    <m:r>
                                      <a:rPr lang="it-IT" b="1" i="1" smtClean="0">
                                        <a:latin typeface="Cambria Math" panose="02040503050406030204" pitchFamily="18" charset="0"/>
                                      </a:rPr>
                                      <m:t>𝑨</m:t>
                                    </m:r>
                                  </m:sup>
                                </m:sSup>
                              </m:oMath>
                            </m:oMathPara>
                          </a14:m>
                          <a:endParaRPr lang="it-IT" dirty="0"/>
                        </a:p>
                      </a:txBody>
                      <a:tcPr/>
                    </a:tc>
                    <a:extLst>
                      <a:ext uri="{0D108BD9-81ED-4DB2-BD59-A6C34878D82A}">
                        <a16:rowId xmlns:a16="http://schemas.microsoft.com/office/drawing/2014/main" val="3578906886"/>
                      </a:ext>
                    </a:extLst>
                  </a:tr>
                  <a:tr h="370840">
                    <a:tc>
                      <a:txBody>
                        <a:bodyPr/>
                        <a:lstStyle/>
                        <a:p>
                          <a:pPr algn="ctr"/>
                          <a:r>
                            <a:rPr lang="it-IT" dirty="0"/>
                            <a:t>1</a:t>
                          </a:r>
                        </a:p>
                      </a:txBody>
                      <a:tcPr/>
                    </a:tc>
                    <a:tc>
                      <a:txBody>
                        <a:bodyPr/>
                        <a:lstStyle/>
                        <a:p>
                          <a:pPr algn="ctr"/>
                          <a:r>
                            <a:rPr lang="it-IT" dirty="0"/>
                            <a:t>9</a:t>
                          </a:r>
                        </a:p>
                      </a:txBody>
                      <a:tcPr/>
                    </a:tc>
                    <a:tc>
                      <a:txBody>
                        <a:bodyPr/>
                        <a:lstStyle/>
                        <a:p>
                          <a:pPr algn="ctr"/>
                          <a:r>
                            <a:rPr lang="it-IT" dirty="0"/>
                            <a:t>1</a:t>
                          </a:r>
                        </a:p>
                      </a:txBody>
                      <a:tcPr/>
                    </a:tc>
                    <a:tc>
                      <a:txBody>
                        <a:bodyPr/>
                        <a:lstStyle/>
                        <a:p>
                          <a:pPr algn="ctr"/>
                          <a:r>
                            <a:rPr lang="it-IT" dirty="0"/>
                            <a:t>15</a:t>
                          </a:r>
                        </a:p>
                      </a:txBody>
                      <a:tcPr/>
                    </a:tc>
                    <a:extLst>
                      <a:ext uri="{0D108BD9-81ED-4DB2-BD59-A6C34878D82A}">
                        <a16:rowId xmlns:a16="http://schemas.microsoft.com/office/drawing/2014/main" val="3464485001"/>
                      </a:ext>
                    </a:extLst>
                  </a:tr>
                  <a:tr h="370840">
                    <a:tc>
                      <a:txBody>
                        <a:bodyPr/>
                        <a:lstStyle/>
                        <a:p>
                          <a:pPr algn="ctr"/>
                          <a:r>
                            <a:rPr lang="it-IT" dirty="0"/>
                            <a:t>2</a:t>
                          </a:r>
                        </a:p>
                      </a:txBody>
                      <a:tcPr/>
                    </a:tc>
                    <a:tc>
                      <a:txBody>
                        <a:bodyPr/>
                        <a:lstStyle/>
                        <a:p>
                          <a:pPr algn="ctr"/>
                          <a:r>
                            <a:rPr lang="it-IT" dirty="0"/>
                            <a:t>8</a:t>
                          </a:r>
                        </a:p>
                      </a:txBody>
                      <a:tcPr/>
                    </a:tc>
                    <a:tc>
                      <a:txBody>
                        <a:bodyPr/>
                        <a:lstStyle/>
                        <a:p>
                          <a:pPr algn="ctr"/>
                          <a:r>
                            <a:rPr lang="it-IT" dirty="0"/>
                            <a:t>1.5</a:t>
                          </a:r>
                        </a:p>
                      </a:txBody>
                      <a:tcPr/>
                    </a:tc>
                    <a:tc>
                      <a:txBody>
                        <a:bodyPr/>
                        <a:lstStyle/>
                        <a:p>
                          <a:pPr algn="ctr"/>
                          <a:r>
                            <a:rPr lang="it-IT" dirty="0"/>
                            <a:t>13.5</a:t>
                          </a:r>
                        </a:p>
                      </a:txBody>
                      <a:tcPr/>
                    </a:tc>
                    <a:extLst>
                      <a:ext uri="{0D108BD9-81ED-4DB2-BD59-A6C34878D82A}">
                        <a16:rowId xmlns:a16="http://schemas.microsoft.com/office/drawing/2014/main" val="3919074208"/>
                      </a:ext>
                    </a:extLst>
                  </a:tr>
                  <a:tr h="370840">
                    <a:tc>
                      <a:txBody>
                        <a:bodyPr/>
                        <a:lstStyle/>
                        <a:p>
                          <a:pPr algn="ctr"/>
                          <a:r>
                            <a:rPr lang="it-IT" dirty="0"/>
                            <a:t>3</a:t>
                          </a:r>
                        </a:p>
                      </a:txBody>
                      <a:tcPr/>
                    </a:tc>
                    <a:tc>
                      <a:txBody>
                        <a:bodyPr/>
                        <a:lstStyle/>
                        <a:p>
                          <a:pPr algn="ctr"/>
                          <a:r>
                            <a:rPr lang="it-IT" dirty="0"/>
                            <a:t>7</a:t>
                          </a:r>
                        </a:p>
                      </a:txBody>
                      <a:tcPr/>
                    </a:tc>
                    <a:tc>
                      <a:txBody>
                        <a:bodyPr/>
                        <a:lstStyle/>
                        <a:p>
                          <a:pPr algn="ctr"/>
                          <a:r>
                            <a:rPr lang="it-IT" dirty="0"/>
                            <a:t>2</a:t>
                          </a:r>
                        </a:p>
                      </a:txBody>
                      <a:tcPr/>
                    </a:tc>
                    <a:tc>
                      <a:txBody>
                        <a:bodyPr/>
                        <a:lstStyle/>
                        <a:p>
                          <a:pPr algn="ctr"/>
                          <a:r>
                            <a:rPr lang="it-IT" dirty="0"/>
                            <a:t>12</a:t>
                          </a:r>
                        </a:p>
                      </a:txBody>
                      <a:tcPr/>
                    </a:tc>
                    <a:extLst>
                      <a:ext uri="{0D108BD9-81ED-4DB2-BD59-A6C34878D82A}">
                        <a16:rowId xmlns:a16="http://schemas.microsoft.com/office/drawing/2014/main" val="2778327318"/>
                      </a:ext>
                    </a:extLst>
                  </a:tr>
                  <a:tr h="370840">
                    <a:tc>
                      <a:txBody>
                        <a:bodyPr/>
                        <a:lstStyle/>
                        <a:p>
                          <a:pPr algn="ctr"/>
                          <a:r>
                            <a:rPr lang="it-IT" dirty="0"/>
                            <a:t>4</a:t>
                          </a:r>
                        </a:p>
                      </a:txBody>
                      <a:tcPr/>
                    </a:tc>
                    <a:tc>
                      <a:txBody>
                        <a:bodyPr/>
                        <a:lstStyle/>
                        <a:p>
                          <a:pPr algn="ctr"/>
                          <a:r>
                            <a:rPr lang="it-IT" dirty="0"/>
                            <a:t>6</a:t>
                          </a:r>
                        </a:p>
                      </a:txBody>
                      <a:tcPr/>
                    </a:tc>
                    <a:tc>
                      <a:txBody>
                        <a:bodyPr/>
                        <a:lstStyle/>
                        <a:p>
                          <a:pPr algn="ctr"/>
                          <a:r>
                            <a:rPr lang="it-IT" dirty="0"/>
                            <a:t>2.5</a:t>
                          </a:r>
                        </a:p>
                      </a:txBody>
                      <a:tcPr/>
                    </a:tc>
                    <a:tc>
                      <a:txBody>
                        <a:bodyPr/>
                        <a:lstStyle/>
                        <a:p>
                          <a:pPr algn="ctr"/>
                          <a:r>
                            <a:rPr lang="it-IT" dirty="0"/>
                            <a:t>10.5</a:t>
                          </a:r>
                        </a:p>
                      </a:txBody>
                      <a:tcPr/>
                    </a:tc>
                    <a:extLst>
                      <a:ext uri="{0D108BD9-81ED-4DB2-BD59-A6C34878D82A}">
                        <a16:rowId xmlns:a16="http://schemas.microsoft.com/office/drawing/2014/main" val="1801765549"/>
                      </a:ext>
                    </a:extLst>
                  </a:tr>
                  <a:tr h="370840">
                    <a:tc>
                      <a:txBody>
                        <a:bodyPr/>
                        <a:lstStyle/>
                        <a:p>
                          <a:pPr algn="ctr"/>
                          <a:r>
                            <a:rPr lang="it-IT" dirty="0"/>
                            <a:t>5</a:t>
                          </a:r>
                        </a:p>
                      </a:txBody>
                      <a:tcPr/>
                    </a:tc>
                    <a:tc>
                      <a:txBody>
                        <a:bodyPr/>
                        <a:lstStyle/>
                        <a:p>
                          <a:pPr algn="ctr"/>
                          <a:r>
                            <a:rPr lang="it-IT" dirty="0"/>
                            <a:t>5</a:t>
                          </a:r>
                        </a:p>
                      </a:txBody>
                      <a:tcPr/>
                    </a:tc>
                    <a:tc>
                      <a:txBody>
                        <a:bodyPr/>
                        <a:lstStyle/>
                        <a:p>
                          <a:pPr algn="ctr"/>
                          <a:r>
                            <a:rPr lang="it-IT" dirty="0"/>
                            <a:t>3</a:t>
                          </a:r>
                        </a:p>
                      </a:txBody>
                      <a:tcPr/>
                    </a:tc>
                    <a:tc>
                      <a:txBody>
                        <a:bodyPr/>
                        <a:lstStyle/>
                        <a:p>
                          <a:pPr algn="ctr"/>
                          <a:r>
                            <a:rPr lang="it-IT" dirty="0"/>
                            <a:t>9</a:t>
                          </a:r>
                        </a:p>
                      </a:txBody>
                      <a:tcPr/>
                    </a:tc>
                    <a:extLst>
                      <a:ext uri="{0D108BD9-81ED-4DB2-BD59-A6C34878D82A}">
                        <a16:rowId xmlns:a16="http://schemas.microsoft.com/office/drawing/2014/main" val="590296784"/>
                      </a:ext>
                    </a:extLst>
                  </a:tr>
                  <a:tr h="370840">
                    <a:tc>
                      <a:txBody>
                        <a:bodyPr/>
                        <a:lstStyle/>
                        <a:p>
                          <a:pPr algn="ctr"/>
                          <a:r>
                            <a:rPr lang="it-IT" dirty="0"/>
                            <a:t>6</a:t>
                          </a:r>
                        </a:p>
                      </a:txBody>
                      <a:tcPr/>
                    </a:tc>
                    <a:tc>
                      <a:txBody>
                        <a:bodyPr/>
                        <a:lstStyle/>
                        <a:p>
                          <a:pPr algn="ctr"/>
                          <a:r>
                            <a:rPr lang="it-IT" dirty="0"/>
                            <a:t>4</a:t>
                          </a:r>
                        </a:p>
                      </a:txBody>
                      <a:tcPr/>
                    </a:tc>
                    <a:tc>
                      <a:txBody>
                        <a:bodyPr/>
                        <a:lstStyle/>
                        <a:p>
                          <a:pPr algn="ctr"/>
                          <a:r>
                            <a:rPr lang="it-IT" dirty="0"/>
                            <a:t>3.5</a:t>
                          </a:r>
                        </a:p>
                      </a:txBody>
                      <a:tcPr/>
                    </a:tc>
                    <a:tc>
                      <a:txBody>
                        <a:bodyPr/>
                        <a:lstStyle/>
                        <a:p>
                          <a:pPr algn="ctr"/>
                          <a:r>
                            <a:rPr lang="it-IT" dirty="0"/>
                            <a:t>7.5</a:t>
                          </a:r>
                        </a:p>
                      </a:txBody>
                      <a:tcPr/>
                    </a:tc>
                    <a:extLst>
                      <a:ext uri="{0D108BD9-81ED-4DB2-BD59-A6C34878D82A}">
                        <a16:rowId xmlns:a16="http://schemas.microsoft.com/office/drawing/2014/main" val="3015537121"/>
                      </a:ext>
                    </a:extLst>
                  </a:tr>
                  <a:tr h="370840">
                    <a:tc>
                      <a:txBody>
                        <a:bodyPr/>
                        <a:lstStyle/>
                        <a:p>
                          <a:pPr algn="ctr"/>
                          <a:r>
                            <a:rPr lang="it-IT" dirty="0"/>
                            <a:t>7</a:t>
                          </a:r>
                        </a:p>
                      </a:txBody>
                      <a:tcPr/>
                    </a:tc>
                    <a:tc>
                      <a:txBody>
                        <a:bodyPr/>
                        <a:lstStyle/>
                        <a:p>
                          <a:pPr algn="ctr"/>
                          <a:r>
                            <a:rPr lang="it-IT" dirty="0"/>
                            <a:t>3</a:t>
                          </a:r>
                        </a:p>
                      </a:txBody>
                      <a:tcPr/>
                    </a:tc>
                    <a:tc>
                      <a:txBody>
                        <a:bodyPr/>
                        <a:lstStyle/>
                        <a:p>
                          <a:pPr algn="ctr"/>
                          <a:r>
                            <a:rPr lang="it-IT" dirty="0"/>
                            <a:t>4</a:t>
                          </a:r>
                        </a:p>
                      </a:txBody>
                      <a:tcPr/>
                    </a:tc>
                    <a:tc>
                      <a:txBody>
                        <a:bodyPr/>
                        <a:lstStyle/>
                        <a:p>
                          <a:pPr algn="ctr"/>
                          <a:r>
                            <a:rPr lang="it-IT" dirty="0"/>
                            <a:t>6</a:t>
                          </a:r>
                        </a:p>
                      </a:txBody>
                      <a:tcPr/>
                    </a:tc>
                    <a:extLst>
                      <a:ext uri="{0D108BD9-81ED-4DB2-BD59-A6C34878D82A}">
                        <a16:rowId xmlns:a16="http://schemas.microsoft.com/office/drawing/2014/main" val="3369702835"/>
                      </a:ext>
                    </a:extLst>
                  </a:tr>
                  <a:tr h="370840">
                    <a:tc>
                      <a:txBody>
                        <a:bodyPr/>
                        <a:lstStyle/>
                        <a:p>
                          <a:pPr algn="ctr"/>
                          <a:r>
                            <a:rPr lang="it-IT" dirty="0"/>
                            <a:t>8</a:t>
                          </a:r>
                        </a:p>
                      </a:txBody>
                      <a:tcPr/>
                    </a:tc>
                    <a:tc>
                      <a:txBody>
                        <a:bodyPr/>
                        <a:lstStyle/>
                        <a:p>
                          <a:pPr algn="ctr"/>
                          <a:r>
                            <a:rPr lang="it-IT" dirty="0"/>
                            <a:t>2</a:t>
                          </a:r>
                        </a:p>
                      </a:txBody>
                      <a:tcPr/>
                    </a:tc>
                    <a:tc>
                      <a:txBody>
                        <a:bodyPr/>
                        <a:lstStyle/>
                        <a:p>
                          <a:pPr algn="ctr"/>
                          <a:r>
                            <a:rPr lang="it-IT" dirty="0"/>
                            <a:t>4.5</a:t>
                          </a:r>
                        </a:p>
                      </a:txBody>
                      <a:tcPr/>
                    </a:tc>
                    <a:tc>
                      <a:txBody>
                        <a:bodyPr/>
                        <a:lstStyle/>
                        <a:p>
                          <a:pPr algn="ctr"/>
                          <a:r>
                            <a:rPr lang="it-IT" dirty="0"/>
                            <a:t>5.5</a:t>
                          </a:r>
                        </a:p>
                      </a:txBody>
                      <a:tcPr/>
                    </a:tc>
                    <a:extLst>
                      <a:ext uri="{0D108BD9-81ED-4DB2-BD59-A6C34878D82A}">
                        <a16:rowId xmlns:a16="http://schemas.microsoft.com/office/drawing/2014/main" val="357262927"/>
                      </a:ext>
                    </a:extLst>
                  </a:tr>
                  <a:tr h="370840">
                    <a:tc>
                      <a:txBody>
                        <a:bodyPr/>
                        <a:lstStyle/>
                        <a:p>
                          <a:pPr algn="ctr"/>
                          <a:r>
                            <a:rPr lang="it-IT" dirty="0"/>
                            <a:t>9</a:t>
                          </a:r>
                        </a:p>
                      </a:txBody>
                      <a:tcPr/>
                    </a:tc>
                    <a:tc>
                      <a:txBody>
                        <a:bodyPr/>
                        <a:lstStyle/>
                        <a:p>
                          <a:pPr algn="ctr"/>
                          <a:r>
                            <a:rPr lang="it-IT" dirty="0"/>
                            <a:t>1</a:t>
                          </a:r>
                        </a:p>
                      </a:txBody>
                      <a:tcPr/>
                    </a:tc>
                    <a:tc>
                      <a:txBody>
                        <a:bodyPr/>
                        <a:lstStyle/>
                        <a:p>
                          <a:pPr algn="ctr"/>
                          <a:r>
                            <a:rPr lang="it-IT" dirty="0"/>
                            <a:t>5</a:t>
                          </a:r>
                        </a:p>
                      </a:txBody>
                      <a:tcPr/>
                    </a:tc>
                    <a:tc>
                      <a:txBody>
                        <a:bodyPr/>
                        <a:lstStyle/>
                        <a:p>
                          <a:pPr algn="ctr"/>
                          <a:r>
                            <a:rPr lang="it-IT" dirty="0"/>
                            <a:t>3</a:t>
                          </a:r>
                        </a:p>
                      </a:txBody>
                      <a:tcPr/>
                    </a:tc>
                    <a:extLst>
                      <a:ext uri="{0D108BD9-81ED-4DB2-BD59-A6C34878D82A}">
                        <a16:rowId xmlns:a16="http://schemas.microsoft.com/office/drawing/2014/main" val="2805440753"/>
                      </a:ext>
                    </a:extLst>
                  </a:tr>
                </a:tbl>
              </a:graphicData>
            </a:graphic>
          </p:graphicFrame>
        </mc:Choice>
        <mc:Fallback xmlns="">
          <p:graphicFrame>
            <p:nvGraphicFramePr>
              <p:cNvPr id="5" name="Tabella 4">
                <a:extLst>
                  <a:ext uri="{FF2B5EF4-FFF2-40B4-BE49-F238E27FC236}">
                    <a16:creationId xmlns:a16="http://schemas.microsoft.com/office/drawing/2014/main" id="{19462E50-F338-9F84-90FC-B110591F3450}"/>
                  </a:ext>
                </a:extLst>
              </p:cNvPr>
              <p:cNvGraphicFramePr>
                <a:graphicFrameLocks noGrp="1"/>
              </p:cNvGraphicFramePr>
              <p:nvPr>
                <p:extLst>
                  <p:ext uri="{D42A27DB-BD31-4B8C-83A1-F6EECF244321}">
                    <p14:modId xmlns:p14="http://schemas.microsoft.com/office/powerpoint/2010/main" val="3747558113"/>
                  </p:ext>
                </p:extLst>
              </p:nvPr>
            </p:nvGraphicFramePr>
            <p:xfrm>
              <a:off x="2121209" y="2552159"/>
              <a:ext cx="8128000" cy="370878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1054145"/>
                        </a:ext>
                      </a:extLst>
                    </a:gridCol>
                    <a:gridCol w="2032000">
                      <a:extLst>
                        <a:ext uri="{9D8B030D-6E8A-4147-A177-3AD203B41FA5}">
                          <a16:colId xmlns:a16="http://schemas.microsoft.com/office/drawing/2014/main" val="3635599736"/>
                        </a:ext>
                      </a:extLst>
                    </a:gridCol>
                    <a:gridCol w="2032000">
                      <a:extLst>
                        <a:ext uri="{9D8B030D-6E8A-4147-A177-3AD203B41FA5}">
                          <a16:colId xmlns:a16="http://schemas.microsoft.com/office/drawing/2014/main" val="867725703"/>
                        </a:ext>
                      </a:extLst>
                    </a:gridCol>
                    <a:gridCol w="2032000">
                      <a:extLst>
                        <a:ext uri="{9D8B030D-6E8A-4147-A177-3AD203B41FA5}">
                          <a16:colId xmlns:a16="http://schemas.microsoft.com/office/drawing/2014/main" val="469967706"/>
                        </a:ext>
                      </a:extLst>
                    </a:gridCol>
                  </a:tblGrid>
                  <a:tr h="371221">
                    <a:tc>
                      <a:txBody>
                        <a:bodyPr/>
                        <a:lstStyle/>
                        <a:p>
                          <a:endParaRPr lang="it-IT"/>
                        </a:p>
                      </a:txBody>
                      <a:tcPr>
                        <a:blipFill>
                          <a:blip r:embed="rId2"/>
                          <a:stretch>
                            <a:fillRect l="-299" t="-1639" r="-300898" b="-922951"/>
                          </a:stretch>
                        </a:blipFill>
                      </a:tcPr>
                    </a:tc>
                    <a:tc>
                      <a:txBody>
                        <a:bodyPr/>
                        <a:lstStyle/>
                        <a:p>
                          <a:endParaRPr lang="it-IT"/>
                        </a:p>
                      </a:txBody>
                      <a:tcPr>
                        <a:blipFill>
                          <a:blip r:embed="rId2"/>
                          <a:stretch>
                            <a:fillRect l="-100299" t="-1639" r="-200898" b="-922951"/>
                          </a:stretch>
                        </a:blipFill>
                      </a:tcPr>
                    </a:tc>
                    <a:tc>
                      <a:txBody>
                        <a:bodyPr/>
                        <a:lstStyle/>
                        <a:p>
                          <a:endParaRPr lang="it-IT"/>
                        </a:p>
                      </a:txBody>
                      <a:tcPr>
                        <a:blipFill>
                          <a:blip r:embed="rId2"/>
                          <a:stretch>
                            <a:fillRect l="-200901" t="-1639" r="-101502" b="-922951"/>
                          </a:stretch>
                        </a:blipFill>
                      </a:tcPr>
                    </a:tc>
                    <a:tc>
                      <a:txBody>
                        <a:bodyPr/>
                        <a:lstStyle/>
                        <a:p>
                          <a:endParaRPr lang="it-IT"/>
                        </a:p>
                      </a:txBody>
                      <a:tcPr>
                        <a:blipFill>
                          <a:blip r:embed="rId2"/>
                          <a:stretch>
                            <a:fillRect l="-300000" t="-1639" r="-1198" b="-922951"/>
                          </a:stretch>
                        </a:blipFill>
                      </a:tcPr>
                    </a:tc>
                    <a:extLst>
                      <a:ext uri="{0D108BD9-81ED-4DB2-BD59-A6C34878D82A}">
                        <a16:rowId xmlns:a16="http://schemas.microsoft.com/office/drawing/2014/main" val="3578906886"/>
                      </a:ext>
                    </a:extLst>
                  </a:tr>
                  <a:tr h="370840">
                    <a:tc>
                      <a:txBody>
                        <a:bodyPr/>
                        <a:lstStyle/>
                        <a:p>
                          <a:pPr algn="ctr"/>
                          <a:r>
                            <a:rPr lang="it-IT" dirty="0"/>
                            <a:t>1</a:t>
                          </a:r>
                        </a:p>
                      </a:txBody>
                      <a:tcPr/>
                    </a:tc>
                    <a:tc>
                      <a:txBody>
                        <a:bodyPr/>
                        <a:lstStyle/>
                        <a:p>
                          <a:pPr algn="ctr"/>
                          <a:r>
                            <a:rPr lang="it-IT" dirty="0"/>
                            <a:t>9</a:t>
                          </a:r>
                        </a:p>
                      </a:txBody>
                      <a:tcPr/>
                    </a:tc>
                    <a:tc>
                      <a:txBody>
                        <a:bodyPr/>
                        <a:lstStyle/>
                        <a:p>
                          <a:pPr algn="ctr"/>
                          <a:r>
                            <a:rPr lang="it-IT" dirty="0"/>
                            <a:t>1</a:t>
                          </a:r>
                        </a:p>
                      </a:txBody>
                      <a:tcPr/>
                    </a:tc>
                    <a:tc>
                      <a:txBody>
                        <a:bodyPr/>
                        <a:lstStyle/>
                        <a:p>
                          <a:pPr algn="ctr"/>
                          <a:r>
                            <a:rPr lang="it-IT" dirty="0"/>
                            <a:t>15</a:t>
                          </a:r>
                        </a:p>
                      </a:txBody>
                      <a:tcPr/>
                    </a:tc>
                    <a:extLst>
                      <a:ext uri="{0D108BD9-81ED-4DB2-BD59-A6C34878D82A}">
                        <a16:rowId xmlns:a16="http://schemas.microsoft.com/office/drawing/2014/main" val="3464485001"/>
                      </a:ext>
                    </a:extLst>
                  </a:tr>
                  <a:tr h="370840">
                    <a:tc>
                      <a:txBody>
                        <a:bodyPr/>
                        <a:lstStyle/>
                        <a:p>
                          <a:pPr algn="ctr"/>
                          <a:r>
                            <a:rPr lang="it-IT" dirty="0"/>
                            <a:t>2</a:t>
                          </a:r>
                        </a:p>
                      </a:txBody>
                      <a:tcPr/>
                    </a:tc>
                    <a:tc>
                      <a:txBody>
                        <a:bodyPr/>
                        <a:lstStyle/>
                        <a:p>
                          <a:pPr algn="ctr"/>
                          <a:r>
                            <a:rPr lang="it-IT" dirty="0"/>
                            <a:t>8</a:t>
                          </a:r>
                        </a:p>
                      </a:txBody>
                      <a:tcPr/>
                    </a:tc>
                    <a:tc>
                      <a:txBody>
                        <a:bodyPr/>
                        <a:lstStyle/>
                        <a:p>
                          <a:pPr algn="ctr"/>
                          <a:r>
                            <a:rPr lang="it-IT" dirty="0"/>
                            <a:t>1.5</a:t>
                          </a:r>
                        </a:p>
                      </a:txBody>
                      <a:tcPr/>
                    </a:tc>
                    <a:tc>
                      <a:txBody>
                        <a:bodyPr/>
                        <a:lstStyle/>
                        <a:p>
                          <a:pPr algn="ctr"/>
                          <a:r>
                            <a:rPr lang="it-IT" dirty="0"/>
                            <a:t>13.5</a:t>
                          </a:r>
                        </a:p>
                      </a:txBody>
                      <a:tcPr/>
                    </a:tc>
                    <a:extLst>
                      <a:ext uri="{0D108BD9-81ED-4DB2-BD59-A6C34878D82A}">
                        <a16:rowId xmlns:a16="http://schemas.microsoft.com/office/drawing/2014/main" val="3919074208"/>
                      </a:ext>
                    </a:extLst>
                  </a:tr>
                  <a:tr h="370840">
                    <a:tc>
                      <a:txBody>
                        <a:bodyPr/>
                        <a:lstStyle/>
                        <a:p>
                          <a:pPr algn="ctr"/>
                          <a:r>
                            <a:rPr lang="it-IT" dirty="0"/>
                            <a:t>3</a:t>
                          </a:r>
                        </a:p>
                      </a:txBody>
                      <a:tcPr/>
                    </a:tc>
                    <a:tc>
                      <a:txBody>
                        <a:bodyPr/>
                        <a:lstStyle/>
                        <a:p>
                          <a:pPr algn="ctr"/>
                          <a:r>
                            <a:rPr lang="it-IT" dirty="0"/>
                            <a:t>7</a:t>
                          </a:r>
                        </a:p>
                      </a:txBody>
                      <a:tcPr/>
                    </a:tc>
                    <a:tc>
                      <a:txBody>
                        <a:bodyPr/>
                        <a:lstStyle/>
                        <a:p>
                          <a:pPr algn="ctr"/>
                          <a:r>
                            <a:rPr lang="it-IT" dirty="0"/>
                            <a:t>2</a:t>
                          </a:r>
                        </a:p>
                      </a:txBody>
                      <a:tcPr/>
                    </a:tc>
                    <a:tc>
                      <a:txBody>
                        <a:bodyPr/>
                        <a:lstStyle/>
                        <a:p>
                          <a:pPr algn="ctr"/>
                          <a:r>
                            <a:rPr lang="it-IT" dirty="0"/>
                            <a:t>12</a:t>
                          </a:r>
                        </a:p>
                      </a:txBody>
                      <a:tcPr/>
                    </a:tc>
                    <a:extLst>
                      <a:ext uri="{0D108BD9-81ED-4DB2-BD59-A6C34878D82A}">
                        <a16:rowId xmlns:a16="http://schemas.microsoft.com/office/drawing/2014/main" val="2778327318"/>
                      </a:ext>
                    </a:extLst>
                  </a:tr>
                  <a:tr h="370840">
                    <a:tc>
                      <a:txBody>
                        <a:bodyPr/>
                        <a:lstStyle/>
                        <a:p>
                          <a:pPr algn="ctr"/>
                          <a:r>
                            <a:rPr lang="it-IT" dirty="0"/>
                            <a:t>4</a:t>
                          </a:r>
                        </a:p>
                      </a:txBody>
                      <a:tcPr/>
                    </a:tc>
                    <a:tc>
                      <a:txBody>
                        <a:bodyPr/>
                        <a:lstStyle/>
                        <a:p>
                          <a:pPr algn="ctr"/>
                          <a:r>
                            <a:rPr lang="it-IT" dirty="0"/>
                            <a:t>6</a:t>
                          </a:r>
                        </a:p>
                      </a:txBody>
                      <a:tcPr/>
                    </a:tc>
                    <a:tc>
                      <a:txBody>
                        <a:bodyPr/>
                        <a:lstStyle/>
                        <a:p>
                          <a:pPr algn="ctr"/>
                          <a:r>
                            <a:rPr lang="it-IT" dirty="0"/>
                            <a:t>2.5</a:t>
                          </a:r>
                        </a:p>
                      </a:txBody>
                      <a:tcPr/>
                    </a:tc>
                    <a:tc>
                      <a:txBody>
                        <a:bodyPr/>
                        <a:lstStyle/>
                        <a:p>
                          <a:pPr algn="ctr"/>
                          <a:r>
                            <a:rPr lang="it-IT" dirty="0"/>
                            <a:t>10.5</a:t>
                          </a:r>
                        </a:p>
                      </a:txBody>
                      <a:tcPr/>
                    </a:tc>
                    <a:extLst>
                      <a:ext uri="{0D108BD9-81ED-4DB2-BD59-A6C34878D82A}">
                        <a16:rowId xmlns:a16="http://schemas.microsoft.com/office/drawing/2014/main" val="1801765549"/>
                      </a:ext>
                    </a:extLst>
                  </a:tr>
                  <a:tr h="370840">
                    <a:tc>
                      <a:txBody>
                        <a:bodyPr/>
                        <a:lstStyle/>
                        <a:p>
                          <a:pPr algn="ctr"/>
                          <a:r>
                            <a:rPr lang="it-IT" dirty="0"/>
                            <a:t>5</a:t>
                          </a:r>
                        </a:p>
                      </a:txBody>
                      <a:tcPr/>
                    </a:tc>
                    <a:tc>
                      <a:txBody>
                        <a:bodyPr/>
                        <a:lstStyle/>
                        <a:p>
                          <a:pPr algn="ctr"/>
                          <a:r>
                            <a:rPr lang="it-IT" dirty="0"/>
                            <a:t>5</a:t>
                          </a:r>
                        </a:p>
                      </a:txBody>
                      <a:tcPr/>
                    </a:tc>
                    <a:tc>
                      <a:txBody>
                        <a:bodyPr/>
                        <a:lstStyle/>
                        <a:p>
                          <a:pPr algn="ctr"/>
                          <a:r>
                            <a:rPr lang="it-IT" dirty="0"/>
                            <a:t>3</a:t>
                          </a:r>
                        </a:p>
                      </a:txBody>
                      <a:tcPr/>
                    </a:tc>
                    <a:tc>
                      <a:txBody>
                        <a:bodyPr/>
                        <a:lstStyle/>
                        <a:p>
                          <a:pPr algn="ctr"/>
                          <a:r>
                            <a:rPr lang="it-IT" dirty="0"/>
                            <a:t>9</a:t>
                          </a:r>
                        </a:p>
                      </a:txBody>
                      <a:tcPr/>
                    </a:tc>
                    <a:extLst>
                      <a:ext uri="{0D108BD9-81ED-4DB2-BD59-A6C34878D82A}">
                        <a16:rowId xmlns:a16="http://schemas.microsoft.com/office/drawing/2014/main" val="590296784"/>
                      </a:ext>
                    </a:extLst>
                  </a:tr>
                  <a:tr h="370840">
                    <a:tc>
                      <a:txBody>
                        <a:bodyPr/>
                        <a:lstStyle/>
                        <a:p>
                          <a:pPr algn="ctr"/>
                          <a:r>
                            <a:rPr lang="it-IT" dirty="0"/>
                            <a:t>6</a:t>
                          </a:r>
                        </a:p>
                      </a:txBody>
                      <a:tcPr/>
                    </a:tc>
                    <a:tc>
                      <a:txBody>
                        <a:bodyPr/>
                        <a:lstStyle/>
                        <a:p>
                          <a:pPr algn="ctr"/>
                          <a:r>
                            <a:rPr lang="it-IT" dirty="0"/>
                            <a:t>4</a:t>
                          </a:r>
                        </a:p>
                      </a:txBody>
                      <a:tcPr/>
                    </a:tc>
                    <a:tc>
                      <a:txBody>
                        <a:bodyPr/>
                        <a:lstStyle/>
                        <a:p>
                          <a:pPr algn="ctr"/>
                          <a:r>
                            <a:rPr lang="it-IT" dirty="0"/>
                            <a:t>3.5</a:t>
                          </a:r>
                        </a:p>
                      </a:txBody>
                      <a:tcPr/>
                    </a:tc>
                    <a:tc>
                      <a:txBody>
                        <a:bodyPr/>
                        <a:lstStyle/>
                        <a:p>
                          <a:pPr algn="ctr"/>
                          <a:r>
                            <a:rPr lang="it-IT" dirty="0"/>
                            <a:t>7.5</a:t>
                          </a:r>
                        </a:p>
                      </a:txBody>
                      <a:tcPr/>
                    </a:tc>
                    <a:extLst>
                      <a:ext uri="{0D108BD9-81ED-4DB2-BD59-A6C34878D82A}">
                        <a16:rowId xmlns:a16="http://schemas.microsoft.com/office/drawing/2014/main" val="3015537121"/>
                      </a:ext>
                    </a:extLst>
                  </a:tr>
                  <a:tr h="370840">
                    <a:tc>
                      <a:txBody>
                        <a:bodyPr/>
                        <a:lstStyle/>
                        <a:p>
                          <a:pPr algn="ctr"/>
                          <a:r>
                            <a:rPr lang="it-IT" dirty="0"/>
                            <a:t>7</a:t>
                          </a:r>
                        </a:p>
                      </a:txBody>
                      <a:tcPr/>
                    </a:tc>
                    <a:tc>
                      <a:txBody>
                        <a:bodyPr/>
                        <a:lstStyle/>
                        <a:p>
                          <a:pPr algn="ctr"/>
                          <a:r>
                            <a:rPr lang="it-IT" dirty="0"/>
                            <a:t>3</a:t>
                          </a:r>
                        </a:p>
                      </a:txBody>
                      <a:tcPr/>
                    </a:tc>
                    <a:tc>
                      <a:txBody>
                        <a:bodyPr/>
                        <a:lstStyle/>
                        <a:p>
                          <a:pPr algn="ctr"/>
                          <a:r>
                            <a:rPr lang="it-IT" dirty="0"/>
                            <a:t>4</a:t>
                          </a:r>
                        </a:p>
                      </a:txBody>
                      <a:tcPr/>
                    </a:tc>
                    <a:tc>
                      <a:txBody>
                        <a:bodyPr/>
                        <a:lstStyle/>
                        <a:p>
                          <a:pPr algn="ctr"/>
                          <a:r>
                            <a:rPr lang="it-IT" dirty="0"/>
                            <a:t>6</a:t>
                          </a:r>
                        </a:p>
                      </a:txBody>
                      <a:tcPr/>
                    </a:tc>
                    <a:extLst>
                      <a:ext uri="{0D108BD9-81ED-4DB2-BD59-A6C34878D82A}">
                        <a16:rowId xmlns:a16="http://schemas.microsoft.com/office/drawing/2014/main" val="3369702835"/>
                      </a:ext>
                    </a:extLst>
                  </a:tr>
                  <a:tr h="370840">
                    <a:tc>
                      <a:txBody>
                        <a:bodyPr/>
                        <a:lstStyle/>
                        <a:p>
                          <a:pPr algn="ctr"/>
                          <a:r>
                            <a:rPr lang="it-IT" dirty="0"/>
                            <a:t>8</a:t>
                          </a:r>
                        </a:p>
                      </a:txBody>
                      <a:tcPr/>
                    </a:tc>
                    <a:tc>
                      <a:txBody>
                        <a:bodyPr/>
                        <a:lstStyle/>
                        <a:p>
                          <a:pPr algn="ctr"/>
                          <a:r>
                            <a:rPr lang="it-IT" dirty="0"/>
                            <a:t>2</a:t>
                          </a:r>
                        </a:p>
                      </a:txBody>
                      <a:tcPr/>
                    </a:tc>
                    <a:tc>
                      <a:txBody>
                        <a:bodyPr/>
                        <a:lstStyle/>
                        <a:p>
                          <a:pPr algn="ctr"/>
                          <a:r>
                            <a:rPr lang="it-IT" dirty="0"/>
                            <a:t>4.5</a:t>
                          </a:r>
                        </a:p>
                      </a:txBody>
                      <a:tcPr/>
                    </a:tc>
                    <a:tc>
                      <a:txBody>
                        <a:bodyPr/>
                        <a:lstStyle/>
                        <a:p>
                          <a:pPr algn="ctr"/>
                          <a:r>
                            <a:rPr lang="it-IT" dirty="0"/>
                            <a:t>5.5</a:t>
                          </a:r>
                        </a:p>
                      </a:txBody>
                      <a:tcPr/>
                    </a:tc>
                    <a:extLst>
                      <a:ext uri="{0D108BD9-81ED-4DB2-BD59-A6C34878D82A}">
                        <a16:rowId xmlns:a16="http://schemas.microsoft.com/office/drawing/2014/main" val="357262927"/>
                      </a:ext>
                    </a:extLst>
                  </a:tr>
                  <a:tr h="370840">
                    <a:tc>
                      <a:txBody>
                        <a:bodyPr/>
                        <a:lstStyle/>
                        <a:p>
                          <a:pPr algn="ctr"/>
                          <a:r>
                            <a:rPr lang="it-IT" dirty="0"/>
                            <a:t>9</a:t>
                          </a:r>
                        </a:p>
                      </a:txBody>
                      <a:tcPr/>
                    </a:tc>
                    <a:tc>
                      <a:txBody>
                        <a:bodyPr/>
                        <a:lstStyle/>
                        <a:p>
                          <a:pPr algn="ctr"/>
                          <a:r>
                            <a:rPr lang="it-IT" dirty="0"/>
                            <a:t>1</a:t>
                          </a:r>
                        </a:p>
                      </a:txBody>
                      <a:tcPr/>
                    </a:tc>
                    <a:tc>
                      <a:txBody>
                        <a:bodyPr/>
                        <a:lstStyle/>
                        <a:p>
                          <a:pPr algn="ctr"/>
                          <a:r>
                            <a:rPr lang="it-IT" dirty="0"/>
                            <a:t>5</a:t>
                          </a:r>
                        </a:p>
                      </a:txBody>
                      <a:tcPr/>
                    </a:tc>
                    <a:tc>
                      <a:txBody>
                        <a:bodyPr/>
                        <a:lstStyle/>
                        <a:p>
                          <a:pPr algn="ctr"/>
                          <a:r>
                            <a:rPr lang="it-IT" dirty="0"/>
                            <a:t>3</a:t>
                          </a:r>
                        </a:p>
                      </a:txBody>
                      <a:tcPr/>
                    </a:tc>
                    <a:extLst>
                      <a:ext uri="{0D108BD9-81ED-4DB2-BD59-A6C34878D82A}">
                        <a16:rowId xmlns:a16="http://schemas.microsoft.com/office/drawing/2014/main" val="2805440753"/>
                      </a:ext>
                    </a:extLst>
                  </a:tr>
                </a:tbl>
              </a:graphicData>
            </a:graphic>
          </p:graphicFrame>
        </mc:Fallback>
      </mc:AlternateContent>
      <p:cxnSp>
        <p:nvCxnSpPr>
          <p:cNvPr id="6" name="Connettore diritto 5">
            <a:extLst>
              <a:ext uri="{FF2B5EF4-FFF2-40B4-BE49-F238E27FC236}">
                <a16:creationId xmlns:a16="http://schemas.microsoft.com/office/drawing/2014/main" id="{B2AE7F3E-7616-0396-7434-941DE2B34777}"/>
              </a:ext>
            </a:extLst>
          </p:cNvPr>
          <p:cNvCxnSpPr>
            <a:cxnSpLocks/>
            <a:endCxn id="5" idx="2"/>
          </p:cNvCxnSpPr>
          <p:nvPr/>
        </p:nvCxnSpPr>
        <p:spPr>
          <a:xfrm flipH="1">
            <a:off x="6185209" y="2039938"/>
            <a:ext cx="3718" cy="4221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270CDEFC-C8F2-24B9-C209-F1C0CF46FC04}"/>
              </a:ext>
            </a:extLst>
          </p:cNvPr>
          <p:cNvSpPr/>
          <p:nvPr/>
        </p:nvSpPr>
        <p:spPr>
          <a:xfrm>
            <a:off x="2647794" y="4745360"/>
            <a:ext cx="3010830"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0AFC3D2-0372-92CC-2AA6-D25F98C154E7}"/>
              </a:ext>
            </a:extLst>
          </p:cNvPr>
          <p:cNvSpPr/>
          <p:nvPr/>
        </p:nvSpPr>
        <p:spPr>
          <a:xfrm>
            <a:off x="6709316" y="5114692"/>
            <a:ext cx="3010830"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03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BAB066A2-DAF2-367B-C378-D6D80B4604A6}"/>
              </a:ext>
            </a:extLst>
          </p:cNvPr>
          <p:cNvSpPr>
            <a:spLocks noGrp="1"/>
          </p:cNvSpPr>
          <p:nvPr>
            <p:ph type="title"/>
          </p:nvPr>
        </p:nvSpPr>
        <p:spPr>
          <a:xfrm>
            <a:off x="565149" y="771525"/>
            <a:ext cx="8372021" cy="1268413"/>
          </a:xfrm>
        </p:spPr>
        <p:txBody>
          <a:bodyPr>
            <a:normAutofit/>
          </a:bodyPr>
          <a:lstStyle/>
          <a:p>
            <a:r>
              <a:rPr lang="it-IT" dirty="0"/>
              <a:t>Gli altri casi di potere di mercato</a:t>
            </a:r>
          </a:p>
        </p:txBody>
      </p:sp>
      <p:sp>
        <p:nvSpPr>
          <p:cNvPr id="4" name="CasellaDiTesto 3">
            <a:extLst>
              <a:ext uri="{FF2B5EF4-FFF2-40B4-BE49-F238E27FC236}">
                <a16:creationId xmlns:a16="http://schemas.microsoft.com/office/drawing/2014/main" id="{9B8E1B91-4FDC-AD6E-E89F-FFDE45EA8B84}"/>
              </a:ext>
            </a:extLst>
          </p:cNvPr>
          <p:cNvSpPr txBox="1"/>
          <p:nvPr/>
        </p:nvSpPr>
        <p:spPr>
          <a:xfrm>
            <a:off x="903514" y="2039938"/>
            <a:ext cx="10312438" cy="369332"/>
          </a:xfrm>
          <a:prstGeom prst="rect">
            <a:avLst/>
          </a:prstGeom>
          <a:noFill/>
        </p:spPr>
        <p:txBody>
          <a:bodyPr wrap="none" rtlCol="0">
            <a:spAutoFit/>
          </a:bodyPr>
          <a:lstStyle/>
          <a:p>
            <a:r>
              <a:rPr lang="it-IT" b="1" dirty="0">
                <a:solidFill>
                  <a:srgbClr val="FF0000"/>
                </a:solidFill>
              </a:rPr>
              <a:t>Oligopolio alla </a:t>
            </a:r>
            <a:r>
              <a:rPr lang="it-IT" b="1" dirty="0" err="1">
                <a:solidFill>
                  <a:srgbClr val="FF0000"/>
                </a:solidFill>
              </a:rPr>
              <a:t>Cournot</a:t>
            </a:r>
            <a:r>
              <a:rPr lang="it-IT" b="1" dirty="0">
                <a:solidFill>
                  <a:srgbClr val="FF0000"/>
                </a:solidFill>
              </a:rPr>
              <a:t> </a:t>
            </a:r>
            <a:r>
              <a:rPr lang="it-IT" dirty="0"/>
              <a:t>: una situazione in cui nel mercato opera un numero limitato di imprese</a:t>
            </a:r>
            <a:endParaRPr lang="it-IT" b="1" dirty="0">
              <a:solidFill>
                <a:srgbClr val="FF0000"/>
              </a:solidFill>
            </a:endParaRPr>
          </a:p>
        </p:txBody>
      </p:sp>
      <p:sp>
        <p:nvSpPr>
          <p:cNvPr id="5" name="Freccia in giù 4">
            <a:extLst>
              <a:ext uri="{FF2B5EF4-FFF2-40B4-BE49-F238E27FC236}">
                <a16:creationId xmlns:a16="http://schemas.microsoft.com/office/drawing/2014/main" id="{F8AC884F-0577-DB1C-17A9-73D65FEF1B57}"/>
              </a:ext>
            </a:extLst>
          </p:cNvPr>
          <p:cNvSpPr/>
          <p:nvPr/>
        </p:nvSpPr>
        <p:spPr>
          <a:xfrm>
            <a:off x="5421086" y="2547257"/>
            <a:ext cx="484632" cy="489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2AAA01BB-8A1D-DFD1-BF7B-C37E70B9CAFC}"/>
              </a:ext>
            </a:extLst>
          </p:cNvPr>
          <p:cNvSpPr txBox="1"/>
          <p:nvPr/>
        </p:nvSpPr>
        <p:spPr>
          <a:xfrm>
            <a:off x="1636466" y="3059668"/>
            <a:ext cx="8281434" cy="369332"/>
          </a:xfrm>
          <a:prstGeom prst="rect">
            <a:avLst/>
          </a:prstGeom>
          <a:noFill/>
        </p:spPr>
        <p:txBody>
          <a:bodyPr wrap="none" rtlCol="0">
            <a:spAutoFit/>
          </a:bodyPr>
          <a:lstStyle/>
          <a:p>
            <a:r>
              <a:rPr lang="it-IT" dirty="0"/>
              <a:t>Produce un’allocazione di equilibrio che non è efficiente in senso allocativo.</a:t>
            </a:r>
            <a:endParaRPr lang="it-IT" b="1" dirty="0">
              <a:solidFill>
                <a:srgbClr val="FF0000"/>
              </a:solidFill>
            </a:endParaRPr>
          </a:p>
        </p:txBody>
      </p:sp>
      <p:sp>
        <p:nvSpPr>
          <p:cNvPr id="7" name="CasellaDiTesto 6">
            <a:extLst>
              <a:ext uri="{FF2B5EF4-FFF2-40B4-BE49-F238E27FC236}">
                <a16:creationId xmlns:a16="http://schemas.microsoft.com/office/drawing/2014/main" id="{EC1812FA-ADBD-E6E4-E797-4227A035734E}"/>
              </a:ext>
            </a:extLst>
          </p:cNvPr>
          <p:cNvSpPr txBox="1"/>
          <p:nvPr/>
        </p:nvSpPr>
        <p:spPr>
          <a:xfrm>
            <a:off x="976291" y="3516344"/>
            <a:ext cx="10086416" cy="369332"/>
          </a:xfrm>
          <a:prstGeom prst="rect">
            <a:avLst/>
          </a:prstGeom>
          <a:noFill/>
        </p:spPr>
        <p:txBody>
          <a:bodyPr wrap="none" rtlCol="0">
            <a:spAutoFit/>
          </a:bodyPr>
          <a:lstStyle/>
          <a:p>
            <a:r>
              <a:rPr lang="it-IT" dirty="0"/>
              <a:t>Ciascun oligopolista punta al proprio massimo profitto scegliendo la </a:t>
            </a:r>
            <a:r>
              <a:rPr lang="it-IT" b="1" dirty="0"/>
              <a:t>QUANTITA’ </a:t>
            </a:r>
            <a:r>
              <a:rPr lang="it-IT" dirty="0"/>
              <a:t>da produrre</a:t>
            </a:r>
            <a:endParaRPr lang="it-IT" b="1" dirty="0">
              <a:solidFill>
                <a:srgbClr val="FF0000"/>
              </a:solidFill>
            </a:endParaRPr>
          </a:p>
        </p:txBody>
      </p:sp>
      <p:sp>
        <p:nvSpPr>
          <p:cNvPr id="8" name="Freccia in giù 7">
            <a:extLst>
              <a:ext uri="{FF2B5EF4-FFF2-40B4-BE49-F238E27FC236}">
                <a16:creationId xmlns:a16="http://schemas.microsoft.com/office/drawing/2014/main" id="{9D536C58-E6FA-5FE8-D190-4DC68F6D4D91}"/>
              </a:ext>
            </a:extLst>
          </p:cNvPr>
          <p:cNvSpPr/>
          <p:nvPr/>
        </p:nvSpPr>
        <p:spPr>
          <a:xfrm>
            <a:off x="5421086" y="4073346"/>
            <a:ext cx="484632" cy="4627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00F6A762-D055-85E9-F510-35BB62E7095F}"/>
              </a:ext>
            </a:extLst>
          </p:cNvPr>
          <p:cNvSpPr txBox="1"/>
          <p:nvPr/>
        </p:nvSpPr>
        <p:spPr>
          <a:xfrm>
            <a:off x="733975" y="4539078"/>
            <a:ext cx="10481977" cy="646331"/>
          </a:xfrm>
          <a:prstGeom prst="rect">
            <a:avLst/>
          </a:prstGeom>
          <a:noFill/>
        </p:spPr>
        <p:txBody>
          <a:bodyPr wrap="square" rtlCol="0">
            <a:spAutoFit/>
          </a:bodyPr>
          <a:lstStyle/>
          <a:p>
            <a:r>
              <a:rPr lang="it-IT" dirty="0"/>
              <a:t>La decisione di produzione di ogni impresa incide sulla quantità complessiva immessa nel mercato (e si ripercuote sul prezzo) </a:t>
            </a:r>
          </a:p>
        </p:txBody>
      </p:sp>
      <p:sp>
        <p:nvSpPr>
          <p:cNvPr id="10" name="Freccia in giù 9">
            <a:extLst>
              <a:ext uri="{FF2B5EF4-FFF2-40B4-BE49-F238E27FC236}">
                <a16:creationId xmlns:a16="http://schemas.microsoft.com/office/drawing/2014/main" id="{76B924EF-8297-AC02-D2FD-AF26CFFAF1F2}"/>
              </a:ext>
            </a:extLst>
          </p:cNvPr>
          <p:cNvSpPr/>
          <p:nvPr/>
        </p:nvSpPr>
        <p:spPr>
          <a:xfrm>
            <a:off x="5421086" y="5304890"/>
            <a:ext cx="484632" cy="4627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A5429674-6704-E207-0EE8-FD1E0D833596}"/>
              </a:ext>
            </a:extLst>
          </p:cNvPr>
          <p:cNvSpPr txBox="1"/>
          <p:nvPr/>
        </p:nvSpPr>
        <p:spPr>
          <a:xfrm>
            <a:off x="4244551" y="5767618"/>
            <a:ext cx="3219151" cy="369332"/>
          </a:xfrm>
          <a:prstGeom prst="rect">
            <a:avLst/>
          </a:prstGeom>
          <a:noFill/>
        </p:spPr>
        <p:txBody>
          <a:bodyPr wrap="none" rtlCol="0">
            <a:spAutoFit/>
          </a:bodyPr>
          <a:lstStyle/>
          <a:p>
            <a:r>
              <a:rPr lang="it-IT" b="1" dirty="0"/>
              <a:t>Interdipendenza strategica</a:t>
            </a:r>
          </a:p>
        </p:txBody>
      </p:sp>
    </p:spTree>
    <p:extLst>
      <p:ext uri="{BB962C8B-B14F-4D97-AF65-F5344CB8AC3E}">
        <p14:creationId xmlns:p14="http://schemas.microsoft.com/office/powerpoint/2010/main" val="258270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F8EFE019-1FCF-8F69-C346-AE2DEE6CA7BD}"/>
              </a:ext>
            </a:extLst>
          </p:cNvPr>
          <p:cNvSpPr>
            <a:spLocks noGrp="1"/>
          </p:cNvSpPr>
          <p:nvPr>
            <p:ph type="title"/>
          </p:nvPr>
        </p:nvSpPr>
        <p:spPr>
          <a:xfrm>
            <a:off x="565150" y="771525"/>
            <a:ext cx="7740650" cy="1268413"/>
          </a:xfrm>
        </p:spPr>
        <p:txBody>
          <a:bodyPr>
            <a:normAutofit fontScale="90000"/>
          </a:bodyPr>
          <a:lstStyle/>
          <a:p>
            <a:r>
              <a:rPr lang="it-IT" dirty="0"/>
              <a:t>Gli altri casi di potere di mercato</a:t>
            </a:r>
          </a:p>
        </p:txBody>
      </p:sp>
      <p:sp>
        <p:nvSpPr>
          <p:cNvPr id="4" name="CasellaDiTesto 3">
            <a:extLst>
              <a:ext uri="{FF2B5EF4-FFF2-40B4-BE49-F238E27FC236}">
                <a16:creationId xmlns:a16="http://schemas.microsoft.com/office/drawing/2014/main" id="{84FFD049-1109-2C92-542D-59FFFE5A7F1C}"/>
              </a:ext>
            </a:extLst>
          </p:cNvPr>
          <p:cNvSpPr txBox="1"/>
          <p:nvPr/>
        </p:nvSpPr>
        <p:spPr>
          <a:xfrm>
            <a:off x="565150" y="1959428"/>
            <a:ext cx="10766879" cy="646331"/>
          </a:xfrm>
          <a:prstGeom prst="rect">
            <a:avLst/>
          </a:prstGeom>
          <a:noFill/>
        </p:spPr>
        <p:txBody>
          <a:bodyPr wrap="square" rtlCol="0">
            <a:spAutoFit/>
          </a:bodyPr>
          <a:lstStyle/>
          <a:p>
            <a:pPr algn="ctr"/>
            <a:r>
              <a:rPr lang="it-IT" dirty="0"/>
              <a:t>In termini di allocazione di mercato, l’oligopolio produce una situazione intermedia tra monopolio e concorrenza perfetta</a:t>
            </a:r>
          </a:p>
        </p:txBody>
      </p:sp>
      <p:sp>
        <p:nvSpPr>
          <p:cNvPr id="5" name="Freccia in giù 4">
            <a:extLst>
              <a:ext uri="{FF2B5EF4-FFF2-40B4-BE49-F238E27FC236}">
                <a16:creationId xmlns:a16="http://schemas.microsoft.com/office/drawing/2014/main" id="{F22D8AC8-EDE4-82E3-8B93-44D9DC648103}"/>
              </a:ext>
            </a:extLst>
          </p:cNvPr>
          <p:cNvSpPr/>
          <p:nvPr/>
        </p:nvSpPr>
        <p:spPr>
          <a:xfrm>
            <a:off x="5562600" y="2732314"/>
            <a:ext cx="484632" cy="696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510EE4B-089A-CD44-AB7F-B8CD665504CA}"/>
              </a:ext>
            </a:extLst>
          </p:cNvPr>
          <p:cNvSpPr txBox="1"/>
          <p:nvPr/>
        </p:nvSpPr>
        <p:spPr>
          <a:xfrm>
            <a:off x="1539400" y="3790577"/>
            <a:ext cx="9333039" cy="923330"/>
          </a:xfrm>
          <a:prstGeom prst="rect">
            <a:avLst/>
          </a:prstGeom>
          <a:noFill/>
        </p:spPr>
        <p:txBody>
          <a:bodyPr wrap="square" rtlCol="0">
            <a:spAutoFit/>
          </a:bodyPr>
          <a:lstStyle/>
          <a:p>
            <a:r>
              <a:rPr lang="it-IT" dirty="0"/>
              <a:t>La quantità complessivamente immessa di un mercato di oligopolio alla </a:t>
            </a:r>
            <a:r>
              <a:rPr lang="it-IT" dirty="0" err="1"/>
              <a:t>Cournot</a:t>
            </a:r>
            <a:r>
              <a:rPr lang="it-IT" dirty="0"/>
              <a:t> è maggiore rispetto alla quantità di monopolio, ma minore rispetto alla quantità che rende massimo il benessere sociale.</a:t>
            </a:r>
          </a:p>
        </p:txBody>
      </p:sp>
    </p:spTree>
    <p:extLst>
      <p:ext uri="{BB962C8B-B14F-4D97-AF65-F5344CB8AC3E}">
        <p14:creationId xmlns:p14="http://schemas.microsoft.com/office/powerpoint/2010/main" val="37148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4F8F41CA-ACE2-F1AB-EA1D-7775DBB01AD6}"/>
              </a:ext>
            </a:extLst>
          </p:cNvPr>
          <p:cNvSpPr>
            <a:spLocks noGrp="1"/>
          </p:cNvSpPr>
          <p:nvPr>
            <p:ph type="title"/>
          </p:nvPr>
        </p:nvSpPr>
        <p:spPr>
          <a:xfrm>
            <a:off x="565149" y="771525"/>
            <a:ext cx="7731357" cy="1268413"/>
          </a:xfrm>
        </p:spPr>
        <p:txBody>
          <a:bodyPr>
            <a:normAutofit fontScale="90000"/>
          </a:bodyPr>
          <a:lstStyle/>
          <a:p>
            <a:r>
              <a:rPr lang="it-IT" dirty="0"/>
              <a:t>Gli altri casi di potere di mercato</a:t>
            </a:r>
          </a:p>
        </p:txBody>
      </p:sp>
      <p:sp>
        <p:nvSpPr>
          <p:cNvPr id="5" name="CasellaDiTesto 4">
            <a:extLst>
              <a:ext uri="{FF2B5EF4-FFF2-40B4-BE49-F238E27FC236}">
                <a16:creationId xmlns:a16="http://schemas.microsoft.com/office/drawing/2014/main" id="{9F30B001-0390-8ABD-908A-A109DA2E6218}"/>
              </a:ext>
            </a:extLst>
          </p:cNvPr>
          <p:cNvSpPr txBox="1"/>
          <p:nvPr/>
        </p:nvSpPr>
        <p:spPr>
          <a:xfrm>
            <a:off x="680224" y="2039938"/>
            <a:ext cx="5112297" cy="523220"/>
          </a:xfrm>
          <a:prstGeom prst="rect">
            <a:avLst/>
          </a:prstGeom>
          <a:noFill/>
        </p:spPr>
        <p:txBody>
          <a:bodyPr wrap="none" rtlCol="0">
            <a:spAutoFit/>
          </a:bodyPr>
          <a:lstStyle/>
          <a:p>
            <a:r>
              <a:rPr lang="it-IT" sz="2800" b="1" dirty="0">
                <a:solidFill>
                  <a:srgbClr val="FF0000"/>
                </a:solidFill>
              </a:rPr>
              <a:t>OLIGOPOLIO DI BERTRAND</a:t>
            </a:r>
          </a:p>
        </p:txBody>
      </p:sp>
      <p:pic>
        <p:nvPicPr>
          <p:cNvPr id="7" name="Immagine 6" descr="Immagine che contiene persona, Viso umano, ritratto, uomo&#10;&#10;Descrizione generata automaticamente">
            <a:extLst>
              <a:ext uri="{FF2B5EF4-FFF2-40B4-BE49-F238E27FC236}">
                <a16:creationId xmlns:a16="http://schemas.microsoft.com/office/drawing/2014/main" id="{F4B1188D-2E98-F87B-63D3-39455A47C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14" y="2688974"/>
            <a:ext cx="2692319" cy="3211737"/>
          </a:xfrm>
          <a:prstGeom prst="rect">
            <a:avLst/>
          </a:prstGeom>
        </p:spPr>
      </p:pic>
      <p:sp>
        <p:nvSpPr>
          <p:cNvPr id="9" name="CasellaDiTesto 8">
            <a:extLst>
              <a:ext uri="{FF2B5EF4-FFF2-40B4-BE49-F238E27FC236}">
                <a16:creationId xmlns:a16="http://schemas.microsoft.com/office/drawing/2014/main" id="{5D15D14A-42F0-9C08-074A-7AF912D2BE5A}"/>
              </a:ext>
            </a:extLst>
          </p:cNvPr>
          <p:cNvSpPr txBox="1"/>
          <p:nvPr/>
        </p:nvSpPr>
        <p:spPr>
          <a:xfrm>
            <a:off x="4315520" y="2862075"/>
            <a:ext cx="6757641" cy="1938992"/>
          </a:xfrm>
          <a:prstGeom prst="rect">
            <a:avLst/>
          </a:prstGeom>
          <a:noFill/>
        </p:spPr>
        <p:txBody>
          <a:bodyPr wrap="square" rtlCol="0">
            <a:spAutoFit/>
          </a:bodyPr>
          <a:lstStyle/>
          <a:p>
            <a:r>
              <a:rPr lang="it-IT" sz="2400" b="1" dirty="0"/>
              <a:t>Joseph Louis François Bertrand </a:t>
            </a:r>
            <a:r>
              <a:rPr lang="it-IT" sz="2400" dirty="0"/>
              <a:t>(1822-1900) matematico francese. </a:t>
            </a:r>
          </a:p>
          <a:p>
            <a:r>
              <a:rPr lang="it-IT" sz="2400" dirty="0"/>
              <a:t>Noto nell’ambito dell’economia e della teoria dei giochi per aver ideato un modello concorrenza duopolistica.</a:t>
            </a:r>
          </a:p>
        </p:txBody>
      </p:sp>
    </p:spTree>
    <p:extLst>
      <p:ext uri="{BB962C8B-B14F-4D97-AF65-F5344CB8AC3E}">
        <p14:creationId xmlns:p14="http://schemas.microsoft.com/office/powerpoint/2010/main" val="21903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CDC4FBE-7989-0F46-5C97-077C2C728240}"/>
              </a:ext>
            </a:extLst>
          </p:cNvPr>
          <p:cNvSpPr>
            <a:spLocks noGrp="1"/>
          </p:cNvSpPr>
          <p:nvPr>
            <p:ph type="title"/>
          </p:nvPr>
        </p:nvSpPr>
        <p:spPr>
          <a:xfrm>
            <a:off x="565150" y="771525"/>
            <a:ext cx="7664450" cy="1268413"/>
          </a:xfrm>
        </p:spPr>
        <p:txBody>
          <a:bodyPr>
            <a:normAutofit fontScale="90000"/>
          </a:bodyPr>
          <a:lstStyle/>
          <a:p>
            <a:r>
              <a:rPr lang="it-IT" dirty="0"/>
              <a:t>Gli altri casi di potere di mercato</a:t>
            </a:r>
          </a:p>
        </p:txBody>
      </p:sp>
      <p:sp>
        <p:nvSpPr>
          <p:cNvPr id="4" name="CasellaDiTesto 3">
            <a:extLst>
              <a:ext uri="{FF2B5EF4-FFF2-40B4-BE49-F238E27FC236}">
                <a16:creationId xmlns:a16="http://schemas.microsoft.com/office/drawing/2014/main" id="{77C6F01C-1F60-AD5C-EE2B-54820CCA3CB8}"/>
              </a:ext>
            </a:extLst>
          </p:cNvPr>
          <p:cNvSpPr txBox="1"/>
          <p:nvPr/>
        </p:nvSpPr>
        <p:spPr>
          <a:xfrm>
            <a:off x="903514" y="2039938"/>
            <a:ext cx="9406742" cy="369332"/>
          </a:xfrm>
          <a:prstGeom prst="rect">
            <a:avLst/>
          </a:prstGeom>
          <a:noFill/>
        </p:spPr>
        <p:txBody>
          <a:bodyPr wrap="none" rtlCol="0">
            <a:spAutoFit/>
          </a:bodyPr>
          <a:lstStyle/>
          <a:p>
            <a:r>
              <a:rPr lang="it-IT" b="1" dirty="0">
                <a:solidFill>
                  <a:srgbClr val="FF0000"/>
                </a:solidFill>
              </a:rPr>
              <a:t>Oligopolio alla Bertrand </a:t>
            </a:r>
            <a:r>
              <a:rPr lang="it-IT" dirty="0"/>
              <a:t>: se la variabile di scelta delle imprese è il </a:t>
            </a:r>
            <a:r>
              <a:rPr lang="it-IT" b="1" dirty="0"/>
              <a:t>prezzo </a:t>
            </a:r>
            <a:r>
              <a:rPr lang="it-IT" dirty="0"/>
              <a:t>da praticare</a:t>
            </a:r>
            <a:endParaRPr lang="it-IT" b="1" dirty="0">
              <a:solidFill>
                <a:srgbClr val="FF0000"/>
              </a:solidFill>
            </a:endParaRPr>
          </a:p>
        </p:txBody>
      </p:sp>
      <p:sp>
        <p:nvSpPr>
          <p:cNvPr id="5" name="Freccia in giù 4">
            <a:extLst>
              <a:ext uri="{FF2B5EF4-FFF2-40B4-BE49-F238E27FC236}">
                <a16:creationId xmlns:a16="http://schemas.microsoft.com/office/drawing/2014/main" id="{6AF8F6B9-354D-B865-08F4-58FCE97F7BB1}"/>
              </a:ext>
            </a:extLst>
          </p:cNvPr>
          <p:cNvSpPr/>
          <p:nvPr/>
        </p:nvSpPr>
        <p:spPr>
          <a:xfrm>
            <a:off x="5007429" y="269965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DCB55826-F421-373D-4328-1CBA961A51EA}"/>
              </a:ext>
            </a:extLst>
          </p:cNvPr>
          <p:cNvSpPr txBox="1"/>
          <p:nvPr/>
        </p:nvSpPr>
        <p:spPr>
          <a:xfrm>
            <a:off x="2937253" y="3783786"/>
            <a:ext cx="4624984" cy="369332"/>
          </a:xfrm>
          <a:prstGeom prst="rect">
            <a:avLst/>
          </a:prstGeom>
          <a:noFill/>
        </p:spPr>
        <p:txBody>
          <a:bodyPr wrap="none" rtlCol="0">
            <a:spAutoFit/>
          </a:bodyPr>
          <a:lstStyle/>
          <a:p>
            <a:r>
              <a:rPr lang="it-IT" dirty="0"/>
              <a:t>Soluzione di equilibrio: p=costo marginale</a:t>
            </a:r>
          </a:p>
        </p:txBody>
      </p:sp>
      <p:sp>
        <p:nvSpPr>
          <p:cNvPr id="7" name="CasellaDiTesto 6">
            <a:extLst>
              <a:ext uri="{FF2B5EF4-FFF2-40B4-BE49-F238E27FC236}">
                <a16:creationId xmlns:a16="http://schemas.microsoft.com/office/drawing/2014/main" id="{B206439A-3B5E-2065-9742-604135817D9D}"/>
              </a:ext>
            </a:extLst>
          </p:cNvPr>
          <p:cNvSpPr txBox="1"/>
          <p:nvPr/>
        </p:nvSpPr>
        <p:spPr>
          <a:xfrm>
            <a:off x="1380597" y="4285346"/>
            <a:ext cx="10201804" cy="646331"/>
          </a:xfrm>
          <a:prstGeom prst="rect">
            <a:avLst/>
          </a:prstGeom>
          <a:noFill/>
        </p:spPr>
        <p:txBody>
          <a:bodyPr wrap="square" rtlCol="0">
            <a:spAutoFit/>
          </a:bodyPr>
          <a:lstStyle/>
          <a:p>
            <a:pPr algn="ctr"/>
            <a:r>
              <a:rPr lang="it-IT" dirty="0"/>
              <a:t>Replica la perfetta concorrenza nel caso in cui le imprese producano beni omogenei e abbiano la medesima struttura dei costi.</a:t>
            </a:r>
          </a:p>
        </p:txBody>
      </p:sp>
      <p:sp>
        <p:nvSpPr>
          <p:cNvPr id="8" name="CasellaDiTesto 7">
            <a:extLst>
              <a:ext uri="{FF2B5EF4-FFF2-40B4-BE49-F238E27FC236}">
                <a16:creationId xmlns:a16="http://schemas.microsoft.com/office/drawing/2014/main" id="{5CEEDF11-0054-0C4E-AA18-B88A1442BDCD}"/>
              </a:ext>
            </a:extLst>
          </p:cNvPr>
          <p:cNvSpPr txBox="1"/>
          <p:nvPr/>
        </p:nvSpPr>
        <p:spPr>
          <a:xfrm>
            <a:off x="954608" y="5204468"/>
            <a:ext cx="10201804" cy="369332"/>
          </a:xfrm>
          <a:prstGeom prst="rect">
            <a:avLst/>
          </a:prstGeom>
          <a:noFill/>
        </p:spPr>
        <p:txBody>
          <a:bodyPr wrap="square" rtlCol="0">
            <a:spAutoFit/>
          </a:bodyPr>
          <a:lstStyle/>
          <a:p>
            <a:pPr algn="ctr"/>
            <a:r>
              <a:rPr lang="it-IT" dirty="0"/>
              <a:t>Diverso nel caso in cui le imprese producano beni differenziati</a:t>
            </a:r>
          </a:p>
        </p:txBody>
      </p:sp>
    </p:spTree>
    <p:extLst>
      <p:ext uri="{BB962C8B-B14F-4D97-AF65-F5344CB8AC3E}">
        <p14:creationId xmlns:p14="http://schemas.microsoft.com/office/powerpoint/2010/main" val="98622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125427DC-1BEA-BEA2-D2AE-F88C079B5113}"/>
              </a:ext>
            </a:extLst>
          </p:cNvPr>
          <p:cNvSpPr>
            <a:spLocks noGrp="1"/>
          </p:cNvSpPr>
          <p:nvPr>
            <p:ph type="title"/>
          </p:nvPr>
        </p:nvSpPr>
        <p:spPr>
          <a:xfrm>
            <a:off x="565149" y="771525"/>
            <a:ext cx="7742509" cy="1268413"/>
          </a:xfrm>
        </p:spPr>
        <p:txBody>
          <a:bodyPr>
            <a:normAutofit fontScale="90000"/>
          </a:bodyPr>
          <a:lstStyle/>
          <a:p>
            <a:r>
              <a:rPr lang="it-IT" dirty="0"/>
              <a:t>Gli altri casi di potere di mercato</a:t>
            </a:r>
          </a:p>
        </p:txBody>
      </p:sp>
      <p:sp>
        <p:nvSpPr>
          <p:cNvPr id="4" name="CasellaDiTesto 3">
            <a:extLst>
              <a:ext uri="{FF2B5EF4-FFF2-40B4-BE49-F238E27FC236}">
                <a16:creationId xmlns:a16="http://schemas.microsoft.com/office/drawing/2014/main" id="{2C47250C-2625-12E9-24A5-66939A86F1AF}"/>
              </a:ext>
            </a:extLst>
          </p:cNvPr>
          <p:cNvSpPr txBox="1"/>
          <p:nvPr/>
        </p:nvSpPr>
        <p:spPr>
          <a:xfrm>
            <a:off x="903514" y="2039937"/>
            <a:ext cx="11288486" cy="646331"/>
          </a:xfrm>
          <a:prstGeom prst="rect">
            <a:avLst/>
          </a:prstGeom>
          <a:noFill/>
        </p:spPr>
        <p:txBody>
          <a:bodyPr wrap="square" rtlCol="0">
            <a:spAutoFit/>
          </a:bodyPr>
          <a:lstStyle/>
          <a:p>
            <a:r>
              <a:rPr lang="it-IT" b="1" dirty="0">
                <a:solidFill>
                  <a:srgbClr val="FF0000"/>
                </a:solidFill>
              </a:rPr>
              <a:t>Concorrenza monopolistica</a:t>
            </a:r>
            <a:r>
              <a:rPr lang="it-IT" dirty="0"/>
              <a:t>: il potere di mercato deriva non tanto dallo scarso numero di produttori quanto dal fatto che ciascuno di essi produce un bene leggermente diverso da quello degli altri </a:t>
            </a:r>
            <a:endParaRPr lang="it-IT" b="1" dirty="0">
              <a:solidFill>
                <a:srgbClr val="FF0000"/>
              </a:solidFill>
            </a:endParaRPr>
          </a:p>
        </p:txBody>
      </p:sp>
      <p:sp>
        <p:nvSpPr>
          <p:cNvPr id="5" name="Freccia in giù 4">
            <a:extLst>
              <a:ext uri="{FF2B5EF4-FFF2-40B4-BE49-F238E27FC236}">
                <a16:creationId xmlns:a16="http://schemas.microsoft.com/office/drawing/2014/main" id="{F59B7150-20A0-43B0-F182-2D0B78BF0E80}"/>
              </a:ext>
            </a:extLst>
          </p:cNvPr>
          <p:cNvSpPr/>
          <p:nvPr/>
        </p:nvSpPr>
        <p:spPr>
          <a:xfrm>
            <a:off x="5720576" y="292162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1145F0D-744D-071D-B4EC-864062640A24}"/>
              </a:ext>
            </a:extLst>
          </p:cNvPr>
          <p:cNvSpPr txBox="1"/>
          <p:nvPr/>
        </p:nvSpPr>
        <p:spPr>
          <a:xfrm>
            <a:off x="1561172" y="4282068"/>
            <a:ext cx="9467384" cy="1200329"/>
          </a:xfrm>
          <a:prstGeom prst="rect">
            <a:avLst/>
          </a:prstGeom>
          <a:noFill/>
        </p:spPr>
        <p:txBody>
          <a:bodyPr wrap="square" rtlCol="0">
            <a:spAutoFit/>
          </a:bodyPr>
          <a:lstStyle/>
          <a:p>
            <a:pPr algn="just"/>
            <a:r>
              <a:rPr lang="it-IT" i="1" dirty="0"/>
              <a:t>Perché si parla di concorrenza monopolistica?  </a:t>
            </a:r>
            <a:r>
              <a:rPr lang="it-IT" dirty="0"/>
              <a:t>Perché la presenza di questa lieve diversità crea una certa fedeltà del consumatore al bene prodotto dalla singola impresa: il consumatore non pensa che i beni prodotti da imprese diverse siano perfettamente sostituibili fra loro.</a:t>
            </a:r>
          </a:p>
        </p:txBody>
      </p:sp>
    </p:spTree>
    <p:extLst>
      <p:ext uri="{BB962C8B-B14F-4D97-AF65-F5344CB8AC3E}">
        <p14:creationId xmlns:p14="http://schemas.microsoft.com/office/powerpoint/2010/main" val="17744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07D767-E239-53F9-B9EF-E6F0DF4F1D51}"/>
              </a:ext>
            </a:extLst>
          </p:cNvPr>
          <p:cNvSpPr>
            <a:spLocks noGrp="1"/>
          </p:cNvSpPr>
          <p:nvPr>
            <p:ph type="title"/>
          </p:nvPr>
        </p:nvSpPr>
        <p:spPr/>
        <p:txBody>
          <a:bodyPr/>
          <a:lstStyle/>
          <a:p>
            <a:r>
              <a:rPr lang="it-IT" dirty="0"/>
              <a:t>Il Cartello</a:t>
            </a:r>
          </a:p>
        </p:txBody>
      </p:sp>
      <p:sp>
        <p:nvSpPr>
          <p:cNvPr id="3" name="CasellaDiTesto 2">
            <a:extLst>
              <a:ext uri="{FF2B5EF4-FFF2-40B4-BE49-F238E27FC236}">
                <a16:creationId xmlns:a16="http://schemas.microsoft.com/office/drawing/2014/main" id="{F63F136F-6F0C-9A24-3E33-A8D618AF406A}"/>
              </a:ext>
            </a:extLst>
          </p:cNvPr>
          <p:cNvSpPr txBox="1"/>
          <p:nvPr/>
        </p:nvSpPr>
        <p:spPr>
          <a:xfrm>
            <a:off x="990600" y="2264229"/>
            <a:ext cx="10017486" cy="369332"/>
          </a:xfrm>
          <a:prstGeom prst="rect">
            <a:avLst/>
          </a:prstGeom>
          <a:noFill/>
        </p:spPr>
        <p:txBody>
          <a:bodyPr wrap="none" rtlCol="0">
            <a:spAutoFit/>
          </a:bodyPr>
          <a:lstStyle/>
          <a:p>
            <a:r>
              <a:rPr lang="it-IT" dirty="0"/>
              <a:t>È un accordo tra le imprese oligopoliste teso a massimizzare la somma dei profitti individuali.</a:t>
            </a:r>
          </a:p>
        </p:txBody>
      </p:sp>
      <p:sp>
        <p:nvSpPr>
          <p:cNvPr id="4" name="Freccia in giù 3">
            <a:extLst>
              <a:ext uri="{FF2B5EF4-FFF2-40B4-BE49-F238E27FC236}">
                <a16:creationId xmlns:a16="http://schemas.microsoft.com/office/drawing/2014/main" id="{E9A4EACA-05C8-6D53-3337-2B155DC74CE9}"/>
              </a:ext>
            </a:extLst>
          </p:cNvPr>
          <p:cNvSpPr/>
          <p:nvPr/>
        </p:nvSpPr>
        <p:spPr>
          <a:xfrm>
            <a:off x="5611368" y="2807438"/>
            <a:ext cx="484632" cy="5501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D0DCDF7D-AFEA-68E3-A34B-FEFFE37D1E93}"/>
              </a:ext>
            </a:extLst>
          </p:cNvPr>
          <p:cNvSpPr txBox="1"/>
          <p:nvPr/>
        </p:nvSpPr>
        <p:spPr>
          <a:xfrm>
            <a:off x="1732597" y="3460581"/>
            <a:ext cx="7987990" cy="923330"/>
          </a:xfrm>
          <a:prstGeom prst="rect">
            <a:avLst/>
          </a:prstGeom>
          <a:noFill/>
        </p:spPr>
        <p:txBody>
          <a:bodyPr wrap="square" rtlCol="0">
            <a:spAutoFit/>
          </a:bodyPr>
          <a:lstStyle/>
          <a:p>
            <a:pPr algn="ctr"/>
            <a:r>
              <a:rPr lang="it-IT" dirty="0"/>
              <a:t>Accordo di cartello ogni intesa tra imprese volta a modificare l’allocazione di mercato in favore delle imprese stesse e a danno dei consumatori</a:t>
            </a:r>
          </a:p>
        </p:txBody>
      </p:sp>
      <p:sp>
        <p:nvSpPr>
          <p:cNvPr id="6" name="CasellaDiTesto 5">
            <a:extLst>
              <a:ext uri="{FF2B5EF4-FFF2-40B4-BE49-F238E27FC236}">
                <a16:creationId xmlns:a16="http://schemas.microsoft.com/office/drawing/2014/main" id="{B7B0FC3C-30BC-EDAC-F2DA-6564EDD5A83C}"/>
              </a:ext>
            </a:extLst>
          </p:cNvPr>
          <p:cNvSpPr txBox="1"/>
          <p:nvPr/>
        </p:nvSpPr>
        <p:spPr>
          <a:xfrm>
            <a:off x="1732597" y="4627742"/>
            <a:ext cx="7987990" cy="369332"/>
          </a:xfrm>
          <a:prstGeom prst="rect">
            <a:avLst/>
          </a:prstGeom>
          <a:noFill/>
        </p:spPr>
        <p:txBody>
          <a:bodyPr wrap="square" rtlCol="0">
            <a:spAutoFit/>
          </a:bodyPr>
          <a:lstStyle/>
          <a:p>
            <a:pPr algn="ctr"/>
            <a:r>
              <a:rPr lang="it-IT" dirty="0"/>
              <a:t>Danno per il benessere dei consumatori e del </a:t>
            </a:r>
            <a:r>
              <a:rPr lang="it-IT" i="1" dirty="0"/>
              <a:t>social welfare</a:t>
            </a:r>
          </a:p>
        </p:txBody>
      </p:sp>
    </p:spTree>
    <p:extLst>
      <p:ext uri="{BB962C8B-B14F-4D97-AF65-F5344CB8AC3E}">
        <p14:creationId xmlns:p14="http://schemas.microsoft.com/office/powerpoint/2010/main" val="9698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0157B-5C97-742F-EE09-8017CFEAA7EF}"/>
              </a:ext>
            </a:extLst>
          </p:cNvPr>
          <p:cNvSpPr>
            <a:spLocks noGrp="1"/>
          </p:cNvSpPr>
          <p:nvPr>
            <p:ph type="title"/>
          </p:nvPr>
        </p:nvSpPr>
        <p:spPr>
          <a:xfrm>
            <a:off x="565150" y="770890"/>
            <a:ext cx="10527393" cy="1268984"/>
          </a:xfrm>
        </p:spPr>
        <p:txBody>
          <a:bodyPr>
            <a:normAutofit fontScale="90000"/>
          </a:bodyPr>
          <a:lstStyle/>
          <a:p>
            <a:r>
              <a:rPr lang="it-IT" dirty="0"/>
              <a:t>Che cos’è e come si misura la concorrenzialità</a:t>
            </a:r>
          </a:p>
        </p:txBody>
      </p:sp>
      <p:sp>
        <p:nvSpPr>
          <p:cNvPr id="3" name="CasellaDiTesto 2">
            <a:extLst>
              <a:ext uri="{FF2B5EF4-FFF2-40B4-BE49-F238E27FC236}">
                <a16:creationId xmlns:a16="http://schemas.microsoft.com/office/drawing/2014/main" id="{0C9D9556-A3E6-CFA7-2844-AD0760DA95E0}"/>
              </a:ext>
            </a:extLst>
          </p:cNvPr>
          <p:cNvSpPr txBox="1"/>
          <p:nvPr/>
        </p:nvSpPr>
        <p:spPr>
          <a:xfrm>
            <a:off x="1404257" y="2242456"/>
            <a:ext cx="8564933" cy="923330"/>
          </a:xfrm>
          <a:prstGeom prst="rect">
            <a:avLst/>
          </a:prstGeom>
          <a:noFill/>
        </p:spPr>
        <p:txBody>
          <a:bodyPr wrap="square" rtlCol="0">
            <a:spAutoFit/>
          </a:bodyPr>
          <a:lstStyle/>
          <a:p>
            <a:r>
              <a:rPr lang="it-IT" dirty="0"/>
              <a:t>Un mercato può essere più o meno concorrenziale, intendendo che l’allocazione generata dal mercato può essere distante dall’efficienza allocativa propria della concorrenza in misura variabile</a:t>
            </a:r>
          </a:p>
        </p:txBody>
      </p:sp>
    </p:spTree>
    <p:extLst>
      <p:ext uri="{BB962C8B-B14F-4D97-AF65-F5344CB8AC3E}">
        <p14:creationId xmlns:p14="http://schemas.microsoft.com/office/powerpoint/2010/main" val="839743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9E593FD-599E-421B-D905-1FBFD5471E2E}"/>
              </a:ext>
            </a:extLst>
          </p:cNvPr>
          <p:cNvSpPr txBox="1"/>
          <p:nvPr/>
        </p:nvSpPr>
        <p:spPr>
          <a:xfrm>
            <a:off x="565149" y="2258994"/>
            <a:ext cx="10157279" cy="3273332"/>
          </a:xfrm>
          <a:prstGeom prst="rect">
            <a:avLst/>
          </a:prstGeom>
          <a:noFill/>
        </p:spPr>
        <p:txBody>
          <a:bodyPr wrap="square">
            <a:spAutoFit/>
          </a:bodyPr>
          <a:lstStyle/>
          <a:p>
            <a:pPr eaLnBrk="1" hangingPunct="1">
              <a:lnSpc>
                <a:spcPct val="80000"/>
              </a:lnSpc>
              <a:buFontTx/>
              <a:buNone/>
            </a:pPr>
            <a:r>
              <a:rPr lang="it-IT" altLang="en-US" sz="2000" dirty="0">
                <a:solidFill>
                  <a:srgbClr val="FF0000"/>
                </a:solidFill>
              </a:rPr>
              <a:t>Aumentare la sostituibilità fra prodotti rappresenta un’azione (di politica economica) </a:t>
            </a:r>
            <a:br>
              <a:rPr lang="it-IT" altLang="en-US" sz="2000" dirty="0">
                <a:solidFill>
                  <a:srgbClr val="FF0000"/>
                </a:solidFill>
              </a:rPr>
            </a:br>
            <a:r>
              <a:rPr lang="it-IT" altLang="en-US" sz="2000" dirty="0">
                <a:solidFill>
                  <a:srgbClr val="FF0000"/>
                </a:solidFill>
              </a:rPr>
              <a:t>pro-concorrenziale.</a:t>
            </a:r>
          </a:p>
          <a:p>
            <a:pPr eaLnBrk="1" hangingPunct="1">
              <a:lnSpc>
                <a:spcPct val="80000"/>
              </a:lnSpc>
              <a:buFontTx/>
              <a:buNone/>
            </a:pPr>
            <a:endParaRPr lang="it-IT" altLang="en-US" sz="2000" dirty="0">
              <a:solidFill>
                <a:schemeClr val="hlink"/>
              </a:solidFill>
            </a:endParaRPr>
          </a:p>
          <a:p>
            <a:pPr eaLnBrk="1" hangingPunct="1">
              <a:lnSpc>
                <a:spcPct val="80000"/>
              </a:lnSpc>
              <a:buFontTx/>
              <a:buNone/>
            </a:pPr>
            <a:r>
              <a:rPr lang="it-IT" altLang="en-US" sz="1800" dirty="0"/>
              <a:t>Come?</a:t>
            </a:r>
          </a:p>
          <a:p>
            <a:pPr eaLnBrk="1" hangingPunct="1">
              <a:lnSpc>
                <a:spcPct val="80000"/>
              </a:lnSpc>
              <a:buFontTx/>
              <a:buNone/>
            </a:pPr>
            <a:endParaRPr lang="it-IT" altLang="en-US" sz="1800" dirty="0"/>
          </a:p>
          <a:p>
            <a:pPr marL="285750" indent="-285750" eaLnBrk="1" hangingPunct="1">
              <a:lnSpc>
                <a:spcPct val="80000"/>
              </a:lnSpc>
              <a:buFont typeface="Arial" panose="020B0604020202020204" pitchFamily="34" charset="0"/>
              <a:buChar char="•"/>
            </a:pPr>
            <a:r>
              <a:rPr lang="it-IT" altLang="en-US" sz="1800" dirty="0"/>
              <a:t>favorendo la diffusione di standard tecnologici ampiamente utilizzati; </a:t>
            </a:r>
          </a:p>
          <a:p>
            <a:pPr eaLnBrk="1" hangingPunct="1">
              <a:lnSpc>
                <a:spcPct val="80000"/>
              </a:lnSpc>
            </a:pPr>
            <a:endParaRPr lang="it-IT" altLang="en-US" sz="1800" dirty="0"/>
          </a:p>
          <a:p>
            <a:pPr marL="285750" indent="-285750" eaLnBrk="1" hangingPunct="1">
              <a:lnSpc>
                <a:spcPct val="80000"/>
              </a:lnSpc>
              <a:buFont typeface="Arial" panose="020B0604020202020204" pitchFamily="34" charset="0"/>
              <a:buChar char="•"/>
            </a:pPr>
            <a:r>
              <a:rPr lang="it-IT" altLang="en-US" sz="1800" dirty="0"/>
              <a:t>evitando che le imprese impongano di fatto standard tecnologici tali da eliminare l’effetto di concorrenti che non possono adottare quegli standard; </a:t>
            </a:r>
          </a:p>
          <a:p>
            <a:pPr eaLnBrk="1" hangingPunct="1">
              <a:lnSpc>
                <a:spcPct val="80000"/>
              </a:lnSpc>
            </a:pPr>
            <a:endParaRPr lang="it-IT" altLang="en-US" sz="1800" dirty="0"/>
          </a:p>
          <a:p>
            <a:pPr marL="285750" indent="-285750" eaLnBrk="1" hangingPunct="1">
              <a:lnSpc>
                <a:spcPct val="80000"/>
              </a:lnSpc>
              <a:buFont typeface="Arial" panose="020B0604020202020204" pitchFamily="34" charset="0"/>
              <a:buChar char="•"/>
            </a:pPr>
            <a:r>
              <a:rPr lang="it-IT" altLang="en-US" sz="1800" dirty="0"/>
              <a:t>cercando di modificare i gusti dei consumatori; </a:t>
            </a:r>
          </a:p>
          <a:p>
            <a:pPr eaLnBrk="1" hangingPunct="1">
              <a:lnSpc>
                <a:spcPct val="80000"/>
              </a:lnSpc>
            </a:pPr>
            <a:endParaRPr lang="it-IT" altLang="en-US" sz="1800" dirty="0"/>
          </a:p>
          <a:p>
            <a:pPr marL="285750" indent="-285750" eaLnBrk="1" hangingPunct="1">
              <a:lnSpc>
                <a:spcPct val="80000"/>
              </a:lnSpc>
              <a:buFont typeface="Arial" panose="020B0604020202020204" pitchFamily="34" charset="0"/>
              <a:buChar char="•"/>
            </a:pPr>
            <a:r>
              <a:rPr lang="it-IT" altLang="en-US" sz="1800" dirty="0"/>
              <a:t>riducendo i costi di trasporto, in modo da rendere efficace la concorrenza di imprese localizzate lontano dal mercato di riferimento. </a:t>
            </a:r>
          </a:p>
        </p:txBody>
      </p:sp>
      <p:sp>
        <p:nvSpPr>
          <p:cNvPr id="5" name="Titolo 1">
            <a:extLst>
              <a:ext uri="{FF2B5EF4-FFF2-40B4-BE49-F238E27FC236}">
                <a16:creationId xmlns:a16="http://schemas.microsoft.com/office/drawing/2014/main" id="{46BFBE6B-A878-1C1B-E650-50F65FBB531B}"/>
              </a:ext>
            </a:extLst>
          </p:cNvPr>
          <p:cNvSpPr>
            <a:spLocks noGrp="1"/>
          </p:cNvSpPr>
          <p:nvPr>
            <p:ph type="title"/>
          </p:nvPr>
        </p:nvSpPr>
        <p:spPr>
          <a:xfrm>
            <a:off x="565149" y="771525"/>
            <a:ext cx="11039021" cy="1268413"/>
          </a:xfrm>
        </p:spPr>
        <p:txBody>
          <a:bodyPr>
            <a:normAutofit fontScale="90000"/>
          </a:bodyPr>
          <a:lstStyle/>
          <a:p>
            <a:r>
              <a:rPr lang="it-IT" dirty="0"/>
              <a:t>Che cos’è e come si misura la concorrenzialità</a:t>
            </a:r>
          </a:p>
        </p:txBody>
      </p:sp>
    </p:spTree>
    <p:extLst>
      <p:ext uri="{BB962C8B-B14F-4D97-AF65-F5344CB8AC3E}">
        <p14:creationId xmlns:p14="http://schemas.microsoft.com/office/powerpoint/2010/main" val="11792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C4F92D4E-61E7-7C39-A5BD-12DC30EF46B4}"/>
              </a:ext>
            </a:extLst>
          </p:cNvPr>
          <p:cNvSpPr>
            <a:spLocks noGrp="1"/>
          </p:cNvSpPr>
          <p:nvPr>
            <p:ph type="title"/>
          </p:nvPr>
        </p:nvSpPr>
        <p:spPr>
          <a:xfrm>
            <a:off x="565149" y="771525"/>
            <a:ext cx="10668907" cy="1268413"/>
          </a:xfrm>
        </p:spPr>
        <p:txBody>
          <a:bodyPr>
            <a:normAutofit fontScale="90000"/>
          </a:bodyPr>
          <a:lstStyle/>
          <a:p>
            <a:r>
              <a:rPr lang="it-IT" dirty="0"/>
              <a:t>Che cos’è e come si misura la concorrenzialità</a:t>
            </a:r>
          </a:p>
        </p:txBody>
      </p:sp>
      <p:sp>
        <p:nvSpPr>
          <p:cNvPr id="4" name="Rectangle 3">
            <a:extLst>
              <a:ext uri="{FF2B5EF4-FFF2-40B4-BE49-F238E27FC236}">
                <a16:creationId xmlns:a16="http://schemas.microsoft.com/office/drawing/2014/main" id="{CE8E7366-2F8E-6A95-65D1-9BAFD24B20E7}"/>
              </a:ext>
            </a:extLst>
          </p:cNvPr>
          <p:cNvSpPr txBox="1">
            <a:spLocks noChangeArrowheads="1"/>
          </p:cNvSpPr>
          <p:nvPr/>
        </p:nvSpPr>
        <p:spPr bwMode="auto">
          <a:xfrm>
            <a:off x="565149" y="2503714"/>
            <a:ext cx="7728857" cy="24166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en-US" dirty="0"/>
              <a:t>Numerosità delle imprese presenti.</a:t>
            </a:r>
          </a:p>
          <a:p>
            <a:r>
              <a:rPr lang="it-IT" altLang="en-US" dirty="0"/>
              <a:t>Grado di concentrazione.</a:t>
            </a:r>
          </a:p>
          <a:p>
            <a:r>
              <a:rPr lang="it-IT" altLang="en-US" dirty="0"/>
              <a:t>Barriere all’entrata.</a:t>
            </a:r>
          </a:p>
          <a:p>
            <a:r>
              <a:rPr lang="it-IT" altLang="en-US" dirty="0"/>
              <a:t>Valutazione della struttura dei mercati a monte e a valle.</a:t>
            </a:r>
            <a:endParaRPr lang="en-US" altLang="en-US" dirty="0"/>
          </a:p>
        </p:txBody>
      </p:sp>
      <p:sp>
        <p:nvSpPr>
          <p:cNvPr id="5" name="Rettangolo 4">
            <a:extLst>
              <a:ext uri="{FF2B5EF4-FFF2-40B4-BE49-F238E27FC236}">
                <a16:creationId xmlns:a16="http://schemas.microsoft.com/office/drawing/2014/main" id="{148CB0BE-368C-9E79-1181-46CA3260997F}"/>
              </a:ext>
            </a:extLst>
          </p:cNvPr>
          <p:cNvSpPr/>
          <p:nvPr/>
        </p:nvSpPr>
        <p:spPr>
          <a:xfrm>
            <a:off x="794657" y="3004457"/>
            <a:ext cx="3788229" cy="4245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FFD9E572-3CDC-E5E2-6A3A-316999CE8A8D}"/>
              </a:ext>
            </a:extLst>
          </p:cNvPr>
          <p:cNvCxnSpPr>
            <a:cxnSpLocks/>
            <a:stCxn id="5" idx="3"/>
          </p:cNvCxnSpPr>
          <p:nvPr/>
        </p:nvCxnSpPr>
        <p:spPr>
          <a:xfrm flipV="1">
            <a:off x="4582886" y="2122714"/>
            <a:ext cx="3788229" cy="1094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9FD330FA-7CFF-37AB-8BEA-E2BAE0C199B3}"/>
              </a:ext>
            </a:extLst>
          </p:cNvPr>
          <p:cNvCxnSpPr>
            <a:cxnSpLocks/>
          </p:cNvCxnSpPr>
          <p:nvPr/>
        </p:nvCxnSpPr>
        <p:spPr>
          <a:xfrm>
            <a:off x="4582886" y="3249386"/>
            <a:ext cx="3865337" cy="6803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528A9082-65EA-C562-178E-2E942A1F4460}"/>
                  </a:ext>
                </a:extLst>
              </p:cNvPr>
              <p:cNvSpPr txBox="1"/>
              <p:nvPr/>
            </p:nvSpPr>
            <p:spPr>
              <a:xfrm>
                <a:off x="8621486" y="1656211"/>
                <a:ext cx="1506823" cy="767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𝐻</m:t>
                      </m:r>
                      <m:r>
                        <a:rPr lang="it-IT" b="0" i="1" smtClean="0">
                          <a:latin typeface="Cambria Math" panose="02040503050406030204" pitchFamily="18" charset="0"/>
                        </a:rPr>
                        <m:t>=</m:t>
                      </m:r>
                      <m:nary>
                        <m:naryPr>
                          <m:chr m:val="∑"/>
                          <m:subHide m:val="on"/>
                          <m:supHide m:val="on"/>
                          <m:ctrlPr>
                            <a:rPr lang="it-IT" i="1" smtClean="0">
                              <a:latin typeface="Cambria Math" panose="02040503050406030204" pitchFamily="18" charset="0"/>
                            </a:rPr>
                          </m:ctrlPr>
                        </m:naryPr>
                        <m:sub/>
                        <m:sup/>
                        <m:e>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f>
                                    <m:fPr>
                                      <m:ctrlPr>
                                        <a:rPr lang="it-IT" i="1" smtClean="0">
                                          <a:latin typeface="Cambria Math" panose="02040503050406030204" pitchFamily="18" charset="0"/>
                                        </a:rPr>
                                      </m:ctrlPr>
                                    </m:fPr>
                                    <m:num>
                                      <m:sSub>
                                        <m:sSubPr>
                                          <m:ctrlPr>
                                            <a:rPr lang="it-IT"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𝑖</m:t>
                                          </m:r>
                                        </m:sub>
                                      </m:sSub>
                                    </m:num>
                                    <m:den>
                                      <m:r>
                                        <a:rPr lang="it-IT" b="0" i="1" smtClean="0">
                                          <a:latin typeface="Cambria Math" panose="02040503050406030204" pitchFamily="18" charset="0"/>
                                        </a:rPr>
                                        <m:t>𝑄</m:t>
                                      </m:r>
                                    </m:den>
                                  </m:f>
                                </m:e>
                              </m:d>
                            </m:e>
                            <m:sup>
                              <m:r>
                                <a:rPr lang="it-IT" b="0" i="1" smtClean="0">
                                  <a:latin typeface="Cambria Math" panose="02040503050406030204" pitchFamily="18" charset="0"/>
                                </a:rPr>
                                <m:t>2</m:t>
                              </m:r>
                            </m:sup>
                          </m:sSup>
                        </m:e>
                      </m:nary>
                    </m:oMath>
                  </m:oMathPara>
                </a14:m>
                <a:endParaRPr lang="it-IT" dirty="0"/>
              </a:p>
            </p:txBody>
          </p:sp>
        </mc:Choice>
        <mc:Fallback xmlns="">
          <p:sp>
            <p:nvSpPr>
              <p:cNvPr id="11" name="CasellaDiTesto 10">
                <a:extLst>
                  <a:ext uri="{FF2B5EF4-FFF2-40B4-BE49-F238E27FC236}">
                    <a16:creationId xmlns:a16="http://schemas.microsoft.com/office/drawing/2014/main" id="{528A9082-65EA-C562-178E-2E942A1F4460}"/>
                  </a:ext>
                </a:extLst>
              </p:cNvPr>
              <p:cNvSpPr txBox="1">
                <a:spLocks noRot="1" noChangeAspect="1" noMove="1" noResize="1" noEditPoints="1" noAdjustHandles="1" noChangeArrowheads="1" noChangeShapeType="1" noTextEdit="1"/>
              </p:cNvSpPr>
              <p:nvPr/>
            </p:nvSpPr>
            <p:spPr>
              <a:xfrm>
                <a:off x="8621486" y="1656211"/>
                <a:ext cx="1506823" cy="767454"/>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B4B49D7-C4D6-E21E-8D22-7D9A94D4E1E5}"/>
                  </a:ext>
                </a:extLst>
              </p:cNvPr>
              <p:cNvSpPr txBox="1"/>
              <p:nvPr/>
            </p:nvSpPr>
            <p:spPr>
              <a:xfrm>
                <a:off x="8621486" y="3558379"/>
                <a:ext cx="1316771"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𝐶𝑅</m:t>
                          </m:r>
                        </m:e>
                        <m:sub>
                          <m:r>
                            <a:rPr lang="it-IT" b="0" i="1" smtClean="0">
                              <a:latin typeface="Cambria Math" panose="02040503050406030204" pitchFamily="18" charset="0"/>
                            </a:rPr>
                            <m:t>𝑘</m:t>
                          </m:r>
                        </m:sub>
                      </m:sSub>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𝑖</m:t>
                          </m:r>
                          <m:r>
                            <a:rPr lang="it-IT" b="0" i="1" smtClean="0">
                              <a:latin typeface="Cambria Math" panose="02040503050406030204" pitchFamily="18" charset="0"/>
                            </a:rPr>
                            <m:t>=1</m:t>
                          </m:r>
                        </m:sub>
                        <m:sup>
                          <m:r>
                            <a:rPr lang="it-IT" b="0" i="1" smtClean="0">
                              <a:latin typeface="Cambria Math" panose="02040503050406030204" pitchFamily="18" charset="0"/>
                            </a:rPr>
                            <m:t>𝑘</m:t>
                          </m:r>
                        </m:sup>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𝑖</m:t>
                                  </m:r>
                                </m:sub>
                              </m:sSub>
                            </m:num>
                            <m:den>
                              <m:r>
                                <a:rPr lang="it-IT" b="0" i="1" smtClean="0">
                                  <a:latin typeface="Cambria Math" panose="02040503050406030204" pitchFamily="18" charset="0"/>
                                </a:rPr>
                                <m:t>𝑄</m:t>
                              </m:r>
                            </m:den>
                          </m:f>
                        </m:e>
                      </m:nary>
                    </m:oMath>
                  </m:oMathPara>
                </a14:m>
                <a:endParaRPr lang="it-IT" dirty="0"/>
              </a:p>
            </p:txBody>
          </p:sp>
        </mc:Choice>
        <mc:Fallback xmlns="">
          <p:sp>
            <p:nvSpPr>
              <p:cNvPr id="12" name="CasellaDiTesto 11">
                <a:extLst>
                  <a:ext uri="{FF2B5EF4-FFF2-40B4-BE49-F238E27FC236}">
                    <a16:creationId xmlns:a16="http://schemas.microsoft.com/office/drawing/2014/main" id="{8B4B49D7-C4D6-E21E-8D22-7D9A94D4E1E5}"/>
                  </a:ext>
                </a:extLst>
              </p:cNvPr>
              <p:cNvSpPr txBox="1">
                <a:spLocks noRot="1" noChangeAspect="1" noMove="1" noResize="1" noEditPoints="1" noAdjustHandles="1" noChangeArrowheads="1" noChangeShapeType="1" noTextEdit="1"/>
              </p:cNvSpPr>
              <p:nvPr/>
            </p:nvSpPr>
            <p:spPr>
              <a:xfrm>
                <a:off x="8621486" y="3558379"/>
                <a:ext cx="1316771" cy="784574"/>
              </a:xfrm>
              <a:prstGeom prst="rect">
                <a:avLst/>
              </a:prstGeom>
              <a:blipFill>
                <a:blip r:embed="rId3"/>
                <a:stretch>
                  <a:fillRect/>
                </a:stretch>
              </a:blipFill>
            </p:spPr>
            <p:txBody>
              <a:bodyPr/>
              <a:lstStyle/>
              <a:p>
                <a:r>
                  <a:rPr lang="it-IT">
                    <a:noFill/>
                  </a:rPr>
                  <a:t> </a:t>
                </a:r>
              </a:p>
            </p:txBody>
          </p:sp>
        </mc:Fallback>
      </mc:AlternateContent>
      <p:sp>
        <p:nvSpPr>
          <p:cNvPr id="13" name="CasellaDiTesto 12">
            <a:extLst>
              <a:ext uri="{FF2B5EF4-FFF2-40B4-BE49-F238E27FC236}">
                <a16:creationId xmlns:a16="http://schemas.microsoft.com/office/drawing/2014/main" id="{2559EBB3-EBB0-E710-561A-AABB9223116D}"/>
              </a:ext>
            </a:extLst>
          </p:cNvPr>
          <p:cNvSpPr txBox="1"/>
          <p:nvPr/>
        </p:nvSpPr>
        <p:spPr>
          <a:xfrm>
            <a:off x="8448223" y="2350572"/>
            <a:ext cx="2223686" cy="369332"/>
          </a:xfrm>
          <a:prstGeom prst="rect">
            <a:avLst/>
          </a:prstGeom>
          <a:noFill/>
        </p:spPr>
        <p:txBody>
          <a:bodyPr wrap="none" rtlCol="0">
            <a:spAutoFit/>
          </a:bodyPr>
          <a:lstStyle/>
          <a:p>
            <a:r>
              <a:rPr lang="it-IT" b="1" dirty="0"/>
              <a:t>Indice di </a:t>
            </a:r>
            <a:r>
              <a:rPr lang="it-IT" b="1" dirty="0" err="1"/>
              <a:t>Herfindal</a:t>
            </a:r>
            <a:endParaRPr lang="it-IT" b="1" dirty="0"/>
          </a:p>
        </p:txBody>
      </p:sp>
      <p:sp>
        <p:nvSpPr>
          <p:cNvPr id="14" name="CasellaDiTesto 13">
            <a:extLst>
              <a:ext uri="{FF2B5EF4-FFF2-40B4-BE49-F238E27FC236}">
                <a16:creationId xmlns:a16="http://schemas.microsoft.com/office/drawing/2014/main" id="{336F4F85-2D52-F94D-D13C-D4C6EEE71821}"/>
              </a:ext>
            </a:extLst>
          </p:cNvPr>
          <p:cNvSpPr txBox="1"/>
          <p:nvPr/>
        </p:nvSpPr>
        <p:spPr>
          <a:xfrm>
            <a:off x="8448223" y="4459225"/>
            <a:ext cx="3580491" cy="646331"/>
          </a:xfrm>
          <a:prstGeom prst="rect">
            <a:avLst/>
          </a:prstGeom>
          <a:noFill/>
        </p:spPr>
        <p:txBody>
          <a:bodyPr wrap="square" rtlCol="0">
            <a:spAutoFit/>
          </a:bodyPr>
          <a:lstStyle/>
          <a:p>
            <a:r>
              <a:rPr lang="it-IT" b="1" dirty="0"/>
              <a:t>Indice di rapporto di concentrazione di ordine k</a:t>
            </a:r>
          </a:p>
        </p:txBody>
      </p:sp>
    </p:spTree>
    <p:extLst>
      <p:ext uri="{BB962C8B-B14F-4D97-AF65-F5344CB8AC3E}">
        <p14:creationId xmlns:p14="http://schemas.microsoft.com/office/powerpoint/2010/main" val="142289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92773F-8250-F19D-1D94-1EE819B572C6}"/>
              </a:ext>
            </a:extLst>
          </p:cNvPr>
          <p:cNvSpPr>
            <a:spLocks noGrp="1"/>
          </p:cNvSpPr>
          <p:nvPr>
            <p:ph idx="1"/>
          </p:nvPr>
        </p:nvSpPr>
        <p:spPr>
          <a:xfrm>
            <a:off x="2012950" y="2170902"/>
            <a:ext cx="7335835" cy="3601212"/>
          </a:xfrm>
        </p:spPr>
        <p:txBody>
          <a:bodyPr>
            <a:normAutofit/>
          </a:bodyPr>
          <a:lstStyle/>
          <a:p>
            <a:pPr marL="0" indent="0" algn="ctr">
              <a:buNone/>
            </a:pPr>
            <a:r>
              <a:rPr lang="it-IT" sz="3200" dirty="0"/>
              <a:t>Attenzione! </a:t>
            </a:r>
          </a:p>
          <a:p>
            <a:pPr marL="0" indent="0" algn="ctr">
              <a:buNone/>
            </a:pPr>
            <a:r>
              <a:rPr lang="it-IT" sz="3200" dirty="0"/>
              <a:t>La massimizzazione dei profitti si ottiene:</a:t>
            </a:r>
          </a:p>
          <a:p>
            <a:pPr algn="ctr"/>
            <a:r>
              <a:rPr lang="it-IT" sz="3200" dirty="0"/>
              <a:t>in </a:t>
            </a:r>
            <a:r>
              <a:rPr lang="it-IT" sz="3200" b="1" dirty="0">
                <a:solidFill>
                  <a:srgbClr val="FF0000"/>
                </a:solidFill>
              </a:rPr>
              <a:t>concorrenza perfetta </a:t>
            </a:r>
            <a:r>
              <a:rPr lang="it-IT" sz="3200" b="1" dirty="0" err="1"/>
              <a:t>RMa</a:t>
            </a:r>
            <a:r>
              <a:rPr lang="it-IT" sz="3200" b="1" dirty="0"/>
              <a:t>=</a:t>
            </a:r>
            <a:r>
              <a:rPr lang="it-IT" sz="3200" b="1" dirty="0" err="1"/>
              <a:t>CMa</a:t>
            </a:r>
            <a:r>
              <a:rPr lang="it-IT" sz="3200" b="1" dirty="0"/>
              <a:t>=P</a:t>
            </a:r>
          </a:p>
          <a:p>
            <a:pPr algn="ctr"/>
            <a:r>
              <a:rPr lang="it-IT" sz="3200" dirty="0"/>
              <a:t>in </a:t>
            </a:r>
            <a:r>
              <a:rPr lang="it-IT" sz="3200" b="1" dirty="0">
                <a:solidFill>
                  <a:srgbClr val="FF0000"/>
                </a:solidFill>
              </a:rPr>
              <a:t>monopolio</a:t>
            </a:r>
            <a:r>
              <a:rPr lang="it-IT" sz="3200" dirty="0"/>
              <a:t> </a:t>
            </a:r>
            <a:r>
              <a:rPr lang="it-IT" sz="3200" b="1" dirty="0" err="1"/>
              <a:t>RMa</a:t>
            </a:r>
            <a:r>
              <a:rPr lang="it-IT" sz="3200" b="1" dirty="0"/>
              <a:t>=</a:t>
            </a:r>
            <a:r>
              <a:rPr lang="it-IT" sz="3200" b="1" dirty="0" err="1"/>
              <a:t>CMa</a:t>
            </a:r>
            <a:r>
              <a:rPr lang="it-IT" sz="3200" b="1" dirty="0"/>
              <a:t> </a:t>
            </a:r>
          </a:p>
        </p:txBody>
      </p:sp>
      <p:sp>
        <p:nvSpPr>
          <p:cNvPr id="4" name="Titolo 1">
            <a:extLst>
              <a:ext uri="{FF2B5EF4-FFF2-40B4-BE49-F238E27FC236}">
                <a16:creationId xmlns:a16="http://schemas.microsoft.com/office/drawing/2014/main" id="{61875F52-1DF8-EB68-0EDF-B9FF6DCCEDE6}"/>
              </a:ext>
            </a:extLst>
          </p:cNvPr>
          <p:cNvSpPr>
            <a:spLocks noGrp="1"/>
          </p:cNvSpPr>
          <p:nvPr>
            <p:ph type="title"/>
          </p:nvPr>
        </p:nvSpPr>
        <p:spPr>
          <a:xfrm>
            <a:off x="565149" y="771525"/>
            <a:ext cx="9319079" cy="1268413"/>
          </a:xfrm>
        </p:spPr>
        <p:txBody>
          <a:bodyPr>
            <a:normAutofit fontScale="90000"/>
          </a:bodyPr>
          <a:lstStyle/>
          <a:p>
            <a:r>
              <a:rPr lang="it-IT" dirty="0"/>
              <a:t>Equilibrio dell’impresa monopolistica che sostiene dei costi</a:t>
            </a:r>
          </a:p>
        </p:txBody>
      </p:sp>
    </p:spTree>
    <p:extLst>
      <p:ext uri="{BB962C8B-B14F-4D97-AF65-F5344CB8AC3E}">
        <p14:creationId xmlns:p14="http://schemas.microsoft.com/office/powerpoint/2010/main" val="3114073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EE952F-920E-6877-ABFC-9B09B29A108D}"/>
              </a:ext>
            </a:extLst>
          </p:cNvPr>
          <p:cNvSpPr>
            <a:spLocks noGrp="1"/>
          </p:cNvSpPr>
          <p:nvPr>
            <p:ph type="title"/>
          </p:nvPr>
        </p:nvSpPr>
        <p:spPr/>
        <p:txBody>
          <a:bodyPr/>
          <a:lstStyle/>
          <a:p>
            <a:r>
              <a:rPr lang="it-IT" dirty="0"/>
              <a:t>Case study: Microsoft</a:t>
            </a:r>
          </a:p>
        </p:txBody>
      </p:sp>
      <p:sp>
        <p:nvSpPr>
          <p:cNvPr id="3" name="CasellaDiTesto 2">
            <a:extLst>
              <a:ext uri="{FF2B5EF4-FFF2-40B4-BE49-F238E27FC236}">
                <a16:creationId xmlns:a16="http://schemas.microsoft.com/office/drawing/2014/main" id="{7D423897-2B08-A2BD-85CB-23C72BBAC5BD}"/>
              </a:ext>
            </a:extLst>
          </p:cNvPr>
          <p:cNvSpPr txBox="1"/>
          <p:nvPr/>
        </p:nvSpPr>
        <p:spPr>
          <a:xfrm>
            <a:off x="1426029" y="3265714"/>
            <a:ext cx="5525872" cy="369332"/>
          </a:xfrm>
          <a:prstGeom prst="rect">
            <a:avLst/>
          </a:prstGeom>
          <a:noFill/>
        </p:spPr>
        <p:txBody>
          <a:bodyPr wrap="none" rtlCol="0">
            <a:spAutoFit/>
          </a:bodyPr>
          <a:lstStyle/>
          <a:p>
            <a:r>
              <a:rPr lang="it-IT" dirty="0"/>
              <a:t>https://www.youtube.com/watch?v=uJqc8PSd_AI</a:t>
            </a:r>
          </a:p>
        </p:txBody>
      </p:sp>
    </p:spTree>
    <p:extLst>
      <p:ext uri="{BB962C8B-B14F-4D97-AF65-F5344CB8AC3E}">
        <p14:creationId xmlns:p14="http://schemas.microsoft.com/office/powerpoint/2010/main" val="131094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AB5A4F-1CFC-3DDC-BB8E-17933D180B27}"/>
              </a:ext>
            </a:extLst>
          </p:cNvPr>
          <p:cNvSpPr>
            <a:spLocks noGrp="1"/>
          </p:cNvSpPr>
          <p:nvPr>
            <p:ph idx="1"/>
          </p:nvPr>
        </p:nvSpPr>
        <p:spPr>
          <a:xfrm>
            <a:off x="565150" y="2160016"/>
            <a:ext cx="9754507" cy="3601212"/>
          </a:xfrm>
        </p:spPr>
        <p:txBody>
          <a:bodyPr>
            <a:normAutofit fontScale="92500" lnSpcReduction="10000"/>
          </a:bodyPr>
          <a:lstStyle/>
          <a:p>
            <a:r>
              <a:rPr lang="it-IT" dirty="0">
                <a:solidFill>
                  <a:srgbClr val="0D0D0D"/>
                </a:solidFill>
                <a:effectLst/>
                <a:latin typeface="Segoe UI" panose="020B0502040204020203" pitchFamily="34" charset="0"/>
                <a:ea typeface="Aptos" panose="020B0004020202020204" pitchFamily="34" charset="0"/>
              </a:rPr>
              <a:t>Quando i ricavi che ottengono da una vendita (ricavi marginali) sono uguali ai costi aggiuntivi sostenuti per produrre un'unità in più (costi marginali), il profitto è massimizzato. In pratica, questo significa che stanno producendo esattamente quanto il mercato è disposto a pagare per il loro prodotto, minimizzando al contempo i costi</a:t>
            </a:r>
          </a:p>
          <a:p>
            <a:endParaRPr lang="it-IT" sz="1800" dirty="0">
              <a:solidFill>
                <a:srgbClr val="0D0D0D"/>
              </a:solidFill>
              <a:latin typeface="Segoe UI" panose="020B0502040204020203" pitchFamily="34" charset="0"/>
            </a:endParaRPr>
          </a:p>
          <a:p>
            <a:r>
              <a:rPr lang="it-IT" b="0" i="0" dirty="0">
                <a:solidFill>
                  <a:srgbClr val="0D0D0D"/>
                </a:solidFill>
                <a:effectLst/>
                <a:latin typeface="Söhne"/>
              </a:rPr>
              <a:t>l profitto marginale rappresenta la differenza tra il ricavo marginale (RM) e il costo marginale (CM). Se </a:t>
            </a:r>
            <a:r>
              <a:rPr lang="it-IT" b="1" i="0" dirty="0" err="1">
                <a:solidFill>
                  <a:srgbClr val="0D0D0D"/>
                </a:solidFill>
                <a:effectLst/>
                <a:latin typeface="Söhne"/>
              </a:rPr>
              <a:t>RMa</a:t>
            </a:r>
            <a:r>
              <a:rPr lang="it-IT" b="0" i="0" dirty="0">
                <a:solidFill>
                  <a:srgbClr val="0D0D0D"/>
                </a:solidFill>
                <a:effectLst/>
                <a:latin typeface="Söhne"/>
              </a:rPr>
              <a:t> è uguale a </a:t>
            </a:r>
            <a:r>
              <a:rPr lang="it-IT" b="1" i="0" dirty="0" err="1">
                <a:solidFill>
                  <a:srgbClr val="0D0D0D"/>
                </a:solidFill>
                <a:effectLst/>
                <a:latin typeface="Söhne"/>
              </a:rPr>
              <a:t>CMa</a:t>
            </a:r>
            <a:r>
              <a:rPr lang="it-IT" b="0" i="0" dirty="0">
                <a:solidFill>
                  <a:srgbClr val="0D0D0D"/>
                </a:solidFill>
                <a:effectLst/>
                <a:latin typeface="Söhne"/>
              </a:rPr>
              <a:t>, allora il profitto marginale è zero, indicando che l'ultima unità prodotta contribuisce esattamente a coprire i costi associati. Questo è il punto in cui il profitto è massimo, poiché ogni ulteriore unità prodotta contribuirebbe a ridurre il profitto marginale.</a:t>
            </a:r>
            <a:endParaRPr lang="it-IT" dirty="0"/>
          </a:p>
        </p:txBody>
      </p:sp>
      <p:sp>
        <p:nvSpPr>
          <p:cNvPr id="4" name="Titolo 1">
            <a:extLst>
              <a:ext uri="{FF2B5EF4-FFF2-40B4-BE49-F238E27FC236}">
                <a16:creationId xmlns:a16="http://schemas.microsoft.com/office/drawing/2014/main" id="{D3D5C222-D13E-6895-476A-C3557AC85DFE}"/>
              </a:ext>
            </a:extLst>
          </p:cNvPr>
          <p:cNvSpPr>
            <a:spLocks noGrp="1"/>
          </p:cNvSpPr>
          <p:nvPr>
            <p:ph type="title"/>
          </p:nvPr>
        </p:nvSpPr>
        <p:spPr>
          <a:xfrm>
            <a:off x="565149" y="771525"/>
            <a:ext cx="10603593" cy="1268413"/>
          </a:xfrm>
        </p:spPr>
        <p:txBody>
          <a:bodyPr>
            <a:normAutofit fontScale="90000"/>
          </a:bodyPr>
          <a:lstStyle/>
          <a:p>
            <a:r>
              <a:rPr lang="it-IT" dirty="0"/>
              <a:t>Equilibrio dell’impresa monopolistica che sostiene dei costi</a:t>
            </a:r>
          </a:p>
        </p:txBody>
      </p:sp>
    </p:spTree>
    <p:extLst>
      <p:ext uri="{BB962C8B-B14F-4D97-AF65-F5344CB8AC3E}">
        <p14:creationId xmlns:p14="http://schemas.microsoft.com/office/powerpoint/2010/main" val="420465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ttore diritto 35">
            <a:extLst>
              <a:ext uri="{FF2B5EF4-FFF2-40B4-BE49-F238E27FC236}">
                <a16:creationId xmlns:a16="http://schemas.microsoft.com/office/drawing/2014/main" id="{9F1DBA0A-FB2F-493E-3CD0-0B6321C84730}"/>
              </a:ext>
            </a:extLst>
          </p:cNvPr>
          <p:cNvCxnSpPr>
            <a:cxnSpLocks/>
            <a:stCxn id="27" idx="0"/>
          </p:cNvCxnSpPr>
          <p:nvPr/>
        </p:nvCxnSpPr>
        <p:spPr>
          <a:xfrm>
            <a:off x="5012320" y="2677078"/>
            <a:ext cx="5994" cy="22106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18703CDB-2395-E626-AB60-607F6CE55E0C}"/>
              </a:ext>
            </a:extLst>
          </p:cNvPr>
          <p:cNvSpPr>
            <a:spLocks noGrp="1"/>
          </p:cNvSpPr>
          <p:nvPr>
            <p:ph type="title"/>
          </p:nvPr>
        </p:nvSpPr>
        <p:spPr>
          <a:xfrm>
            <a:off x="565150" y="770890"/>
            <a:ext cx="9177564" cy="1268984"/>
          </a:xfrm>
        </p:spPr>
        <p:txBody>
          <a:bodyPr>
            <a:normAutofit fontScale="90000"/>
          </a:bodyPr>
          <a:lstStyle/>
          <a:p>
            <a:r>
              <a:rPr lang="it-IT" dirty="0"/>
              <a:t>L’inefficienza allocativa del monopolio</a:t>
            </a:r>
          </a:p>
        </p:txBody>
      </p:sp>
      <p:cxnSp>
        <p:nvCxnSpPr>
          <p:cNvPr id="7" name="Connettore 2 6">
            <a:extLst>
              <a:ext uri="{FF2B5EF4-FFF2-40B4-BE49-F238E27FC236}">
                <a16:creationId xmlns:a16="http://schemas.microsoft.com/office/drawing/2014/main" id="{531A3F11-3790-8809-577B-A26976A7E12A}"/>
              </a:ext>
            </a:extLst>
          </p:cNvPr>
          <p:cNvCxnSpPr/>
          <p:nvPr/>
        </p:nvCxnSpPr>
        <p:spPr>
          <a:xfrm flipV="1">
            <a:off x="2993571" y="1905000"/>
            <a:ext cx="0" cy="298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66BFA4E-A57F-5C2D-CA49-352ED8BF4C5B}"/>
              </a:ext>
            </a:extLst>
          </p:cNvPr>
          <p:cNvCxnSpPr/>
          <p:nvPr/>
        </p:nvCxnSpPr>
        <p:spPr>
          <a:xfrm>
            <a:off x="2993571" y="4898571"/>
            <a:ext cx="4049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Arco 9">
            <a:extLst>
              <a:ext uri="{FF2B5EF4-FFF2-40B4-BE49-F238E27FC236}">
                <a16:creationId xmlns:a16="http://schemas.microsoft.com/office/drawing/2014/main" id="{8EE8DD43-1EB9-0C1A-8195-409BB327AA76}"/>
              </a:ext>
            </a:extLst>
          </p:cNvPr>
          <p:cNvSpPr/>
          <p:nvPr/>
        </p:nvSpPr>
        <p:spPr>
          <a:xfrm>
            <a:off x="-713015" y="2405743"/>
            <a:ext cx="7413171" cy="4343400"/>
          </a:xfrm>
          <a:prstGeom prst="arc">
            <a:avLst>
              <a:gd name="adj1" fmla="val 16200000"/>
              <a:gd name="adj2" fmla="val 213745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Arco 10">
            <a:extLst>
              <a:ext uri="{FF2B5EF4-FFF2-40B4-BE49-F238E27FC236}">
                <a16:creationId xmlns:a16="http://schemas.microsoft.com/office/drawing/2014/main" id="{17320411-8E4D-B553-9910-741CA8DADDB1}"/>
              </a:ext>
            </a:extLst>
          </p:cNvPr>
          <p:cNvSpPr/>
          <p:nvPr/>
        </p:nvSpPr>
        <p:spPr>
          <a:xfrm>
            <a:off x="-2241651" y="2229983"/>
            <a:ext cx="7413171" cy="4343400"/>
          </a:xfrm>
          <a:prstGeom prst="arc">
            <a:avLst>
              <a:gd name="adj1" fmla="val 18422362"/>
              <a:gd name="adj2" fmla="val 2095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Arco 11">
            <a:extLst>
              <a:ext uri="{FF2B5EF4-FFF2-40B4-BE49-F238E27FC236}">
                <a16:creationId xmlns:a16="http://schemas.microsoft.com/office/drawing/2014/main" id="{1DB20941-C84D-9C78-B92B-7B1CCF9749B8}"/>
              </a:ext>
            </a:extLst>
          </p:cNvPr>
          <p:cNvSpPr/>
          <p:nvPr/>
        </p:nvSpPr>
        <p:spPr>
          <a:xfrm rot="6902802">
            <a:off x="1153884" y="-1510338"/>
            <a:ext cx="7413171" cy="4343400"/>
          </a:xfrm>
          <a:prstGeom prst="arc">
            <a:avLst>
              <a:gd name="adj1" fmla="val 17582102"/>
              <a:gd name="adj2" fmla="val 211993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4254DF47-86B7-6487-867E-65381E996707}"/>
              </a:ext>
            </a:extLst>
          </p:cNvPr>
          <p:cNvSpPr txBox="1"/>
          <p:nvPr/>
        </p:nvSpPr>
        <p:spPr>
          <a:xfrm>
            <a:off x="6667963" y="4088369"/>
            <a:ext cx="970137" cy="369332"/>
          </a:xfrm>
          <a:prstGeom prst="rect">
            <a:avLst/>
          </a:prstGeom>
          <a:noFill/>
        </p:spPr>
        <p:txBody>
          <a:bodyPr wrap="none" rtlCol="0">
            <a:spAutoFit/>
          </a:bodyPr>
          <a:lstStyle/>
          <a:p>
            <a:r>
              <a:rPr lang="it-IT" dirty="0"/>
              <a:t>P=P(Q)</a:t>
            </a:r>
          </a:p>
        </p:txBody>
      </p:sp>
      <p:sp>
        <p:nvSpPr>
          <p:cNvPr id="14" name="CasellaDiTesto 13">
            <a:extLst>
              <a:ext uri="{FF2B5EF4-FFF2-40B4-BE49-F238E27FC236}">
                <a16:creationId xmlns:a16="http://schemas.microsoft.com/office/drawing/2014/main" id="{E20FA7C5-3E09-7406-6CE4-6FFF3DD4CF40}"/>
              </a:ext>
            </a:extLst>
          </p:cNvPr>
          <p:cNvSpPr txBox="1"/>
          <p:nvPr/>
        </p:nvSpPr>
        <p:spPr>
          <a:xfrm>
            <a:off x="5197568" y="4332566"/>
            <a:ext cx="740908" cy="369332"/>
          </a:xfrm>
          <a:prstGeom prst="rect">
            <a:avLst/>
          </a:prstGeom>
          <a:noFill/>
        </p:spPr>
        <p:txBody>
          <a:bodyPr wrap="none" rtlCol="0">
            <a:spAutoFit/>
          </a:bodyPr>
          <a:lstStyle/>
          <a:p>
            <a:r>
              <a:rPr lang="it-IT" dirty="0"/>
              <a:t>R’(Q)</a:t>
            </a:r>
          </a:p>
        </p:txBody>
      </p:sp>
      <p:sp>
        <p:nvSpPr>
          <p:cNvPr id="15" name="CasellaDiTesto 14">
            <a:extLst>
              <a:ext uri="{FF2B5EF4-FFF2-40B4-BE49-F238E27FC236}">
                <a16:creationId xmlns:a16="http://schemas.microsoft.com/office/drawing/2014/main" id="{19D70F73-FF6A-E6B3-FBD2-154F4B866725}"/>
              </a:ext>
            </a:extLst>
          </p:cNvPr>
          <p:cNvSpPr txBox="1"/>
          <p:nvPr/>
        </p:nvSpPr>
        <p:spPr>
          <a:xfrm>
            <a:off x="6437295" y="2215634"/>
            <a:ext cx="708848" cy="369332"/>
          </a:xfrm>
          <a:prstGeom prst="rect">
            <a:avLst/>
          </a:prstGeom>
          <a:noFill/>
        </p:spPr>
        <p:txBody>
          <a:bodyPr wrap="none" rtlCol="0">
            <a:spAutoFit/>
          </a:bodyPr>
          <a:lstStyle/>
          <a:p>
            <a:r>
              <a:rPr lang="it-IT" dirty="0"/>
              <a:t>c’(Q)</a:t>
            </a:r>
          </a:p>
        </p:txBody>
      </p:sp>
      <p:sp>
        <p:nvSpPr>
          <p:cNvPr id="16" name="Ovale 15">
            <a:extLst>
              <a:ext uri="{FF2B5EF4-FFF2-40B4-BE49-F238E27FC236}">
                <a16:creationId xmlns:a16="http://schemas.microsoft.com/office/drawing/2014/main" id="{BC32741F-D611-6995-69A4-2788E8799171}"/>
              </a:ext>
            </a:extLst>
          </p:cNvPr>
          <p:cNvSpPr/>
          <p:nvPr/>
        </p:nvSpPr>
        <p:spPr>
          <a:xfrm>
            <a:off x="4911067" y="3694257"/>
            <a:ext cx="174170" cy="14646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F6A66C1C-9FFB-7212-66CB-0B66A3EBBA20}"/>
              </a:ext>
            </a:extLst>
          </p:cNvPr>
          <p:cNvSpPr txBox="1"/>
          <p:nvPr/>
        </p:nvSpPr>
        <p:spPr>
          <a:xfrm>
            <a:off x="4832966" y="3836456"/>
            <a:ext cx="338554" cy="369332"/>
          </a:xfrm>
          <a:prstGeom prst="rect">
            <a:avLst/>
          </a:prstGeom>
          <a:noFill/>
        </p:spPr>
        <p:txBody>
          <a:bodyPr wrap="none" rtlCol="0">
            <a:spAutoFit/>
          </a:bodyPr>
          <a:lstStyle/>
          <a:p>
            <a:r>
              <a:rPr lang="it-IT" dirty="0">
                <a:solidFill>
                  <a:srgbClr val="FF0000"/>
                </a:solidFill>
              </a:rPr>
              <a:t>E</a:t>
            </a:r>
          </a:p>
        </p:txBody>
      </p:sp>
      <p:cxnSp>
        <p:nvCxnSpPr>
          <p:cNvPr id="19" name="Connettore diritto 18">
            <a:extLst>
              <a:ext uri="{FF2B5EF4-FFF2-40B4-BE49-F238E27FC236}">
                <a16:creationId xmlns:a16="http://schemas.microsoft.com/office/drawing/2014/main" id="{84AB5242-9C8A-D172-834F-CC5162C75871}"/>
              </a:ext>
            </a:extLst>
          </p:cNvPr>
          <p:cNvCxnSpPr>
            <a:cxnSpLocks/>
            <a:endCxn id="27" idx="6"/>
          </p:cNvCxnSpPr>
          <p:nvPr/>
        </p:nvCxnSpPr>
        <p:spPr>
          <a:xfrm>
            <a:off x="3051608" y="2721077"/>
            <a:ext cx="2047797" cy="292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CF9090C3-F6C4-2260-9494-6CCA7A970127}"/>
              </a:ext>
            </a:extLst>
          </p:cNvPr>
          <p:cNvCxnSpPr>
            <a:cxnSpLocks/>
            <a:endCxn id="26" idx="6"/>
          </p:cNvCxnSpPr>
          <p:nvPr/>
        </p:nvCxnSpPr>
        <p:spPr>
          <a:xfrm flipV="1">
            <a:off x="3013783" y="3146115"/>
            <a:ext cx="2851702" cy="217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E22603EF-C0DB-241A-D816-33FAEAA8204D}"/>
              </a:ext>
            </a:extLst>
          </p:cNvPr>
          <p:cNvSpPr txBox="1"/>
          <p:nvPr/>
        </p:nvSpPr>
        <p:spPr>
          <a:xfrm>
            <a:off x="4812141" y="2381854"/>
            <a:ext cx="388248" cy="369332"/>
          </a:xfrm>
          <a:prstGeom prst="rect">
            <a:avLst/>
          </a:prstGeom>
          <a:noFill/>
        </p:spPr>
        <p:txBody>
          <a:bodyPr wrap="none" rtlCol="0">
            <a:spAutoFit/>
          </a:bodyPr>
          <a:lstStyle/>
          <a:p>
            <a:r>
              <a:rPr lang="it-IT" dirty="0"/>
              <a:t>M</a:t>
            </a:r>
          </a:p>
        </p:txBody>
      </p:sp>
      <p:sp>
        <p:nvSpPr>
          <p:cNvPr id="26" name="Ovale 25">
            <a:extLst>
              <a:ext uri="{FF2B5EF4-FFF2-40B4-BE49-F238E27FC236}">
                <a16:creationId xmlns:a16="http://schemas.microsoft.com/office/drawing/2014/main" id="{F5CE1CFB-27B6-6BAD-3306-70B5EA61B4B7}"/>
              </a:ext>
            </a:extLst>
          </p:cNvPr>
          <p:cNvSpPr/>
          <p:nvPr/>
        </p:nvSpPr>
        <p:spPr>
          <a:xfrm>
            <a:off x="5691315" y="3072880"/>
            <a:ext cx="174170" cy="14646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CA6F10E8-13D4-03DE-1FC7-FEF2F1F4734A}"/>
              </a:ext>
            </a:extLst>
          </p:cNvPr>
          <p:cNvSpPr/>
          <p:nvPr/>
        </p:nvSpPr>
        <p:spPr>
          <a:xfrm>
            <a:off x="4925235" y="2677078"/>
            <a:ext cx="174170" cy="146469"/>
          </a:xfrm>
          <a:prstGeom prst="ellipse">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38B1CD1E-B796-6354-53A8-748603277AB5}"/>
              </a:ext>
            </a:extLst>
          </p:cNvPr>
          <p:cNvSpPr txBox="1"/>
          <p:nvPr/>
        </p:nvSpPr>
        <p:spPr>
          <a:xfrm>
            <a:off x="5852925" y="2933223"/>
            <a:ext cx="562975" cy="369332"/>
          </a:xfrm>
          <a:prstGeom prst="rect">
            <a:avLst/>
          </a:prstGeom>
          <a:noFill/>
        </p:spPr>
        <p:txBody>
          <a:bodyPr wrap="none" rtlCol="0">
            <a:spAutoFit/>
          </a:bodyPr>
          <a:lstStyle/>
          <a:p>
            <a:r>
              <a:rPr lang="it-IT" dirty="0"/>
              <a:t>SW</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1C6714F-D474-1B30-B60A-545F70340B11}"/>
                  </a:ext>
                </a:extLst>
              </p:cNvPr>
              <p:cNvSpPr txBox="1"/>
              <p:nvPr/>
            </p:nvSpPr>
            <p:spPr>
              <a:xfrm>
                <a:off x="2550762" y="2477940"/>
                <a:ext cx="52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𝑀</m:t>
                          </m:r>
                        </m:sub>
                      </m:sSub>
                    </m:oMath>
                  </m:oMathPara>
                </a14:m>
                <a:endParaRPr lang="it-IT" dirty="0"/>
              </a:p>
            </p:txBody>
          </p:sp>
        </mc:Choice>
        <mc:Fallback xmlns="">
          <p:sp>
            <p:nvSpPr>
              <p:cNvPr id="30" name="CasellaDiTesto 29">
                <a:extLst>
                  <a:ext uri="{FF2B5EF4-FFF2-40B4-BE49-F238E27FC236}">
                    <a16:creationId xmlns:a16="http://schemas.microsoft.com/office/drawing/2014/main" id="{31C6714F-D474-1B30-B60A-545F70340B11}"/>
                  </a:ext>
                </a:extLst>
              </p:cNvPr>
              <p:cNvSpPr txBox="1">
                <a:spLocks noRot="1" noChangeAspect="1" noMove="1" noResize="1" noEditPoints="1" noAdjustHandles="1" noChangeArrowheads="1" noChangeShapeType="1" noTextEdit="1"/>
              </p:cNvSpPr>
              <p:nvPr/>
            </p:nvSpPr>
            <p:spPr>
              <a:xfrm>
                <a:off x="2550762" y="2477940"/>
                <a:ext cx="524566"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7CEE9897-D46E-D216-8450-D1591861A1F1}"/>
                  </a:ext>
                </a:extLst>
              </p:cNvPr>
              <p:cNvSpPr txBox="1"/>
              <p:nvPr/>
            </p:nvSpPr>
            <p:spPr>
              <a:xfrm>
                <a:off x="2476395" y="2903558"/>
                <a:ext cx="6278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𝑆𝑊</m:t>
                          </m:r>
                        </m:sub>
                      </m:sSub>
                    </m:oMath>
                  </m:oMathPara>
                </a14:m>
                <a:endParaRPr lang="it-IT" dirty="0"/>
              </a:p>
            </p:txBody>
          </p:sp>
        </mc:Choice>
        <mc:Fallback xmlns="">
          <p:sp>
            <p:nvSpPr>
              <p:cNvPr id="32" name="CasellaDiTesto 31">
                <a:extLst>
                  <a:ext uri="{FF2B5EF4-FFF2-40B4-BE49-F238E27FC236}">
                    <a16:creationId xmlns:a16="http://schemas.microsoft.com/office/drawing/2014/main" id="{7CEE9897-D46E-D216-8450-D1591861A1F1}"/>
                  </a:ext>
                </a:extLst>
              </p:cNvPr>
              <p:cNvSpPr txBox="1">
                <a:spLocks noRot="1" noChangeAspect="1" noMove="1" noResize="1" noEditPoints="1" noAdjustHandles="1" noChangeArrowheads="1" noChangeShapeType="1" noTextEdit="1"/>
              </p:cNvSpPr>
              <p:nvPr/>
            </p:nvSpPr>
            <p:spPr>
              <a:xfrm>
                <a:off x="2476395" y="2903558"/>
                <a:ext cx="627801" cy="369332"/>
              </a:xfrm>
              <a:prstGeom prst="rect">
                <a:avLst/>
              </a:prstGeom>
              <a:blipFill>
                <a:blip r:embed="rId4"/>
                <a:stretch>
                  <a:fillRect/>
                </a:stretch>
              </a:blipFill>
            </p:spPr>
            <p:txBody>
              <a:bodyPr/>
              <a:lstStyle/>
              <a:p>
                <a:r>
                  <a:rPr lang="it-IT">
                    <a:noFill/>
                  </a:rPr>
                  <a:t> </a:t>
                </a:r>
              </a:p>
            </p:txBody>
          </p:sp>
        </mc:Fallback>
      </mc:AlternateContent>
      <p:sp>
        <p:nvSpPr>
          <p:cNvPr id="38" name="CasellaDiTesto 37">
            <a:extLst>
              <a:ext uri="{FF2B5EF4-FFF2-40B4-BE49-F238E27FC236}">
                <a16:creationId xmlns:a16="http://schemas.microsoft.com/office/drawing/2014/main" id="{85D907D2-2C5A-D76E-FD00-AF55AE7FDA87}"/>
              </a:ext>
            </a:extLst>
          </p:cNvPr>
          <p:cNvSpPr txBox="1"/>
          <p:nvPr/>
        </p:nvSpPr>
        <p:spPr>
          <a:xfrm>
            <a:off x="952300" y="1846302"/>
            <a:ext cx="1983235" cy="369332"/>
          </a:xfrm>
          <a:prstGeom prst="rect">
            <a:avLst/>
          </a:prstGeom>
          <a:noFill/>
        </p:spPr>
        <p:txBody>
          <a:bodyPr wrap="none" rtlCol="0">
            <a:spAutoFit/>
          </a:bodyPr>
          <a:lstStyle/>
          <a:p>
            <a:r>
              <a:rPr lang="it-IT" dirty="0"/>
              <a:t>P(Q), R’(Q), c’(Q)</a:t>
            </a:r>
          </a:p>
        </p:txBody>
      </p:sp>
      <p:sp>
        <p:nvSpPr>
          <p:cNvPr id="40" name="CasellaDiTesto 39">
            <a:extLst>
              <a:ext uri="{FF2B5EF4-FFF2-40B4-BE49-F238E27FC236}">
                <a16:creationId xmlns:a16="http://schemas.microsoft.com/office/drawing/2014/main" id="{33EBF0D5-3574-CE31-7C7A-A0198E9F3F4C}"/>
              </a:ext>
            </a:extLst>
          </p:cNvPr>
          <p:cNvSpPr txBox="1"/>
          <p:nvPr/>
        </p:nvSpPr>
        <p:spPr>
          <a:xfrm>
            <a:off x="6848866" y="5053144"/>
            <a:ext cx="388381" cy="369332"/>
          </a:xfrm>
          <a:prstGeom prst="rect">
            <a:avLst/>
          </a:prstGeom>
          <a:noFill/>
        </p:spPr>
        <p:txBody>
          <a:bodyPr wrap="square">
            <a:spAutoFit/>
          </a:bodyPr>
          <a:lstStyle/>
          <a:p>
            <a:r>
              <a:rPr lang="it-IT" dirty="0"/>
              <a:t>Q</a:t>
            </a:r>
          </a:p>
        </p:txBody>
      </p:sp>
      <p:sp>
        <p:nvSpPr>
          <p:cNvPr id="41" name="CasellaDiTesto 40">
            <a:extLst>
              <a:ext uri="{FF2B5EF4-FFF2-40B4-BE49-F238E27FC236}">
                <a16:creationId xmlns:a16="http://schemas.microsoft.com/office/drawing/2014/main" id="{AD77C5E4-5110-466E-DFBA-37F1CCE34C13}"/>
              </a:ext>
            </a:extLst>
          </p:cNvPr>
          <p:cNvSpPr txBox="1"/>
          <p:nvPr/>
        </p:nvSpPr>
        <p:spPr>
          <a:xfrm>
            <a:off x="8065967" y="3973744"/>
            <a:ext cx="4001961" cy="1754326"/>
          </a:xfrm>
          <a:prstGeom prst="rect">
            <a:avLst/>
          </a:prstGeom>
          <a:noFill/>
        </p:spPr>
        <p:txBody>
          <a:bodyPr wrap="square" rtlCol="0">
            <a:spAutoFit/>
          </a:bodyPr>
          <a:lstStyle/>
          <a:p>
            <a:r>
              <a:rPr lang="it-IT" dirty="0"/>
              <a:t>Ma la quantità efficiente (ossia la quantità del bene che consente al </a:t>
            </a:r>
            <a:r>
              <a:rPr lang="it-IT" dirty="0" err="1"/>
              <a:t>mkt</a:t>
            </a:r>
            <a:r>
              <a:rPr lang="it-IT" dirty="0"/>
              <a:t> di trovarsi in una situazione di efficienza allocativa) è graficamente individuabile nel punto SW.</a:t>
            </a:r>
          </a:p>
        </p:txBody>
      </p:sp>
      <p:sp>
        <p:nvSpPr>
          <p:cNvPr id="3" name="CasellaDiTesto 2">
            <a:extLst>
              <a:ext uri="{FF2B5EF4-FFF2-40B4-BE49-F238E27FC236}">
                <a16:creationId xmlns:a16="http://schemas.microsoft.com/office/drawing/2014/main" id="{143C3A41-9FA9-D5E3-1AE9-9F3B23D7A29F}"/>
              </a:ext>
            </a:extLst>
          </p:cNvPr>
          <p:cNvSpPr txBox="1"/>
          <p:nvPr/>
        </p:nvSpPr>
        <p:spPr>
          <a:xfrm>
            <a:off x="8056910" y="2086087"/>
            <a:ext cx="3905677" cy="1477328"/>
          </a:xfrm>
          <a:prstGeom prst="rect">
            <a:avLst/>
          </a:prstGeom>
          <a:noFill/>
        </p:spPr>
        <p:txBody>
          <a:bodyPr wrap="square" rtlCol="0">
            <a:spAutoFit/>
          </a:bodyPr>
          <a:lstStyle/>
          <a:p>
            <a:r>
              <a:rPr lang="it-IT" dirty="0"/>
              <a:t>La quantità ottimale da produrre per l’impresa monopolista è in E (dove il ricavo marginale=costo marginale). </a:t>
            </a:r>
          </a:p>
          <a:p>
            <a:endParaRPr lang="it-IT" dirty="0"/>
          </a:p>
        </p:txBody>
      </p:sp>
    </p:spTree>
    <p:extLst>
      <p:ext uri="{BB962C8B-B14F-4D97-AF65-F5344CB8AC3E}">
        <p14:creationId xmlns:p14="http://schemas.microsoft.com/office/powerpoint/2010/main" val="1678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p:bldP spid="14" grpId="0"/>
      <p:bldP spid="15" grpId="0"/>
      <p:bldP spid="16" grpId="0" animBg="1"/>
      <p:bldP spid="17" grpId="0"/>
      <p:bldP spid="25" grpId="0"/>
      <p:bldP spid="26" grpId="0" animBg="1"/>
      <p:bldP spid="27" grpId="0" animBg="1"/>
      <p:bldP spid="29" grpId="0"/>
      <p:bldP spid="30" grpId="0"/>
      <p:bldP spid="32" grpId="0"/>
      <p:bldP spid="38" grpId="0"/>
      <p:bldP spid="40" grpId="0"/>
      <p:bldP spid="4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6909-EAE0-0EE7-CCB3-15D78B702DB0}"/>
            </a:ext>
          </a:extLst>
        </p:cNvPr>
        <p:cNvGrpSpPr/>
        <p:nvPr/>
      </p:nvGrpSpPr>
      <p:grpSpPr>
        <a:xfrm>
          <a:off x="0" y="0"/>
          <a:ext cx="0" cy="0"/>
          <a:chOff x="0" y="0"/>
          <a:chExt cx="0" cy="0"/>
        </a:xfrm>
      </p:grpSpPr>
      <p:sp>
        <p:nvSpPr>
          <p:cNvPr id="8" name="Triangolo isoscele 7">
            <a:extLst>
              <a:ext uri="{FF2B5EF4-FFF2-40B4-BE49-F238E27FC236}">
                <a16:creationId xmlns:a16="http://schemas.microsoft.com/office/drawing/2014/main" id="{E7519F5A-A354-9B13-007A-07B74833558E}"/>
              </a:ext>
            </a:extLst>
          </p:cNvPr>
          <p:cNvSpPr/>
          <p:nvPr/>
        </p:nvSpPr>
        <p:spPr>
          <a:xfrm rot="10800000">
            <a:off x="5006326" y="3125823"/>
            <a:ext cx="752637" cy="610959"/>
          </a:xfrm>
          <a:prstGeom prst="triangle">
            <a:avLst>
              <a:gd name="adj" fmla="val 100000"/>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riangolo isoscele 4">
            <a:extLst>
              <a:ext uri="{FF2B5EF4-FFF2-40B4-BE49-F238E27FC236}">
                <a16:creationId xmlns:a16="http://schemas.microsoft.com/office/drawing/2014/main" id="{9FF9D900-A203-0FDA-6BE5-4D0966289C71}"/>
              </a:ext>
            </a:extLst>
          </p:cNvPr>
          <p:cNvSpPr/>
          <p:nvPr/>
        </p:nvSpPr>
        <p:spPr>
          <a:xfrm>
            <a:off x="5015317" y="2770603"/>
            <a:ext cx="761628" cy="364628"/>
          </a:xfrm>
          <a:prstGeom prst="triangle">
            <a:avLst>
              <a:gd name="adj"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60C392A6-252D-B051-83F1-27B2B2A883C4}"/>
              </a:ext>
            </a:extLst>
          </p:cNvPr>
          <p:cNvSpPr/>
          <p:nvPr/>
        </p:nvSpPr>
        <p:spPr>
          <a:xfrm>
            <a:off x="2982216" y="2732657"/>
            <a:ext cx="2024110" cy="4219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diritto 35">
            <a:extLst>
              <a:ext uri="{FF2B5EF4-FFF2-40B4-BE49-F238E27FC236}">
                <a16:creationId xmlns:a16="http://schemas.microsoft.com/office/drawing/2014/main" id="{E492D38D-441C-D1AC-3D77-79B5FDB83CB8}"/>
              </a:ext>
            </a:extLst>
          </p:cNvPr>
          <p:cNvCxnSpPr>
            <a:cxnSpLocks/>
            <a:stCxn id="27" idx="0"/>
          </p:cNvCxnSpPr>
          <p:nvPr/>
        </p:nvCxnSpPr>
        <p:spPr>
          <a:xfrm>
            <a:off x="5012320" y="2677078"/>
            <a:ext cx="5994" cy="22106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6D47D1B-70E5-DE55-69F8-2BEB5ACE504C}"/>
              </a:ext>
            </a:extLst>
          </p:cNvPr>
          <p:cNvSpPr>
            <a:spLocks noGrp="1"/>
          </p:cNvSpPr>
          <p:nvPr>
            <p:ph type="title"/>
          </p:nvPr>
        </p:nvSpPr>
        <p:spPr>
          <a:xfrm>
            <a:off x="565150" y="770890"/>
            <a:ext cx="9177564" cy="1268984"/>
          </a:xfrm>
        </p:spPr>
        <p:txBody>
          <a:bodyPr>
            <a:normAutofit fontScale="90000"/>
          </a:bodyPr>
          <a:lstStyle/>
          <a:p>
            <a:r>
              <a:rPr lang="it-IT" dirty="0"/>
              <a:t>L’inefficienza allocativa del monopolio</a:t>
            </a:r>
          </a:p>
        </p:txBody>
      </p:sp>
      <p:cxnSp>
        <p:nvCxnSpPr>
          <p:cNvPr id="7" name="Connettore 2 6">
            <a:extLst>
              <a:ext uri="{FF2B5EF4-FFF2-40B4-BE49-F238E27FC236}">
                <a16:creationId xmlns:a16="http://schemas.microsoft.com/office/drawing/2014/main" id="{43DB6168-8D4D-5D68-EDC5-760F0D8D58E7}"/>
              </a:ext>
            </a:extLst>
          </p:cNvPr>
          <p:cNvCxnSpPr/>
          <p:nvPr/>
        </p:nvCxnSpPr>
        <p:spPr>
          <a:xfrm flipV="1">
            <a:off x="2993571" y="1905000"/>
            <a:ext cx="0" cy="298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6E455952-EAE5-3648-BE37-266C01ED347B}"/>
              </a:ext>
            </a:extLst>
          </p:cNvPr>
          <p:cNvCxnSpPr/>
          <p:nvPr/>
        </p:nvCxnSpPr>
        <p:spPr>
          <a:xfrm>
            <a:off x="2993571" y="4898571"/>
            <a:ext cx="4049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Arco 9">
            <a:extLst>
              <a:ext uri="{FF2B5EF4-FFF2-40B4-BE49-F238E27FC236}">
                <a16:creationId xmlns:a16="http://schemas.microsoft.com/office/drawing/2014/main" id="{84766EB7-2A5A-14BC-FC3C-7F190EAEC9EE}"/>
              </a:ext>
            </a:extLst>
          </p:cNvPr>
          <p:cNvSpPr/>
          <p:nvPr/>
        </p:nvSpPr>
        <p:spPr>
          <a:xfrm>
            <a:off x="-713015" y="2405743"/>
            <a:ext cx="7413171" cy="4343400"/>
          </a:xfrm>
          <a:prstGeom prst="arc">
            <a:avLst>
              <a:gd name="adj1" fmla="val 16200000"/>
              <a:gd name="adj2" fmla="val 213745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Arco 10">
            <a:extLst>
              <a:ext uri="{FF2B5EF4-FFF2-40B4-BE49-F238E27FC236}">
                <a16:creationId xmlns:a16="http://schemas.microsoft.com/office/drawing/2014/main" id="{30FFC5B9-7E54-2EA6-7FF6-915788A2166D}"/>
              </a:ext>
            </a:extLst>
          </p:cNvPr>
          <p:cNvSpPr/>
          <p:nvPr/>
        </p:nvSpPr>
        <p:spPr>
          <a:xfrm>
            <a:off x="-2241651" y="2229983"/>
            <a:ext cx="7413171" cy="4343400"/>
          </a:xfrm>
          <a:prstGeom prst="arc">
            <a:avLst>
              <a:gd name="adj1" fmla="val 18422362"/>
              <a:gd name="adj2" fmla="val 2095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Arco 11">
            <a:extLst>
              <a:ext uri="{FF2B5EF4-FFF2-40B4-BE49-F238E27FC236}">
                <a16:creationId xmlns:a16="http://schemas.microsoft.com/office/drawing/2014/main" id="{56705F5C-AE69-0195-F91E-A2FCD6485950}"/>
              </a:ext>
            </a:extLst>
          </p:cNvPr>
          <p:cNvSpPr/>
          <p:nvPr/>
        </p:nvSpPr>
        <p:spPr>
          <a:xfrm rot="6902802">
            <a:off x="1153884" y="-1510338"/>
            <a:ext cx="7413171" cy="4343400"/>
          </a:xfrm>
          <a:prstGeom prst="arc">
            <a:avLst>
              <a:gd name="adj1" fmla="val 17582102"/>
              <a:gd name="adj2" fmla="val 211993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0F64AE8B-316D-AE7B-861E-0FC845CEE25C}"/>
              </a:ext>
            </a:extLst>
          </p:cNvPr>
          <p:cNvSpPr txBox="1"/>
          <p:nvPr/>
        </p:nvSpPr>
        <p:spPr>
          <a:xfrm>
            <a:off x="6667963" y="4088369"/>
            <a:ext cx="970137" cy="369332"/>
          </a:xfrm>
          <a:prstGeom prst="rect">
            <a:avLst/>
          </a:prstGeom>
          <a:noFill/>
        </p:spPr>
        <p:txBody>
          <a:bodyPr wrap="none" rtlCol="0">
            <a:spAutoFit/>
          </a:bodyPr>
          <a:lstStyle/>
          <a:p>
            <a:r>
              <a:rPr lang="it-IT" dirty="0"/>
              <a:t>P=P(Q)</a:t>
            </a:r>
          </a:p>
        </p:txBody>
      </p:sp>
      <p:sp>
        <p:nvSpPr>
          <p:cNvPr id="14" name="CasellaDiTesto 13">
            <a:extLst>
              <a:ext uri="{FF2B5EF4-FFF2-40B4-BE49-F238E27FC236}">
                <a16:creationId xmlns:a16="http://schemas.microsoft.com/office/drawing/2014/main" id="{E3B13FB2-A364-162B-516C-DE71D4E83A65}"/>
              </a:ext>
            </a:extLst>
          </p:cNvPr>
          <p:cNvSpPr txBox="1"/>
          <p:nvPr/>
        </p:nvSpPr>
        <p:spPr>
          <a:xfrm>
            <a:off x="5197568" y="4332566"/>
            <a:ext cx="740908" cy="369332"/>
          </a:xfrm>
          <a:prstGeom prst="rect">
            <a:avLst/>
          </a:prstGeom>
          <a:noFill/>
        </p:spPr>
        <p:txBody>
          <a:bodyPr wrap="none" rtlCol="0">
            <a:spAutoFit/>
          </a:bodyPr>
          <a:lstStyle/>
          <a:p>
            <a:r>
              <a:rPr lang="it-IT" dirty="0"/>
              <a:t>R’(Q)</a:t>
            </a:r>
          </a:p>
        </p:txBody>
      </p:sp>
      <p:sp>
        <p:nvSpPr>
          <p:cNvPr id="15" name="CasellaDiTesto 14">
            <a:extLst>
              <a:ext uri="{FF2B5EF4-FFF2-40B4-BE49-F238E27FC236}">
                <a16:creationId xmlns:a16="http://schemas.microsoft.com/office/drawing/2014/main" id="{04F77216-930E-1A61-3BF6-BBACB81BE83C}"/>
              </a:ext>
            </a:extLst>
          </p:cNvPr>
          <p:cNvSpPr txBox="1"/>
          <p:nvPr/>
        </p:nvSpPr>
        <p:spPr>
          <a:xfrm>
            <a:off x="6437295" y="2215634"/>
            <a:ext cx="708848" cy="369332"/>
          </a:xfrm>
          <a:prstGeom prst="rect">
            <a:avLst/>
          </a:prstGeom>
          <a:noFill/>
        </p:spPr>
        <p:txBody>
          <a:bodyPr wrap="none" rtlCol="0">
            <a:spAutoFit/>
          </a:bodyPr>
          <a:lstStyle/>
          <a:p>
            <a:r>
              <a:rPr lang="it-IT" dirty="0"/>
              <a:t>c’(Q)</a:t>
            </a:r>
          </a:p>
        </p:txBody>
      </p:sp>
      <p:sp>
        <p:nvSpPr>
          <p:cNvPr id="16" name="Ovale 15">
            <a:extLst>
              <a:ext uri="{FF2B5EF4-FFF2-40B4-BE49-F238E27FC236}">
                <a16:creationId xmlns:a16="http://schemas.microsoft.com/office/drawing/2014/main" id="{47EC9D5D-6A69-F8E3-B260-F9689DD75C0F}"/>
              </a:ext>
            </a:extLst>
          </p:cNvPr>
          <p:cNvSpPr/>
          <p:nvPr/>
        </p:nvSpPr>
        <p:spPr>
          <a:xfrm>
            <a:off x="4911067" y="3694257"/>
            <a:ext cx="174170" cy="14646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AC1640AD-508E-728B-D4CD-57D482CA2B4E}"/>
              </a:ext>
            </a:extLst>
          </p:cNvPr>
          <p:cNvSpPr txBox="1"/>
          <p:nvPr/>
        </p:nvSpPr>
        <p:spPr>
          <a:xfrm>
            <a:off x="4832966" y="3836456"/>
            <a:ext cx="338554" cy="369332"/>
          </a:xfrm>
          <a:prstGeom prst="rect">
            <a:avLst/>
          </a:prstGeom>
          <a:noFill/>
        </p:spPr>
        <p:txBody>
          <a:bodyPr wrap="none" rtlCol="0">
            <a:spAutoFit/>
          </a:bodyPr>
          <a:lstStyle/>
          <a:p>
            <a:r>
              <a:rPr lang="it-IT" dirty="0">
                <a:solidFill>
                  <a:srgbClr val="FF0000"/>
                </a:solidFill>
              </a:rPr>
              <a:t>E</a:t>
            </a:r>
          </a:p>
        </p:txBody>
      </p:sp>
      <p:cxnSp>
        <p:nvCxnSpPr>
          <p:cNvPr id="19" name="Connettore diritto 18">
            <a:extLst>
              <a:ext uri="{FF2B5EF4-FFF2-40B4-BE49-F238E27FC236}">
                <a16:creationId xmlns:a16="http://schemas.microsoft.com/office/drawing/2014/main" id="{A1F60D0E-F6E4-40D8-B7FA-7DE007568235}"/>
              </a:ext>
            </a:extLst>
          </p:cNvPr>
          <p:cNvCxnSpPr>
            <a:cxnSpLocks/>
            <a:endCxn id="27" idx="6"/>
          </p:cNvCxnSpPr>
          <p:nvPr/>
        </p:nvCxnSpPr>
        <p:spPr>
          <a:xfrm>
            <a:off x="3051608" y="2721077"/>
            <a:ext cx="2047797" cy="292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846EB813-D182-3B1A-1914-832C3CF0FDA3}"/>
              </a:ext>
            </a:extLst>
          </p:cNvPr>
          <p:cNvCxnSpPr>
            <a:cxnSpLocks/>
            <a:endCxn id="26" idx="6"/>
          </p:cNvCxnSpPr>
          <p:nvPr/>
        </p:nvCxnSpPr>
        <p:spPr>
          <a:xfrm flipV="1">
            <a:off x="3013783" y="3146115"/>
            <a:ext cx="2851702" cy="217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D22FA67A-7B58-0979-49DE-5E178CE3E641}"/>
              </a:ext>
            </a:extLst>
          </p:cNvPr>
          <p:cNvSpPr txBox="1"/>
          <p:nvPr/>
        </p:nvSpPr>
        <p:spPr>
          <a:xfrm>
            <a:off x="4812141" y="2381854"/>
            <a:ext cx="388248" cy="369332"/>
          </a:xfrm>
          <a:prstGeom prst="rect">
            <a:avLst/>
          </a:prstGeom>
          <a:noFill/>
        </p:spPr>
        <p:txBody>
          <a:bodyPr wrap="none" rtlCol="0">
            <a:spAutoFit/>
          </a:bodyPr>
          <a:lstStyle/>
          <a:p>
            <a:r>
              <a:rPr lang="it-IT" dirty="0"/>
              <a:t>M</a:t>
            </a:r>
          </a:p>
        </p:txBody>
      </p:sp>
      <p:sp>
        <p:nvSpPr>
          <p:cNvPr id="26" name="Ovale 25">
            <a:extLst>
              <a:ext uri="{FF2B5EF4-FFF2-40B4-BE49-F238E27FC236}">
                <a16:creationId xmlns:a16="http://schemas.microsoft.com/office/drawing/2014/main" id="{8D8B2471-4851-9312-32DA-E97A6EBF75E9}"/>
              </a:ext>
            </a:extLst>
          </p:cNvPr>
          <p:cNvSpPr/>
          <p:nvPr/>
        </p:nvSpPr>
        <p:spPr>
          <a:xfrm>
            <a:off x="5691315" y="3072880"/>
            <a:ext cx="174170" cy="14646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6938C3D4-87F3-6129-322A-8E0CC5546DEE}"/>
              </a:ext>
            </a:extLst>
          </p:cNvPr>
          <p:cNvSpPr/>
          <p:nvPr/>
        </p:nvSpPr>
        <p:spPr>
          <a:xfrm>
            <a:off x="4925235" y="2677078"/>
            <a:ext cx="174170" cy="146469"/>
          </a:xfrm>
          <a:prstGeom prst="ellipse">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EDBC4066-70A5-88E6-9DF5-3638DF92BFFE}"/>
              </a:ext>
            </a:extLst>
          </p:cNvPr>
          <p:cNvSpPr txBox="1"/>
          <p:nvPr/>
        </p:nvSpPr>
        <p:spPr>
          <a:xfrm>
            <a:off x="5852925" y="2933223"/>
            <a:ext cx="562975" cy="369332"/>
          </a:xfrm>
          <a:prstGeom prst="rect">
            <a:avLst/>
          </a:prstGeom>
          <a:noFill/>
        </p:spPr>
        <p:txBody>
          <a:bodyPr wrap="none" rtlCol="0">
            <a:spAutoFit/>
          </a:bodyPr>
          <a:lstStyle/>
          <a:p>
            <a:r>
              <a:rPr lang="it-IT" dirty="0"/>
              <a:t>SW</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0D20474-2E0A-A74A-6FC0-993652D89EAC}"/>
                  </a:ext>
                </a:extLst>
              </p:cNvPr>
              <p:cNvSpPr txBox="1"/>
              <p:nvPr/>
            </p:nvSpPr>
            <p:spPr>
              <a:xfrm>
                <a:off x="2550762" y="2477940"/>
                <a:ext cx="52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𝑀</m:t>
                          </m:r>
                        </m:sub>
                      </m:sSub>
                    </m:oMath>
                  </m:oMathPara>
                </a14:m>
                <a:endParaRPr lang="it-IT" dirty="0"/>
              </a:p>
            </p:txBody>
          </p:sp>
        </mc:Choice>
        <mc:Fallback xmlns="">
          <p:sp>
            <p:nvSpPr>
              <p:cNvPr id="30" name="CasellaDiTesto 29">
                <a:extLst>
                  <a:ext uri="{FF2B5EF4-FFF2-40B4-BE49-F238E27FC236}">
                    <a16:creationId xmlns:a16="http://schemas.microsoft.com/office/drawing/2014/main" id="{30D20474-2E0A-A74A-6FC0-993652D89EAC}"/>
                  </a:ext>
                </a:extLst>
              </p:cNvPr>
              <p:cNvSpPr txBox="1">
                <a:spLocks noRot="1" noChangeAspect="1" noMove="1" noResize="1" noEditPoints="1" noAdjustHandles="1" noChangeArrowheads="1" noChangeShapeType="1" noTextEdit="1"/>
              </p:cNvSpPr>
              <p:nvPr/>
            </p:nvSpPr>
            <p:spPr>
              <a:xfrm>
                <a:off x="2550762" y="2477940"/>
                <a:ext cx="524566"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0BABFF47-F2BC-BE61-42AB-BFB85F8C52F7}"/>
                  </a:ext>
                </a:extLst>
              </p:cNvPr>
              <p:cNvSpPr txBox="1"/>
              <p:nvPr/>
            </p:nvSpPr>
            <p:spPr>
              <a:xfrm>
                <a:off x="2476395" y="2903558"/>
                <a:ext cx="6278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𝑆𝑊</m:t>
                          </m:r>
                        </m:sub>
                      </m:sSub>
                    </m:oMath>
                  </m:oMathPara>
                </a14:m>
                <a:endParaRPr lang="it-IT" dirty="0"/>
              </a:p>
            </p:txBody>
          </p:sp>
        </mc:Choice>
        <mc:Fallback xmlns="">
          <p:sp>
            <p:nvSpPr>
              <p:cNvPr id="32" name="CasellaDiTesto 31">
                <a:extLst>
                  <a:ext uri="{FF2B5EF4-FFF2-40B4-BE49-F238E27FC236}">
                    <a16:creationId xmlns:a16="http://schemas.microsoft.com/office/drawing/2014/main" id="{0BABFF47-F2BC-BE61-42AB-BFB85F8C52F7}"/>
                  </a:ext>
                </a:extLst>
              </p:cNvPr>
              <p:cNvSpPr txBox="1">
                <a:spLocks noRot="1" noChangeAspect="1" noMove="1" noResize="1" noEditPoints="1" noAdjustHandles="1" noChangeArrowheads="1" noChangeShapeType="1" noTextEdit="1"/>
              </p:cNvSpPr>
              <p:nvPr/>
            </p:nvSpPr>
            <p:spPr>
              <a:xfrm>
                <a:off x="2476395" y="2903558"/>
                <a:ext cx="627801" cy="369332"/>
              </a:xfrm>
              <a:prstGeom prst="rect">
                <a:avLst/>
              </a:prstGeom>
              <a:blipFill>
                <a:blip r:embed="rId3"/>
                <a:stretch>
                  <a:fillRect/>
                </a:stretch>
              </a:blipFill>
            </p:spPr>
            <p:txBody>
              <a:bodyPr/>
              <a:lstStyle/>
              <a:p>
                <a:r>
                  <a:rPr lang="it-IT">
                    <a:noFill/>
                  </a:rPr>
                  <a:t> </a:t>
                </a:r>
              </a:p>
            </p:txBody>
          </p:sp>
        </mc:Fallback>
      </mc:AlternateContent>
      <p:sp>
        <p:nvSpPr>
          <p:cNvPr id="38" name="CasellaDiTesto 37">
            <a:extLst>
              <a:ext uri="{FF2B5EF4-FFF2-40B4-BE49-F238E27FC236}">
                <a16:creationId xmlns:a16="http://schemas.microsoft.com/office/drawing/2014/main" id="{DFFF0133-9DC2-6D7C-E204-0E588B445023}"/>
              </a:ext>
            </a:extLst>
          </p:cNvPr>
          <p:cNvSpPr txBox="1"/>
          <p:nvPr/>
        </p:nvSpPr>
        <p:spPr>
          <a:xfrm>
            <a:off x="952300" y="1846302"/>
            <a:ext cx="1983235" cy="369332"/>
          </a:xfrm>
          <a:prstGeom prst="rect">
            <a:avLst/>
          </a:prstGeom>
          <a:noFill/>
        </p:spPr>
        <p:txBody>
          <a:bodyPr wrap="none" rtlCol="0">
            <a:spAutoFit/>
          </a:bodyPr>
          <a:lstStyle/>
          <a:p>
            <a:r>
              <a:rPr lang="it-IT" dirty="0"/>
              <a:t>P(Q), R’(Q), c’(Q)</a:t>
            </a:r>
          </a:p>
        </p:txBody>
      </p:sp>
      <p:sp>
        <p:nvSpPr>
          <p:cNvPr id="40" name="CasellaDiTesto 39">
            <a:extLst>
              <a:ext uri="{FF2B5EF4-FFF2-40B4-BE49-F238E27FC236}">
                <a16:creationId xmlns:a16="http://schemas.microsoft.com/office/drawing/2014/main" id="{C73408C3-10F1-901E-7E22-764BE5ABB238}"/>
              </a:ext>
            </a:extLst>
          </p:cNvPr>
          <p:cNvSpPr txBox="1"/>
          <p:nvPr/>
        </p:nvSpPr>
        <p:spPr>
          <a:xfrm>
            <a:off x="6848866" y="5053144"/>
            <a:ext cx="388381" cy="369332"/>
          </a:xfrm>
          <a:prstGeom prst="rect">
            <a:avLst/>
          </a:prstGeom>
          <a:noFill/>
        </p:spPr>
        <p:txBody>
          <a:bodyPr wrap="square">
            <a:spAutoFit/>
          </a:bodyPr>
          <a:lstStyle/>
          <a:p>
            <a:r>
              <a:rPr lang="it-IT" dirty="0"/>
              <a:t>Q</a:t>
            </a:r>
          </a:p>
        </p:txBody>
      </p:sp>
      <p:sp>
        <p:nvSpPr>
          <p:cNvPr id="20" name="CasellaDiTesto 19">
            <a:extLst>
              <a:ext uri="{FF2B5EF4-FFF2-40B4-BE49-F238E27FC236}">
                <a16:creationId xmlns:a16="http://schemas.microsoft.com/office/drawing/2014/main" id="{1313E41C-08E0-5AFC-1C85-087D1240A43F}"/>
              </a:ext>
            </a:extLst>
          </p:cNvPr>
          <p:cNvSpPr txBox="1"/>
          <p:nvPr/>
        </p:nvSpPr>
        <p:spPr>
          <a:xfrm>
            <a:off x="8613173" y="1479561"/>
            <a:ext cx="2653290" cy="369332"/>
          </a:xfrm>
          <a:prstGeom prst="rect">
            <a:avLst/>
          </a:prstGeom>
          <a:noFill/>
        </p:spPr>
        <p:txBody>
          <a:bodyPr wrap="none" rtlCol="0">
            <a:spAutoFit/>
          </a:bodyPr>
          <a:lstStyle/>
          <a:p>
            <a:r>
              <a:rPr lang="it-IT" dirty="0"/>
              <a:t>Passaggio da M=&gt; SW</a:t>
            </a:r>
          </a:p>
        </p:txBody>
      </p:sp>
      <p:sp>
        <p:nvSpPr>
          <p:cNvPr id="21" name="CasellaDiTesto 20">
            <a:extLst>
              <a:ext uri="{FF2B5EF4-FFF2-40B4-BE49-F238E27FC236}">
                <a16:creationId xmlns:a16="http://schemas.microsoft.com/office/drawing/2014/main" id="{CA3D7365-887D-0B44-E19A-19706F4BC41A}"/>
              </a:ext>
            </a:extLst>
          </p:cNvPr>
          <p:cNvSpPr txBox="1"/>
          <p:nvPr/>
        </p:nvSpPr>
        <p:spPr>
          <a:xfrm>
            <a:off x="8358591" y="2231228"/>
            <a:ext cx="3308447" cy="923330"/>
          </a:xfrm>
          <a:prstGeom prst="rect">
            <a:avLst/>
          </a:prstGeom>
          <a:noFill/>
        </p:spPr>
        <p:txBody>
          <a:bodyPr wrap="square" rtlCol="0">
            <a:spAutoFit/>
          </a:bodyPr>
          <a:lstStyle/>
          <a:p>
            <a:r>
              <a:rPr lang="it-IT" dirty="0"/>
              <a:t>Un incremento di surplus per i consumatori pari a </a:t>
            </a:r>
            <a:r>
              <a:rPr lang="it-IT" b="1" dirty="0" err="1">
                <a:solidFill>
                  <a:srgbClr val="92D050"/>
                </a:solidFill>
              </a:rPr>
              <a:t>A</a:t>
            </a:r>
            <a:r>
              <a:rPr lang="it-IT" dirty="0"/>
              <a:t> + </a:t>
            </a:r>
            <a:r>
              <a:rPr lang="it-IT" b="1" dirty="0">
                <a:solidFill>
                  <a:srgbClr val="C00000"/>
                </a:solidFill>
              </a:rPr>
              <a:t>B</a:t>
            </a:r>
          </a:p>
          <a:p>
            <a:endParaRPr lang="it-IT" dirty="0"/>
          </a:p>
        </p:txBody>
      </p:sp>
      <p:sp>
        <p:nvSpPr>
          <p:cNvPr id="23" name="CasellaDiTesto 22">
            <a:extLst>
              <a:ext uri="{FF2B5EF4-FFF2-40B4-BE49-F238E27FC236}">
                <a16:creationId xmlns:a16="http://schemas.microsoft.com/office/drawing/2014/main" id="{C38916EF-BBC2-B101-72D3-669AEABDCC0D}"/>
              </a:ext>
            </a:extLst>
          </p:cNvPr>
          <p:cNvSpPr txBox="1"/>
          <p:nvPr/>
        </p:nvSpPr>
        <p:spPr>
          <a:xfrm>
            <a:off x="9066693" y="1911089"/>
            <a:ext cx="1568058" cy="369332"/>
          </a:xfrm>
          <a:prstGeom prst="rect">
            <a:avLst/>
          </a:prstGeom>
          <a:noFill/>
        </p:spPr>
        <p:txBody>
          <a:bodyPr wrap="none" rtlCol="0">
            <a:spAutoFit/>
          </a:bodyPr>
          <a:lstStyle/>
          <a:p>
            <a:r>
              <a:rPr lang="it-IT" dirty="0"/>
              <a:t>COMPORTA</a:t>
            </a:r>
          </a:p>
        </p:txBody>
      </p:sp>
      <p:sp>
        <p:nvSpPr>
          <p:cNvPr id="24" name="CasellaDiTesto 23">
            <a:extLst>
              <a:ext uri="{FF2B5EF4-FFF2-40B4-BE49-F238E27FC236}">
                <a16:creationId xmlns:a16="http://schemas.microsoft.com/office/drawing/2014/main" id="{231CB3FD-19AB-3824-0578-33FCE659B873}"/>
              </a:ext>
            </a:extLst>
          </p:cNvPr>
          <p:cNvSpPr txBox="1"/>
          <p:nvPr/>
        </p:nvSpPr>
        <p:spPr>
          <a:xfrm>
            <a:off x="8299547" y="2943607"/>
            <a:ext cx="3505200" cy="646331"/>
          </a:xfrm>
          <a:prstGeom prst="rect">
            <a:avLst/>
          </a:prstGeom>
          <a:noFill/>
        </p:spPr>
        <p:txBody>
          <a:bodyPr wrap="square" rtlCol="0">
            <a:spAutoFit/>
          </a:bodyPr>
          <a:lstStyle/>
          <a:p>
            <a:r>
              <a:rPr lang="it-IT" dirty="0"/>
              <a:t>E per l’impresa una perdita pari all’area </a:t>
            </a:r>
            <a:r>
              <a:rPr lang="it-IT" b="1" dirty="0">
                <a:solidFill>
                  <a:srgbClr val="92D050"/>
                </a:solidFill>
              </a:rPr>
              <a:t>A </a:t>
            </a:r>
          </a:p>
        </p:txBody>
      </p:sp>
      <p:sp>
        <p:nvSpPr>
          <p:cNvPr id="28" name="CasellaDiTesto 27">
            <a:extLst>
              <a:ext uri="{FF2B5EF4-FFF2-40B4-BE49-F238E27FC236}">
                <a16:creationId xmlns:a16="http://schemas.microsoft.com/office/drawing/2014/main" id="{DE1D8533-E5AE-894A-F608-506F72E06EF2}"/>
              </a:ext>
            </a:extLst>
          </p:cNvPr>
          <p:cNvSpPr txBox="1"/>
          <p:nvPr/>
        </p:nvSpPr>
        <p:spPr>
          <a:xfrm>
            <a:off x="8348353" y="3736783"/>
            <a:ext cx="3505200" cy="2031325"/>
          </a:xfrm>
          <a:prstGeom prst="rect">
            <a:avLst/>
          </a:prstGeom>
          <a:noFill/>
        </p:spPr>
        <p:txBody>
          <a:bodyPr wrap="square" rtlCol="0">
            <a:spAutoFit/>
          </a:bodyPr>
          <a:lstStyle/>
          <a:p>
            <a:r>
              <a:rPr lang="it-IT" dirty="0"/>
              <a:t>Ma un incremento pari all’area </a:t>
            </a:r>
            <a:r>
              <a:rPr lang="it-IT" b="1" dirty="0">
                <a:solidFill>
                  <a:srgbClr val="00B0F0"/>
                </a:solidFill>
              </a:rPr>
              <a:t>C</a:t>
            </a:r>
            <a:r>
              <a:rPr lang="it-IT" b="1" dirty="0">
                <a:solidFill>
                  <a:srgbClr val="92D050"/>
                </a:solidFill>
              </a:rPr>
              <a:t> </a:t>
            </a:r>
            <a:r>
              <a:rPr lang="it-IT" dirty="0"/>
              <a:t>(in quanto le unità che non sarebbero prodotte in monopolio, in SW sarebbero prodotte e vendute ad un prezzo maggiore del costo marginale) </a:t>
            </a:r>
          </a:p>
        </p:txBody>
      </p:sp>
      <p:sp>
        <p:nvSpPr>
          <p:cNvPr id="31" name="CasellaDiTesto 30">
            <a:extLst>
              <a:ext uri="{FF2B5EF4-FFF2-40B4-BE49-F238E27FC236}">
                <a16:creationId xmlns:a16="http://schemas.microsoft.com/office/drawing/2014/main" id="{14B75A56-709E-A0CD-C99E-BF5D757DE191}"/>
              </a:ext>
            </a:extLst>
          </p:cNvPr>
          <p:cNvSpPr txBox="1"/>
          <p:nvPr/>
        </p:nvSpPr>
        <p:spPr>
          <a:xfrm>
            <a:off x="751114" y="5649686"/>
            <a:ext cx="5527475" cy="369332"/>
          </a:xfrm>
          <a:prstGeom prst="rect">
            <a:avLst/>
          </a:prstGeom>
          <a:noFill/>
        </p:spPr>
        <p:txBody>
          <a:bodyPr wrap="none" rtlCol="0">
            <a:spAutoFit/>
          </a:bodyPr>
          <a:lstStyle/>
          <a:p>
            <a:r>
              <a:rPr lang="it-IT" dirty="0"/>
              <a:t>Guadagno netto di benessere sarà= </a:t>
            </a:r>
            <a:r>
              <a:rPr lang="it-IT" b="1" dirty="0">
                <a:solidFill>
                  <a:srgbClr val="92D050"/>
                </a:solidFill>
              </a:rPr>
              <a:t>A </a:t>
            </a:r>
            <a:r>
              <a:rPr lang="it-IT" dirty="0"/>
              <a:t>+ </a:t>
            </a:r>
            <a:r>
              <a:rPr lang="it-IT" b="1" dirty="0">
                <a:solidFill>
                  <a:srgbClr val="C00000"/>
                </a:solidFill>
              </a:rPr>
              <a:t>B</a:t>
            </a:r>
            <a:r>
              <a:rPr lang="it-IT" dirty="0"/>
              <a:t> – </a:t>
            </a:r>
            <a:r>
              <a:rPr lang="it-IT" b="1" dirty="0">
                <a:solidFill>
                  <a:srgbClr val="92D050"/>
                </a:solidFill>
              </a:rPr>
              <a:t>A</a:t>
            </a:r>
            <a:r>
              <a:rPr lang="it-IT" dirty="0"/>
              <a:t> + </a:t>
            </a:r>
            <a:r>
              <a:rPr lang="it-IT" b="1" dirty="0">
                <a:solidFill>
                  <a:srgbClr val="00B0F0"/>
                </a:solidFill>
              </a:rPr>
              <a:t>C</a:t>
            </a:r>
          </a:p>
        </p:txBody>
      </p:sp>
      <p:sp>
        <p:nvSpPr>
          <p:cNvPr id="33" name="Parentesi graffa aperta 32">
            <a:extLst>
              <a:ext uri="{FF2B5EF4-FFF2-40B4-BE49-F238E27FC236}">
                <a16:creationId xmlns:a16="http://schemas.microsoft.com/office/drawing/2014/main" id="{4D132627-595D-E057-B19B-2947B61A411C}"/>
              </a:ext>
            </a:extLst>
          </p:cNvPr>
          <p:cNvSpPr/>
          <p:nvPr/>
        </p:nvSpPr>
        <p:spPr>
          <a:xfrm rot="16200000">
            <a:off x="4892278" y="5811257"/>
            <a:ext cx="172175" cy="535020"/>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CasellaDiTesto 33">
            <a:extLst>
              <a:ext uri="{FF2B5EF4-FFF2-40B4-BE49-F238E27FC236}">
                <a16:creationId xmlns:a16="http://schemas.microsoft.com/office/drawing/2014/main" id="{F79B2A47-98DE-EE16-9F67-FB230DC7D022}"/>
              </a:ext>
            </a:extLst>
          </p:cNvPr>
          <p:cNvSpPr txBox="1"/>
          <p:nvPr/>
        </p:nvSpPr>
        <p:spPr>
          <a:xfrm>
            <a:off x="4339421" y="6225585"/>
            <a:ext cx="1519968" cy="369332"/>
          </a:xfrm>
          <a:prstGeom prst="rect">
            <a:avLst/>
          </a:prstGeom>
          <a:noFill/>
        </p:spPr>
        <p:txBody>
          <a:bodyPr wrap="none" rtlCol="0">
            <a:spAutoFit/>
          </a:bodyPr>
          <a:lstStyle/>
          <a:p>
            <a:r>
              <a:rPr lang="it-IT" dirty="0"/>
              <a:t>consumatori</a:t>
            </a:r>
          </a:p>
        </p:txBody>
      </p:sp>
      <p:sp>
        <p:nvSpPr>
          <p:cNvPr id="35" name="Parentesi graffa aperta 34">
            <a:extLst>
              <a:ext uri="{FF2B5EF4-FFF2-40B4-BE49-F238E27FC236}">
                <a16:creationId xmlns:a16="http://schemas.microsoft.com/office/drawing/2014/main" id="{21867EF3-043F-6380-B8E3-0F21B648E445}"/>
              </a:ext>
            </a:extLst>
          </p:cNvPr>
          <p:cNvSpPr/>
          <p:nvPr/>
        </p:nvSpPr>
        <p:spPr>
          <a:xfrm rot="5400000">
            <a:off x="5651822" y="5164004"/>
            <a:ext cx="222430" cy="770989"/>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7" name="CasellaDiTesto 36">
            <a:extLst>
              <a:ext uri="{FF2B5EF4-FFF2-40B4-BE49-F238E27FC236}">
                <a16:creationId xmlns:a16="http://schemas.microsoft.com/office/drawing/2014/main" id="{8799F59C-257C-BE71-A616-C88DC5BA9DFD}"/>
              </a:ext>
            </a:extLst>
          </p:cNvPr>
          <p:cNvSpPr txBox="1"/>
          <p:nvPr/>
        </p:nvSpPr>
        <p:spPr>
          <a:xfrm>
            <a:off x="5251040" y="5095245"/>
            <a:ext cx="1042273" cy="369332"/>
          </a:xfrm>
          <a:prstGeom prst="rect">
            <a:avLst/>
          </a:prstGeom>
          <a:noFill/>
        </p:spPr>
        <p:txBody>
          <a:bodyPr wrap="none" rtlCol="0">
            <a:spAutoFit/>
          </a:bodyPr>
          <a:lstStyle/>
          <a:p>
            <a:r>
              <a:rPr lang="it-IT" dirty="0"/>
              <a:t>impresa</a:t>
            </a:r>
          </a:p>
        </p:txBody>
      </p:sp>
    </p:spTree>
    <p:extLst>
      <p:ext uri="{BB962C8B-B14F-4D97-AF65-F5344CB8AC3E}">
        <p14:creationId xmlns:p14="http://schemas.microsoft.com/office/powerpoint/2010/main" val="93719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animBg="1"/>
      <p:bldP spid="20" grpId="0"/>
      <p:bldP spid="21" grpId="0"/>
      <p:bldP spid="23" grpId="0"/>
      <p:bldP spid="24" grpId="0"/>
      <p:bldP spid="28" grpId="0"/>
      <p:bldP spid="31" grpId="0"/>
      <p:bldP spid="33" grpId="0" animBg="1"/>
      <p:bldP spid="34" grpId="0"/>
      <p:bldP spid="35"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F414459C-FA76-DA25-479F-49FE202F815C}"/>
              </a:ext>
            </a:extLst>
          </p:cNvPr>
          <p:cNvSpPr>
            <a:spLocks noGrp="1"/>
          </p:cNvSpPr>
          <p:nvPr>
            <p:ph type="title"/>
          </p:nvPr>
        </p:nvSpPr>
        <p:spPr>
          <a:xfrm>
            <a:off x="565149" y="771525"/>
            <a:ext cx="8774793" cy="1268413"/>
          </a:xfrm>
        </p:spPr>
        <p:txBody>
          <a:bodyPr>
            <a:normAutofit fontScale="90000"/>
          </a:bodyPr>
          <a:lstStyle/>
          <a:p>
            <a:r>
              <a:rPr lang="it-IT" dirty="0"/>
              <a:t>L’inefficienza allocativa del monopolio</a:t>
            </a:r>
          </a:p>
        </p:txBody>
      </p:sp>
      <p:sp>
        <p:nvSpPr>
          <p:cNvPr id="4" name="CasellaDiTesto 3">
            <a:extLst>
              <a:ext uri="{FF2B5EF4-FFF2-40B4-BE49-F238E27FC236}">
                <a16:creationId xmlns:a16="http://schemas.microsoft.com/office/drawing/2014/main" id="{36C5B0F7-031A-A17F-F9E5-AA8542A95381}"/>
              </a:ext>
            </a:extLst>
          </p:cNvPr>
          <p:cNvSpPr txBox="1"/>
          <p:nvPr/>
        </p:nvSpPr>
        <p:spPr>
          <a:xfrm>
            <a:off x="1012371" y="2039937"/>
            <a:ext cx="10138849" cy="1815882"/>
          </a:xfrm>
          <a:prstGeom prst="rect">
            <a:avLst/>
          </a:prstGeom>
          <a:noFill/>
        </p:spPr>
        <p:txBody>
          <a:bodyPr wrap="square" rtlCol="0">
            <a:spAutoFit/>
          </a:bodyPr>
          <a:lstStyle/>
          <a:p>
            <a:pPr algn="ctr"/>
            <a:r>
              <a:rPr lang="it-IT" sz="2800" dirty="0"/>
              <a:t>L’inefficienza allocativa può essere mostrata con la </a:t>
            </a:r>
            <a:r>
              <a:rPr lang="it-IT" sz="2800" dirty="0">
                <a:solidFill>
                  <a:srgbClr val="FF0000"/>
                </a:solidFill>
              </a:rPr>
              <a:t>perdita netta di monopolio</a:t>
            </a:r>
            <a:r>
              <a:rPr lang="it-IT" sz="2800" dirty="0"/>
              <a:t>, ossia </a:t>
            </a:r>
            <a:r>
              <a:rPr lang="it-IT" sz="2800" u="sng" dirty="0"/>
              <a:t>il decremento di benessere sociale </a:t>
            </a:r>
            <a:r>
              <a:rPr lang="it-IT" sz="2800" dirty="0"/>
              <a:t>che si ha in monopolio rispetto all’allocazione cui si perverrebbe in condizioni di perfetta concorrenza</a:t>
            </a:r>
          </a:p>
        </p:txBody>
      </p:sp>
    </p:spTree>
    <p:extLst>
      <p:ext uri="{BB962C8B-B14F-4D97-AF65-F5344CB8AC3E}">
        <p14:creationId xmlns:p14="http://schemas.microsoft.com/office/powerpoint/2010/main" val="7303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unchcardVTI">
  <a:themeElements>
    <a:clrScheme name="AnalogousFromRegularSeedRightStep">
      <a:dk1>
        <a:srgbClr val="000000"/>
      </a:dk1>
      <a:lt1>
        <a:srgbClr val="FFFFFF"/>
      </a:lt1>
      <a:dk2>
        <a:srgbClr val="412824"/>
      </a:dk2>
      <a:lt2>
        <a:srgbClr val="E2E7E8"/>
      </a:lt2>
      <a:accent1>
        <a:srgbClr val="C35A4D"/>
      </a:accent1>
      <a:accent2>
        <a:srgbClr val="B1793B"/>
      </a:accent2>
      <a:accent3>
        <a:srgbClr val="ACA643"/>
      </a:accent3>
      <a:accent4>
        <a:srgbClr val="87B13B"/>
      </a:accent4>
      <a:accent5>
        <a:srgbClr val="60B547"/>
      </a:accent5>
      <a:accent6>
        <a:srgbClr val="3BB152"/>
      </a:accent6>
      <a:hlink>
        <a:srgbClr val="338F9B"/>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1633</TotalTime>
  <Words>3004</Words>
  <Application>Microsoft Office PowerPoint</Application>
  <PresentationFormat>Widescreen</PresentationFormat>
  <Paragraphs>389</Paragraphs>
  <Slides>50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50</vt:i4>
      </vt:variant>
    </vt:vector>
  </HeadingPairs>
  <TitlesOfParts>
    <vt:vector size="57" baseType="lpstr">
      <vt:lpstr>Aptos</vt:lpstr>
      <vt:lpstr>Arial</vt:lpstr>
      <vt:lpstr>Cambria Math</vt:lpstr>
      <vt:lpstr>Neue Haas Grotesk Text Pro</vt:lpstr>
      <vt:lpstr>Segoe UI</vt:lpstr>
      <vt:lpstr>Söhne</vt:lpstr>
      <vt:lpstr>PunchcardVTI</vt:lpstr>
      <vt:lpstr>IL POTERE DI MERCATO Cap. 6</vt:lpstr>
      <vt:lpstr>Introduzione</vt:lpstr>
      <vt:lpstr>Richiami sul concetto dio monopolio</vt:lpstr>
      <vt:lpstr>Equilibrio dell’impresa monopolistica che sostiene dei costi</vt:lpstr>
      <vt:lpstr>Equilibrio dell’impresa monopolistica che sostiene dei costi</vt:lpstr>
      <vt:lpstr>Equilibrio dell’impresa monopolistica che sostiene dei costi</vt:lpstr>
      <vt:lpstr>L’inefficienza allocativa del monopolio</vt:lpstr>
      <vt:lpstr>L’inefficienza allocativa del monopolio</vt:lpstr>
      <vt:lpstr>L’inefficienza allocativa del monopolio</vt:lpstr>
      <vt:lpstr>Il monopolio è inefficiente anche in senso dinamico?</vt:lpstr>
      <vt:lpstr>Il monopolio è inefficiente anche in senso dinamico?</vt:lpstr>
      <vt:lpstr>Il monopolio è inefficiente anche in senso dinamico?</vt:lpstr>
      <vt:lpstr>Il monopolio è inefficiente anche in senso dinamico?</vt:lpstr>
      <vt:lpstr>Il monopolio è inefficiente anche in senso dinamico?</vt:lpstr>
      <vt:lpstr>Il monopolio è inefficiente anche in senso dinamico?</vt:lpstr>
      <vt:lpstr>Il monopolio è inefficiente anche in senso dinamico?</vt:lpstr>
      <vt:lpstr>Il monopolio è inefficiente anche in senso dinamico?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Le vie d’uscita dell’inefficienza statica di monopolio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Gli altri casi di potere di mercato</vt:lpstr>
      <vt:lpstr>Il Cartello</vt:lpstr>
      <vt:lpstr>Che cos’è e come si misura la concorrenzialità</vt:lpstr>
      <vt:lpstr>Che cos’è e come si misura la concorrenzialità</vt:lpstr>
      <vt:lpstr>Che cos’è e come si misura la concorrenzialità</vt:lpstr>
      <vt:lpstr>Case study: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POTERE DI MERCATO</dc:title>
  <dc:creator>Audrey De Dominicis</dc:creator>
  <cp:lastModifiedBy>Audrey De Dominicis</cp:lastModifiedBy>
  <cp:revision>4</cp:revision>
  <dcterms:created xsi:type="dcterms:W3CDTF">2024-02-24T07:05:14Z</dcterms:created>
  <dcterms:modified xsi:type="dcterms:W3CDTF">2024-03-11T10:46:26Z</dcterms:modified>
</cp:coreProperties>
</file>