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26" r:id="rId3"/>
    <p:sldId id="327" r:id="rId4"/>
    <p:sldId id="342" r:id="rId5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zo Di Domenico" initials="LDD" lastIdx="1" clrIdx="0">
    <p:extLst>
      <p:ext uri="{19B8F6BF-5375-455C-9EA6-DF929625EA0E}">
        <p15:presenceInfo xmlns:p15="http://schemas.microsoft.com/office/powerpoint/2012/main" userId="b92e3e10ad574a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05EE35-4BE6-46E6-A49D-3622642EB9C1}" v="364" dt="2022-03-20T21:07:25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0327" autoAdjust="0"/>
  </p:normalViewPr>
  <p:slideViewPr>
    <p:cSldViewPr>
      <p:cViewPr varScale="1">
        <p:scale>
          <a:sx n="96" d="100"/>
          <a:sy n="96" d="100"/>
        </p:scale>
        <p:origin x="1968" y="10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168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zo Di Domenico" userId="b92e3e10ad574af4" providerId="LiveId" clId="{9A05EE35-4BE6-46E6-A49D-3622642EB9C1}"/>
    <pc:docChg chg="undo custSel addSld delSld modSld">
      <pc:chgData name="Lorenzo Di Domenico" userId="b92e3e10ad574af4" providerId="LiveId" clId="{9A05EE35-4BE6-46E6-A49D-3622642EB9C1}" dt="2022-03-20T21:25:15.512" v="1564" actId="2696"/>
      <pc:docMkLst>
        <pc:docMk/>
      </pc:docMkLst>
      <pc:sldChg chg="modSp mod">
        <pc:chgData name="Lorenzo Di Domenico" userId="b92e3e10ad574af4" providerId="LiveId" clId="{9A05EE35-4BE6-46E6-A49D-3622642EB9C1}" dt="2022-03-20T18:13:07.268" v="1507" actId="20577"/>
        <pc:sldMkLst>
          <pc:docMk/>
          <pc:sldMk cId="0" sldId="263"/>
        </pc:sldMkLst>
        <pc:spChg chg="mod">
          <ac:chgData name="Lorenzo Di Domenico" userId="b92e3e10ad574af4" providerId="LiveId" clId="{9A05EE35-4BE6-46E6-A49D-3622642EB9C1}" dt="2022-03-20T18:13:07.268" v="1507" actId="20577"/>
          <ac:spMkLst>
            <pc:docMk/>
            <pc:sldMk cId="0" sldId="263"/>
            <ac:spMk id="4104" creationId="{C43A1FD5-E40F-4A26-98A4-E0AD97D2ECCD}"/>
          </ac:spMkLst>
        </pc:spChg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2424251259" sldId="314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2826079758" sldId="316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771889679" sldId="319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2044158085" sldId="320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3528060613" sldId="321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425737865" sldId="322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2143119309" sldId="323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197785777" sldId="324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2356321809" sldId="325"/>
        </pc:sldMkLst>
      </pc:sldChg>
      <pc:sldChg chg="addSp delSp modSp mod">
        <pc:chgData name="Lorenzo Di Domenico" userId="b92e3e10ad574af4" providerId="LiveId" clId="{9A05EE35-4BE6-46E6-A49D-3622642EB9C1}" dt="2022-03-09T09:14:50.439" v="1144" actId="6549"/>
        <pc:sldMkLst>
          <pc:docMk/>
          <pc:sldMk cId="2159923571" sldId="326"/>
        </pc:sldMkLst>
        <pc:spChg chg="add del">
          <ac:chgData name="Lorenzo Di Domenico" userId="b92e3e10ad574af4" providerId="LiveId" clId="{9A05EE35-4BE6-46E6-A49D-3622642EB9C1}" dt="2022-03-09T08:38:43.743" v="42" actId="22"/>
          <ac:spMkLst>
            <pc:docMk/>
            <pc:sldMk cId="2159923571" sldId="326"/>
            <ac:spMk id="9" creationId="{F06740E4-6A6B-4AA9-A2BC-DCAD8B8D73F2}"/>
          </ac:spMkLst>
        </pc:spChg>
        <pc:spChg chg="mod">
          <ac:chgData name="Lorenzo Di Domenico" userId="b92e3e10ad574af4" providerId="LiveId" clId="{9A05EE35-4BE6-46E6-A49D-3622642EB9C1}" dt="2022-03-09T09:03:57.779" v="964" actId="255"/>
          <ac:spMkLst>
            <pc:docMk/>
            <pc:sldMk cId="2159923571" sldId="326"/>
            <ac:spMk id="12" creationId="{1A43F747-5F74-4BA9-B720-2B5E9AE7A851}"/>
          </ac:spMkLst>
        </pc:spChg>
        <pc:spChg chg="mod">
          <ac:chgData name="Lorenzo Di Domenico" userId="b92e3e10ad574af4" providerId="LiveId" clId="{9A05EE35-4BE6-46E6-A49D-3622642EB9C1}" dt="2022-03-09T09:14:50.439" v="1144" actId="6549"/>
          <ac:spMkLst>
            <pc:docMk/>
            <pc:sldMk cId="2159923571" sldId="326"/>
            <ac:spMk id="10245" creationId="{9E9D7871-5470-4D91-8213-4A46E5028592}"/>
          </ac:spMkLst>
        </pc:spChg>
        <pc:picChg chg="add del">
          <ac:chgData name="Lorenzo Di Domenico" userId="b92e3e10ad574af4" providerId="LiveId" clId="{9A05EE35-4BE6-46E6-A49D-3622642EB9C1}" dt="2022-03-09T08:38:35.470" v="40"/>
          <ac:picMkLst>
            <pc:docMk/>
            <pc:sldMk cId="2159923571" sldId="326"/>
            <ac:picMk id="2" creationId="{C126C4F2-C130-44ED-A2CB-3BE8940212FF}"/>
          </ac:picMkLst>
        </pc:picChg>
      </pc:sldChg>
      <pc:sldChg chg="modSp add mod">
        <pc:chgData name="Lorenzo Di Domenico" userId="b92e3e10ad574af4" providerId="LiveId" clId="{9A05EE35-4BE6-46E6-A49D-3622642EB9C1}" dt="2022-03-09T21:51:17.448" v="1393" actId="20577"/>
        <pc:sldMkLst>
          <pc:docMk/>
          <pc:sldMk cId="378891319" sldId="327"/>
        </pc:sldMkLst>
        <pc:spChg chg="mod">
          <ac:chgData name="Lorenzo Di Domenico" userId="b92e3e10ad574af4" providerId="LiveId" clId="{9A05EE35-4BE6-46E6-A49D-3622642EB9C1}" dt="2022-03-09T21:51:17.448" v="1393" actId="20577"/>
          <ac:spMkLst>
            <pc:docMk/>
            <pc:sldMk cId="378891319" sldId="327"/>
            <ac:spMk id="12" creationId="{1A43F747-5F74-4BA9-B720-2B5E9AE7A851}"/>
          </ac:spMkLst>
        </pc:spChg>
        <pc:spChg chg="mod">
          <ac:chgData name="Lorenzo Di Domenico" userId="b92e3e10ad574af4" providerId="LiveId" clId="{9A05EE35-4BE6-46E6-A49D-3622642EB9C1}" dt="2022-03-09T09:14:57.183" v="1145" actId="6549"/>
          <ac:spMkLst>
            <pc:docMk/>
            <pc:sldMk cId="378891319" sldId="327"/>
            <ac:spMk id="10245" creationId="{9E9D7871-5470-4D91-8213-4A46E5028592}"/>
          </ac:spMkLst>
        </pc:spChg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3489341595" sldId="327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1572251860" sldId="328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3479080271" sldId="329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898428436" sldId="330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42263514" sldId="331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414212346" sldId="332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2743499303" sldId="333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2692554638" sldId="334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1315775454" sldId="335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1546008590" sldId="336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2312624317" sldId="337"/>
        </pc:sldMkLst>
      </pc:sldChg>
      <pc:sldChg chg="modSp add mod">
        <pc:chgData name="Lorenzo Di Domenico" userId="b92e3e10ad574af4" providerId="LiveId" clId="{9A05EE35-4BE6-46E6-A49D-3622642EB9C1}" dt="2022-03-09T09:09:47.037" v="1098" actId="255"/>
        <pc:sldMkLst>
          <pc:docMk/>
          <pc:sldMk cId="0" sldId="338"/>
        </pc:sldMkLst>
        <pc:spChg chg="mod">
          <ac:chgData name="Lorenzo Di Domenico" userId="b92e3e10ad574af4" providerId="LiveId" clId="{9A05EE35-4BE6-46E6-A49D-3622642EB9C1}" dt="2022-03-09T09:06:31.429" v="1049" actId="2711"/>
          <ac:spMkLst>
            <pc:docMk/>
            <pc:sldMk cId="0" sldId="338"/>
            <ac:spMk id="20" creationId="{7AD6CC75-EE4B-48DA-8029-B5AE4F408E9D}"/>
          </ac:spMkLst>
        </pc:spChg>
        <pc:spChg chg="mod">
          <ac:chgData name="Lorenzo Di Domenico" userId="b92e3e10ad574af4" providerId="LiveId" clId="{9A05EE35-4BE6-46E6-A49D-3622642EB9C1}" dt="2022-03-09T09:09:47.037" v="1098" actId="255"/>
          <ac:spMkLst>
            <pc:docMk/>
            <pc:sldMk cId="0" sldId="338"/>
            <ac:spMk id="24577" creationId="{65801A45-222B-42FE-8BA6-DD57FE5DE97F}"/>
          </ac:spMkLst>
        </pc:spChg>
        <pc:spChg chg="mod">
          <ac:chgData name="Lorenzo Di Domenico" userId="b92e3e10ad574af4" providerId="LiveId" clId="{9A05EE35-4BE6-46E6-A49D-3622642EB9C1}" dt="2022-03-09T09:06:49.306" v="1051" actId="1076"/>
          <ac:spMkLst>
            <pc:docMk/>
            <pc:sldMk cId="0" sldId="338"/>
            <ac:spMk id="24580" creationId="{CA9C5188-B27A-4050-A8AD-8F9EA0B91CDA}"/>
          </ac:spMkLst>
        </pc:spChg>
        <pc:spChg chg="mod">
          <ac:chgData name="Lorenzo Di Domenico" userId="b92e3e10ad574af4" providerId="LiveId" clId="{9A05EE35-4BE6-46E6-A49D-3622642EB9C1}" dt="2022-03-09T09:05:52.378" v="1040" actId="20577"/>
          <ac:spMkLst>
            <pc:docMk/>
            <pc:sldMk cId="0" sldId="338"/>
            <ac:spMk id="24589" creationId="{B42F5B4E-ABFF-4D54-8284-40DC840B4BF1}"/>
          </ac:spMkLst>
        </pc:spChg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1380774063" sldId="338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309216431" sldId="339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128675227" sldId="340"/>
        </pc:sldMkLst>
      </pc:sldChg>
      <pc:sldChg chg="addSp modSp add mod">
        <pc:chgData name="Lorenzo Di Domenico" userId="b92e3e10ad574af4" providerId="LiveId" clId="{9A05EE35-4BE6-46E6-A49D-3622642EB9C1}" dt="2022-03-09T09:13:16.770" v="1143" actId="1076"/>
        <pc:sldMkLst>
          <pc:docMk/>
          <pc:sldMk cId="0" sldId="341"/>
        </pc:sldMkLst>
        <pc:spChg chg="add mod">
          <ac:chgData name="Lorenzo Di Domenico" userId="b92e3e10ad574af4" providerId="LiveId" clId="{9A05EE35-4BE6-46E6-A49D-3622642EB9C1}" dt="2022-03-09T09:13:16.770" v="1143" actId="1076"/>
          <ac:spMkLst>
            <pc:docMk/>
            <pc:sldMk cId="0" sldId="341"/>
            <ac:spMk id="28" creationId="{F118BD14-9EE7-443B-A997-8A9B0EC61074}"/>
          </ac:spMkLst>
        </pc:spChg>
        <pc:spChg chg="mod">
          <ac:chgData name="Lorenzo Di Domenico" userId="b92e3e10ad574af4" providerId="LiveId" clId="{9A05EE35-4BE6-46E6-A49D-3622642EB9C1}" dt="2022-03-09T09:11:23.650" v="1104" actId="1076"/>
          <ac:spMkLst>
            <pc:docMk/>
            <pc:sldMk cId="0" sldId="341"/>
            <ac:spMk id="25601" creationId="{6F0B8C51-7AAF-499A-A34A-5EC2DDA88CC1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06" creationId="{8BA5D46A-A0D0-445E-8042-739832F919CD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10" creationId="{A14DEE1A-8D84-4D42-ACD3-2101563D3208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12" creationId="{BE8E9EF8-75D0-434C-92BD-0EFC9E541CBC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14" creationId="{7076A415-5B24-4216-ABD5-449E7CE12F31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15" creationId="{B7AC562D-2BD0-4181-A17F-25283F0D6BF4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16" creationId="{34EF38C0-7BC5-4560-A350-8E5EC7CFC078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17" creationId="{A3FC20F1-FAF1-4D88-B53F-3588284076BF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18" creationId="{3257E237-F33C-417E-A3CB-FBAE63644AFA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20" creationId="{0ADA1707-01CD-49DC-8570-08A74FD451AA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21" creationId="{3C477221-CB51-4820-A389-CC2B2452A719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22" creationId="{20D18381-3853-45A2-821C-205778DBB4BD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23" creationId="{9C31DA32-1433-4B1C-93B7-77CA3AD0BD59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24" creationId="{BC3814B3-B6C9-48AD-8366-71D6E85CCD98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25" creationId="{D1818F0B-2E07-4DD6-967C-F39985423D50}"/>
          </ac:spMkLst>
        </pc:spChg>
        <pc:spChg chg="mod">
          <ac:chgData name="Lorenzo Di Domenico" userId="b92e3e10ad574af4" providerId="LiveId" clId="{9A05EE35-4BE6-46E6-A49D-3622642EB9C1}" dt="2022-03-09T09:09:31.924" v="1096" actId="1076"/>
          <ac:spMkLst>
            <pc:docMk/>
            <pc:sldMk cId="0" sldId="341"/>
            <ac:spMk id="25626" creationId="{A23DE1B2-1092-4F0F-B35A-DD0B1013D16F}"/>
          </ac:spMkLst>
        </pc:spChg>
        <pc:spChg chg="mod">
          <ac:chgData name="Lorenzo Di Domenico" userId="b92e3e10ad574af4" providerId="LiveId" clId="{9A05EE35-4BE6-46E6-A49D-3622642EB9C1}" dt="2022-03-09T09:12:35.902" v="1123" actId="1076"/>
          <ac:spMkLst>
            <pc:docMk/>
            <pc:sldMk cId="0" sldId="341"/>
            <ac:spMk id="52227" creationId="{408D4B84-C778-46C9-BFB7-A496621E94D2}"/>
          </ac:spMkLst>
        </pc:spChg>
        <pc:grpChg chg="mod">
          <ac:chgData name="Lorenzo Di Domenico" userId="b92e3e10ad574af4" providerId="LiveId" clId="{9A05EE35-4BE6-46E6-A49D-3622642EB9C1}" dt="2022-03-09T09:09:31.924" v="1096" actId="1076"/>
          <ac:grpSpMkLst>
            <pc:docMk/>
            <pc:sldMk cId="0" sldId="341"/>
            <ac:grpSpMk id="25603" creationId="{B9DBDC0C-D08E-4A61-A520-49922A6FE7E6}"/>
          </ac:grpSpMkLst>
        </pc:grpChg>
        <pc:grpChg chg="mod">
          <ac:chgData name="Lorenzo Di Domenico" userId="b92e3e10ad574af4" providerId="LiveId" clId="{9A05EE35-4BE6-46E6-A49D-3622642EB9C1}" dt="2022-03-09T09:09:31.924" v="1096" actId="1076"/>
          <ac:grpSpMkLst>
            <pc:docMk/>
            <pc:sldMk cId="0" sldId="341"/>
            <ac:grpSpMk id="25607" creationId="{0258A14D-27C0-4646-9821-3688741CEF47}"/>
          </ac:grpSpMkLst>
        </pc:grpChg>
        <pc:grpChg chg="mod">
          <ac:chgData name="Lorenzo Di Domenico" userId="b92e3e10ad574af4" providerId="LiveId" clId="{9A05EE35-4BE6-46E6-A49D-3622642EB9C1}" dt="2022-03-09T09:09:31.924" v="1096" actId="1076"/>
          <ac:grpSpMkLst>
            <pc:docMk/>
            <pc:sldMk cId="0" sldId="341"/>
            <ac:grpSpMk id="25608" creationId="{99FC1365-6D50-4217-88D0-722AE86700A2}"/>
          </ac:grpSpMkLst>
        </pc:grpChg>
        <pc:grpChg chg="mod">
          <ac:chgData name="Lorenzo Di Domenico" userId="b92e3e10ad574af4" providerId="LiveId" clId="{9A05EE35-4BE6-46E6-A49D-3622642EB9C1}" dt="2022-03-09T09:09:31.924" v="1096" actId="1076"/>
          <ac:grpSpMkLst>
            <pc:docMk/>
            <pc:sldMk cId="0" sldId="341"/>
            <ac:grpSpMk id="25609" creationId="{3FF4F99E-03B8-46F2-AB60-94F4C8EB8AAC}"/>
          </ac:grpSpMkLst>
        </pc:grpChg>
        <pc:grpChg chg="mod">
          <ac:chgData name="Lorenzo Di Domenico" userId="b92e3e10ad574af4" providerId="LiveId" clId="{9A05EE35-4BE6-46E6-A49D-3622642EB9C1}" dt="2022-03-09T09:09:31.924" v="1096" actId="1076"/>
          <ac:grpSpMkLst>
            <pc:docMk/>
            <pc:sldMk cId="0" sldId="341"/>
            <ac:grpSpMk id="25611" creationId="{0DAFA4CA-AB0A-49AA-9685-163006ED49D5}"/>
          </ac:grpSpMkLst>
        </pc:grpChg>
        <pc:grpChg chg="mod">
          <ac:chgData name="Lorenzo Di Domenico" userId="b92e3e10ad574af4" providerId="LiveId" clId="{9A05EE35-4BE6-46E6-A49D-3622642EB9C1}" dt="2022-03-09T09:09:31.924" v="1096" actId="1076"/>
          <ac:grpSpMkLst>
            <pc:docMk/>
            <pc:sldMk cId="0" sldId="341"/>
            <ac:grpSpMk id="25613" creationId="{73C42520-554E-444C-9AAC-2503E78F49BC}"/>
          </ac:grpSpMkLst>
        </pc:grpChg>
        <pc:grpChg chg="mod">
          <ac:chgData name="Lorenzo Di Domenico" userId="b92e3e10ad574af4" providerId="LiveId" clId="{9A05EE35-4BE6-46E6-A49D-3622642EB9C1}" dt="2022-03-09T09:09:31.924" v="1096" actId="1076"/>
          <ac:grpSpMkLst>
            <pc:docMk/>
            <pc:sldMk cId="0" sldId="341"/>
            <ac:grpSpMk id="25619" creationId="{BDFB0024-CF0D-4378-B778-6DAA74788AA8}"/>
          </ac:grpSpMkLst>
        </pc:grpChg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3263229862" sldId="341"/>
        </pc:sldMkLst>
      </pc:sldChg>
      <pc:sldChg chg="modSp add del mod">
        <pc:chgData name="Lorenzo Di Domenico" userId="b92e3e10ad574af4" providerId="LiveId" clId="{9A05EE35-4BE6-46E6-A49D-3622642EB9C1}" dt="2022-03-09T09:11:37.838" v="1106" actId="47"/>
        <pc:sldMkLst>
          <pc:docMk/>
          <pc:sldMk cId="2196344590" sldId="342"/>
        </pc:sldMkLst>
        <pc:spChg chg="mod">
          <ac:chgData name="Lorenzo Di Domenico" userId="b92e3e10ad574af4" providerId="LiveId" clId="{9A05EE35-4BE6-46E6-A49D-3622642EB9C1}" dt="2022-03-09T21:50:56.563" v="1389" actId="20577"/>
          <ac:spMkLst>
            <pc:docMk/>
            <pc:sldMk cId="2196344590" sldId="342"/>
            <ac:spMk id="12" creationId="{1A43F747-5F74-4BA9-B720-2B5E9AE7A851}"/>
          </ac:spMkLst>
        </pc:spChg>
        <pc:spChg chg="mod">
          <ac:chgData name="Lorenzo Di Domenico" userId="b92e3e10ad574af4" providerId="LiveId" clId="{9A05EE35-4BE6-46E6-A49D-3622642EB9C1}" dt="2022-03-09T09:11:29.316" v="1105" actId="6549"/>
          <ac:spMkLst>
            <pc:docMk/>
            <pc:sldMk cId="2196344590" sldId="342"/>
            <ac:spMk id="26625" creationId="{47BE3EA1-2460-45B9-8A76-1A2F7555D772}"/>
          </ac:spMkLst>
        </pc:spChg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3195142914" sldId="342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2915954240" sldId="343"/>
        </pc:sldMkLst>
      </pc:sldChg>
      <pc:sldChg chg="modSp del mod">
        <pc:chgData name="Lorenzo Di Domenico" userId="b92e3e10ad574af4" providerId="LiveId" clId="{9A05EE35-4BE6-46E6-A49D-3622642EB9C1}" dt="2022-03-20T21:25:15.512" v="1564" actId="2696"/>
        <pc:sldMkLst>
          <pc:docMk/>
          <pc:sldMk cId="3801396904" sldId="343"/>
        </pc:sldMkLst>
        <pc:spChg chg="mod">
          <ac:chgData name="Lorenzo Di Domenico" userId="b92e3e10ad574af4" providerId="LiveId" clId="{9A05EE35-4BE6-46E6-A49D-3622642EB9C1}" dt="2022-03-20T18:11:43.071" v="1478" actId="20577"/>
          <ac:spMkLst>
            <pc:docMk/>
            <pc:sldMk cId="3801396904" sldId="343"/>
            <ac:spMk id="12" creationId="{1A43F747-5F74-4BA9-B720-2B5E9AE7A851}"/>
          </ac:spMkLst>
        </pc:spChg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2158884855" sldId="344"/>
        </pc:sldMkLst>
      </pc:sldChg>
      <pc:sldChg chg="modSp del mod">
        <pc:chgData name="Lorenzo Di Domenico" userId="b92e3e10ad574af4" providerId="LiveId" clId="{9A05EE35-4BE6-46E6-A49D-3622642EB9C1}" dt="2022-03-20T21:25:15.512" v="1564" actId="2696"/>
        <pc:sldMkLst>
          <pc:docMk/>
          <pc:sldMk cId="3655355983" sldId="344"/>
        </pc:sldMkLst>
        <pc:spChg chg="mod">
          <ac:chgData name="Lorenzo Di Domenico" userId="b92e3e10ad574af4" providerId="LiveId" clId="{9A05EE35-4BE6-46E6-A49D-3622642EB9C1}" dt="2022-03-20T21:07:38.143" v="1563" actId="20577"/>
          <ac:spMkLst>
            <pc:docMk/>
            <pc:sldMk cId="3655355983" sldId="344"/>
            <ac:spMk id="12" creationId="{1A43F747-5F74-4BA9-B720-2B5E9AE7A851}"/>
          </ac:spMkLst>
        </pc:spChg>
      </pc:sldChg>
      <pc:sldChg chg="del">
        <pc:chgData name="Lorenzo Di Domenico" userId="b92e3e10ad574af4" providerId="LiveId" clId="{9A05EE35-4BE6-46E6-A49D-3622642EB9C1}" dt="2022-03-20T21:25:15.512" v="1564" actId="2696"/>
        <pc:sldMkLst>
          <pc:docMk/>
          <pc:sldMk cId="1895452285" sldId="345"/>
        </pc:sldMkLst>
      </pc:sldChg>
      <pc:sldChg chg="del">
        <pc:chgData name="Lorenzo Di Domenico" userId="b92e3e10ad574af4" providerId="LiveId" clId="{9A05EE35-4BE6-46E6-A49D-3622642EB9C1}" dt="2022-03-09T08:33:36.400" v="0" actId="47"/>
        <pc:sldMkLst>
          <pc:docMk/>
          <pc:sldMk cId="3123206129" sldId="345"/>
        </pc:sldMkLst>
      </pc:sldChg>
      <pc:sldChg chg="modSp del">
        <pc:chgData name="Lorenzo Di Domenico" userId="b92e3e10ad574af4" providerId="LiveId" clId="{9A05EE35-4BE6-46E6-A49D-3622642EB9C1}" dt="2022-03-20T21:25:15.512" v="1564" actId="2696"/>
        <pc:sldMkLst>
          <pc:docMk/>
          <pc:sldMk cId="992807671" sldId="347"/>
        </pc:sldMkLst>
        <pc:spChg chg="mod">
          <ac:chgData name="Lorenzo Di Domenico" userId="b92e3e10ad574af4" providerId="LiveId" clId="{9A05EE35-4BE6-46E6-A49D-3622642EB9C1}" dt="2022-03-20T18:12:49.223" v="1481" actId="20577"/>
          <ac:spMkLst>
            <pc:docMk/>
            <pc:sldMk cId="992807671" sldId="347"/>
            <ac:spMk id="12" creationId="{1A43F747-5F74-4BA9-B720-2B5E9AE7A851}"/>
          </ac:spMkLst>
        </pc:spChg>
      </pc:sldChg>
    </pc:docChg>
  </pc:docChgLst>
  <pc:docChgLst>
    <pc:chgData name="Lorenzo Di Domenico" userId="b92e3e10ad574af4" providerId="LiveId" clId="{583222B4-9409-4DB1-AE10-0527A3E03AC3}"/>
    <pc:docChg chg="undo custSel addSld delSld modSld sldOrd">
      <pc:chgData name="Lorenzo Di Domenico" userId="b92e3e10ad574af4" providerId="LiveId" clId="{583222B4-9409-4DB1-AE10-0527A3E03AC3}" dt="2022-03-07T14:49:04.745" v="10551" actId="1036"/>
      <pc:docMkLst>
        <pc:docMk/>
      </pc:docMkLst>
      <pc:sldChg chg="modSp mod">
        <pc:chgData name="Lorenzo Di Domenico" userId="b92e3e10ad574af4" providerId="LiveId" clId="{583222B4-9409-4DB1-AE10-0527A3E03AC3}" dt="2022-03-07T09:50:16.095" v="8021" actId="1076"/>
        <pc:sldMkLst>
          <pc:docMk/>
          <pc:sldMk cId="0" sldId="263"/>
        </pc:sldMkLst>
        <pc:spChg chg="mod">
          <ac:chgData name="Lorenzo Di Domenico" userId="b92e3e10ad574af4" providerId="LiveId" clId="{583222B4-9409-4DB1-AE10-0527A3E03AC3}" dt="2022-03-07T09:50:05.016" v="8019" actId="6549"/>
          <ac:spMkLst>
            <pc:docMk/>
            <pc:sldMk cId="0" sldId="263"/>
            <ac:spMk id="4102" creationId="{3EDA69B1-0738-4F0C-911D-8826A8F5A78A}"/>
          </ac:spMkLst>
        </pc:spChg>
        <pc:spChg chg="mod">
          <ac:chgData name="Lorenzo Di Domenico" userId="b92e3e10ad574af4" providerId="LiveId" clId="{583222B4-9409-4DB1-AE10-0527A3E03AC3}" dt="2022-03-07T09:50:02.893" v="8018" actId="6549"/>
          <ac:spMkLst>
            <pc:docMk/>
            <pc:sldMk cId="0" sldId="263"/>
            <ac:spMk id="4103" creationId="{BAFCEBB6-9B36-4BE0-BE90-AFFCAEFC1A73}"/>
          </ac:spMkLst>
        </pc:spChg>
        <pc:spChg chg="mod">
          <ac:chgData name="Lorenzo Di Domenico" userId="b92e3e10ad574af4" providerId="LiveId" clId="{583222B4-9409-4DB1-AE10-0527A3E03AC3}" dt="2022-03-07T09:50:15.696" v="8020" actId="20577"/>
          <ac:spMkLst>
            <pc:docMk/>
            <pc:sldMk cId="0" sldId="263"/>
            <ac:spMk id="4104" creationId="{C43A1FD5-E40F-4A26-98A4-E0AD97D2ECCD}"/>
          </ac:spMkLst>
        </pc:spChg>
        <pc:grpChg chg="mod">
          <ac:chgData name="Lorenzo Di Domenico" userId="b92e3e10ad574af4" providerId="LiveId" clId="{583222B4-9409-4DB1-AE10-0527A3E03AC3}" dt="2022-03-07T09:50:16.095" v="8021" actId="1076"/>
          <ac:grpSpMkLst>
            <pc:docMk/>
            <pc:sldMk cId="0" sldId="263"/>
            <ac:grpSpMk id="4101" creationId="{668411DF-1534-4CF9-88BD-47263D006F6E}"/>
          </ac:grpSpMkLst>
        </pc:grpChg>
        <pc:picChg chg="mod">
          <ac:chgData name="Lorenzo Di Domenico" userId="b92e3e10ad574af4" providerId="LiveId" clId="{583222B4-9409-4DB1-AE10-0527A3E03AC3}" dt="2022-03-07T09:50:16.095" v="8021" actId="1076"/>
          <ac:picMkLst>
            <pc:docMk/>
            <pc:sldMk cId="0" sldId="263"/>
            <ac:picMk id="4105" creationId="{8F201D08-D667-4195-876A-A7CEC8661F0F}"/>
          </ac:picMkLst>
        </pc:picChg>
        <pc:picChg chg="mod">
          <ac:chgData name="Lorenzo Di Domenico" userId="b92e3e10ad574af4" providerId="LiveId" clId="{583222B4-9409-4DB1-AE10-0527A3E03AC3}" dt="2022-03-07T09:50:16.095" v="8021" actId="1076"/>
          <ac:picMkLst>
            <pc:docMk/>
            <pc:sldMk cId="0" sldId="263"/>
            <ac:picMk id="4106" creationId="{866FB5F6-58F2-47D5-B764-EE32B972628A}"/>
          </ac:picMkLst>
        </pc:picChg>
      </pc:sldChg>
      <pc:sldChg chg="del">
        <pc:chgData name="Lorenzo Di Domenico" userId="b92e3e10ad574af4" providerId="LiveId" clId="{583222B4-9409-4DB1-AE10-0527A3E03AC3}" dt="2022-03-06T17:53:18.913" v="0" actId="47"/>
        <pc:sldMkLst>
          <pc:docMk/>
          <pc:sldMk cId="1494154413" sldId="313"/>
        </pc:sldMkLst>
      </pc:sldChg>
      <pc:sldChg chg="addSp delSp modSp mod ord">
        <pc:chgData name="Lorenzo Di Domenico" userId="b92e3e10ad574af4" providerId="LiveId" clId="{583222B4-9409-4DB1-AE10-0527A3E03AC3}" dt="2022-03-06T21:17:22.924" v="2997" actId="14100"/>
        <pc:sldMkLst>
          <pc:docMk/>
          <pc:sldMk cId="2424251259" sldId="314"/>
        </pc:sldMkLst>
        <pc:spChg chg="mod">
          <ac:chgData name="Lorenzo Di Domenico" userId="b92e3e10ad574af4" providerId="LiveId" clId="{583222B4-9409-4DB1-AE10-0527A3E03AC3}" dt="2022-03-06T21:17:17.325" v="2995" actId="20577"/>
          <ac:spMkLst>
            <pc:docMk/>
            <pc:sldMk cId="2424251259" sldId="314"/>
            <ac:spMk id="10245" creationId="{9E9D7871-5470-4D91-8213-4A46E5028592}"/>
          </ac:spMkLst>
        </pc:spChg>
        <pc:picChg chg="add mod">
          <ac:chgData name="Lorenzo Di Domenico" userId="b92e3e10ad574af4" providerId="LiveId" clId="{583222B4-9409-4DB1-AE10-0527A3E03AC3}" dt="2022-03-06T21:17:22.924" v="2997" actId="14100"/>
          <ac:picMkLst>
            <pc:docMk/>
            <pc:sldMk cId="2424251259" sldId="314"/>
            <ac:picMk id="3" creationId="{355188A9-1535-4F31-8B66-92D654C018BA}"/>
          </ac:picMkLst>
        </pc:picChg>
        <pc:picChg chg="del mod">
          <ac:chgData name="Lorenzo Di Domenico" userId="b92e3e10ad574af4" providerId="LiveId" clId="{583222B4-9409-4DB1-AE10-0527A3E03AC3}" dt="2022-03-06T19:55:11.678" v="1806" actId="21"/>
          <ac:picMkLst>
            <pc:docMk/>
            <pc:sldMk cId="2424251259" sldId="314"/>
            <ac:picMk id="4" creationId="{051AE679-93D9-44E1-B6C2-1534C21BC44B}"/>
          </ac:picMkLst>
        </pc:picChg>
      </pc:sldChg>
      <pc:sldChg chg="addSp delSp modSp del mod ord">
        <pc:chgData name="Lorenzo Di Domenico" userId="b92e3e10ad574af4" providerId="LiveId" clId="{583222B4-9409-4DB1-AE10-0527A3E03AC3}" dt="2022-03-06T21:17:32.829" v="2998" actId="47"/>
        <pc:sldMkLst>
          <pc:docMk/>
          <pc:sldMk cId="4015420719" sldId="315"/>
        </pc:sldMkLst>
        <pc:spChg chg="add del mod">
          <ac:chgData name="Lorenzo Di Domenico" userId="b92e3e10ad574af4" providerId="LiveId" clId="{583222B4-9409-4DB1-AE10-0527A3E03AC3}" dt="2022-03-06T19:59:35.760" v="1912" actId="478"/>
          <ac:spMkLst>
            <pc:docMk/>
            <pc:sldMk cId="4015420719" sldId="315"/>
            <ac:spMk id="2" creationId="{39A27523-3490-47FF-9438-0D0B9015007F}"/>
          </ac:spMkLst>
        </pc:spChg>
        <pc:spChg chg="mod">
          <ac:chgData name="Lorenzo Di Domenico" userId="b92e3e10ad574af4" providerId="LiveId" clId="{583222B4-9409-4DB1-AE10-0527A3E03AC3}" dt="2022-03-06T20:59:39.195" v="2883" actId="6549"/>
          <ac:spMkLst>
            <pc:docMk/>
            <pc:sldMk cId="4015420719" sldId="315"/>
            <ac:spMk id="12" creationId="{1A43F747-5F74-4BA9-B720-2B5E9AE7A851}"/>
          </ac:spMkLst>
        </pc:spChg>
        <pc:spChg chg="mod">
          <ac:chgData name="Lorenzo Di Domenico" userId="b92e3e10ad574af4" providerId="LiveId" clId="{583222B4-9409-4DB1-AE10-0527A3E03AC3}" dt="2022-03-06T20:00:19.119" v="1943" actId="20577"/>
          <ac:spMkLst>
            <pc:docMk/>
            <pc:sldMk cId="4015420719" sldId="315"/>
            <ac:spMk id="10245" creationId="{9E9D7871-5470-4D91-8213-4A46E5028592}"/>
          </ac:spMkLst>
        </pc:spChg>
        <pc:cxnChg chg="add mod">
          <ac:chgData name="Lorenzo Di Domenico" userId="b92e3e10ad574af4" providerId="LiveId" clId="{583222B4-9409-4DB1-AE10-0527A3E03AC3}" dt="2022-03-06T20:58:17.441" v="2880" actId="1036"/>
          <ac:cxnSpMkLst>
            <pc:docMk/>
            <pc:sldMk cId="4015420719" sldId="315"/>
            <ac:cxnSpMk id="4" creationId="{820D80F6-F2B1-4A31-859F-89D634D9654D}"/>
          </ac:cxnSpMkLst>
        </pc:cxnChg>
      </pc:sldChg>
      <pc:sldChg chg="modSp mod ord">
        <pc:chgData name="Lorenzo Di Domenico" userId="b92e3e10ad574af4" providerId="LiveId" clId="{583222B4-9409-4DB1-AE10-0527A3E03AC3}" dt="2022-03-06T22:01:29.925" v="3239"/>
        <pc:sldMkLst>
          <pc:docMk/>
          <pc:sldMk cId="2826079758" sldId="316"/>
        </pc:sldMkLst>
        <pc:spChg chg="mod">
          <ac:chgData name="Lorenzo Di Domenico" userId="b92e3e10ad574af4" providerId="LiveId" clId="{583222B4-9409-4DB1-AE10-0527A3E03AC3}" dt="2022-03-06T18:24:45.818" v="396" actId="20577"/>
          <ac:spMkLst>
            <pc:docMk/>
            <pc:sldMk cId="2826079758" sldId="316"/>
            <ac:spMk id="7" creationId="{5A274CFA-E2E4-427B-8216-DA2779633FE7}"/>
          </ac:spMkLst>
        </pc:spChg>
        <pc:spChg chg="mod">
          <ac:chgData name="Lorenzo Di Domenico" userId="b92e3e10ad574af4" providerId="LiveId" clId="{583222B4-9409-4DB1-AE10-0527A3E03AC3}" dt="2022-03-06T18:24:06.424" v="304" actId="20577"/>
          <ac:spMkLst>
            <pc:docMk/>
            <pc:sldMk cId="2826079758" sldId="316"/>
            <ac:spMk id="8" creationId="{7F16B54B-DA80-4EE1-9FDE-B7EC059C2E28}"/>
          </ac:spMkLst>
        </pc:spChg>
        <pc:spChg chg="mod">
          <ac:chgData name="Lorenzo Di Domenico" userId="b92e3e10ad574af4" providerId="LiveId" clId="{583222B4-9409-4DB1-AE10-0527A3E03AC3}" dt="2022-03-06T18:06:39.996" v="63" actId="1076"/>
          <ac:spMkLst>
            <pc:docMk/>
            <pc:sldMk cId="2826079758" sldId="316"/>
            <ac:spMk id="10" creationId="{88914938-4038-4529-A39B-E1FACFE58645}"/>
          </ac:spMkLst>
        </pc:spChg>
        <pc:spChg chg="mod">
          <ac:chgData name="Lorenzo Di Domenico" userId="b92e3e10ad574af4" providerId="LiveId" clId="{583222B4-9409-4DB1-AE10-0527A3E03AC3}" dt="2022-03-06T18:24:29.037" v="352" actId="20577"/>
          <ac:spMkLst>
            <pc:docMk/>
            <pc:sldMk cId="2826079758" sldId="316"/>
            <ac:spMk id="12" creationId="{80754E82-0A20-43E7-BF44-BA315D115A03}"/>
          </ac:spMkLst>
        </pc:spChg>
        <pc:spChg chg="mod">
          <ac:chgData name="Lorenzo Di Domenico" userId="b92e3e10ad574af4" providerId="LiveId" clId="{583222B4-9409-4DB1-AE10-0527A3E03AC3}" dt="2022-03-06T18:24:02.732" v="296" actId="20577"/>
          <ac:spMkLst>
            <pc:docMk/>
            <pc:sldMk cId="2826079758" sldId="316"/>
            <ac:spMk id="22" creationId="{AD7ADBD5-FBE6-4DEE-B831-8B49076D08CE}"/>
          </ac:spMkLst>
        </pc:spChg>
        <pc:spChg chg="mod">
          <ac:chgData name="Lorenzo Di Domenico" userId="b92e3e10ad574af4" providerId="LiveId" clId="{583222B4-9409-4DB1-AE10-0527A3E03AC3}" dt="2022-03-06T18:24:15.647" v="326" actId="20577"/>
          <ac:spMkLst>
            <pc:docMk/>
            <pc:sldMk cId="2826079758" sldId="316"/>
            <ac:spMk id="29" creationId="{4DA6532E-9EB8-4121-99A5-0DA263E986C6}"/>
          </ac:spMkLst>
        </pc:spChg>
        <pc:spChg chg="mod">
          <ac:chgData name="Lorenzo Di Domenico" userId="b92e3e10ad574af4" providerId="LiveId" clId="{583222B4-9409-4DB1-AE10-0527A3E03AC3}" dt="2022-03-06T18:24:12.866" v="319" actId="20577"/>
          <ac:spMkLst>
            <pc:docMk/>
            <pc:sldMk cId="2826079758" sldId="316"/>
            <ac:spMk id="31" creationId="{0DFABC40-50E1-4482-A49C-0125F51EE754}"/>
          </ac:spMkLst>
        </pc:spChg>
        <pc:spChg chg="mod">
          <ac:chgData name="Lorenzo Di Domenico" userId="b92e3e10ad574af4" providerId="LiveId" clId="{583222B4-9409-4DB1-AE10-0527A3E03AC3}" dt="2022-03-06T18:24:09.971" v="313" actId="20577"/>
          <ac:spMkLst>
            <pc:docMk/>
            <pc:sldMk cId="2826079758" sldId="316"/>
            <ac:spMk id="32" creationId="{0FDA70D7-50AB-4444-B934-9DF7170E2D59}"/>
          </ac:spMkLst>
        </pc:spChg>
        <pc:spChg chg="mod">
          <ac:chgData name="Lorenzo Di Domenico" userId="b92e3e10ad574af4" providerId="LiveId" clId="{583222B4-9409-4DB1-AE10-0527A3E03AC3}" dt="2022-03-06T18:24:21.298" v="331" actId="20577"/>
          <ac:spMkLst>
            <pc:docMk/>
            <pc:sldMk cId="2826079758" sldId="316"/>
            <ac:spMk id="33" creationId="{FB5A747B-BCBA-4F42-9811-84B2717B89DC}"/>
          </ac:spMkLst>
        </pc:spChg>
        <pc:spChg chg="mod">
          <ac:chgData name="Lorenzo Di Domenico" userId="b92e3e10ad574af4" providerId="LiveId" clId="{583222B4-9409-4DB1-AE10-0527A3E03AC3}" dt="2022-03-06T18:24:26.247" v="345" actId="20577"/>
          <ac:spMkLst>
            <pc:docMk/>
            <pc:sldMk cId="2826079758" sldId="316"/>
            <ac:spMk id="35" creationId="{D3A981A9-77EF-48B2-8C79-96CDF22079EC}"/>
          </ac:spMkLst>
        </pc:spChg>
        <pc:spChg chg="mod">
          <ac:chgData name="Lorenzo Di Domenico" userId="b92e3e10ad574af4" providerId="LiveId" clId="{583222B4-9409-4DB1-AE10-0527A3E03AC3}" dt="2022-03-06T18:24:35.354" v="360" actId="20577"/>
          <ac:spMkLst>
            <pc:docMk/>
            <pc:sldMk cId="2826079758" sldId="316"/>
            <ac:spMk id="39" creationId="{69A9E11F-6767-46A0-ACCC-E4BC9CC16E7D}"/>
          </ac:spMkLst>
        </pc:spChg>
        <pc:spChg chg="mod">
          <ac:chgData name="Lorenzo Di Domenico" userId="b92e3e10ad574af4" providerId="LiveId" clId="{583222B4-9409-4DB1-AE10-0527A3E03AC3}" dt="2022-03-06T18:24:40.781" v="380" actId="20577"/>
          <ac:spMkLst>
            <pc:docMk/>
            <pc:sldMk cId="2826079758" sldId="316"/>
            <ac:spMk id="42" creationId="{8B470C29-E33E-4D88-81AC-C17175F191CC}"/>
          </ac:spMkLst>
        </pc:spChg>
      </pc:sldChg>
      <pc:sldChg chg="delSp modSp del mod ord">
        <pc:chgData name="Lorenzo Di Domenico" userId="b92e3e10ad574af4" providerId="LiveId" clId="{583222B4-9409-4DB1-AE10-0527A3E03AC3}" dt="2022-03-06T22:03:00.678" v="3245" actId="47"/>
        <pc:sldMkLst>
          <pc:docMk/>
          <pc:sldMk cId="2418663300" sldId="318"/>
        </pc:sldMkLst>
        <pc:picChg chg="del mod">
          <ac:chgData name="Lorenzo Di Domenico" userId="b92e3e10ad574af4" providerId="LiveId" clId="{583222B4-9409-4DB1-AE10-0527A3E03AC3}" dt="2022-03-06T22:00:54.623" v="3230" actId="478"/>
          <ac:picMkLst>
            <pc:docMk/>
            <pc:sldMk cId="2418663300" sldId="318"/>
            <ac:picMk id="3" creationId="{211D27B2-417D-4652-97E5-FF8896F0B2A1}"/>
          </ac:picMkLst>
        </pc:picChg>
      </pc:sldChg>
      <pc:sldChg chg="modSp mod">
        <pc:chgData name="Lorenzo Di Domenico" userId="b92e3e10ad574af4" providerId="LiveId" clId="{583222B4-9409-4DB1-AE10-0527A3E03AC3}" dt="2022-03-07T08:36:55.009" v="5861" actId="6549"/>
        <pc:sldMkLst>
          <pc:docMk/>
          <pc:sldMk cId="771889679" sldId="319"/>
        </pc:sldMkLst>
        <pc:spChg chg="mod">
          <ac:chgData name="Lorenzo Di Domenico" userId="b92e3e10ad574af4" providerId="LiveId" clId="{583222B4-9409-4DB1-AE10-0527A3E03AC3}" dt="2022-03-07T08:32:34.494" v="5849" actId="20577"/>
          <ac:spMkLst>
            <pc:docMk/>
            <pc:sldMk cId="771889679" sldId="319"/>
            <ac:spMk id="6" creationId="{4E39805D-CCC5-444E-A671-59A419CC5C1B}"/>
          </ac:spMkLst>
        </pc:spChg>
        <pc:spChg chg="mod">
          <ac:chgData name="Lorenzo Di Domenico" userId="b92e3e10ad574af4" providerId="LiveId" clId="{583222B4-9409-4DB1-AE10-0527A3E03AC3}" dt="2022-03-07T08:36:55.009" v="5861" actId="6549"/>
          <ac:spMkLst>
            <pc:docMk/>
            <pc:sldMk cId="771889679" sldId="319"/>
            <ac:spMk id="10245" creationId="{9E9D7871-5470-4D91-8213-4A46E5028592}"/>
          </ac:spMkLst>
        </pc:spChg>
      </pc:sldChg>
      <pc:sldChg chg="modSp mod ord">
        <pc:chgData name="Lorenzo Di Domenico" userId="b92e3e10ad574af4" providerId="LiveId" clId="{583222B4-9409-4DB1-AE10-0527A3E03AC3}" dt="2022-03-07T09:01:42.143" v="7080" actId="20577"/>
        <pc:sldMkLst>
          <pc:docMk/>
          <pc:sldMk cId="2044158085" sldId="320"/>
        </pc:sldMkLst>
        <pc:spChg chg="mod">
          <ac:chgData name="Lorenzo Di Domenico" userId="b92e3e10ad574af4" providerId="LiveId" clId="{583222B4-9409-4DB1-AE10-0527A3E03AC3}" dt="2022-03-07T09:01:42.143" v="7080" actId="20577"/>
          <ac:spMkLst>
            <pc:docMk/>
            <pc:sldMk cId="2044158085" sldId="320"/>
            <ac:spMk id="19" creationId="{BF4DFCC1-9F4F-4F87-AE77-2B0EACA9221B}"/>
          </ac:spMkLst>
        </pc:spChg>
      </pc:sldChg>
      <pc:sldChg chg="addSp delSp modSp mod">
        <pc:chgData name="Lorenzo Di Domenico" userId="b92e3e10ad574af4" providerId="LiveId" clId="{583222B4-9409-4DB1-AE10-0527A3E03AC3}" dt="2022-03-07T09:40:00.788" v="7805" actId="20577"/>
        <pc:sldMkLst>
          <pc:docMk/>
          <pc:sldMk cId="3528060613" sldId="321"/>
        </pc:sldMkLst>
        <pc:spChg chg="add del">
          <ac:chgData name="Lorenzo Di Domenico" userId="b92e3e10ad574af4" providerId="LiveId" clId="{583222B4-9409-4DB1-AE10-0527A3E03AC3}" dt="2022-03-06T22:23:25.928" v="3415" actId="22"/>
          <ac:spMkLst>
            <pc:docMk/>
            <pc:sldMk cId="3528060613" sldId="321"/>
            <ac:spMk id="10" creationId="{BCC42C1E-3295-4733-99C8-857D97AD7D51}"/>
          </ac:spMkLst>
        </pc:spChg>
        <pc:spChg chg="add mod">
          <ac:chgData name="Lorenzo Di Domenico" userId="b92e3e10ad574af4" providerId="LiveId" clId="{583222B4-9409-4DB1-AE10-0527A3E03AC3}" dt="2022-03-07T09:40:00.788" v="7805" actId="20577"/>
          <ac:spMkLst>
            <pc:docMk/>
            <pc:sldMk cId="3528060613" sldId="321"/>
            <ac:spMk id="11" creationId="{3D1A980F-7CE7-4AF9-BE96-0EBEE9C3B805}"/>
          </ac:spMkLst>
        </pc:spChg>
      </pc:sldChg>
      <pc:sldChg chg="addSp delSp modSp mod ord">
        <pc:chgData name="Lorenzo Di Domenico" userId="b92e3e10ad574af4" providerId="LiveId" clId="{583222B4-9409-4DB1-AE10-0527A3E03AC3}" dt="2022-03-06T22:58:35.965" v="4674" actId="20577"/>
        <pc:sldMkLst>
          <pc:docMk/>
          <pc:sldMk cId="425737865" sldId="322"/>
        </pc:sldMkLst>
        <pc:spChg chg="del mod">
          <ac:chgData name="Lorenzo Di Domenico" userId="b92e3e10ad574af4" providerId="LiveId" clId="{583222B4-9409-4DB1-AE10-0527A3E03AC3}" dt="2022-03-06T22:22:03.445" v="3367" actId="478"/>
          <ac:spMkLst>
            <pc:docMk/>
            <pc:sldMk cId="425737865" sldId="322"/>
            <ac:spMk id="11" creationId="{A6B0A650-EA3E-45BD-9310-CD89336C8AAF}"/>
          </ac:spMkLst>
        </pc:spChg>
        <pc:spChg chg="add del">
          <ac:chgData name="Lorenzo Di Domenico" userId="b92e3e10ad574af4" providerId="LiveId" clId="{583222B4-9409-4DB1-AE10-0527A3E03AC3}" dt="2022-03-06T22:38:34.837" v="3962" actId="22"/>
          <ac:spMkLst>
            <pc:docMk/>
            <pc:sldMk cId="425737865" sldId="322"/>
            <ac:spMk id="12" creationId="{92AFB4E6-20AF-46EB-AF1D-78043CD28806}"/>
          </ac:spMkLst>
        </pc:spChg>
        <pc:spChg chg="add mod">
          <ac:chgData name="Lorenzo Di Domenico" userId="b92e3e10ad574af4" providerId="LiveId" clId="{583222B4-9409-4DB1-AE10-0527A3E03AC3}" dt="2022-03-06T22:58:35.965" v="4674" actId="20577"/>
          <ac:spMkLst>
            <pc:docMk/>
            <pc:sldMk cId="425737865" sldId="322"/>
            <ac:spMk id="13" creationId="{4EF617A4-5ADD-430D-BEE3-4B33F9C52226}"/>
          </ac:spMkLst>
        </pc:spChg>
        <pc:spChg chg="mod">
          <ac:chgData name="Lorenzo Di Domenico" userId="b92e3e10ad574af4" providerId="LiveId" clId="{583222B4-9409-4DB1-AE10-0527A3E03AC3}" dt="2022-03-06T22:58:10.301" v="4656" actId="20577"/>
          <ac:spMkLst>
            <pc:docMk/>
            <pc:sldMk cId="425737865" sldId="322"/>
            <ac:spMk id="10245" creationId="{9E9D7871-5470-4D91-8213-4A46E5028592}"/>
          </ac:spMkLst>
        </pc:spChg>
        <pc:picChg chg="add del">
          <ac:chgData name="Lorenzo Di Domenico" userId="b92e3e10ad574af4" providerId="LiveId" clId="{583222B4-9409-4DB1-AE10-0527A3E03AC3}" dt="2022-03-06T22:19:30.206" v="3362" actId="478"/>
          <ac:picMkLst>
            <pc:docMk/>
            <pc:sldMk cId="425737865" sldId="322"/>
            <ac:picMk id="2" creationId="{24C49134-BF0E-421D-9706-86A9C72CEE39}"/>
          </ac:picMkLst>
        </pc:picChg>
        <pc:picChg chg="add mod">
          <ac:chgData name="Lorenzo Di Domenico" userId="b92e3e10ad574af4" providerId="LiveId" clId="{583222B4-9409-4DB1-AE10-0527A3E03AC3}" dt="2022-03-06T22:58:31.537" v="4673" actId="1076"/>
          <ac:picMkLst>
            <pc:docMk/>
            <pc:sldMk cId="425737865" sldId="322"/>
            <ac:picMk id="3" creationId="{0060050A-6394-4F39-9C5C-AA104182E1E4}"/>
          </ac:picMkLst>
        </pc:picChg>
        <pc:picChg chg="del">
          <ac:chgData name="Lorenzo Di Domenico" userId="b92e3e10ad574af4" providerId="LiveId" clId="{583222B4-9409-4DB1-AE10-0527A3E03AC3}" dt="2022-03-06T19:57:31.587" v="1830" actId="478"/>
          <ac:picMkLst>
            <pc:docMk/>
            <pc:sldMk cId="425737865" sldId="322"/>
            <ac:picMk id="6" creationId="{7157D575-7F74-4CAE-B8BE-251E97059A2C}"/>
          </ac:picMkLst>
        </pc:picChg>
      </pc:sldChg>
      <pc:sldChg chg="modSp mod ord">
        <pc:chgData name="Lorenzo Di Domenico" userId="b92e3e10ad574af4" providerId="LiveId" clId="{583222B4-9409-4DB1-AE10-0527A3E03AC3}" dt="2022-03-07T08:32:01.647" v="5831" actId="20577"/>
        <pc:sldMkLst>
          <pc:docMk/>
          <pc:sldMk cId="2143119309" sldId="323"/>
        </pc:sldMkLst>
        <pc:spChg chg="mod">
          <ac:chgData name="Lorenzo Di Domenico" userId="b92e3e10ad574af4" providerId="LiveId" clId="{583222B4-9409-4DB1-AE10-0527A3E03AC3}" dt="2022-03-07T08:32:01.647" v="5831" actId="20577"/>
          <ac:spMkLst>
            <pc:docMk/>
            <pc:sldMk cId="2143119309" sldId="323"/>
            <ac:spMk id="12" creationId="{1A43F747-5F74-4BA9-B720-2B5E9AE7A851}"/>
          </ac:spMkLst>
        </pc:spChg>
        <pc:spChg chg="mod">
          <ac:chgData name="Lorenzo Di Domenico" userId="b92e3e10ad574af4" providerId="LiveId" clId="{583222B4-9409-4DB1-AE10-0527A3E03AC3}" dt="2022-03-06T19:58:36.231" v="1902" actId="20577"/>
          <ac:spMkLst>
            <pc:docMk/>
            <pc:sldMk cId="2143119309" sldId="323"/>
            <ac:spMk id="10245" creationId="{9E9D7871-5470-4D91-8213-4A46E5028592}"/>
          </ac:spMkLst>
        </pc:spChg>
      </pc:sldChg>
      <pc:sldChg chg="addSp modSp add mod">
        <pc:chgData name="Lorenzo Di Domenico" userId="b92e3e10ad574af4" providerId="LiveId" clId="{583222B4-9409-4DB1-AE10-0527A3E03AC3}" dt="2022-03-06T19:49:08.598" v="1798" actId="20577"/>
        <pc:sldMkLst>
          <pc:docMk/>
          <pc:sldMk cId="197785777" sldId="324"/>
        </pc:sldMkLst>
        <pc:spChg chg="mod">
          <ac:chgData name="Lorenzo Di Domenico" userId="b92e3e10ad574af4" providerId="LiveId" clId="{583222B4-9409-4DB1-AE10-0527A3E03AC3}" dt="2022-03-06T19:04:57.346" v="1679" actId="6549"/>
          <ac:spMkLst>
            <pc:docMk/>
            <pc:sldMk cId="197785777" sldId="324"/>
            <ac:spMk id="6" creationId="{4E39805D-CCC5-444E-A671-59A419CC5C1B}"/>
          </ac:spMkLst>
        </pc:spChg>
        <pc:spChg chg="mod">
          <ac:chgData name="Lorenzo Di Domenico" userId="b92e3e10ad574af4" providerId="LiveId" clId="{583222B4-9409-4DB1-AE10-0527A3E03AC3}" dt="2022-03-06T19:49:08.598" v="1798" actId="20577"/>
          <ac:spMkLst>
            <pc:docMk/>
            <pc:sldMk cId="197785777" sldId="324"/>
            <ac:spMk id="10245" creationId="{9E9D7871-5470-4D91-8213-4A46E5028592}"/>
          </ac:spMkLst>
        </pc:spChg>
        <pc:picChg chg="add mod ord">
          <ac:chgData name="Lorenzo Di Domenico" userId="b92e3e10ad574af4" providerId="LiveId" clId="{583222B4-9409-4DB1-AE10-0527A3E03AC3}" dt="2022-03-06T19:47:23.489" v="1713" actId="1076"/>
          <ac:picMkLst>
            <pc:docMk/>
            <pc:sldMk cId="197785777" sldId="324"/>
            <ac:picMk id="2" creationId="{8159AF5F-3971-47B7-967C-63F704F6A005}"/>
          </ac:picMkLst>
        </pc:picChg>
        <pc:picChg chg="add mod">
          <ac:chgData name="Lorenzo Di Domenico" userId="b92e3e10ad574af4" providerId="LiveId" clId="{583222B4-9409-4DB1-AE10-0527A3E03AC3}" dt="2022-03-06T19:47:19" v="1711" actId="1076"/>
          <ac:picMkLst>
            <pc:docMk/>
            <pc:sldMk cId="197785777" sldId="324"/>
            <ac:picMk id="4" creationId="{203F92CE-83A6-429B-AD3C-5CA851AFDD6B}"/>
          </ac:picMkLst>
        </pc:picChg>
        <pc:picChg chg="add mod">
          <ac:chgData name="Lorenzo Di Domenico" userId="b92e3e10ad574af4" providerId="LiveId" clId="{583222B4-9409-4DB1-AE10-0527A3E03AC3}" dt="2022-03-06T19:33:11.672" v="1703" actId="1076"/>
          <ac:picMkLst>
            <pc:docMk/>
            <pc:sldMk cId="197785777" sldId="324"/>
            <ac:picMk id="7" creationId="{C6C1C84A-2282-4525-B648-6334F4809224}"/>
          </ac:picMkLst>
        </pc:picChg>
      </pc:sldChg>
      <pc:sldChg chg="addSp delSp modSp add mod">
        <pc:chgData name="Lorenzo Di Domenico" userId="b92e3e10ad574af4" providerId="LiveId" clId="{583222B4-9409-4DB1-AE10-0527A3E03AC3}" dt="2022-03-06T19:57:27.832" v="1829" actId="1076"/>
        <pc:sldMkLst>
          <pc:docMk/>
          <pc:sldMk cId="2356321809" sldId="325"/>
        </pc:sldMkLst>
        <pc:spChg chg="mod">
          <ac:chgData name="Lorenzo Di Domenico" userId="b92e3e10ad574af4" providerId="LiveId" clId="{583222B4-9409-4DB1-AE10-0527A3E03AC3}" dt="2022-03-06T19:55:42.777" v="1816" actId="6549"/>
          <ac:spMkLst>
            <pc:docMk/>
            <pc:sldMk cId="2356321809" sldId="325"/>
            <ac:spMk id="9" creationId="{AE645FA9-9783-4B95-A71A-02519DC6053A}"/>
          </ac:spMkLst>
        </pc:spChg>
        <pc:spChg chg="del mod">
          <ac:chgData name="Lorenzo Di Domenico" userId="b92e3e10ad574af4" providerId="LiveId" clId="{583222B4-9409-4DB1-AE10-0527A3E03AC3}" dt="2022-03-06T19:55:45.860" v="1817" actId="478"/>
          <ac:spMkLst>
            <pc:docMk/>
            <pc:sldMk cId="2356321809" sldId="325"/>
            <ac:spMk id="11" creationId="{A6B0A650-EA3E-45BD-9310-CD89336C8AAF}"/>
          </ac:spMkLst>
        </pc:spChg>
        <pc:picChg chg="add mod">
          <ac:chgData name="Lorenzo Di Domenico" userId="b92e3e10ad574af4" providerId="LiveId" clId="{583222B4-9409-4DB1-AE10-0527A3E03AC3}" dt="2022-03-06T19:57:27.832" v="1829" actId="1076"/>
          <ac:picMkLst>
            <pc:docMk/>
            <pc:sldMk cId="2356321809" sldId="325"/>
            <ac:picMk id="3" creationId="{A74F5CEC-54BC-4B05-8ADE-F9F1C6C0B486}"/>
          </ac:picMkLst>
        </pc:picChg>
        <pc:picChg chg="mod">
          <ac:chgData name="Lorenzo Di Domenico" userId="b92e3e10ad574af4" providerId="LiveId" clId="{583222B4-9409-4DB1-AE10-0527A3E03AC3}" dt="2022-03-06T19:56:44.407" v="1820" actId="1076"/>
          <ac:picMkLst>
            <pc:docMk/>
            <pc:sldMk cId="2356321809" sldId="325"/>
            <ac:picMk id="6" creationId="{7157D575-7F74-4CAE-B8BE-251E97059A2C}"/>
          </ac:picMkLst>
        </pc:picChg>
        <pc:picChg chg="add mod">
          <ac:chgData name="Lorenzo Di Domenico" userId="b92e3e10ad574af4" providerId="LiveId" clId="{583222B4-9409-4DB1-AE10-0527A3E03AC3}" dt="2022-03-06T19:57:22.842" v="1827" actId="14100"/>
          <ac:picMkLst>
            <pc:docMk/>
            <pc:sldMk cId="2356321809" sldId="325"/>
            <ac:picMk id="10" creationId="{B913DD65-69D1-4148-A363-A1700FB315E3}"/>
          </ac:picMkLst>
        </pc:picChg>
      </pc:sldChg>
      <pc:sldChg chg="modSp add mod">
        <pc:chgData name="Lorenzo Di Domenico" userId="b92e3e10ad574af4" providerId="LiveId" clId="{583222B4-9409-4DB1-AE10-0527A3E03AC3}" dt="2022-03-07T09:50:46.032" v="8084" actId="20577"/>
        <pc:sldMkLst>
          <pc:docMk/>
          <pc:sldMk cId="2159923571" sldId="326"/>
        </pc:sldMkLst>
        <pc:spChg chg="mod">
          <ac:chgData name="Lorenzo Di Domenico" userId="b92e3e10ad574af4" providerId="LiveId" clId="{583222B4-9409-4DB1-AE10-0527A3E03AC3}" dt="2022-03-07T09:50:46.032" v="8084" actId="20577"/>
          <ac:spMkLst>
            <pc:docMk/>
            <pc:sldMk cId="2159923571" sldId="326"/>
            <ac:spMk id="12" creationId="{1A43F747-5F74-4BA9-B720-2B5E9AE7A851}"/>
          </ac:spMkLst>
        </pc:spChg>
        <pc:spChg chg="mod">
          <ac:chgData name="Lorenzo Di Domenico" userId="b92e3e10ad574af4" providerId="LiveId" clId="{583222B4-9409-4DB1-AE10-0527A3E03AC3}" dt="2022-03-06T23:09:30.781" v="5047" actId="20577"/>
          <ac:spMkLst>
            <pc:docMk/>
            <pc:sldMk cId="2159923571" sldId="326"/>
            <ac:spMk id="10245" creationId="{9E9D7871-5470-4D91-8213-4A46E5028592}"/>
          </ac:spMkLst>
        </pc:spChg>
      </pc:sldChg>
      <pc:sldChg chg="addSp modSp add mod">
        <pc:chgData name="Lorenzo Di Domenico" userId="b92e3e10ad574af4" providerId="LiveId" clId="{583222B4-9409-4DB1-AE10-0527A3E03AC3}" dt="2022-03-07T08:51:01.924" v="6481" actId="113"/>
        <pc:sldMkLst>
          <pc:docMk/>
          <pc:sldMk cId="3489341595" sldId="327"/>
        </pc:sldMkLst>
        <pc:spChg chg="mod">
          <ac:chgData name="Lorenzo Di Domenico" userId="b92e3e10ad574af4" providerId="LiveId" clId="{583222B4-9409-4DB1-AE10-0527A3E03AC3}" dt="2022-03-07T08:51:01.924" v="6481" actId="113"/>
          <ac:spMkLst>
            <pc:docMk/>
            <pc:sldMk cId="3489341595" sldId="327"/>
            <ac:spMk id="12" creationId="{1A43F747-5F74-4BA9-B720-2B5E9AE7A851}"/>
          </ac:spMkLst>
        </pc:spChg>
        <pc:cxnChg chg="add mod">
          <ac:chgData name="Lorenzo Di Domenico" userId="b92e3e10ad574af4" providerId="LiveId" clId="{583222B4-9409-4DB1-AE10-0527A3E03AC3}" dt="2022-03-07T08:50:15.812" v="6293" actId="1076"/>
          <ac:cxnSpMkLst>
            <pc:docMk/>
            <pc:sldMk cId="3489341595" sldId="327"/>
            <ac:cxnSpMk id="3" creationId="{0C77D60A-AA2A-44F2-8D49-B31D4609B5DC}"/>
          </ac:cxnSpMkLst>
        </pc:cxnChg>
        <pc:cxnChg chg="add mod">
          <ac:chgData name="Lorenzo Di Domenico" userId="b92e3e10ad574af4" providerId="LiveId" clId="{583222B4-9409-4DB1-AE10-0527A3E03AC3}" dt="2022-03-07T08:50:11.732" v="6292" actId="1076"/>
          <ac:cxnSpMkLst>
            <pc:docMk/>
            <pc:sldMk cId="3489341595" sldId="327"/>
            <ac:cxnSpMk id="5" creationId="{3B53270D-A683-4A5B-A1B9-569FB9AC86D1}"/>
          </ac:cxnSpMkLst>
        </pc:cxnChg>
      </pc:sldChg>
      <pc:sldChg chg="add del">
        <pc:chgData name="Lorenzo Di Domenico" userId="b92e3e10ad574af4" providerId="LiveId" clId="{583222B4-9409-4DB1-AE10-0527A3E03AC3}" dt="2022-03-06T21:24:14.818" v="3058" actId="47"/>
        <pc:sldMkLst>
          <pc:docMk/>
          <pc:sldMk cId="1277983294" sldId="328"/>
        </pc:sldMkLst>
      </pc:sldChg>
      <pc:sldChg chg="modSp add mod ord">
        <pc:chgData name="Lorenzo Di Domenico" userId="b92e3e10ad574af4" providerId="LiveId" clId="{583222B4-9409-4DB1-AE10-0527A3E03AC3}" dt="2022-03-07T09:06:34.420" v="7081" actId="14100"/>
        <pc:sldMkLst>
          <pc:docMk/>
          <pc:sldMk cId="1572251860" sldId="328"/>
        </pc:sldMkLst>
        <pc:spChg chg="mod">
          <ac:chgData name="Lorenzo Di Domenico" userId="b92e3e10ad574af4" providerId="LiveId" clId="{583222B4-9409-4DB1-AE10-0527A3E03AC3}" dt="2022-03-07T08:49:14.017" v="6230" actId="113"/>
          <ac:spMkLst>
            <pc:docMk/>
            <pc:sldMk cId="1572251860" sldId="328"/>
            <ac:spMk id="12" creationId="{1A43F747-5F74-4BA9-B720-2B5E9AE7A851}"/>
          </ac:spMkLst>
        </pc:spChg>
        <pc:spChg chg="mod">
          <ac:chgData name="Lorenzo Di Domenico" userId="b92e3e10ad574af4" providerId="LiveId" clId="{583222B4-9409-4DB1-AE10-0527A3E03AC3}" dt="2022-03-06T22:28:06.632" v="3460" actId="14100"/>
          <ac:spMkLst>
            <pc:docMk/>
            <pc:sldMk cId="1572251860" sldId="328"/>
            <ac:spMk id="10245" creationId="{9E9D7871-5470-4D91-8213-4A46E5028592}"/>
          </ac:spMkLst>
        </pc:spChg>
        <pc:cxnChg chg="mod">
          <ac:chgData name="Lorenzo Di Domenico" userId="b92e3e10ad574af4" providerId="LiveId" clId="{583222B4-9409-4DB1-AE10-0527A3E03AC3}" dt="2022-03-06T21:35:43.558" v="3081" actId="1076"/>
          <ac:cxnSpMkLst>
            <pc:docMk/>
            <pc:sldMk cId="1572251860" sldId="328"/>
            <ac:cxnSpMk id="3" creationId="{0C77D60A-AA2A-44F2-8D49-B31D4609B5DC}"/>
          </ac:cxnSpMkLst>
        </pc:cxnChg>
        <pc:cxnChg chg="mod">
          <ac:chgData name="Lorenzo Di Domenico" userId="b92e3e10ad574af4" providerId="LiveId" clId="{583222B4-9409-4DB1-AE10-0527A3E03AC3}" dt="2022-03-07T09:06:34.420" v="7081" actId="14100"/>
          <ac:cxnSpMkLst>
            <pc:docMk/>
            <pc:sldMk cId="1572251860" sldId="328"/>
            <ac:cxnSpMk id="4" creationId="{820D80F6-F2B1-4A31-859F-89D634D9654D}"/>
          </ac:cxnSpMkLst>
        </pc:cxnChg>
      </pc:sldChg>
      <pc:sldChg chg="addSp delSp modSp add mod ord">
        <pc:chgData name="Lorenzo Di Domenico" userId="b92e3e10ad574af4" providerId="LiveId" clId="{583222B4-9409-4DB1-AE10-0527A3E03AC3}" dt="2022-03-07T08:42:08.293" v="5862" actId="6549"/>
        <pc:sldMkLst>
          <pc:docMk/>
          <pc:sldMk cId="3479080271" sldId="329"/>
        </pc:sldMkLst>
        <pc:spChg chg="mod">
          <ac:chgData name="Lorenzo Di Domenico" userId="b92e3e10ad574af4" providerId="LiveId" clId="{583222B4-9409-4DB1-AE10-0527A3E03AC3}" dt="2022-03-06T21:43:18.507" v="3086" actId="1076"/>
          <ac:spMkLst>
            <pc:docMk/>
            <pc:sldMk cId="3479080271" sldId="329"/>
            <ac:spMk id="9" creationId="{AE645FA9-9783-4B95-A71A-02519DC6053A}"/>
          </ac:spMkLst>
        </pc:spChg>
        <pc:spChg chg="add del">
          <ac:chgData name="Lorenzo Di Domenico" userId="b92e3e10ad574af4" providerId="LiveId" clId="{583222B4-9409-4DB1-AE10-0527A3E03AC3}" dt="2022-03-06T21:43:20.382" v="3088" actId="22"/>
          <ac:spMkLst>
            <pc:docMk/>
            <pc:sldMk cId="3479080271" sldId="329"/>
            <ac:spMk id="10" creationId="{D086B566-3D9A-4C1B-AEBE-8DC20736A597}"/>
          </ac:spMkLst>
        </pc:spChg>
        <pc:spChg chg="add mod">
          <ac:chgData name="Lorenzo Di Domenico" userId="b92e3e10ad574af4" providerId="LiveId" clId="{583222B4-9409-4DB1-AE10-0527A3E03AC3}" dt="2022-03-07T08:42:08.293" v="5862" actId="6549"/>
          <ac:spMkLst>
            <pc:docMk/>
            <pc:sldMk cId="3479080271" sldId="329"/>
            <ac:spMk id="11" creationId="{7F5FB600-F725-4952-A579-55D8AC704A86}"/>
          </ac:spMkLst>
        </pc:spChg>
        <pc:spChg chg="mod">
          <ac:chgData name="Lorenzo Di Domenico" userId="b92e3e10ad574af4" providerId="LiveId" clId="{583222B4-9409-4DB1-AE10-0527A3E03AC3}" dt="2022-03-06T22:29:28.005" v="3642" actId="14100"/>
          <ac:spMkLst>
            <pc:docMk/>
            <pc:sldMk cId="3479080271" sldId="329"/>
            <ac:spMk id="10245" creationId="{9E9D7871-5470-4D91-8213-4A46E5028592}"/>
          </ac:spMkLst>
        </pc:spChg>
        <pc:picChg chg="del">
          <ac:chgData name="Lorenzo Di Domenico" userId="b92e3e10ad574af4" providerId="LiveId" clId="{583222B4-9409-4DB1-AE10-0527A3E03AC3}" dt="2022-03-06T21:42:50.932" v="3084" actId="478"/>
          <ac:picMkLst>
            <pc:docMk/>
            <pc:sldMk cId="3479080271" sldId="329"/>
            <ac:picMk id="7" creationId="{780097B6-4571-4223-B9A1-EE48DB5F285A}"/>
          </ac:picMkLst>
        </pc:picChg>
      </pc:sldChg>
      <pc:sldChg chg="addSp delSp modSp add mod ord">
        <pc:chgData name="Lorenzo Di Domenico" userId="b92e3e10ad574af4" providerId="LiveId" clId="{583222B4-9409-4DB1-AE10-0527A3E03AC3}" dt="2022-03-06T23:07:51.352" v="4988" actId="1076"/>
        <pc:sldMkLst>
          <pc:docMk/>
          <pc:sldMk cId="898428436" sldId="330"/>
        </pc:sldMkLst>
        <pc:spChg chg="del">
          <ac:chgData name="Lorenzo Di Domenico" userId="b92e3e10ad574af4" providerId="LiveId" clId="{583222B4-9409-4DB1-AE10-0527A3E03AC3}" dt="2022-03-06T22:05:22.309" v="3247" actId="478"/>
          <ac:spMkLst>
            <pc:docMk/>
            <pc:sldMk cId="898428436" sldId="330"/>
            <ac:spMk id="11" creationId="{7F5FB600-F725-4952-A579-55D8AC704A86}"/>
          </ac:spMkLst>
        </pc:spChg>
        <pc:spChg chg="add del mod">
          <ac:chgData name="Lorenzo Di Domenico" userId="b92e3e10ad574af4" providerId="LiveId" clId="{583222B4-9409-4DB1-AE10-0527A3E03AC3}" dt="2022-03-06T23:07:51.352" v="4988" actId="1076"/>
          <ac:spMkLst>
            <pc:docMk/>
            <pc:sldMk cId="898428436" sldId="330"/>
            <ac:spMk id="14" creationId="{99A04D38-092B-4DAA-A1B2-C8816DBA3E1E}"/>
          </ac:spMkLst>
        </pc:spChg>
        <pc:spChg chg="mod">
          <ac:chgData name="Lorenzo Di Domenico" userId="b92e3e10ad574af4" providerId="LiveId" clId="{583222B4-9409-4DB1-AE10-0527A3E03AC3}" dt="2022-03-06T22:15:34.439" v="3265" actId="20577"/>
          <ac:spMkLst>
            <pc:docMk/>
            <pc:sldMk cId="898428436" sldId="330"/>
            <ac:spMk id="10245" creationId="{9E9D7871-5470-4D91-8213-4A46E5028592}"/>
          </ac:spMkLst>
        </pc:spChg>
        <pc:graphicFrameChg chg="add del mod modGraphic">
          <ac:chgData name="Lorenzo Di Domenico" userId="b92e3e10ad574af4" providerId="LiveId" clId="{583222B4-9409-4DB1-AE10-0527A3E03AC3}" dt="2022-03-06T22:06:30.618" v="3250" actId="478"/>
          <ac:graphicFrameMkLst>
            <pc:docMk/>
            <pc:sldMk cId="898428436" sldId="330"/>
            <ac:graphicFrameMk id="2" creationId="{3F42EF16-9820-4047-9E59-449CEB2EC39E}"/>
          </ac:graphicFrameMkLst>
        </pc:graphicFrameChg>
        <pc:picChg chg="add">
          <ac:chgData name="Lorenzo Di Domenico" userId="b92e3e10ad574af4" providerId="LiveId" clId="{583222B4-9409-4DB1-AE10-0527A3E03AC3}" dt="2022-03-06T22:06:49.901" v="3251"/>
          <ac:picMkLst>
            <pc:docMk/>
            <pc:sldMk cId="898428436" sldId="330"/>
            <ac:picMk id="3" creationId="{B3334310-8B00-412C-B762-A48D2558C3A4}"/>
          </ac:picMkLst>
        </pc:picChg>
        <pc:cxnChg chg="add mod">
          <ac:chgData name="Lorenzo Di Domenico" userId="b92e3e10ad574af4" providerId="LiveId" clId="{583222B4-9409-4DB1-AE10-0527A3E03AC3}" dt="2022-03-06T22:06:22.852" v="3248"/>
          <ac:cxnSpMkLst>
            <pc:docMk/>
            <pc:sldMk cId="898428436" sldId="330"/>
            <ac:cxnSpMk id="10" creationId="{90783DC0-6B93-47EE-A7A6-534ED8AA7A4C}"/>
          </ac:cxnSpMkLst>
        </pc:cxnChg>
        <pc:cxnChg chg="add del mod">
          <ac:chgData name="Lorenzo Di Domenico" userId="b92e3e10ad574af4" providerId="LiveId" clId="{583222B4-9409-4DB1-AE10-0527A3E03AC3}" dt="2022-03-06T23:07:46.707" v="4987" actId="478"/>
          <ac:cxnSpMkLst>
            <pc:docMk/>
            <pc:sldMk cId="898428436" sldId="330"/>
            <ac:cxnSpMk id="12" creationId="{BA395E52-31C9-46DA-B6BC-52C8B31E6C61}"/>
          </ac:cxnSpMkLst>
        </pc:cxnChg>
        <pc:cxnChg chg="add del mod">
          <ac:chgData name="Lorenzo Di Domenico" userId="b92e3e10ad574af4" providerId="LiveId" clId="{583222B4-9409-4DB1-AE10-0527A3E03AC3}" dt="2022-03-06T23:07:39.057" v="4981" actId="478"/>
          <ac:cxnSpMkLst>
            <pc:docMk/>
            <pc:sldMk cId="898428436" sldId="330"/>
            <ac:cxnSpMk id="13" creationId="{7C19EA5D-5B1F-46F1-A9F1-90AB4891ACEE}"/>
          </ac:cxnSpMkLst>
        </pc:cxnChg>
      </pc:sldChg>
      <pc:sldChg chg="addSp delSp modSp add mod">
        <pc:chgData name="Lorenzo Di Domenico" userId="b92e3e10ad574af4" providerId="LiveId" clId="{583222B4-9409-4DB1-AE10-0527A3E03AC3}" dt="2022-03-07T11:02:34.528" v="9455" actId="20577"/>
        <pc:sldMkLst>
          <pc:docMk/>
          <pc:sldMk cId="42263514" sldId="331"/>
        </pc:sldMkLst>
        <pc:spChg chg="add mod">
          <ac:chgData name="Lorenzo Di Domenico" userId="b92e3e10ad574af4" providerId="LiveId" clId="{583222B4-9409-4DB1-AE10-0527A3E03AC3}" dt="2022-03-07T11:02:34.528" v="9455" actId="20577"/>
          <ac:spMkLst>
            <pc:docMk/>
            <pc:sldMk cId="42263514" sldId="331"/>
            <ac:spMk id="7" creationId="{9289AE76-C438-40C8-909F-929693CBA8B5}"/>
          </ac:spMkLst>
        </pc:spChg>
        <pc:spChg chg="add del">
          <ac:chgData name="Lorenzo Di Domenico" userId="b92e3e10ad574af4" providerId="LiveId" clId="{583222B4-9409-4DB1-AE10-0527A3E03AC3}" dt="2022-03-07T11:02:27.422" v="9452" actId="22"/>
          <ac:spMkLst>
            <pc:docMk/>
            <pc:sldMk cId="42263514" sldId="331"/>
            <ac:spMk id="10" creationId="{DC9CC06A-C179-4A85-A090-F1E4B4D17CE5}"/>
          </ac:spMkLst>
        </pc:spChg>
        <pc:spChg chg="del">
          <ac:chgData name="Lorenzo Di Domenico" userId="b92e3e10ad574af4" providerId="LiveId" clId="{583222B4-9409-4DB1-AE10-0527A3E03AC3}" dt="2022-03-06T22:29:57.223" v="3644" actId="478"/>
          <ac:spMkLst>
            <pc:docMk/>
            <pc:sldMk cId="42263514" sldId="331"/>
            <ac:spMk id="11" creationId="{7F5FB600-F725-4952-A579-55D8AC704A86}"/>
          </ac:spMkLst>
        </pc:spChg>
        <pc:spChg chg="mod">
          <ac:chgData name="Lorenzo Di Domenico" userId="b92e3e10ad574af4" providerId="LiveId" clId="{583222B4-9409-4DB1-AE10-0527A3E03AC3}" dt="2022-03-07T08:33:24.989" v="5853" actId="14100"/>
          <ac:spMkLst>
            <pc:docMk/>
            <pc:sldMk cId="42263514" sldId="331"/>
            <ac:spMk id="10245" creationId="{9E9D7871-5470-4D91-8213-4A46E5028592}"/>
          </ac:spMkLst>
        </pc:spChg>
        <pc:cxnChg chg="add mod">
          <ac:chgData name="Lorenzo Di Domenico" userId="b92e3e10ad574af4" providerId="LiveId" clId="{583222B4-9409-4DB1-AE10-0527A3E03AC3}" dt="2022-03-07T08:48:11.472" v="6154" actId="1076"/>
          <ac:cxnSpMkLst>
            <pc:docMk/>
            <pc:sldMk cId="42263514" sldId="331"/>
            <ac:cxnSpMk id="3" creationId="{4DDAB719-FD68-4762-97C5-7953CB6CBE96}"/>
          </ac:cxnSpMkLst>
        </pc:cxnChg>
      </pc:sldChg>
      <pc:sldChg chg="addSp delSp modSp add mod">
        <pc:chgData name="Lorenzo Di Domenico" userId="b92e3e10ad574af4" providerId="LiveId" clId="{583222B4-9409-4DB1-AE10-0527A3E03AC3}" dt="2022-03-06T22:29:17.803" v="3627" actId="1076"/>
        <pc:sldMkLst>
          <pc:docMk/>
          <pc:sldMk cId="414212346" sldId="332"/>
        </pc:sldMkLst>
        <pc:spChg chg="add mod">
          <ac:chgData name="Lorenzo Di Domenico" userId="b92e3e10ad574af4" providerId="LiveId" clId="{583222B4-9409-4DB1-AE10-0527A3E03AC3}" dt="2022-03-06T22:29:14.704" v="3626" actId="20577"/>
          <ac:spMkLst>
            <pc:docMk/>
            <pc:sldMk cId="414212346" sldId="332"/>
            <ac:spMk id="10" creationId="{0D4BEF17-45BC-4912-B379-72899D5638BE}"/>
          </ac:spMkLst>
        </pc:spChg>
        <pc:spChg chg="mod">
          <ac:chgData name="Lorenzo Di Domenico" userId="b92e3e10ad574af4" providerId="LiveId" clId="{583222B4-9409-4DB1-AE10-0527A3E03AC3}" dt="2022-03-06T22:28:11.652" v="3473" actId="20577"/>
          <ac:spMkLst>
            <pc:docMk/>
            <pc:sldMk cId="414212346" sldId="332"/>
            <ac:spMk id="10245" creationId="{9E9D7871-5470-4D91-8213-4A46E5028592}"/>
          </ac:spMkLst>
        </pc:spChg>
        <pc:picChg chg="del">
          <ac:chgData name="Lorenzo Di Domenico" userId="b92e3e10ad574af4" providerId="LiveId" clId="{583222B4-9409-4DB1-AE10-0527A3E03AC3}" dt="2022-03-06T22:27:30.066" v="3445" actId="478"/>
          <ac:picMkLst>
            <pc:docMk/>
            <pc:sldMk cId="414212346" sldId="332"/>
            <ac:picMk id="3" creationId="{0060050A-6394-4F39-9C5C-AA104182E1E4}"/>
          </ac:picMkLst>
        </pc:picChg>
        <pc:picChg chg="add mod">
          <ac:chgData name="Lorenzo Di Domenico" userId="b92e3e10ad574af4" providerId="LiveId" clId="{583222B4-9409-4DB1-AE10-0527A3E03AC3}" dt="2022-03-06T22:29:17.803" v="3627" actId="1076"/>
          <ac:picMkLst>
            <pc:docMk/>
            <pc:sldMk cId="414212346" sldId="332"/>
            <ac:picMk id="4" creationId="{CB641FA7-2B35-4741-A352-0CEEADBD2050}"/>
          </ac:picMkLst>
        </pc:picChg>
      </pc:sldChg>
      <pc:sldChg chg="addSp delSp modSp add mod">
        <pc:chgData name="Lorenzo Di Domenico" userId="b92e3e10ad574af4" providerId="LiveId" clId="{583222B4-9409-4DB1-AE10-0527A3E03AC3}" dt="2022-03-07T10:29:34.892" v="8303" actId="14100"/>
        <pc:sldMkLst>
          <pc:docMk/>
          <pc:sldMk cId="2743499303" sldId="333"/>
        </pc:sldMkLst>
        <pc:spChg chg="add del mod">
          <ac:chgData name="Lorenzo Di Domenico" userId="b92e3e10ad574af4" providerId="LiveId" clId="{583222B4-9409-4DB1-AE10-0527A3E03AC3}" dt="2022-03-07T10:29:34.892" v="8303" actId="14100"/>
          <ac:spMkLst>
            <pc:docMk/>
            <pc:sldMk cId="2743499303" sldId="333"/>
            <ac:spMk id="7" creationId="{9289AE76-C438-40C8-909F-929693CBA8B5}"/>
          </ac:spMkLst>
        </pc:spChg>
        <pc:spChg chg="mod">
          <ac:chgData name="Lorenzo Di Domenico" userId="b92e3e10ad574af4" providerId="LiveId" clId="{583222B4-9409-4DB1-AE10-0527A3E03AC3}" dt="2022-03-07T08:33:29.869" v="5855" actId="14100"/>
          <ac:spMkLst>
            <pc:docMk/>
            <pc:sldMk cId="2743499303" sldId="333"/>
            <ac:spMk id="10245" creationId="{9E9D7871-5470-4D91-8213-4A46E5028592}"/>
          </ac:spMkLst>
        </pc:spChg>
        <pc:picChg chg="add del mod ord">
          <ac:chgData name="Lorenzo Di Domenico" userId="b92e3e10ad574af4" providerId="LiveId" clId="{583222B4-9409-4DB1-AE10-0527A3E03AC3}" dt="2022-03-06T22:55:17.513" v="4607" actId="478"/>
          <ac:picMkLst>
            <pc:docMk/>
            <pc:sldMk cId="2743499303" sldId="333"/>
            <ac:picMk id="3" creationId="{E0E9346E-D64D-45CE-B204-7CA01AC44D85}"/>
          </ac:picMkLst>
        </pc:picChg>
        <pc:picChg chg="add mod">
          <ac:chgData name="Lorenzo Di Domenico" userId="b92e3e10ad574af4" providerId="LiveId" clId="{583222B4-9409-4DB1-AE10-0527A3E03AC3}" dt="2022-03-06T22:57:13.148" v="4609" actId="14100"/>
          <ac:picMkLst>
            <pc:docMk/>
            <pc:sldMk cId="2743499303" sldId="333"/>
            <ac:picMk id="5" creationId="{CE7348C3-EF02-43D8-B5B7-17CB2CCE2382}"/>
          </ac:picMkLst>
        </pc:picChg>
      </pc:sldChg>
      <pc:sldChg chg="delSp modSp add mod">
        <pc:chgData name="Lorenzo Di Domenico" userId="b92e3e10ad574af4" providerId="LiveId" clId="{583222B4-9409-4DB1-AE10-0527A3E03AC3}" dt="2022-03-06T22:40:35.778" v="4139" actId="478"/>
        <pc:sldMkLst>
          <pc:docMk/>
          <pc:sldMk cId="2692554638" sldId="334"/>
        </pc:sldMkLst>
        <pc:spChg chg="del">
          <ac:chgData name="Lorenzo Di Domenico" userId="b92e3e10ad574af4" providerId="LiveId" clId="{583222B4-9409-4DB1-AE10-0527A3E03AC3}" dt="2022-03-06T22:40:35.778" v="4139" actId="478"/>
          <ac:spMkLst>
            <pc:docMk/>
            <pc:sldMk cId="2692554638" sldId="334"/>
            <ac:spMk id="7" creationId="{5A274CFA-E2E4-427B-8216-DA2779633FE7}"/>
          </ac:spMkLst>
        </pc:spChg>
        <pc:spChg chg="del">
          <ac:chgData name="Lorenzo Di Domenico" userId="b92e3e10ad574af4" providerId="LiveId" clId="{583222B4-9409-4DB1-AE10-0527A3E03AC3}" dt="2022-03-06T22:40:19.028" v="4134" actId="478"/>
          <ac:spMkLst>
            <pc:docMk/>
            <pc:sldMk cId="2692554638" sldId="334"/>
            <ac:spMk id="33" creationId="{FB5A747B-BCBA-4F42-9811-84B2717B89DC}"/>
          </ac:spMkLst>
        </pc:spChg>
        <pc:spChg chg="del">
          <ac:chgData name="Lorenzo Di Domenico" userId="b92e3e10ad574af4" providerId="LiveId" clId="{583222B4-9409-4DB1-AE10-0527A3E03AC3}" dt="2022-03-06T22:40:32.934" v="4136" actId="478"/>
          <ac:spMkLst>
            <pc:docMk/>
            <pc:sldMk cId="2692554638" sldId="334"/>
            <ac:spMk id="39" creationId="{69A9E11F-6767-46A0-ACCC-E4BC9CC16E7D}"/>
          </ac:spMkLst>
        </pc:spChg>
        <pc:spChg chg="del">
          <ac:chgData name="Lorenzo Di Domenico" userId="b92e3e10ad574af4" providerId="LiveId" clId="{583222B4-9409-4DB1-AE10-0527A3E03AC3}" dt="2022-03-06T22:40:34.043" v="4137" actId="478"/>
          <ac:spMkLst>
            <pc:docMk/>
            <pc:sldMk cId="2692554638" sldId="334"/>
            <ac:spMk id="42" creationId="{8B470C29-E33E-4D88-81AC-C17175F191CC}"/>
          </ac:spMkLst>
        </pc:spChg>
        <pc:cxnChg chg="del mod">
          <ac:chgData name="Lorenzo Di Domenico" userId="b92e3e10ad574af4" providerId="LiveId" clId="{583222B4-9409-4DB1-AE10-0527A3E03AC3}" dt="2022-03-06T22:40:18.294" v="4133" actId="478"/>
          <ac:cxnSpMkLst>
            <pc:docMk/>
            <pc:sldMk cId="2692554638" sldId="334"/>
            <ac:cxnSpMk id="17" creationId="{BB9EDFB7-C1CB-4E40-B095-64F4193BB5FF}"/>
          </ac:cxnSpMkLst>
        </pc:cxnChg>
        <pc:cxnChg chg="del">
          <ac:chgData name="Lorenzo Di Domenico" userId="b92e3e10ad574af4" providerId="LiveId" clId="{583222B4-9409-4DB1-AE10-0527A3E03AC3}" dt="2022-03-06T22:40:31.367" v="4135" actId="478"/>
          <ac:cxnSpMkLst>
            <pc:docMk/>
            <pc:sldMk cId="2692554638" sldId="334"/>
            <ac:cxnSpMk id="18" creationId="{4C4E4DFB-F41B-4D8C-8BE7-02116D338DAC}"/>
          </ac:cxnSpMkLst>
        </pc:cxnChg>
        <pc:cxnChg chg="del">
          <ac:chgData name="Lorenzo Di Domenico" userId="b92e3e10ad574af4" providerId="LiveId" clId="{583222B4-9409-4DB1-AE10-0527A3E03AC3}" dt="2022-03-06T22:40:35.278" v="4138" actId="478"/>
          <ac:cxnSpMkLst>
            <pc:docMk/>
            <pc:sldMk cId="2692554638" sldId="334"/>
            <ac:cxnSpMk id="41" creationId="{16A5666C-255C-4F35-B6A7-7A9BB4B44498}"/>
          </ac:cxnSpMkLst>
        </pc:cxnChg>
      </pc:sldChg>
      <pc:sldChg chg="delSp modSp add mod">
        <pc:chgData name="Lorenzo Di Domenico" userId="b92e3e10ad574af4" providerId="LiveId" clId="{583222B4-9409-4DB1-AE10-0527A3E03AC3}" dt="2022-03-06T22:41:05.291" v="4161" actId="14100"/>
        <pc:sldMkLst>
          <pc:docMk/>
          <pc:sldMk cId="1315775454" sldId="335"/>
        </pc:sldMkLst>
        <pc:spChg chg="del">
          <ac:chgData name="Lorenzo Di Domenico" userId="b92e3e10ad574af4" providerId="LiveId" clId="{583222B4-9409-4DB1-AE10-0527A3E03AC3}" dt="2022-03-06T22:40:47.980" v="4141" actId="478"/>
          <ac:spMkLst>
            <pc:docMk/>
            <pc:sldMk cId="1315775454" sldId="335"/>
            <ac:spMk id="7" creationId="{5A274CFA-E2E4-427B-8216-DA2779633FE7}"/>
          </ac:spMkLst>
        </pc:spChg>
        <pc:spChg chg="del">
          <ac:chgData name="Lorenzo Di Domenico" userId="b92e3e10ad574af4" providerId="LiveId" clId="{583222B4-9409-4DB1-AE10-0527A3E03AC3}" dt="2022-03-06T22:40:49.589" v="4142" actId="478"/>
          <ac:spMkLst>
            <pc:docMk/>
            <pc:sldMk cId="1315775454" sldId="335"/>
            <ac:spMk id="39" creationId="{69A9E11F-6767-46A0-ACCC-E4BC9CC16E7D}"/>
          </ac:spMkLst>
        </pc:spChg>
        <pc:spChg chg="del">
          <ac:chgData name="Lorenzo Di Domenico" userId="b92e3e10ad574af4" providerId="LiveId" clId="{583222B4-9409-4DB1-AE10-0527A3E03AC3}" dt="2022-03-06T22:40:51.745" v="4145" actId="478"/>
          <ac:spMkLst>
            <pc:docMk/>
            <pc:sldMk cId="1315775454" sldId="335"/>
            <ac:spMk id="42" creationId="{8B470C29-E33E-4D88-81AC-C17175F191CC}"/>
          </ac:spMkLst>
        </pc:spChg>
        <pc:spChg chg="mod">
          <ac:chgData name="Lorenzo Di Domenico" userId="b92e3e10ad574af4" providerId="LiveId" clId="{583222B4-9409-4DB1-AE10-0527A3E03AC3}" dt="2022-03-06T22:41:05.291" v="4161" actId="14100"/>
          <ac:spMkLst>
            <pc:docMk/>
            <pc:sldMk cId="1315775454" sldId="335"/>
            <ac:spMk id="10245" creationId="{9E9D7871-5470-4D91-8213-4A46E5028592}"/>
          </ac:spMkLst>
        </pc:spChg>
        <pc:cxnChg chg="del">
          <ac:chgData name="Lorenzo Di Domenico" userId="b92e3e10ad574af4" providerId="LiveId" clId="{583222B4-9409-4DB1-AE10-0527A3E03AC3}" dt="2022-03-06T22:40:50.324" v="4143" actId="478"/>
          <ac:cxnSpMkLst>
            <pc:docMk/>
            <pc:sldMk cId="1315775454" sldId="335"/>
            <ac:cxnSpMk id="18" creationId="{4C4E4DFB-F41B-4D8C-8BE7-02116D338DAC}"/>
          </ac:cxnSpMkLst>
        </pc:cxnChg>
        <pc:cxnChg chg="del">
          <ac:chgData name="Lorenzo Di Domenico" userId="b92e3e10ad574af4" providerId="LiveId" clId="{583222B4-9409-4DB1-AE10-0527A3E03AC3}" dt="2022-03-06T22:40:51.089" v="4144" actId="478"/>
          <ac:cxnSpMkLst>
            <pc:docMk/>
            <pc:sldMk cId="1315775454" sldId="335"/>
            <ac:cxnSpMk id="41" creationId="{16A5666C-255C-4F35-B6A7-7A9BB4B44498}"/>
          </ac:cxnSpMkLst>
        </pc:cxnChg>
      </pc:sldChg>
      <pc:sldChg chg="addSp modSp add mod">
        <pc:chgData name="Lorenzo Di Domenico" userId="b92e3e10ad574af4" providerId="LiveId" clId="{583222B4-9409-4DB1-AE10-0527A3E03AC3}" dt="2022-03-07T09:56:43.664" v="8145" actId="20577"/>
        <pc:sldMkLst>
          <pc:docMk/>
          <pc:sldMk cId="1546008590" sldId="336"/>
        </pc:sldMkLst>
        <pc:spChg chg="mod">
          <ac:chgData name="Lorenzo Di Domenico" userId="b92e3e10ad574af4" providerId="LiveId" clId="{583222B4-9409-4DB1-AE10-0527A3E03AC3}" dt="2022-03-07T09:54:18.656" v="8138" actId="1035"/>
          <ac:spMkLst>
            <pc:docMk/>
            <pc:sldMk cId="1546008590" sldId="336"/>
            <ac:spMk id="7" creationId="{5A274CFA-E2E4-427B-8216-DA2779633FE7}"/>
          </ac:spMkLst>
        </pc:spChg>
        <pc:spChg chg="mod">
          <ac:chgData name="Lorenzo Di Domenico" userId="b92e3e10ad574af4" providerId="LiveId" clId="{583222B4-9409-4DB1-AE10-0527A3E03AC3}" dt="2022-03-07T09:54:18.656" v="8138" actId="1035"/>
          <ac:spMkLst>
            <pc:docMk/>
            <pc:sldMk cId="1546008590" sldId="336"/>
            <ac:spMk id="8" creationId="{7F16B54B-DA80-4EE1-9FDE-B7EC059C2E28}"/>
          </ac:spMkLst>
        </pc:spChg>
        <pc:spChg chg="mod">
          <ac:chgData name="Lorenzo Di Domenico" userId="b92e3e10ad574af4" providerId="LiveId" clId="{583222B4-9409-4DB1-AE10-0527A3E03AC3}" dt="2022-03-07T09:54:18.656" v="8138" actId="1035"/>
          <ac:spMkLst>
            <pc:docMk/>
            <pc:sldMk cId="1546008590" sldId="336"/>
            <ac:spMk id="12" creationId="{80754E82-0A20-43E7-BF44-BA315D115A03}"/>
          </ac:spMkLst>
        </pc:spChg>
        <pc:spChg chg="add mod">
          <ac:chgData name="Lorenzo Di Domenico" userId="b92e3e10ad574af4" providerId="LiveId" clId="{583222B4-9409-4DB1-AE10-0527A3E03AC3}" dt="2022-03-07T09:56:43.664" v="8145" actId="20577"/>
          <ac:spMkLst>
            <pc:docMk/>
            <pc:sldMk cId="1546008590" sldId="336"/>
            <ac:spMk id="27" creationId="{4F8F2847-B4BE-46A0-817A-04521FE28EFF}"/>
          </ac:spMkLst>
        </pc:spChg>
        <pc:spChg chg="mod">
          <ac:chgData name="Lorenzo Di Domenico" userId="b92e3e10ad574af4" providerId="LiveId" clId="{583222B4-9409-4DB1-AE10-0527A3E03AC3}" dt="2022-03-07T09:54:18.656" v="8138" actId="1035"/>
          <ac:spMkLst>
            <pc:docMk/>
            <pc:sldMk cId="1546008590" sldId="336"/>
            <ac:spMk id="29" creationId="{4DA6532E-9EB8-4121-99A5-0DA263E986C6}"/>
          </ac:spMkLst>
        </pc:spChg>
        <pc:spChg chg="mod">
          <ac:chgData name="Lorenzo Di Domenico" userId="b92e3e10ad574af4" providerId="LiveId" clId="{583222B4-9409-4DB1-AE10-0527A3E03AC3}" dt="2022-03-07T09:54:18.656" v="8138" actId="1035"/>
          <ac:spMkLst>
            <pc:docMk/>
            <pc:sldMk cId="1546008590" sldId="336"/>
            <ac:spMk id="31" creationId="{0DFABC40-50E1-4482-A49C-0125F51EE754}"/>
          </ac:spMkLst>
        </pc:spChg>
        <pc:spChg chg="mod">
          <ac:chgData name="Lorenzo Di Domenico" userId="b92e3e10ad574af4" providerId="LiveId" clId="{583222B4-9409-4DB1-AE10-0527A3E03AC3}" dt="2022-03-07T09:54:18.656" v="8138" actId="1035"/>
          <ac:spMkLst>
            <pc:docMk/>
            <pc:sldMk cId="1546008590" sldId="336"/>
            <ac:spMk id="32" creationId="{0FDA70D7-50AB-4444-B934-9DF7170E2D59}"/>
          </ac:spMkLst>
        </pc:spChg>
        <pc:spChg chg="mod">
          <ac:chgData name="Lorenzo Di Domenico" userId="b92e3e10ad574af4" providerId="LiveId" clId="{583222B4-9409-4DB1-AE10-0527A3E03AC3}" dt="2022-03-07T09:54:18.656" v="8138" actId="1035"/>
          <ac:spMkLst>
            <pc:docMk/>
            <pc:sldMk cId="1546008590" sldId="336"/>
            <ac:spMk id="33" creationId="{FB5A747B-BCBA-4F42-9811-84B2717B89DC}"/>
          </ac:spMkLst>
        </pc:spChg>
        <pc:spChg chg="mod">
          <ac:chgData name="Lorenzo Di Domenico" userId="b92e3e10ad574af4" providerId="LiveId" clId="{583222B4-9409-4DB1-AE10-0527A3E03AC3}" dt="2022-03-07T09:54:18.656" v="8138" actId="1035"/>
          <ac:spMkLst>
            <pc:docMk/>
            <pc:sldMk cId="1546008590" sldId="336"/>
            <ac:spMk id="35" creationId="{D3A981A9-77EF-48B2-8C79-96CDF22079EC}"/>
          </ac:spMkLst>
        </pc:spChg>
        <pc:spChg chg="mod">
          <ac:chgData name="Lorenzo Di Domenico" userId="b92e3e10ad574af4" providerId="LiveId" clId="{583222B4-9409-4DB1-AE10-0527A3E03AC3}" dt="2022-03-07T09:54:18.656" v="8138" actId="1035"/>
          <ac:spMkLst>
            <pc:docMk/>
            <pc:sldMk cId="1546008590" sldId="336"/>
            <ac:spMk id="39" creationId="{69A9E11F-6767-46A0-ACCC-E4BC9CC16E7D}"/>
          </ac:spMkLst>
        </pc:spChg>
        <pc:spChg chg="mod">
          <ac:chgData name="Lorenzo Di Domenico" userId="b92e3e10ad574af4" providerId="LiveId" clId="{583222B4-9409-4DB1-AE10-0527A3E03AC3}" dt="2022-03-07T09:54:18.656" v="8138" actId="1035"/>
          <ac:spMkLst>
            <pc:docMk/>
            <pc:sldMk cId="1546008590" sldId="336"/>
            <ac:spMk id="42" creationId="{8B470C29-E33E-4D88-81AC-C17175F191CC}"/>
          </ac:spMkLst>
        </pc:spChg>
        <pc:grpChg chg="mod">
          <ac:chgData name="Lorenzo Di Domenico" userId="b92e3e10ad574af4" providerId="LiveId" clId="{583222B4-9409-4DB1-AE10-0527A3E03AC3}" dt="2022-03-07T09:54:18.656" v="8138" actId="1035"/>
          <ac:grpSpMkLst>
            <pc:docMk/>
            <pc:sldMk cId="1546008590" sldId="336"/>
            <ac:grpSpMk id="19" creationId="{E76DE26C-8F8E-4CA7-8CD9-4DA2F0AA56FB}"/>
          </ac:grpSpMkLst>
        </pc:grpChg>
        <pc:cxnChg chg="mod">
          <ac:chgData name="Lorenzo Di Domenico" userId="b92e3e10ad574af4" providerId="LiveId" clId="{583222B4-9409-4DB1-AE10-0527A3E03AC3}" dt="2022-03-07T09:54:18.656" v="8138" actId="1035"/>
          <ac:cxnSpMkLst>
            <pc:docMk/>
            <pc:sldMk cId="1546008590" sldId="336"/>
            <ac:cxnSpMk id="13" creationId="{66E02FD0-7C4F-43D8-B15D-42EB2BEEA8E1}"/>
          </ac:cxnSpMkLst>
        </pc:cxnChg>
        <pc:cxnChg chg="mod">
          <ac:chgData name="Lorenzo Di Domenico" userId="b92e3e10ad574af4" providerId="LiveId" clId="{583222B4-9409-4DB1-AE10-0527A3E03AC3}" dt="2022-03-07T09:54:18.656" v="8138" actId="1035"/>
          <ac:cxnSpMkLst>
            <pc:docMk/>
            <pc:sldMk cId="1546008590" sldId="336"/>
            <ac:cxnSpMk id="14" creationId="{66897E2D-09C7-4A50-986E-8705935D4717}"/>
          </ac:cxnSpMkLst>
        </pc:cxnChg>
        <pc:cxnChg chg="mod">
          <ac:chgData name="Lorenzo Di Domenico" userId="b92e3e10ad574af4" providerId="LiveId" clId="{583222B4-9409-4DB1-AE10-0527A3E03AC3}" dt="2022-03-07T09:54:18.656" v="8138" actId="1035"/>
          <ac:cxnSpMkLst>
            <pc:docMk/>
            <pc:sldMk cId="1546008590" sldId="336"/>
            <ac:cxnSpMk id="17" creationId="{BB9EDFB7-C1CB-4E40-B095-64F4193BB5FF}"/>
          </ac:cxnSpMkLst>
        </pc:cxnChg>
        <pc:cxnChg chg="mod">
          <ac:chgData name="Lorenzo Di Domenico" userId="b92e3e10ad574af4" providerId="LiveId" clId="{583222B4-9409-4DB1-AE10-0527A3E03AC3}" dt="2022-03-07T09:54:18.656" v="8138" actId="1035"/>
          <ac:cxnSpMkLst>
            <pc:docMk/>
            <pc:sldMk cId="1546008590" sldId="336"/>
            <ac:cxnSpMk id="18" creationId="{4C4E4DFB-F41B-4D8C-8BE7-02116D338DAC}"/>
          </ac:cxnSpMkLst>
        </pc:cxnChg>
        <pc:cxnChg chg="mod">
          <ac:chgData name="Lorenzo Di Domenico" userId="b92e3e10ad574af4" providerId="LiveId" clId="{583222B4-9409-4DB1-AE10-0527A3E03AC3}" dt="2022-03-07T09:54:18.656" v="8138" actId="1035"/>
          <ac:cxnSpMkLst>
            <pc:docMk/>
            <pc:sldMk cId="1546008590" sldId="336"/>
            <ac:cxnSpMk id="30" creationId="{34C8C9FD-8B19-498C-A756-C02EF10B24DC}"/>
          </ac:cxnSpMkLst>
        </pc:cxnChg>
        <pc:cxnChg chg="mod">
          <ac:chgData name="Lorenzo Di Domenico" userId="b92e3e10ad574af4" providerId="LiveId" clId="{583222B4-9409-4DB1-AE10-0527A3E03AC3}" dt="2022-03-07T09:54:18.656" v="8138" actId="1035"/>
          <ac:cxnSpMkLst>
            <pc:docMk/>
            <pc:sldMk cId="1546008590" sldId="336"/>
            <ac:cxnSpMk id="34" creationId="{1966DD36-BE4A-4353-8E84-D6786ACEE958}"/>
          </ac:cxnSpMkLst>
        </pc:cxnChg>
        <pc:cxnChg chg="mod">
          <ac:chgData name="Lorenzo Di Domenico" userId="b92e3e10ad574af4" providerId="LiveId" clId="{583222B4-9409-4DB1-AE10-0527A3E03AC3}" dt="2022-03-07T09:54:18.656" v="8138" actId="1035"/>
          <ac:cxnSpMkLst>
            <pc:docMk/>
            <pc:sldMk cId="1546008590" sldId="336"/>
            <ac:cxnSpMk id="41" creationId="{16A5666C-255C-4F35-B6A7-7A9BB4B44498}"/>
          </ac:cxnSpMkLst>
        </pc:cxnChg>
        <pc:cxnChg chg="mod">
          <ac:chgData name="Lorenzo Di Domenico" userId="b92e3e10ad574af4" providerId="LiveId" clId="{583222B4-9409-4DB1-AE10-0527A3E03AC3}" dt="2022-03-07T09:54:18.656" v="8138" actId="1035"/>
          <ac:cxnSpMkLst>
            <pc:docMk/>
            <pc:sldMk cId="1546008590" sldId="336"/>
            <ac:cxnSpMk id="44" creationId="{34AF8FCF-C902-4CCF-BD23-2FB96831FCD4}"/>
          </ac:cxnSpMkLst>
        </pc:cxnChg>
      </pc:sldChg>
      <pc:sldChg chg="modSp add mod ord">
        <pc:chgData name="Lorenzo Di Domenico" userId="b92e3e10ad574af4" providerId="LiveId" clId="{583222B4-9409-4DB1-AE10-0527A3E03AC3}" dt="2022-03-07T09:53:53.227" v="8086" actId="14100"/>
        <pc:sldMkLst>
          <pc:docMk/>
          <pc:sldMk cId="2312624317" sldId="337"/>
        </pc:sldMkLst>
        <pc:spChg chg="mod">
          <ac:chgData name="Lorenzo Di Domenico" userId="b92e3e10ad574af4" providerId="LiveId" clId="{583222B4-9409-4DB1-AE10-0527A3E03AC3}" dt="2022-03-06T22:55:01.933" v="4600" actId="20577"/>
          <ac:spMkLst>
            <pc:docMk/>
            <pc:sldMk cId="2312624317" sldId="337"/>
            <ac:spMk id="7" creationId="{9289AE76-C438-40C8-909F-929693CBA8B5}"/>
          </ac:spMkLst>
        </pc:spChg>
        <pc:spChg chg="mod">
          <ac:chgData name="Lorenzo Di Domenico" userId="b92e3e10ad574af4" providerId="LiveId" clId="{583222B4-9409-4DB1-AE10-0527A3E03AC3}" dt="2022-03-07T08:33:37.361" v="5857" actId="14100"/>
          <ac:spMkLst>
            <pc:docMk/>
            <pc:sldMk cId="2312624317" sldId="337"/>
            <ac:spMk id="10245" creationId="{9E9D7871-5470-4D91-8213-4A46E5028592}"/>
          </ac:spMkLst>
        </pc:spChg>
        <pc:picChg chg="mod">
          <ac:chgData name="Lorenzo Di Domenico" userId="b92e3e10ad574af4" providerId="LiveId" clId="{583222B4-9409-4DB1-AE10-0527A3E03AC3}" dt="2022-03-07T09:53:53.227" v="8086" actId="14100"/>
          <ac:picMkLst>
            <pc:docMk/>
            <pc:sldMk cId="2312624317" sldId="337"/>
            <ac:picMk id="3" creationId="{E0E9346E-D64D-45CE-B204-7CA01AC44D85}"/>
          </ac:picMkLst>
        </pc:picChg>
      </pc:sldChg>
      <pc:sldChg chg="addSp delSp modSp add mod">
        <pc:chgData name="Lorenzo Di Domenico" userId="b92e3e10ad574af4" providerId="LiveId" clId="{583222B4-9409-4DB1-AE10-0527A3E03AC3}" dt="2022-03-07T11:33:37.645" v="10539" actId="14100"/>
        <pc:sldMkLst>
          <pc:docMk/>
          <pc:sldMk cId="1380774063" sldId="338"/>
        </pc:sldMkLst>
        <pc:spChg chg="mod">
          <ac:chgData name="Lorenzo Di Domenico" userId="b92e3e10ad574af4" providerId="LiveId" clId="{583222B4-9409-4DB1-AE10-0527A3E03AC3}" dt="2022-03-07T11:29:10.672" v="10181" actId="1076"/>
          <ac:spMkLst>
            <pc:docMk/>
            <pc:sldMk cId="1380774063" sldId="338"/>
            <ac:spMk id="9" creationId="{AE645FA9-9783-4B95-A71A-02519DC6053A}"/>
          </ac:spMkLst>
        </pc:spChg>
        <pc:spChg chg="add del mod">
          <ac:chgData name="Lorenzo Di Domenico" userId="b92e3e10ad574af4" providerId="LiveId" clId="{583222B4-9409-4DB1-AE10-0527A3E03AC3}" dt="2022-03-07T11:30:42.497" v="10455" actId="478"/>
          <ac:spMkLst>
            <pc:docMk/>
            <pc:sldMk cId="1380774063" sldId="338"/>
            <ac:spMk id="10" creationId="{D67E98B5-B642-4F50-A5AD-97661E692DCA}"/>
          </ac:spMkLst>
        </pc:spChg>
        <pc:spChg chg="del">
          <ac:chgData name="Lorenzo Di Domenico" userId="b92e3e10ad574af4" providerId="LiveId" clId="{583222B4-9409-4DB1-AE10-0527A3E03AC3}" dt="2022-03-06T23:08:48.135" v="4992" actId="478"/>
          <ac:spMkLst>
            <pc:docMk/>
            <pc:sldMk cId="1380774063" sldId="338"/>
            <ac:spMk id="11" creationId="{3D1A980F-7CE7-4AF9-BE96-0EBEE9C3B805}"/>
          </ac:spMkLst>
        </pc:spChg>
        <pc:spChg chg="add mod">
          <ac:chgData name="Lorenzo Di Domenico" userId="b92e3e10ad574af4" providerId="LiveId" clId="{583222B4-9409-4DB1-AE10-0527A3E03AC3}" dt="2022-03-07T11:31:07.835" v="10476" actId="1038"/>
          <ac:spMkLst>
            <pc:docMk/>
            <pc:sldMk cId="1380774063" sldId="338"/>
            <ac:spMk id="12" creationId="{D1A156E2-429E-4BAC-9F3F-2A42B13BF524}"/>
          </ac:spMkLst>
        </pc:spChg>
        <pc:spChg chg="add mod">
          <ac:chgData name="Lorenzo Di Domenico" userId="b92e3e10ad574af4" providerId="LiveId" clId="{583222B4-9409-4DB1-AE10-0527A3E03AC3}" dt="2022-03-07T11:31:07.835" v="10476" actId="1038"/>
          <ac:spMkLst>
            <pc:docMk/>
            <pc:sldMk cId="1380774063" sldId="338"/>
            <ac:spMk id="13" creationId="{24D85657-8B1A-47AF-8149-0E4C7CCF7FEE}"/>
          </ac:spMkLst>
        </pc:spChg>
        <pc:spChg chg="add mod">
          <ac:chgData name="Lorenzo Di Domenico" userId="b92e3e10ad574af4" providerId="LiveId" clId="{583222B4-9409-4DB1-AE10-0527A3E03AC3}" dt="2022-03-07T11:31:07.835" v="10476" actId="1038"/>
          <ac:spMkLst>
            <pc:docMk/>
            <pc:sldMk cId="1380774063" sldId="338"/>
            <ac:spMk id="14" creationId="{CF671F0D-F3D2-42AC-B0DF-8A2D0FC6F42E}"/>
          </ac:spMkLst>
        </pc:spChg>
        <pc:spChg chg="mod">
          <ac:chgData name="Lorenzo Di Domenico" userId="b92e3e10ad574af4" providerId="LiveId" clId="{583222B4-9409-4DB1-AE10-0527A3E03AC3}" dt="2022-03-06T23:13:56.303" v="5667" actId="20577"/>
          <ac:spMkLst>
            <pc:docMk/>
            <pc:sldMk cId="1380774063" sldId="338"/>
            <ac:spMk id="20" creationId="{4DB6DBE6-8CA1-4017-BF19-A77E19EBFC8C}"/>
          </ac:spMkLst>
        </pc:spChg>
        <pc:spChg chg="add mod">
          <ac:chgData name="Lorenzo Di Domenico" userId="b92e3e10ad574af4" providerId="LiveId" clId="{583222B4-9409-4DB1-AE10-0527A3E03AC3}" dt="2022-03-07T11:31:07.835" v="10476" actId="1038"/>
          <ac:spMkLst>
            <pc:docMk/>
            <pc:sldMk cId="1380774063" sldId="338"/>
            <ac:spMk id="22" creationId="{59FF2F7E-4FE6-4FAB-9EDF-7478012D0781}"/>
          </ac:spMkLst>
        </pc:spChg>
        <pc:spChg chg="add mod">
          <ac:chgData name="Lorenzo Di Domenico" userId="b92e3e10ad574af4" providerId="LiveId" clId="{583222B4-9409-4DB1-AE10-0527A3E03AC3}" dt="2022-03-07T11:31:07.835" v="10476" actId="1038"/>
          <ac:spMkLst>
            <pc:docMk/>
            <pc:sldMk cId="1380774063" sldId="338"/>
            <ac:spMk id="24" creationId="{3D5689F0-8277-4BB7-9D25-42F0164EC36C}"/>
          </ac:spMkLst>
        </pc:spChg>
        <pc:spChg chg="add mod">
          <ac:chgData name="Lorenzo Di Domenico" userId="b92e3e10ad574af4" providerId="LiveId" clId="{583222B4-9409-4DB1-AE10-0527A3E03AC3}" dt="2022-03-07T11:31:07.835" v="10476" actId="1038"/>
          <ac:spMkLst>
            <pc:docMk/>
            <pc:sldMk cId="1380774063" sldId="338"/>
            <ac:spMk id="25" creationId="{B59FDCAE-56D3-4AC0-A638-96C1C5E93B40}"/>
          </ac:spMkLst>
        </pc:spChg>
        <pc:spChg chg="add mod">
          <ac:chgData name="Lorenzo Di Domenico" userId="b92e3e10ad574af4" providerId="LiveId" clId="{583222B4-9409-4DB1-AE10-0527A3E03AC3}" dt="2022-03-07T11:31:07.835" v="10476" actId="1038"/>
          <ac:spMkLst>
            <pc:docMk/>
            <pc:sldMk cId="1380774063" sldId="338"/>
            <ac:spMk id="26" creationId="{6AB5F98D-E01F-492A-AAD4-3BCC8DA4AA18}"/>
          </ac:spMkLst>
        </pc:spChg>
        <pc:spChg chg="add mod">
          <ac:chgData name="Lorenzo Di Domenico" userId="b92e3e10ad574af4" providerId="LiveId" clId="{583222B4-9409-4DB1-AE10-0527A3E03AC3}" dt="2022-03-07T11:31:07.835" v="10476" actId="1038"/>
          <ac:spMkLst>
            <pc:docMk/>
            <pc:sldMk cId="1380774063" sldId="338"/>
            <ac:spMk id="28" creationId="{C3BD0EF9-B02B-4ABC-9F44-344B274A9262}"/>
          </ac:spMkLst>
        </pc:spChg>
        <pc:spChg chg="add mod">
          <ac:chgData name="Lorenzo Di Domenico" userId="b92e3e10ad574af4" providerId="LiveId" clId="{583222B4-9409-4DB1-AE10-0527A3E03AC3}" dt="2022-03-07T11:31:07.835" v="10476" actId="1038"/>
          <ac:spMkLst>
            <pc:docMk/>
            <pc:sldMk cId="1380774063" sldId="338"/>
            <ac:spMk id="29" creationId="{9DBF58BB-D1CE-49D1-8373-D831BA51EED9}"/>
          </ac:spMkLst>
        </pc:spChg>
        <pc:spChg chg="add mod">
          <ac:chgData name="Lorenzo Di Domenico" userId="b92e3e10ad574af4" providerId="LiveId" clId="{583222B4-9409-4DB1-AE10-0527A3E03AC3}" dt="2022-03-07T11:31:07.835" v="10476" actId="1038"/>
          <ac:spMkLst>
            <pc:docMk/>
            <pc:sldMk cId="1380774063" sldId="338"/>
            <ac:spMk id="31" creationId="{2C6FEEBC-6ED6-4674-B15A-4E53362BBDC9}"/>
          </ac:spMkLst>
        </pc:spChg>
        <pc:spChg chg="add mod">
          <ac:chgData name="Lorenzo Di Domenico" userId="b92e3e10ad574af4" providerId="LiveId" clId="{583222B4-9409-4DB1-AE10-0527A3E03AC3}" dt="2022-03-07T11:33:14.918" v="10532" actId="1076"/>
          <ac:spMkLst>
            <pc:docMk/>
            <pc:sldMk cId="1380774063" sldId="338"/>
            <ac:spMk id="33" creationId="{45530B31-3F03-4EC6-9E4A-0517D852701E}"/>
          </ac:spMkLst>
        </pc:spChg>
        <pc:spChg chg="add mod">
          <ac:chgData name="Lorenzo Di Domenico" userId="b92e3e10ad574af4" providerId="LiveId" clId="{583222B4-9409-4DB1-AE10-0527A3E03AC3}" dt="2022-03-07T11:32:42.840" v="10505" actId="20577"/>
          <ac:spMkLst>
            <pc:docMk/>
            <pc:sldMk cId="1380774063" sldId="338"/>
            <ac:spMk id="45" creationId="{A971DC0B-2D05-4D5C-A6D3-B38BA3BBB926}"/>
          </ac:spMkLst>
        </pc:spChg>
        <pc:spChg chg="add mod">
          <ac:chgData name="Lorenzo Di Domenico" userId="b92e3e10ad574af4" providerId="LiveId" clId="{583222B4-9409-4DB1-AE10-0527A3E03AC3}" dt="2022-03-07T11:33:30.127" v="10536" actId="1076"/>
          <ac:spMkLst>
            <pc:docMk/>
            <pc:sldMk cId="1380774063" sldId="338"/>
            <ac:spMk id="46" creationId="{BCF00E30-ABC5-4EF4-9299-6F03ABFF42B1}"/>
          </ac:spMkLst>
        </pc:spChg>
        <pc:spChg chg="mod">
          <ac:chgData name="Lorenzo Di Domenico" userId="b92e3e10ad574af4" providerId="LiveId" clId="{583222B4-9409-4DB1-AE10-0527A3E03AC3}" dt="2022-03-06T23:08:57.840" v="5030" actId="20577"/>
          <ac:spMkLst>
            <pc:docMk/>
            <pc:sldMk cId="1380774063" sldId="338"/>
            <ac:spMk id="10245" creationId="{9E9D7871-5470-4D91-8213-4A46E5028592}"/>
          </ac:spMkLst>
        </pc:spChg>
        <pc:grpChg chg="add mod">
          <ac:chgData name="Lorenzo Di Domenico" userId="b92e3e10ad574af4" providerId="LiveId" clId="{583222B4-9409-4DB1-AE10-0527A3E03AC3}" dt="2022-03-07T11:32:16.409" v="10492" actId="14100"/>
          <ac:grpSpMkLst>
            <pc:docMk/>
            <pc:sldMk cId="1380774063" sldId="338"/>
            <ac:grpSpMk id="19" creationId="{52E01C74-7880-4FC9-9748-5840FCD6A147}"/>
          </ac:grpSpMkLst>
        </pc:grpChg>
        <pc:picChg chg="del">
          <ac:chgData name="Lorenzo Di Domenico" userId="b92e3e10ad574af4" providerId="LiveId" clId="{583222B4-9409-4DB1-AE10-0527A3E03AC3}" dt="2022-03-06T23:08:49.605" v="4993" actId="478"/>
          <ac:picMkLst>
            <pc:docMk/>
            <pc:sldMk cId="1380774063" sldId="338"/>
            <ac:picMk id="7" creationId="{780097B6-4571-4223-B9A1-EE48DB5F285A}"/>
          </ac:picMkLst>
        </pc:picChg>
        <pc:cxnChg chg="add mod">
          <ac:chgData name="Lorenzo Di Domenico" userId="b92e3e10ad574af4" providerId="LiveId" clId="{583222B4-9409-4DB1-AE10-0527A3E03AC3}" dt="2022-03-07T11:31:07.835" v="10476" actId="1038"/>
          <ac:cxnSpMkLst>
            <pc:docMk/>
            <pc:sldMk cId="1380774063" sldId="338"/>
            <ac:cxnSpMk id="15" creationId="{13D89F80-0301-44BA-8924-8C69A8385143}"/>
          </ac:cxnSpMkLst>
        </pc:cxnChg>
        <pc:cxnChg chg="add mod">
          <ac:chgData name="Lorenzo Di Domenico" userId="b92e3e10ad574af4" providerId="LiveId" clId="{583222B4-9409-4DB1-AE10-0527A3E03AC3}" dt="2022-03-07T11:31:07.835" v="10476" actId="1038"/>
          <ac:cxnSpMkLst>
            <pc:docMk/>
            <pc:sldMk cId="1380774063" sldId="338"/>
            <ac:cxnSpMk id="16" creationId="{492B98B5-AE63-4711-87F0-B5D02DF4D872}"/>
          </ac:cxnSpMkLst>
        </pc:cxnChg>
        <pc:cxnChg chg="add mod">
          <ac:chgData name="Lorenzo Di Domenico" userId="b92e3e10ad574af4" providerId="LiveId" clId="{583222B4-9409-4DB1-AE10-0527A3E03AC3}" dt="2022-03-07T11:31:07.835" v="10476" actId="1038"/>
          <ac:cxnSpMkLst>
            <pc:docMk/>
            <pc:sldMk cId="1380774063" sldId="338"/>
            <ac:cxnSpMk id="17" creationId="{8FD3BADC-624E-494D-BB74-966A0375B4E6}"/>
          </ac:cxnSpMkLst>
        </pc:cxnChg>
        <pc:cxnChg chg="add mod">
          <ac:chgData name="Lorenzo Di Domenico" userId="b92e3e10ad574af4" providerId="LiveId" clId="{583222B4-9409-4DB1-AE10-0527A3E03AC3}" dt="2022-03-07T11:31:07.835" v="10476" actId="1038"/>
          <ac:cxnSpMkLst>
            <pc:docMk/>
            <pc:sldMk cId="1380774063" sldId="338"/>
            <ac:cxnSpMk id="18" creationId="{6D24F911-B5DA-4C7C-AE23-4871B7C1D39D}"/>
          </ac:cxnSpMkLst>
        </pc:cxnChg>
        <pc:cxnChg chg="mod">
          <ac:chgData name="Lorenzo Di Domenico" userId="b92e3e10ad574af4" providerId="LiveId" clId="{583222B4-9409-4DB1-AE10-0527A3E03AC3}" dt="2022-03-06T23:13:49.928" v="5655"/>
          <ac:cxnSpMkLst>
            <pc:docMk/>
            <pc:sldMk cId="1380774063" sldId="338"/>
            <ac:cxnSpMk id="21" creationId="{7DCA1B3D-54A2-4D8C-A50E-B968CC67D065}"/>
          </ac:cxnSpMkLst>
        </pc:cxnChg>
        <pc:cxnChg chg="add mod">
          <ac:chgData name="Lorenzo Di Domenico" userId="b92e3e10ad574af4" providerId="LiveId" clId="{583222B4-9409-4DB1-AE10-0527A3E03AC3}" dt="2022-03-07T11:31:07.835" v="10476" actId="1038"/>
          <ac:cxnSpMkLst>
            <pc:docMk/>
            <pc:sldMk cId="1380774063" sldId="338"/>
            <ac:cxnSpMk id="23" creationId="{6A419F54-1958-472B-A268-14B32FE831A3}"/>
          </ac:cxnSpMkLst>
        </pc:cxnChg>
        <pc:cxnChg chg="add mod">
          <ac:chgData name="Lorenzo Di Domenico" userId="b92e3e10ad574af4" providerId="LiveId" clId="{583222B4-9409-4DB1-AE10-0527A3E03AC3}" dt="2022-03-07T11:33:37.645" v="10539" actId="14100"/>
          <ac:cxnSpMkLst>
            <pc:docMk/>
            <pc:sldMk cId="1380774063" sldId="338"/>
            <ac:cxnSpMk id="27" creationId="{CD2A899A-BD40-476B-BF67-8D70E19B9C54}"/>
          </ac:cxnSpMkLst>
        </pc:cxnChg>
        <pc:cxnChg chg="add mod">
          <ac:chgData name="Lorenzo Di Domenico" userId="b92e3e10ad574af4" providerId="LiveId" clId="{583222B4-9409-4DB1-AE10-0527A3E03AC3}" dt="2022-03-07T11:31:07.835" v="10476" actId="1038"/>
          <ac:cxnSpMkLst>
            <pc:docMk/>
            <pc:sldMk cId="1380774063" sldId="338"/>
            <ac:cxnSpMk id="30" creationId="{ADB4BCB6-EB03-4615-BCAA-13926E449797}"/>
          </ac:cxnSpMkLst>
        </pc:cxnChg>
        <pc:cxnChg chg="add mod">
          <ac:chgData name="Lorenzo Di Domenico" userId="b92e3e10ad574af4" providerId="LiveId" clId="{583222B4-9409-4DB1-AE10-0527A3E03AC3}" dt="2022-03-07T11:31:07.835" v="10476" actId="1038"/>
          <ac:cxnSpMkLst>
            <pc:docMk/>
            <pc:sldMk cId="1380774063" sldId="338"/>
            <ac:cxnSpMk id="32" creationId="{6A3305B5-FC28-4C3C-A541-B2A24C9B4375}"/>
          </ac:cxnSpMkLst>
        </pc:cxnChg>
        <pc:cxnChg chg="add mod">
          <ac:chgData name="Lorenzo Di Domenico" userId="b92e3e10ad574af4" providerId="LiveId" clId="{583222B4-9409-4DB1-AE10-0527A3E03AC3}" dt="2022-03-07T11:33:31.457" v="10537" actId="1036"/>
          <ac:cxnSpMkLst>
            <pc:docMk/>
            <pc:sldMk cId="1380774063" sldId="338"/>
            <ac:cxnSpMk id="34" creationId="{E6629E2F-A107-484F-BB3B-012DFBF2B9B7}"/>
          </ac:cxnSpMkLst>
        </pc:cxnChg>
        <pc:cxnChg chg="add mod">
          <ac:chgData name="Lorenzo Di Domenico" userId="b92e3e10ad574af4" providerId="LiveId" clId="{583222B4-9409-4DB1-AE10-0527A3E03AC3}" dt="2022-03-07T11:32:13.364" v="10491" actId="14100"/>
          <ac:cxnSpMkLst>
            <pc:docMk/>
            <pc:sldMk cId="1380774063" sldId="338"/>
            <ac:cxnSpMk id="39" creationId="{6A6B8140-7691-4163-B402-4B938A091285}"/>
          </ac:cxnSpMkLst>
        </pc:cxnChg>
      </pc:sldChg>
      <pc:sldChg chg="addSp delSp modSp add mod">
        <pc:chgData name="Lorenzo Di Domenico" userId="b92e3e10ad574af4" providerId="LiveId" clId="{583222B4-9409-4DB1-AE10-0527A3E03AC3}" dt="2022-03-07T09:52:58.991" v="8085" actId="1036"/>
        <pc:sldMkLst>
          <pc:docMk/>
          <pc:sldMk cId="309216431" sldId="339"/>
        </pc:sldMkLst>
        <pc:spChg chg="add del mod">
          <ac:chgData name="Lorenzo Di Domenico" userId="b92e3e10ad574af4" providerId="LiveId" clId="{583222B4-9409-4DB1-AE10-0527A3E03AC3}" dt="2022-03-06T23:05:35.453" v="4928" actId="478"/>
          <ac:spMkLst>
            <pc:docMk/>
            <pc:sldMk cId="309216431" sldId="339"/>
            <ac:spMk id="6" creationId="{51998220-3F55-46D3-BF29-0DAE3188E717}"/>
          </ac:spMkLst>
        </pc:spChg>
        <pc:spChg chg="del mod">
          <ac:chgData name="Lorenzo Di Domenico" userId="b92e3e10ad574af4" providerId="LiveId" clId="{583222B4-9409-4DB1-AE10-0527A3E03AC3}" dt="2022-03-06T23:05:32.273" v="4927" actId="478"/>
          <ac:spMkLst>
            <pc:docMk/>
            <pc:sldMk cId="309216431" sldId="339"/>
            <ac:spMk id="9" creationId="{AE645FA9-9783-4B95-A71A-02519DC6053A}"/>
          </ac:spMkLst>
        </pc:spChg>
        <pc:spChg chg="add del">
          <ac:chgData name="Lorenzo Di Domenico" userId="b92e3e10ad574af4" providerId="LiveId" clId="{583222B4-9409-4DB1-AE10-0527A3E03AC3}" dt="2022-03-06T23:03:29.621" v="4717" actId="22"/>
          <ac:spMkLst>
            <pc:docMk/>
            <pc:sldMk cId="309216431" sldId="339"/>
            <ac:spMk id="10" creationId="{CBB13FC7-427D-4A01-B87F-15D7D0D5C3E0}"/>
          </ac:spMkLst>
        </pc:spChg>
        <pc:spChg chg="add mod">
          <ac:chgData name="Lorenzo Di Domenico" userId="b92e3e10ad574af4" providerId="LiveId" clId="{583222B4-9409-4DB1-AE10-0527A3E03AC3}" dt="2022-03-06T23:07:07.879" v="4976" actId="12"/>
          <ac:spMkLst>
            <pc:docMk/>
            <pc:sldMk cId="309216431" sldId="339"/>
            <ac:spMk id="11" creationId="{A9025A42-24BF-4AFC-8134-27D9A37C9D14}"/>
          </ac:spMkLst>
        </pc:spChg>
        <pc:spChg chg="mod">
          <ac:chgData name="Lorenzo Di Domenico" userId="b92e3e10ad574af4" providerId="LiveId" clId="{583222B4-9409-4DB1-AE10-0527A3E03AC3}" dt="2022-03-06T23:06:28.933" v="4952" actId="1076"/>
          <ac:spMkLst>
            <pc:docMk/>
            <pc:sldMk cId="309216431" sldId="339"/>
            <ac:spMk id="10245" creationId="{9E9D7871-5470-4D91-8213-4A46E5028592}"/>
          </ac:spMkLst>
        </pc:spChg>
        <pc:picChg chg="del">
          <ac:chgData name="Lorenzo Di Domenico" userId="b92e3e10ad574af4" providerId="LiveId" clId="{583222B4-9409-4DB1-AE10-0527A3E03AC3}" dt="2022-03-06T22:59:55.502" v="4714" actId="478"/>
          <ac:picMkLst>
            <pc:docMk/>
            <pc:sldMk cId="309216431" sldId="339"/>
            <ac:picMk id="3" creationId="{355188A9-1535-4F31-8B66-92D654C018BA}"/>
          </ac:picMkLst>
        </pc:picChg>
        <pc:picChg chg="add mod ord">
          <ac:chgData name="Lorenzo Di Domenico" userId="b92e3e10ad574af4" providerId="LiveId" clId="{583222B4-9409-4DB1-AE10-0527A3E03AC3}" dt="2022-03-07T09:52:58.991" v="8085" actId="1036"/>
          <ac:picMkLst>
            <pc:docMk/>
            <pc:sldMk cId="309216431" sldId="339"/>
            <ac:picMk id="4" creationId="{443251E5-F6DF-411B-8781-E102C22C5387}"/>
          </ac:picMkLst>
        </pc:picChg>
      </pc:sldChg>
      <pc:sldChg chg="delSp modSp add mod">
        <pc:chgData name="Lorenzo Di Domenico" userId="b92e3e10ad574af4" providerId="LiveId" clId="{583222B4-9409-4DB1-AE10-0527A3E03AC3}" dt="2022-03-07T09:55:38.888" v="8142" actId="20577"/>
        <pc:sldMkLst>
          <pc:docMk/>
          <pc:sldMk cId="128675227" sldId="340"/>
        </pc:sldMkLst>
        <pc:spChg chg="mod">
          <ac:chgData name="Lorenzo Di Domenico" userId="b92e3e10ad574af4" providerId="LiveId" clId="{583222B4-9409-4DB1-AE10-0527A3E03AC3}" dt="2022-03-07T09:55:38.888" v="8142" actId="20577"/>
          <ac:spMkLst>
            <pc:docMk/>
            <pc:sldMk cId="128675227" sldId="340"/>
            <ac:spMk id="7" creationId="{9289AE76-C438-40C8-909F-929693CBA8B5}"/>
          </ac:spMkLst>
        </pc:spChg>
        <pc:spChg chg="mod">
          <ac:chgData name="Lorenzo Di Domenico" userId="b92e3e10ad574af4" providerId="LiveId" clId="{583222B4-9409-4DB1-AE10-0527A3E03AC3}" dt="2022-03-07T09:49:13.810" v="8015" actId="1076"/>
          <ac:spMkLst>
            <pc:docMk/>
            <pc:sldMk cId="128675227" sldId="340"/>
            <ac:spMk id="10245" creationId="{9E9D7871-5470-4D91-8213-4A46E5028592}"/>
          </ac:spMkLst>
        </pc:spChg>
        <pc:picChg chg="del">
          <ac:chgData name="Lorenzo Di Domenico" userId="b92e3e10ad574af4" providerId="LiveId" clId="{583222B4-9409-4DB1-AE10-0527A3E03AC3}" dt="2022-03-07T08:33:07.039" v="5851" actId="478"/>
          <ac:picMkLst>
            <pc:docMk/>
            <pc:sldMk cId="128675227" sldId="340"/>
            <ac:picMk id="3" creationId="{E0E9346E-D64D-45CE-B204-7CA01AC44D85}"/>
          </ac:picMkLst>
        </pc:picChg>
      </pc:sldChg>
      <pc:sldChg chg="add del">
        <pc:chgData name="Lorenzo Di Domenico" userId="b92e3e10ad574af4" providerId="LiveId" clId="{583222B4-9409-4DB1-AE10-0527A3E03AC3}" dt="2022-03-06T23:11:16.528" v="5066"/>
        <pc:sldMkLst>
          <pc:docMk/>
          <pc:sldMk cId="2935749025" sldId="340"/>
        </pc:sldMkLst>
      </pc:sldChg>
      <pc:sldChg chg="delSp modSp add mod ord">
        <pc:chgData name="Lorenzo Di Domenico" userId="b92e3e10ad574af4" providerId="LiveId" clId="{583222B4-9409-4DB1-AE10-0527A3E03AC3}" dt="2022-03-07T08:55:32.347" v="6792"/>
        <pc:sldMkLst>
          <pc:docMk/>
          <pc:sldMk cId="3263229862" sldId="341"/>
        </pc:sldMkLst>
        <pc:spChg chg="mod">
          <ac:chgData name="Lorenzo Di Domenico" userId="b92e3e10ad574af4" providerId="LiveId" clId="{583222B4-9409-4DB1-AE10-0527A3E03AC3}" dt="2022-03-07T08:55:27.652" v="6790" actId="1076"/>
          <ac:spMkLst>
            <pc:docMk/>
            <pc:sldMk cId="3263229862" sldId="341"/>
            <ac:spMk id="12" creationId="{1A43F747-5F74-4BA9-B720-2B5E9AE7A851}"/>
          </ac:spMkLst>
        </pc:spChg>
        <pc:spChg chg="mod">
          <ac:chgData name="Lorenzo Di Domenico" userId="b92e3e10ad574af4" providerId="LiveId" clId="{583222B4-9409-4DB1-AE10-0527A3E03AC3}" dt="2022-03-07T08:51:34.536" v="6486" actId="20577"/>
          <ac:spMkLst>
            <pc:docMk/>
            <pc:sldMk cId="3263229862" sldId="341"/>
            <ac:spMk id="10245" creationId="{9E9D7871-5470-4D91-8213-4A46E5028592}"/>
          </ac:spMkLst>
        </pc:spChg>
        <pc:cxnChg chg="del">
          <ac:chgData name="Lorenzo Di Domenico" userId="b92e3e10ad574af4" providerId="LiveId" clId="{583222B4-9409-4DB1-AE10-0527A3E03AC3}" dt="2022-03-07T08:51:32.027" v="6485" actId="478"/>
          <ac:cxnSpMkLst>
            <pc:docMk/>
            <pc:sldMk cId="3263229862" sldId="341"/>
            <ac:cxnSpMk id="3" creationId="{0C77D60A-AA2A-44F2-8D49-B31D4609B5DC}"/>
          </ac:cxnSpMkLst>
        </pc:cxnChg>
        <pc:cxnChg chg="del">
          <ac:chgData name="Lorenzo Di Domenico" userId="b92e3e10ad574af4" providerId="LiveId" clId="{583222B4-9409-4DB1-AE10-0527A3E03AC3}" dt="2022-03-07T08:52:41.124" v="6712" actId="478"/>
          <ac:cxnSpMkLst>
            <pc:docMk/>
            <pc:sldMk cId="3263229862" sldId="341"/>
            <ac:cxnSpMk id="4" creationId="{820D80F6-F2B1-4A31-859F-89D634D9654D}"/>
          </ac:cxnSpMkLst>
        </pc:cxnChg>
        <pc:cxnChg chg="del">
          <ac:chgData name="Lorenzo Di Domenico" userId="b92e3e10ad574af4" providerId="LiveId" clId="{583222B4-9409-4DB1-AE10-0527A3E03AC3}" dt="2022-03-07T08:51:30.566" v="6484" actId="478"/>
          <ac:cxnSpMkLst>
            <pc:docMk/>
            <pc:sldMk cId="3263229862" sldId="341"/>
            <ac:cxnSpMk id="5" creationId="{3B53270D-A683-4A5B-A1B9-569FB9AC86D1}"/>
          </ac:cxnSpMkLst>
        </pc:cxnChg>
      </pc:sldChg>
      <pc:sldChg chg="addSp delSp modSp add mod">
        <pc:chgData name="Lorenzo Di Domenico" userId="b92e3e10ad574af4" providerId="LiveId" clId="{583222B4-9409-4DB1-AE10-0527A3E03AC3}" dt="2022-03-07T09:34:00.181" v="7450" actId="1076"/>
        <pc:sldMkLst>
          <pc:docMk/>
          <pc:sldMk cId="3195142914" sldId="342"/>
        </pc:sldMkLst>
        <pc:spChg chg="mod">
          <ac:chgData name="Lorenzo Di Domenico" userId="b92e3e10ad574af4" providerId="LiveId" clId="{583222B4-9409-4DB1-AE10-0527A3E03AC3}" dt="2022-03-07T09:34:00.181" v="7450" actId="1076"/>
          <ac:spMkLst>
            <pc:docMk/>
            <pc:sldMk cId="3195142914" sldId="342"/>
            <ac:spMk id="7" creationId="{9289AE76-C438-40C8-909F-929693CBA8B5}"/>
          </ac:spMkLst>
        </pc:spChg>
        <pc:spChg chg="add del">
          <ac:chgData name="Lorenzo Di Domenico" userId="b92e3e10ad574af4" providerId="LiveId" clId="{583222B4-9409-4DB1-AE10-0527A3E03AC3}" dt="2022-03-07T08:56:29.612" v="6797" actId="22"/>
          <ac:spMkLst>
            <pc:docMk/>
            <pc:sldMk cId="3195142914" sldId="342"/>
            <ac:spMk id="10" creationId="{E7EEAA05-5D2A-422A-AD64-B8B31278ED34}"/>
          </ac:spMkLst>
        </pc:spChg>
        <pc:picChg chg="del">
          <ac:chgData name="Lorenzo Di Domenico" userId="b92e3e10ad574af4" providerId="LiveId" clId="{583222B4-9409-4DB1-AE10-0527A3E03AC3}" dt="2022-03-07T08:56:27.635" v="6795" actId="478"/>
          <ac:picMkLst>
            <pc:docMk/>
            <pc:sldMk cId="3195142914" sldId="342"/>
            <ac:picMk id="5" creationId="{CE7348C3-EF02-43D8-B5B7-17CB2CCE2382}"/>
          </ac:picMkLst>
        </pc:picChg>
      </pc:sldChg>
      <pc:sldChg chg="addSp delSp modSp add mod addAnim delAnim modAnim">
        <pc:chgData name="Lorenzo Di Domenico" userId="b92e3e10ad574af4" providerId="LiveId" clId="{583222B4-9409-4DB1-AE10-0527A3E03AC3}" dt="2022-03-07T11:27:11.107" v="10173" actId="20577"/>
        <pc:sldMkLst>
          <pc:docMk/>
          <pc:sldMk cId="2915954240" sldId="343"/>
        </pc:sldMkLst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10" creationId="{F5E2A8F0-9ECD-4D95-8AE4-855DAF144FE5}"/>
          </ac:spMkLst>
        </pc:spChg>
        <pc:spChg chg="del mod">
          <ac:chgData name="Lorenzo Di Domenico" userId="b92e3e10ad574af4" providerId="LiveId" clId="{583222B4-9409-4DB1-AE10-0527A3E03AC3}" dt="2022-03-07T09:47:44.406" v="7974" actId="21"/>
          <ac:spMkLst>
            <pc:docMk/>
            <pc:sldMk cId="2915954240" sldId="343"/>
            <ac:spMk id="11" creationId="{3D1A980F-7CE7-4AF9-BE96-0EBEE9C3B805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12" creationId="{ACBE668C-7CE2-453C-8C47-EB6026E72A10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13" creationId="{4ED078B4-519E-4B62-A9B9-D07C625FE30A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14" creationId="{9DD48CCE-61E0-4642-91B9-8ECDA680C9BC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15" creationId="{F597D7E7-9E0F-4C2F-9265-ED325A78F438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21" creationId="{E476F359-C104-461A-A336-631E172C44B3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22" creationId="{230639E2-3005-4A14-B0C7-2F0D8C518CAF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23" creationId="{9CE41CC6-D83F-4A82-9C83-BB44578FCD89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24" creationId="{E80FCA4C-8E0C-41BF-965A-751433FFAC1F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25" creationId="{FFC308D2-6825-440B-B1A7-BA694BA325E9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32" creationId="{F5240DC8-C7BD-473B-960B-EED8127307BB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33" creationId="{59846505-E848-4AB2-B809-025A79D404F0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34" creationId="{9851D270-692E-4CB7-9772-7F28BFC199A7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35" creationId="{CEE635D3-C163-431F-B43F-C796FF459D4D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36" creationId="{FC5E468D-0A7B-414F-B9A9-FE9995CAE270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37" creationId="{CCE912F7-D6FF-4FEB-BADD-1BEE92E680FD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44" creationId="{ECA50446-D6E7-44F7-8106-367463F3F51F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45" creationId="{4DA84141-1645-4DA9-B624-F715C1939DA5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46" creationId="{D40B36B6-0E92-44FE-9D45-AC5A99B7AB86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47" creationId="{FCA8F0CD-5689-4708-953C-E415BB627306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48" creationId="{F3489CBD-9E4F-471A-A6CC-CA1D73EA874E}"/>
          </ac:spMkLst>
        </pc:spChg>
        <pc:spChg chg="add del mod">
          <ac:chgData name="Lorenzo Di Domenico" userId="b92e3e10ad574af4" providerId="LiveId" clId="{583222B4-9409-4DB1-AE10-0527A3E03AC3}" dt="2022-03-07T10:23:59.265" v="8148"/>
          <ac:spMkLst>
            <pc:docMk/>
            <pc:sldMk cId="2915954240" sldId="343"/>
            <ac:spMk id="49" creationId="{C06887C6-A421-458B-BC9F-7D1100B8696C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50" creationId="{C2639BD2-D7E2-4F3D-A2CE-880A290663D6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51" creationId="{C262EDF3-5D85-458B-B29B-F9D325F675FD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52" creationId="{BAB59B0F-81DC-46CE-B19F-E781C09F45F5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53" creationId="{AF331BCB-F723-4CAA-8369-C3AC91084BEF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54" creationId="{444C227B-49E5-4692-8740-56E244E475FE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60" creationId="{F8D4931D-4021-4693-A078-5DDD0F849834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61" creationId="{290EEA53-F3BC-49F5-B567-B05D0B93B98E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62" creationId="{75ACD1A7-15AF-4ABB-8E1D-54CD4419E1E0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63" creationId="{23290D85-C78B-4B89-AC05-E6CF6DCC9D4D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64" creationId="{DA04E7FF-B550-495F-9C89-866F17DFA3CE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71" creationId="{F72D9134-7713-45F7-8B6F-46A369C9E864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72" creationId="{64FAAEFB-5388-47F5-967E-BF03DA08EDEB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73" creationId="{FF9A090A-C57C-4903-A2B5-7C7E98D42360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74" creationId="{15C6C4D2-A8E7-45AF-A651-328FB3FB39C9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75" creationId="{5E9E68E6-F3B1-4F36-858E-8B617C9B8F87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76" creationId="{B54BB6C8-7D93-40AA-B726-058157532D7E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83" creationId="{90C67FB1-ED5A-4E5E-A77D-A020AC2F2B5A}"/>
          </ac:spMkLst>
        </pc:spChg>
        <pc:spChg chg="add del mod">
          <ac:chgData name="Lorenzo Di Domenico" userId="b92e3e10ad574af4" providerId="LiveId" clId="{583222B4-9409-4DB1-AE10-0527A3E03AC3}" dt="2022-03-07T10:36:15.722" v="8925" actId="478"/>
          <ac:spMkLst>
            <pc:docMk/>
            <pc:sldMk cId="2915954240" sldId="343"/>
            <ac:spMk id="84" creationId="{0A1CC3A9-1634-4F3E-B72F-35EDD953C56D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85" creationId="{3D6E53CA-8149-406B-9B72-31AA0619F766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86" creationId="{775F6E5D-89C5-4680-8645-700C247AF48B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87" creationId="{B232D19E-F03E-4C59-9F17-43452ED99E5A}"/>
          </ac:spMkLst>
        </pc:spChg>
        <pc:spChg chg="add del mod">
          <ac:chgData name="Lorenzo Di Domenico" userId="b92e3e10ad574af4" providerId="LiveId" clId="{583222B4-9409-4DB1-AE10-0527A3E03AC3}" dt="2022-03-07T10:36:15.722" v="8925" actId="478"/>
          <ac:spMkLst>
            <pc:docMk/>
            <pc:sldMk cId="2915954240" sldId="343"/>
            <ac:spMk id="88" creationId="{3F91B777-3079-416A-845C-1CC7CBD06E61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89" creationId="{8A75888D-6C7C-4D1E-9E49-51A50EEA53F1}"/>
          </ac:spMkLst>
        </pc:spChg>
        <pc:spChg chg="add mod">
          <ac:chgData name="Lorenzo Di Domenico" userId="b92e3e10ad574af4" providerId="LiveId" clId="{583222B4-9409-4DB1-AE10-0527A3E03AC3}" dt="2022-03-07T11:27:11.107" v="10173" actId="20577"/>
          <ac:spMkLst>
            <pc:docMk/>
            <pc:sldMk cId="2915954240" sldId="343"/>
            <ac:spMk id="90" creationId="{79478A14-3103-426A-AF73-67D21FB440FD}"/>
          </ac:spMkLst>
        </pc:spChg>
        <pc:spChg chg="add mod">
          <ac:chgData name="Lorenzo Di Domenico" userId="b92e3e10ad574af4" providerId="LiveId" clId="{583222B4-9409-4DB1-AE10-0527A3E03AC3}" dt="2022-03-07T10:52:00.212" v="9144" actId="1076"/>
          <ac:spMkLst>
            <pc:docMk/>
            <pc:sldMk cId="2915954240" sldId="343"/>
            <ac:spMk id="91" creationId="{698A5F3D-CBE2-4B85-B27C-8E52007F1F51}"/>
          </ac:spMkLst>
        </pc:spChg>
        <pc:spChg chg="add del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92" creationId="{D89090D0-BA74-422E-AFEE-556999443037}"/>
          </ac:spMkLst>
        </pc:spChg>
        <pc:spChg chg="add del mod">
          <ac:chgData name="Lorenzo Di Domenico" userId="b92e3e10ad574af4" providerId="LiveId" clId="{583222B4-9409-4DB1-AE10-0527A3E03AC3}" dt="2022-03-07T10:36:19.856" v="8926" actId="478"/>
          <ac:spMkLst>
            <pc:docMk/>
            <pc:sldMk cId="2915954240" sldId="343"/>
            <ac:spMk id="93" creationId="{D43A3C9C-D12C-4856-95B0-591BD87E795E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94" creationId="{168828FF-55D6-41E8-BDDD-64E3A4F7F4E7}"/>
          </ac:spMkLst>
        </pc:spChg>
        <pc:spChg chg="add 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95" creationId="{522092C9-2C9E-4A20-8317-A6BA82635C58}"/>
          </ac:spMkLst>
        </pc:spChg>
        <pc:spChg chg="add del">
          <ac:chgData name="Lorenzo Di Domenico" userId="b92e3e10ad574af4" providerId="LiveId" clId="{583222B4-9409-4DB1-AE10-0527A3E03AC3}" dt="2022-03-07T10:53:47.168" v="9177" actId="22"/>
          <ac:spMkLst>
            <pc:docMk/>
            <pc:sldMk cId="2915954240" sldId="343"/>
            <ac:spMk id="96" creationId="{2EAE945A-2893-47E8-90AA-FFA87B8D898F}"/>
          </ac:spMkLst>
        </pc:spChg>
        <pc:spChg chg="add mod">
          <ac:chgData name="Lorenzo Di Domenico" userId="b92e3e10ad574af4" providerId="LiveId" clId="{583222B4-9409-4DB1-AE10-0527A3E03AC3}" dt="2022-03-07T10:58:44.085" v="9418" actId="1076"/>
          <ac:spMkLst>
            <pc:docMk/>
            <pc:sldMk cId="2915954240" sldId="343"/>
            <ac:spMk id="97" creationId="{0F846096-979A-406C-B3DA-8FF26EF8BB6F}"/>
          </ac:spMkLst>
        </pc:spChg>
        <pc:spChg chg="mod">
          <ac:chgData name="Lorenzo Di Domenico" userId="b92e3e10ad574af4" providerId="LiveId" clId="{583222B4-9409-4DB1-AE10-0527A3E03AC3}" dt="2022-03-07T10:24:46.193" v="8253" actId="14100"/>
          <ac:spMkLst>
            <pc:docMk/>
            <pc:sldMk cId="2915954240" sldId="343"/>
            <ac:spMk id="10245" creationId="{9E9D7871-5470-4D91-8213-4A46E5028592}"/>
          </ac:spMkLst>
        </pc:spChg>
        <pc:spChg chg="mod">
          <ac:chgData name="Lorenzo Di Domenico" userId="b92e3e10ad574af4" providerId="LiveId" clId="{583222B4-9409-4DB1-AE10-0527A3E03AC3}" dt="2022-03-07T10:52:04.108" v="9146" actId="1036"/>
          <ac:spMkLst>
            <pc:docMk/>
            <pc:sldMk cId="2915954240" sldId="343"/>
            <ac:spMk id="10247" creationId="{9F044342-0340-4BA5-9AA4-84010FEEC5E4}"/>
          </ac:spMkLst>
        </pc:spChg>
        <pc:picChg chg="del">
          <ac:chgData name="Lorenzo Di Domenico" userId="b92e3e10ad574af4" providerId="LiveId" clId="{583222B4-9409-4DB1-AE10-0527A3E03AC3}" dt="2022-03-07T10:23:48.932" v="8146" actId="478"/>
          <ac:picMkLst>
            <pc:docMk/>
            <pc:sldMk cId="2915954240" sldId="343"/>
            <ac:picMk id="7" creationId="{780097B6-4571-4223-B9A1-EE48DB5F285A}"/>
          </ac:picMkLst>
        </pc:pic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16" creationId="{B8E41362-40E4-4C3F-B061-FBF26F7C9EC0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17" creationId="{F86EC128-154E-4BAA-9B08-9FBBDF190550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18" creationId="{8C01E6A7-F5E9-4BB4-87AE-76438A948192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19" creationId="{E51DF866-E751-4D09-A58B-7514394B9CDC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20" creationId="{8950E99C-7CDB-4D15-A256-8E781E0674C7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26" creationId="{A50A2B0F-6BF0-4CD4-8002-DC8689D0DBEA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27" creationId="{B2E3E3D8-2C0D-44C2-9040-EFA14868E4A3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28" creationId="{519CA14D-DB69-4AD0-83D0-1A1AD8552B1C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29" creationId="{4A3F25BC-208D-4D47-BE82-AE5D4089DA51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30" creationId="{B7EFDA3E-45E7-4887-A138-46704C25F102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31" creationId="{CA22040A-51FE-45F4-9834-E86B0E780A53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38" creationId="{7637C521-F64E-440C-80A8-51F75D18214F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39" creationId="{3D271382-FDDD-4305-BC7E-2B1910ED4663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40" creationId="{AC4C8BCA-A908-436D-874F-16A1D3542E9A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41" creationId="{444D966F-3568-43ED-94B2-AEB14BF7791A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42" creationId="{CD5E648A-0771-4280-8702-0C4D4E8F7BD3}"/>
          </ac:cxnSpMkLst>
        </pc:cxnChg>
        <pc:cxnChg chg="add del mod">
          <ac:chgData name="Lorenzo Di Domenico" userId="b92e3e10ad574af4" providerId="LiveId" clId="{583222B4-9409-4DB1-AE10-0527A3E03AC3}" dt="2022-03-07T10:23:59.265" v="8148"/>
          <ac:cxnSpMkLst>
            <pc:docMk/>
            <pc:sldMk cId="2915954240" sldId="343"/>
            <ac:cxnSpMk id="43" creationId="{28A23DCF-C3DB-42A2-BB4F-0715D4A4423A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55" creationId="{A81B2FEC-DCF1-4FE4-A73C-96D3E4BBFBCF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56" creationId="{FC93ACDB-9AA8-49A8-8489-F7E4D54DDAA8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57" creationId="{9D8CBEED-A4C4-4F48-97D6-2A6E5F02AEAE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58" creationId="{DB6E6294-4A51-414A-9BCC-F12B83638380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59" creationId="{AEBF1A64-07B3-405A-A081-78289820E1A4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65" creationId="{00E62C77-298F-40E7-9365-A2D3FF70FDEC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66" creationId="{F44A190C-2ADF-4F90-988B-074CACACFCC3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67" creationId="{41DC4F65-B19E-460E-BA68-F1CEE85A302C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68" creationId="{A5B3D42F-1C67-43FE-8565-B574ED109FB2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69" creationId="{3243BCC3-1D49-4DBA-8E75-B16A098B69B4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70" creationId="{466109D3-4E24-420F-98E5-9AD3F9851E21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77" creationId="{2B1310DA-DF12-403F-B715-FC452C32DF05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78" creationId="{EE9171AF-816E-455D-8270-8035E210C3A7}"/>
          </ac:cxnSpMkLst>
        </pc:cxnChg>
        <pc:cxnChg chg="add mod">
          <ac:chgData name="Lorenzo Di Domenico" userId="b92e3e10ad574af4" providerId="LiveId" clId="{583222B4-9409-4DB1-AE10-0527A3E03AC3}" dt="2022-03-07T10:52:04.108" v="9146" actId="1036"/>
          <ac:cxnSpMkLst>
            <pc:docMk/>
            <pc:sldMk cId="2915954240" sldId="343"/>
            <ac:cxnSpMk id="79" creationId="{FC7F042A-0EF4-4353-AA7C-E31FC7A6B3FC}"/>
          </ac:cxnSpMkLst>
        </pc:cxnChg>
        <pc:cxnChg chg="add del mod">
          <ac:chgData name="Lorenzo Di Domenico" userId="b92e3e10ad574af4" providerId="LiveId" clId="{583222B4-9409-4DB1-AE10-0527A3E03AC3}" dt="2022-03-07T10:36:15.722" v="8925" actId="478"/>
          <ac:cxnSpMkLst>
            <pc:docMk/>
            <pc:sldMk cId="2915954240" sldId="343"/>
            <ac:cxnSpMk id="80" creationId="{D948CEA1-16D4-43D5-BFCF-25A372F3FAAB}"/>
          </ac:cxnSpMkLst>
        </pc:cxnChg>
        <pc:cxnChg chg="add del mod">
          <ac:chgData name="Lorenzo Di Domenico" userId="b92e3e10ad574af4" providerId="LiveId" clId="{583222B4-9409-4DB1-AE10-0527A3E03AC3}" dt="2022-03-07T10:36:19.856" v="8926" actId="478"/>
          <ac:cxnSpMkLst>
            <pc:docMk/>
            <pc:sldMk cId="2915954240" sldId="343"/>
            <ac:cxnSpMk id="81" creationId="{26375756-CD89-4A60-B0E1-B985FBB7B185}"/>
          </ac:cxnSpMkLst>
        </pc:cxnChg>
        <pc:cxnChg chg="add del mod">
          <ac:chgData name="Lorenzo Di Domenico" userId="b92e3e10ad574af4" providerId="LiveId" clId="{583222B4-9409-4DB1-AE10-0527A3E03AC3}" dt="2022-03-07T10:36:15.722" v="8925" actId="478"/>
          <ac:cxnSpMkLst>
            <pc:docMk/>
            <pc:sldMk cId="2915954240" sldId="343"/>
            <ac:cxnSpMk id="82" creationId="{9410B70D-74EA-414E-A975-50DADB7D450F}"/>
          </ac:cxnSpMkLst>
        </pc:cxnChg>
      </pc:sldChg>
      <pc:sldChg chg="addSp delSp modSp add mod delAnim modAnim">
        <pc:chgData name="Lorenzo Di Domenico" userId="b92e3e10ad574af4" providerId="LiveId" clId="{583222B4-9409-4DB1-AE10-0527A3E03AC3}" dt="2022-03-07T11:27:01.177" v="10168" actId="20577"/>
        <pc:sldMkLst>
          <pc:docMk/>
          <pc:sldMk cId="2158884855" sldId="344"/>
        </pc:sldMkLst>
        <pc:spChg chg="add del mod">
          <ac:chgData name="Lorenzo Di Domenico" userId="b92e3e10ad574af4" providerId="LiveId" clId="{583222B4-9409-4DB1-AE10-0527A3E03AC3}" dt="2022-03-07T10:59:44.635" v="9450" actId="478"/>
          <ac:spMkLst>
            <pc:docMk/>
            <pc:sldMk cId="2158884855" sldId="344"/>
            <ac:spMk id="2" creationId="{20AD315E-1DBE-4A3E-A540-96BA39568721}"/>
          </ac:spMkLst>
        </pc:spChg>
        <pc:spChg chg="del mod">
          <ac:chgData name="Lorenzo Di Domenico" userId="b92e3e10ad574af4" providerId="LiveId" clId="{583222B4-9409-4DB1-AE10-0527A3E03AC3}" dt="2022-03-07T10:59:41.911" v="9449" actId="478"/>
          <ac:spMkLst>
            <pc:docMk/>
            <pc:sldMk cId="2158884855" sldId="344"/>
            <ac:spMk id="9" creationId="{AE645FA9-9783-4B95-A71A-02519DC6053A}"/>
          </ac:spMkLst>
        </pc:spChg>
        <pc:spChg chg="add mod">
          <ac:chgData name="Lorenzo Di Domenico" userId="b92e3e10ad574af4" providerId="LiveId" clId="{583222B4-9409-4DB1-AE10-0527A3E03AC3}" dt="2022-03-07T11:26:10.964" v="10163" actId="1035"/>
          <ac:spMkLst>
            <pc:docMk/>
            <pc:sldMk cId="2158884855" sldId="344"/>
            <ac:spMk id="46" creationId="{848CE438-5A16-4AA6-AAE2-9731336E4B11}"/>
          </ac:spMkLst>
        </pc:spChg>
        <pc:spChg chg="add del mod">
          <ac:chgData name="Lorenzo Di Domenico" userId="b92e3e10ad574af4" providerId="LiveId" clId="{583222B4-9409-4DB1-AE10-0527A3E03AC3}" dt="2022-03-07T11:06:18.687" v="9500" actId="478"/>
          <ac:spMkLst>
            <pc:docMk/>
            <pc:sldMk cId="2158884855" sldId="344"/>
            <ac:spMk id="49" creationId="{85AC0DAC-7F21-426E-979D-5D1F186EE3C0}"/>
          </ac:spMkLst>
        </pc:spChg>
        <pc:spChg chg="mod">
          <ac:chgData name="Lorenzo Di Domenico" userId="b92e3e10ad574af4" providerId="LiveId" clId="{583222B4-9409-4DB1-AE10-0527A3E03AC3}" dt="2022-03-07T11:09:39.554" v="9538" actId="1076"/>
          <ac:spMkLst>
            <pc:docMk/>
            <pc:sldMk cId="2158884855" sldId="344"/>
            <ac:spMk id="52" creationId="{BAB59B0F-81DC-46CE-B19F-E781C09F45F5}"/>
          </ac:spMkLst>
        </pc:spChg>
        <pc:spChg chg="mod">
          <ac:chgData name="Lorenzo Di Domenico" userId="b92e3e10ad574af4" providerId="LiveId" clId="{583222B4-9409-4DB1-AE10-0527A3E03AC3}" dt="2022-03-07T11:05:26.957" v="9496" actId="1035"/>
          <ac:spMkLst>
            <pc:docMk/>
            <pc:sldMk cId="2158884855" sldId="344"/>
            <ac:spMk id="76" creationId="{B54BB6C8-7D93-40AA-B726-058157532D7E}"/>
          </ac:spMkLst>
        </pc:spChg>
        <pc:spChg chg="add del mod">
          <ac:chgData name="Lorenzo Di Domenico" userId="b92e3e10ad574af4" providerId="LiveId" clId="{583222B4-9409-4DB1-AE10-0527A3E03AC3}" dt="2022-03-07T11:04:25.721" v="9481"/>
          <ac:spMkLst>
            <pc:docMk/>
            <pc:sldMk cId="2158884855" sldId="344"/>
            <ac:spMk id="80" creationId="{80FA87ED-7FA7-4937-B8C8-DC10A0E343FC}"/>
          </ac:spMkLst>
        </pc:spChg>
        <pc:spChg chg="add del mod">
          <ac:chgData name="Lorenzo Di Domenico" userId="b92e3e10ad574af4" providerId="LiveId" clId="{583222B4-9409-4DB1-AE10-0527A3E03AC3}" dt="2022-03-07T11:06:20.493" v="9501" actId="478"/>
          <ac:spMkLst>
            <pc:docMk/>
            <pc:sldMk cId="2158884855" sldId="344"/>
            <ac:spMk id="82" creationId="{B177EDAB-525F-4431-9B76-F31ECB4BFD09}"/>
          </ac:spMkLst>
        </pc:spChg>
        <pc:spChg chg="mod">
          <ac:chgData name="Lorenzo Di Domenico" userId="b92e3e10ad574af4" providerId="LiveId" clId="{583222B4-9409-4DB1-AE10-0527A3E03AC3}" dt="2022-03-07T10:55:53.537" v="9406" actId="1076"/>
          <ac:spMkLst>
            <pc:docMk/>
            <pc:sldMk cId="2158884855" sldId="344"/>
            <ac:spMk id="83" creationId="{90C67FB1-ED5A-4E5E-A77D-A020AC2F2B5A}"/>
          </ac:spMkLst>
        </pc:spChg>
        <pc:spChg chg="add mod">
          <ac:chgData name="Lorenzo Di Domenico" userId="b92e3e10ad574af4" providerId="LiveId" clId="{583222B4-9409-4DB1-AE10-0527A3E03AC3}" dt="2022-03-07T10:55:45.497" v="9405" actId="1076"/>
          <ac:spMkLst>
            <pc:docMk/>
            <pc:sldMk cId="2158884855" sldId="344"/>
            <ac:spMk id="84" creationId="{B8067AE3-2918-432B-9C40-F241DF485852}"/>
          </ac:spMkLst>
        </pc:spChg>
        <pc:spChg chg="mod">
          <ac:chgData name="Lorenzo Di Domenico" userId="b92e3e10ad574af4" providerId="LiveId" clId="{583222B4-9409-4DB1-AE10-0527A3E03AC3}" dt="2022-03-07T11:23:20.552" v="10148" actId="1076"/>
          <ac:spMkLst>
            <pc:docMk/>
            <pc:sldMk cId="2158884855" sldId="344"/>
            <ac:spMk id="85" creationId="{3D6E53CA-8149-406B-9B72-31AA0619F766}"/>
          </ac:spMkLst>
        </pc:spChg>
        <pc:spChg chg="mod">
          <ac:chgData name="Lorenzo Di Domenico" userId="b92e3e10ad574af4" providerId="LiveId" clId="{583222B4-9409-4DB1-AE10-0527A3E03AC3}" dt="2022-03-07T11:05:28.085" v="9498" actId="1076"/>
          <ac:spMkLst>
            <pc:docMk/>
            <pc:sldMk cId="2158884855" sldId="344"/>
            <ac:spMk id="86" creationId="{775F6E5D-89C5-4680-8645-700C247AF48B}"/>
          </ac:spMkLst>
        </pc:spChg>
        <pc:spChg chg="mod">
          <ac:chgData name="Lorenzo Di Domenico" userId="b92e3e10ad574af4" providerId="LiveId" clId="{583222B4-9409-4DB1-AE10-0527A3E03AC3}" dt="2022-03-07T11:12:19.064" v="9580" actId="1076"/>
          <ac:spMkLst>
            <pc:docMk/>
            <pc:sldMk cId="2158884855" sldId="344"/>
            <ac:spMk id="87" creationId="{B232D19E-F03E-4C59-9F17-43452ED99E5A}"/>
          </ac:spMkLst>
        </pc:spChg>
        <pc:spChg chg="add mod">
          <ac:chgData name="Lorenzo Di Domenico" userId="b92e3e10ad574af4" providerId="LiveId" clId="{583222B4-9409-4DB1-AE10-0527A3E03AC3}" dt="2022-03-07T10:58:46.899" v="9419"/>
          <ac:spMkLst>
            <pc:docMk/>
            <pc:sldMk cId="2158884855" sldId="344"/>
            <ac:spMk id="88" creationId="{FE4F0E71-9E70-4F34-ABEB-9106ECEA1324}"/>
          </ac:spMkLst>
        </pc:spChg>
        <pc:spChg chg="mod">
          <ac:chgData name="Lorenzo Di Domenico" userId="b92e3e10ad574af4" providerId="LiveId" clId="{583222B4-9409-4DB1-AE10-0527A3E03AC3}" dt="2022-03-07T11:27:01.177" v="10168" actId="20577"/>
          <ac:spMkLst>
            <pc:docMk/>
            <pc:sldMk cId="2158884855" sldId="344"/>
            <ac:spMk id="90" creationId="{79478A14-3103-426A-AF73-67D21FB440FD}"/>
          </ac:spMkLst>
        </pc:spChg>
        <pc:spChg chg="mod">
          <ac:chgData name="Lorenzo Di Domenico" userId="b92e3e10ad574af4" providerId="LiveId" clId="{583222B4-9409-4DB1-AE10-0527A3E03AC3}" dt="2022-03-07T11:23:55.232" v="10152" actId="1076"/>
          <ac:spMkLst>
            <pc:docMk/>
            <pc:sldMk cId="2158884855" sldId="344"/>
            <ac:spMk id="91" creationId="{698A5F3D-CBE2-4B85-B27C-8E52007F1F51}"/>
          </ac:spMkLst>
        </pc:spChg>
        <pc:spChg chg="add mod">
          <ac:chgData name="Lorenzo Di Domenico" userId="b92e3e10ad574af4" providerId="LiveId" clId="{583222B4-9409-4DB1-AE10-0527A3E03AC3}" dt="2022-03-07T10:59:09.703" v="9438" actId="1076"/>
          <ac:spMkLst>
            <pc:docMk/>
            <pc:sldMk cId="2158884855" sldId="344"/>
            <ac:spMk id="93" creationId="{0A7D2572-829C-489D-8B87-069122B8654A}"/>
          </ac:spMkLst>
        </pc:spChg>
        <pc:spChg chg="mod">
          <ac:chgData name="Lorenzo Di Domenico" userId="b92e3e10ad574af4" providerId="LiveId" clId="{583222B4-9409-4DB1-AE10-0527A3E03AC3}" dt="2022-03-07T11:22:46.045" v="10143" actId="1076"/>
          <ac:spMkLst>
            <pc:docMk/>
            <pc:sldMk cId="2158884855" sldId="344"/>
            <ac:spMk id="95" creationId="{522092C9-2C9E-4A20-8317-A6BA82635C58}"/>
          </ac:spMkLst>
        </pc:spChg>
        <pc:spChg chg="add del mod">
          <ac:chgData name="Lorenzo Di Domenico" userId="b92e3e10ad574af4" providerId="LiveId" clId="{583222B4-9409-4DB1-AE10-0527A3E03AC3}" dt="2022-03-07T11:06:02.500" v="9499" actId="478"/>
          <ac:spMkLst>
            <pc:docMk/>
            <pc:sldMk cId="2158884855" sldId="344"/>
            <ac:spMk id="96" creationId="{8E7537D5-6E56-4A6F-8E09-9A9B7C3EB4AD}"/>
          </ac:spMkLst>
        </pc:spChg>
        <pc:spChg chg="add mod">
          <ac:chgData name="Lorenzo Di Domenico" userId="b92e3e10ad574af4" providerId="LiveId" clId="{583222B4-9409-4DB1-AE10-0527A3E03AC3}" dt="2022-03-07T11:20:45.633" v="10121" actId="1582"/>
          <ac:spMkLst>
            <pc:docMk/>
            <pc:sldMk cId="2158884855" sldId="344"/>
            <ac:spMk id="97" creationId="{B59B4969-722F-467E-9DFA-AD8E39729F4A}"/>
          </ac:spMkLst>
        </pc:spChg>
        <pc:spChg chg="add del mod">
          <ac:chgData name="Lorenzo Di Domenico" userId="b92e3e10ad574af4" providerId="LiveId" clId="{583222B4-9409-4DB1-AE10-0527A3E03AC3}" dt="2022-03-07T11:10:59.236" v="9565" actId="478"/>
          <ac:spMkLst>
            <pc:docMk/>
            <pc:sldMk cId="2158884855" sldId="344"/>
            <ac:spMk id="98" creationId="{2E29C9D0-8DF8-4692-B944-3BBDFEB3DF62}"/>
          </ac:spMkLst>
        </pc:spChg>
        <pc:spChg chg="add mod">
          <ac:chgData name="Lorenzo Di Domenico" userId="b92e3e10ad574af4" providerId="LiveId" clId="{583222B4-9409-4DB1-AE10-0527A3E03AC3}" dt="2022-03-07T11:13:00.435" v="9587" actId="554"/>
          <ac:spMkLst>
            <pc:docMk/>
            <pc:sldMk cId="2158884855" sldId="344"/>
            <ac:spMk id="99" creationId="{23F5E4C6-D64E-4A2B-9C77-889A5B0F557D}"/>
          </ac:spMkLst>
        </pc:spChg>
        <pc:spChg chg="add mod">
          <ac:chgData name="Lorenzo Di Domenico" userId="b92e3e10ad574af4" providerId="LiveId" clId="{583222B4-9409-4DB1-AE10-0527A3E03AC3}" dt="2022-03-07T11:26:06.380" v="10162" actId="1076"/>
          <ac:spMkLst>
            <pc:docMk/>
            <pc:sldMk cId="2158884855" sldId="344"/>
            <ac:spMk id="100" creationId="{FA5ADA4F-65B6-4575-A93B-BC78CC8287FC}"/>
          </ac:spMkLst>
        </pc:spChg>
        <pc:spChg chg="add mod">
          <ac:chgData name="Lorenzo Di Domenico" userId="b92e3e10ad574af4" providerId="LiveId" clId="{583222B4-9409-4DB1-AE10-0527A3E03AC3}" dt="2022-03-07T11:21:10.664" v="10123" actId="1582"/>
          <ac:spMkLst>
            <pc:docMk/>
            <pc:sldMk cId="2158884855" sldId="344"/>
            <ac:spMk id="101" creationId="{BCDD4C8B-4674-45B3-8448-1B59CEDCD7E5}"/>
          </ac:spMkLst>
        </pc:spChg>
        <pc:spChg chg="add mod">
          <ac:chgData name="Lorenzo Di Domenico" userId="b92e3e10ad574af4" providerId="LiveId" clId="{583222B4-9409-4DB1-AE10-0527A3E03AC3}" dt="2022-03-07T11:15:56.089" v="9609" actId="20577"/>
          <ac:spMkLst>
            <pc:docMk/>
            <pc:sldMk cId="2158884855" sldId="344"/>
            <ac:spMk id="102" creationId="{4E75504E-6B4F-4C24-8AB2-611366637ABB}"/>
          </ac:spMkLst>
        </pc:spChg>
        <pc:cxnChg chg="add mod">
          <ac:chgData name="Lorenzo Di Domenico" userId="b92e3e10ad574af4" providerId="LiveId" clId="{583222B4-9409-4DB1-AE10-0527A3E03AC3}" dt="2022-03-07T10:59:34.813" v="9445" actId="1038"/>
          <ac:cxnSpMkLst>
            <pc:docMk/>
            <pc:sldMk cId="2158884855" sldId="344"/>
            <ac:cxnSpMk id="47" creationId="{A456F566-2C87-42EF-A34F-54EBEE3861AF}"/>
          </ac:cxnSpMkLst>
        </pc:cxnChg>
        <pc:cxnChg chg="add mod">
          <ac:chgData name="Lorenzo Di Domenico" userId="b92e3e10ad574af4" providerId="LiveId" clId="{583222B4-9409-4DB1-AE10-0527A3E03AC3}" dt="2022-03-07T10:59:34.813" v="9445" actId="1038"/>
          <ac:cxnSpMkLst>
            <pc:docMk/>
            <pc:sldMk cId="2158884855" sldId="344"/>
            <ac:cxnSpMk id="48" creationId="{BAA2397A-95AE-4B46-8FE0-849703AF93EC}"/>
          </ac:cxnSpMkLst>
        </pc:cxnChg>
        <pc:cxnChg chg="mod">
          <ac:chgData name="Lorenzo Di Domenico" userId="b92e3e10ad574af4" providerId="LiveId" clId="{583222B4-9409-4DB1-AE10-0527A3E03AC3}" dt="2022-03-07T11:13:27.755" v="9595" actId="1036"/>
          <ac:cxnSpMkLst>
            <pc:docMk/>
            <pc:sldMk cId="2158884855" sldId="344"/>
            <ac:cxnSpMk id="77" creationId="{2B1310DA-DF12-403F-B715-FC452C32DF05}"/>
          </ac:cxnSpMkLst>
        </pc:cxnChg>
        <pc:cxnChg chg="mod">
          <ac:chgData name="Lorenzo Di Domenico" userId="b92e3e10ad574af4" providerId="LiveId" clId="{583222B4-9409-4DB1-AE10-0527A3E03AC3}" dt="2022-03-07T11:05:27.364" v="9497" actId="1036"/>
          <ac:cxnSpMkLst>
            <pc:docMk/>
            <pc:sldMk cId="2158884855" sldId="344"/>
            <ac:cxnSpMk id="78" creationId="{EE9171AF-816E-455D-8270-8035E210C3A7}"/>
          </ac:cxnSpMkLst>
        </pc:cxnChg>
        <pc:cxnChg chg="mod">
          <ac:chgData name="Lorenzo Di Domenico" userId="b92e3e10ad574af4" providerId="LiveId" clId="{583222B4-9409-4DB1-AE10-0527A3E03AC3}" dt="2022-03-07T11:11:56.082" v="9575" actId="1076"/>
          <ac:cxnSpMkLst>
            <pc:docMk/>
            <pc:sldMk cId="2158884855" sldId="344"/>
            <ac:cxnSpMk id="79" creationId="{FC7F042A-0EF4-4353-AA7C-E31FC7A6B3FC}"/>
          </ac:cxnSpMkLst>
        </pc:cxnChg>
        <pc:cxnChg chg="add mod">
          <ac:chgData name="Lorenzo Di Domenico" userId="b92e3e10ad574af4" providerId="LiveId" clId="{583222B4-9409-4DB1-AE10-0527A3E03AC3}" dt="2022-03-07T10:59:34.813" v="9445" actId="1038"/>
          <ac:cxnSpMkLst>
            <pc:docMk/>
            <pc:sldMk cId="2158884855" sldId="344"/>
            <ac:cxnSpMk id="81" creationId="{FE69682E-0C8B-4468-ABC5-BEBBF88080E8}"/>
          </ac:cxnSpMkLst>
        </pc:cxnChg>
      </pc:sldChg>
      <pc:sldChg chg="addSp delSp modSp add mod ord">
        <pc:chgData name="Lorenzo Di Domenico" userId="b92e3e10ad574af4" providerId="LiveId" clId="{583222B4-9409-4DB1-AE10-0527A3E03AC3}" dt="2022-03-07T14:49:04.745" v="10551" actId="1036"/>
        <pc:sldMkLst>
          <pc:docMk/>
          <pc:sldMk cId="3123206129" sldId="345"/>
        </pc:sldMkLst>
        <pc:spChg chg="mod">
          <ac:chgData name="Lorenzo Di Domenico" userId="b92e3e10ad574af4" providerId="LiveId" clId="{583222B4-9409-4DB1-AE10-0527A3E03AC3}" dt="2022-03-07T14:49:02.675" v="10549" actId="5793"/>
          <ac:spMkLst>
            <pc:docMk/>
            <pc:sldMk cId="3123206129" sldId="345"/>
            <ac:spMk id="10" creationId="{D67E98B5-B642-4F50-A5AD-97661E692DCA}"/>
          </ac:spMkLst>
        </pc:spChg>
        <pc:spChg chg="del">
          <ac:chgData name="Lorenzo Di Domenico" userId="b92e3e10ad574af4" providerId="LiveId" clId="{583222B4-9409-4DB1-AE10-0527A3E03AC3}" dt="2022-03-07T11:29:17.313" v="10183" actId="478"/>
          <ac:spMkLst>
            <pc:docMk/>
            <pc:sldMk cId="3123206129" sldId="345"/>
            <ac:spMk id="12" creationId="{D1A156E2-429E-4BAC-9F3F-2A42B13BF524}"/>
          </ac:spMkLst>
        </pc:spChg>
        <pc:spChg chg="del">
          <ac:chgData name="Lorenzo Di Domenico" userId="b92e3e10ad574af4" providerId="LiveId" clId="{583222B4-9409-4DB1-AE10-0527A3E03AC3}" dt="2022-03-07T11:29:17.313" v="10183" actId="478"/>
          <ac:spMkLst>
            <pc:docMk/>
            <pc:sldMk cId="3123206129" sldId="345"/>
            <ac:spMk id="13" creationId="{24D85657-8B1A-47AF-8149-0E4C7CCF7FEE}"/>
          </ac:spMkLst>
        </pc:spChg>
        <pc:spChg chg="del">
          <ac:chgData name="Lorenzo Di Domenico" userId="b92e3e10ad574af4" providerId="LiveId" clId="{583222B4-9409-4DB1-AE10-0527A3E03AC3}" dt="2022-03-07T11:29:17.313" v="10183" actId="478"/>
          <ac:spMkLst>
            <pc:docMk/>
            <pc:sldMk cId="3123206129" sldId="345"/>
            <ac:spMk id="14" creationId="{CF671F0D-F3D2-42AC-B0DF-8A2D0FC6F42E}"/>
          </ac:spMkLst>
        </pc:spChg>
        <pc:spChg chg="del">
          <ac:chgData name="Lorenzo Di Domenico" userId="b92e3e10ad574af4" providerId="LiveId" clId="{583222B4-9409-4DB1-AE10-0527A3E03AC3}" dt="2022-03-07T11:29:17.313" v="10183" actId="478"/>
          <ac:spMkLst>
            <pc:docMk/>
            <pc:sldMk cId="3123206129" sldId="345"/>
            <ac:spMk id="22" creationId="{59FF2F7E-4FE6-4FAB-9EDF-7478012D0781}"/>
          </ac:spMkLst>
        </pc:spChg>
        <pc:spChg chg="del">
          <ac:chgData name="Lorenzo Di Domenico" userId="b92e3e10ad574af4" providerId="LiveId" clId="{583222B4-9409-4DB1-AE10-0527A3E03AC3}" dt="2022-03-07T11:29:17.313" v="10183" actId="478"/>
          <ac:spMkLst>
            <pc:docMk/>
            <pc:sldMk cId="3123206129" sldId="345"/>
            <ac:spMk id="24" creationId="{3D5689F0-8277-4BB7-9D25-42F0164EC36C}"/>
          </ac:spMkLst>
        </pc:spChg>
        <pc:spChg chg="del">
          <ac:chgData name="Lorenzo Di Domenico" userId="b92e3e10ad574af4" providerId="LiveId" clId="{583222B4-9409-4DB1-AE10-0527A3E03AC3}" dt="2022-03-07T11:29:17.313" v="10183" actId="478"/>
          <ac:spMkLst>
            <pc:docMk/>
            <pc:sldMk cId="3123206129" sldId="345"/>
            <ac:spMk id="25" creationId="{B59FDCAE-56D3-4AC0-A638-96C1C5E93B40}"/>
          </ac:spMkLst>
        </pc:spChg>
        <pc:spChg chg="del">
          <ac:chgData name="Lorenzo Di Domenico" userId="b92e3e10ad574af4" providerId="LiveId" clId="{583222B4-9409-4DB1-AE10-0527A3E03AC3}" dt="2022-03-07T11:29:17.313" v="10183" actId="478"/>
          <ac:spMkLst>
            <pc:docMk/>
            <pc:sldMk cId="3123206129" sldId="345"/>
            <ac:spMk id="26" creationId="{6AB5F98D-E01F-492A-AAD4-3BCC8DA4AA18}"/>
          </ac:spMkLst>
        </pc:spChg>
        <pc:spChg chg="del">
          <ac:chgData name="Lorenzo Di Domenico" userId="b92e3e10ad574af4" providerId="LiveId" clId="{583222B4-9409-4DB1-AE10-0527A3E03AC3}" dt="2022-03-07T11:29:17.313" v="10183" actId="478"/>
          <ac:spMkLst>
            <pc:docMk/>
            <pc:sldMk cId="3123206129" sldId="345"/>
            <ac:spMk id="28" creationId="{C3BD0EF9-B02B-4ABC-9F44-344B274A9262}"/>
          </ac:spMkLst>
        </pc:spChg>
        <pc:spChg chg="del">
          <ac:chgData name="Lorenzo Di Domenico" userId="b92e3e10ad574af4" providerId="LiveId" clId="{583222B4-9409-4DB1-AE10-0527A3E03AC3}" dt="2022-03-07T11:29:17.313" v="10183" actId="478"/>
          <ac:spMkLst>
            <pc:docMk/>
            <pc:sldMk cId="3123206129" sldId="345"/>
            <ac:spMk id="29" creationId="{9DBF58BB-D1CE-49D1-8373-D831BA51EED9}"/>
          </ac:spMkLst>
        </pc:spChg>
        <pc:spChg chg="del">
          <ac:chgData name="Lorenzo Di Domenico" userId="b92e3e10ad574af4" providerId="LiveId" clId="{583222B4-9409-4DB1-AE10-0527A3E03AC3}" dt="2022-03-07T11:29:17.313" v="10183" actId="478"/>
          <ac:spMkLst>
            <pc:docMk/>
            <pc:sldMk cId="3123206129" sldId="345"/>
            <ac:spMk id="31" creationId="{2C6FEEBC-6ED6-4674-B15A-4E53362BBDC9}"/>
          </ac:spMkLst>
        </pc:spChg>
        <pc:grpChg chg="del">
          <ac:chgData name="Lorenzo Di Domenico" userId="b92e3e10ad574af4" providerId="LiveId" clId="{583222B4-9409-4DB1-AE10-0527A3E03AC3}" dt="2022-03-07T11:29:17.313" v="10183" actId="478"/>
          <ac:grpSpMkLst>
            <pc:docMk/>
            <pc:sldMk cId="3123206129" sldId="345"/>
            <ac:grpSpMk id="19" creationId="{52E01C74-7880-4FC9-9748-5840FCD6A147}"/>
          </ac:grpSpMkLst>
        </pc:grpChg>
        <pc:cxnChg chg="add mod">
          <ac:chgData name="Lorenzo Di Domenico" userId="b92e3e10ad574af4" providerId="LiveId" clId="{583222B4-9409-4DB1-AE10-0527A3E03AC3}" dt="2022-03-07T14:49:04.745" v="10551" actId="1036"/>
          <ac:cxnSpMkLst>
            <pc:docMk/>
            <pc:sldMk cId="3123206129" sldId="345"/>
            <ac:cxnSpMk id="3" creationId="{4347621A-A692-4170-9131-D7D0253C8263}"/>
          </ac:cxnSpMkLst>
        </pc:cxnChg>
        <pc:cxnChg chg="del">
          <ac:chgData name="Lorenzo Di Domenico" userId="b92e3e10ad574af4" providerId="LiveId" clId="{583222B4-9409-4DB1-AE10-0527A3E03AC3}" dt="2022-03-07T11:29:17.313" v="10183" actId="478"/>
          <ac:cxnSpMkLst>
            <pc:docMk/>
            <pc:sldMk cId="3123206129" sldId="345"/>
            <ac:cxnSpMk id="15" creationId="{13D89F80-0301-44BA-8924-8C69A8385143}"/>
          </ac:cxnSpMkLst>
        </pc:cxnChg>
        <pc:cxnChg chg="del">
          <ac:chgData name="Lorenzo Di Domenico" userId="b92e3e10ad574af4" providerId="LiveId" clId="{583222B4-9409-4DB1-AE10-0527A3E03AC3}" dt="2022-03-07T11:29:17.313" v="10183" actId="478"/>
          <ac:cxnSpMkLst>
            <pc:docMk/>
            <pc:sldMk cId="3123206129" sldId="345"/>
            <ac:cxnSpMk id="16" creationId="{492B98B5-AE63-4711-87F0-B5D02DF4D872}"/>
          </ac:cxnSpMkLst>
        </pc:cxnChg>
        <pc:cxnChg chg="del mod">
          <ac:chgData name="Lorenzo Di Domenico" userId="b92e3e10ad574af4" providerId="LiveId" clId="{583222B4-9409-4DB1-AE10-0527A3E03AC3}" dt="2022-03-07T11:29:17.313" v="10183" actId="478"/>
          <ac:cxnSpMkLst>
            <pc:docMk/>
            <pc:sldMk cId="3123206129" sldId="345"/>
            <ac:cxnSpMk id="17" creationId="{8FD3BADC-624E-494D-BB74-966A0375B4E6}"/>
          </ac:cxnSpMkLst>
        </pc:cxnChg>
        <pc:cxnChg chg="del">
          <ac:chgData name="Lorenzo Di Domenico" userId="b92e3e10ad574af4" providerId="LiveId" clId="{583222B4-9409-4DB1-AE10-0527A3E03AC3}" dt="2022-03-07T11:29:17.313" v="10183" actId="478"/>
          <ac:cxnSpMkLst>
            <pc:docMk/>
            <pc:sldMk cId="3123206129" sldId="345"/>
            <ac:cxnSpMk id="18" creationId="{6D24F911-B5DA-4C7C-AE23-4871B7C1D39D}"/>
          </ac:cxnSpMkLst>
        </pc:cxnChg>
        <pc:cxnChg chg="del mod">
          <ac:chgData name="Lorenzo Di Domenico" userId="b92e3e10ad574af4" providerId="LiveId" clId="{583222B4-9409-4DB1-AE10-0527A3E03AC3}" dt="2022-03-07T11:29:17.313" v="10183" actId="478"/>
          <ac:cxnSpMkLst>
            <pc:docMk/>
            <pc:sldMk cId="3123206129" sldId="345"/>
            <ac:cxnSpMk id="23" creationId="{6A419F54-1958-472B-A268-14B32FE831A3}"/>
          </ac:cxnSpMkLst>
        </pc:cxnChg>
        <pc:cxnChg chg="del mod">
          <ac:chgData name="Lorenzo Di Domenico" userId="b92e3e10ad574af4" providerId="LiveId" clId="{583222B4-9409-4DB1-AE10-0527A3E03AC3}" dt="2022-03-07T11:29:17.313" v="10183" actId="478"/>
          <ac:cxnSpMkLst>
            <pc:docMk/>
            <pc:sldMk cId="3123206129" sldId="345"/>
            <ac:cxnSpMk id="27" creationId="{CD2A899A-BD40-476B-BF67-8D70E19B9C54}"/>
          </ac:cxnSpMkLst>
        </pc:cxnChg>
        <pc:cxnChg chg="del">
          <ac:chgData name="Lorenzo Di Domenico" userId="b92e3e10ad574af4" providerId="LiveId" clId="{583222B4-9409-4DB1-AE10-0527A3E03AC3}" dt="2022-03-07T11:29:17.313" v="10183" actId="478"/>
          <ac:cxnSpMkLst>
            <pc:docMk/>
            <pc:sldMk cId="3123206129" sldId="345"/>
            <ac:cxnSpMk id="30" creationId="{ADB4BCB6-EB03-4615-BCAA-13926E449797}"/>
          </ac:cxnSpMkLst>
        </pc:cxnChg>
        <pc:cxnChg chg="del">
          <ac:chgData name="Lorenzo Di Domenico" userId="b92e3e10ad574af4" providerId="LiveId" clId="{583222B4-9409-4DB1-AE10-0527A3E03AC3}" dt="2022-03-07T11:29:17.313" v="10183" actId="478"/>
          <ac:cxnSpMkLst>
            <pc:docMk/>
            <pc:sldMk cId="3123206129" sldId="345"/>
            <ac:cxnSpMk id="32" creationId="{6A3305B5-FC28-4C3C-A541-B2A24C9B437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D8EA1F-F455-4B88-9885-F384C375F5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F02CDCD-2256-4A6A-8880-72D8515DC26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5DC6133-35DC-4CDC-BF8A-0D94758438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2B5E6C9-C264-4B2A-8653-DAF655F87A3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0F2B60-E80C-4FBB-A55A-B75CDA5C3D9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4281EAB-6DFB-4FCF-9515-1E581FC60D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2B70DA0-06F6-4520-BBE0-493093EE4A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B682FCF-5426-43D7-8AB2-6756E92E257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8C446625-FCBC-44B9-A2FE-F95B599673B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8E35B8C-5F58-4373-A837-7A92989EBF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5B8230DC-C02F-486F-8646-62D34F1114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E0C6612-7C66-4375-B6F4-E777BBA861E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A393CD2-92C9-41F7-8994-2DDE0B32C0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D56C8E4-EAC8-46AD-8F5F-BD6C4082D8E6}" type="slidenum">
              <a:rPr lang="it-IT" altLang="it-IT" sz="1200" smtClean="0">
                <a:solidFill>
                  <a:schemeClr val="tx1"/>
                </a:solidFill>
              </a:rPr>
              <a:pPr/>
              <a:t>1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88A052-BC1A-4988-8864-C68D402098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4A73CF0-861A-432A-8DE7-3E3364ACF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2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09502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3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519178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4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4824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192C8D-037E-4556-B09F-8E3FBECA95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C7FBB-AA1E-4560-AFB9-E374276CDFFD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9F07EF-14D0-41AD-BA7B-FA2F8A126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1C0C89-9577-4147-A56E-9381D5E4E2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5D58791-A8B7-43B6-9E1A-9F536667D08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4671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CF0EF1-B24A-4528-9F75-2ED69B5E92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95F59-15E6-4B07-BFC1-F78BA873EC16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CB0083-A7D3-48AB-9781-74C14FE989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B565F8-5B9F-4EEA-A28C-D301584417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D586C36-4D46-40DC-94A0-BB47498C51A4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83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6563" y="409575"/>
            <a:ext cx="1889125" cy="54578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16013" y="409575"/>
            <a:ext cx="5518150" cy="54578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A650C5-F883-4A38-8EFC-E9F6F2B067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1158C-C337-46CB-811C-500EECB2045F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3D516-6266-402E-A6A5-34935F47E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BABE73-8082-4423-8EB5-17E02844C0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EAA2F5E-6348-427E-A17C-D7850C011262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10161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734A6A-4288-4FE1-A477-84C30FABB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0BCA3-F742-45B7-ABA6-D2FEFA329F83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62841C-FA57-475A-9769-D042321AAC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7ACA48-1795-4168-8358-6F6A53A9EE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2B6C2B67-B411-445D-B4BD-80B2349BA5A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468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E0B471-13F4-44B4-B60B-2FD90A4BCE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4090D-5A70-4E41-BB25-EF091B68529C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FC42C5-8CEF-4A00-83FF-B2DB43F03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8D6509-C2D3-4A39-BC3D-0A7568A929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FA3ACC00-F628-437F-B7AB-A6E67C0334ED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8709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5C3AD2-84A2-4681-9943-A622B071DF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E3C09-C03D-4AA8-B119-2DA4BE1F250E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88E98E-6078-4662-87FB-F25F2465D1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57A10A-CA70-47E4-94C1-20E1BA78F9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1A0CC55E-16D3-47A4-A553-2A268AC581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5123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3CF01-26AF-4556-A435-5F8B67D91A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6E67-EFAF-422A-8A8B-6D56364DD6E0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247D2A-A137-4F0E-A5BD-E6419E82BE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C6A10A-3981-4B4A-B50B-07AD51DE5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80FA093-8D99-4FAA-BFD3-8F7ED43FB24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632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CEBD30-8EDF-4EF5-AE85-FE2CAA7CFF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1AC51-AB7E-45B4-952A-F4515592EF5C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AA48F1-5D13-4F7F-9724-D525C349E8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FD1FC5-D951-4D5E-BD40-FCB88F9940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F4C5C176-C767-4D35-839D-BCF794552474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750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4410FA-80EB-486E-BAC2-41B4316C1E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19230-1F75-4CB9-AA4D-D57C646E73C3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A4BA7E-2236-4EEF-AA64-7C0AB062B6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D3B199-AA80-4489-8107-FB7370893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B06C5648-3CBD-4D0B-A0B6-D1172F1CB6DE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216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03215E-CE3F-4C46-A210-581EF2473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8E3F9-0E95-4FDC-B6A9-99F0C3B0C761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CCEAB3-7AA5-4E91-B18E-151DA59105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8CE089-59EB-424D-B507-B1DD02182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37C11622-D709-4733-ABB1-41BE198F41B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364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BBAE0A-92E5-4545-99C3-5EA7110C1D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BCA7F-C8E3-4B5A-8631-7C6C6EE3888A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B34A92-4328-42F8-81E3-E55F15871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465C7AB-9591-4A9F-A0D6-5697A33A4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2402F6B5-58C8-4AE1-9F73-78C4E13C41F5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0082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CAB835-2244-4241-B29E-F67DF6A8C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1B724-1959-4A60-B1F4-E3AC7E5565CC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A6A2713-889D-4606-8A5B-69BA90F418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87B4179-C6DC-486C-B10C-0DB61E9E8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050A919-0A29-4A5D-ACA5-BB07AD92CD72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977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FB32C4-00EC-473A-A8D0-502F0351AF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FD429-0190-49A2-90EE-40CCAAFBEAD6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73E98A-A881-4827-AA99-53C90BC09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A3F8FE-365F-408F-9CDB-6ADB3638CC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6D7870A-BB19-47D7-B4C1-0D6227331F9E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225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016E93-CC1E-4CFE-9231-D79049324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4EF51-C12E-4010-8531-DD7B1E13FAEC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D3260-A4CA-4E43-ABB0-D0C0316D7E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48EFC2-741E-4C30-BA4C-0EAF12FD97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7A4ACB04-FF7B-41F1-A0FE-DB7163C9EF0D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6779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>
            <a:extLst>
              <a:ext uri="{FF2B5EF4-FFF2-40B4-BE49-F238E27FC236}">
                <a16:creationId xmlns:a16="http://schemas.microsoft.com/office/drawing/2014/main" id="{B50F4F28-C15B-46EA-929B-6167357CAA02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0"/>
            <a:ext cx="9144000" cy="762000"/>
            <a:chOff x="0" y="3840"/>
            <a:chExt cx="5760" cy="480"/>
          </a:xfrm>
        </p:grpSpPr>
        <p:sp>
          <p:nvSpPr>
            <p:cNvPr id="1032" name="Rectangle 13">
              <a:extLst>
                <a:ext uri="{FF2B5EF4-FFF2-40B4-BE49-F238E27FC236}">
                  <a16:creationId xmlns:a16="http://schemas.microsoft.com/office/drawing/2014/main" id="{E8B7506E-C510-45C9-B92E-9236284380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3984"/>
              <a:ext cx="5760" cy="336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it-IT" altLang="it-IT"/>
            </a:p>
          </p:txBody>
        </p:sp>
        <p:sp>
          <p:nvSpPr>
            <p:cNvPr id="1033" name="Rectangle 14">
              <a:extLst>
                <a:ext uri="{FF2B5EF4-FFF2-40B4-BE49-F238E27FC236}">
                  <a16:creationId xmlns:a16="http://schemas.microsoft.com/office/drawing/2014/main" id="{4CD49B47-8153-4C40-94F2-64FACB2547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8" y="3840"/>
              <a:ext cx="4992" cy="480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it-IT" altLang="it-IT"/>
            </a:p>
          </p:txBody>
        </p:sp>
      </p:grpSp>
      <p:sp>
        <p:nvSpPr>
          <p:cNvPr id="1027" name="Rectangle 2">
            <a:extLst>
              <a:ext uri="{FF2B5EF4-FFF2-40B4-BE49-F238E27FC236}">
                <a16:creationId xmlns:a16="http://schemas.microsoft.com/office/drawing/2014/main" id="{4F27679F-D707-484A-8258-0FD1E5A2D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2570987E-A1FD-4849-9869-DB2BE7397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752600"/>
            <a:ext cx="75596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E4F9BA40-F432-4888-BC00-FBBFB5B246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fld id="{EA8DFF65-159A-43B9-8C07-D9FE00828736}" type="datetime1">
              <a:rPr lang="it-IT" altLang="it-IT"/>
              <a:pPr>
                <a:defRPr/>
              </a:pPr>
              <a:t>20/03/2022</a:t>
            </a:fld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E865207-CB32-4010-B1D7-B94E547C4E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F0D35D4-0DB9-4454-84A4-CCA94DAE3E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99D06EBF-BBF4-4743-8F92-AE081018D16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8224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22433"/>
        </a:buClr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>
            <a:extLst>
              <a:ext uri="{FF2B5EF4-FFF2-40B4-BE49-F238E27FC236}">
                <a16:creationId xmlns:a16="http://schemas.microsoft.com/office/drawing/2014/main" id="{666AD464-1311-41B7-B544-BED425ED2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00677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sz="90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EC54978D-F2C0-4F5B-A3DF-CC79EEF7833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39975" y="4575175"/>
            <a:ext cx="6138863" cy="685800"/>
          </a:xfrm>
        </p:spPr>
        <p:txBody>
          <a:bodyPr/>
          <a:lstStyle/>
          <a:p>
            <a:pPr algn="l" eaLnBrk="1" hangingPunct="1"/>
            <a:endParaRPr lang="it-IT" altLang="it-IT" sz="180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7CE89A2D-4396-49D8-AF09-7444680E72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3275" y="714375"/>
            <a:ext cx="7054850" cy="1562100"/>
          </a:xfrm>
        </p:spPr>
        <p:txBody>
          <a:bodyPr anchor="t"/>
          <a:lstStyle/>
          <a:p>
            <a:pPr algn="l" eaLnBrk="1" hangingPunct="1"/>
            <a:r>
              <a:rPr lang="en-US" altLang="it-IT" sz="2800" dirty="0">
                <a:solidFill>
                  <a:schemeClr val="bg1"/>
                </a:solidFill>
                <a:latin typeface="Garamond" panose="02020404030301010803" pitchFamily="18" charset="0"/>
              </a:rPr>
              <a:t>Corso di Economia </a:t>
            </a:r>
            <a:r>
              <a:rPr lang="en-US" altLang="it-IT" sz="2800" dirty="0" err="1">
                <a:solidFill>
                  <a:schemeClr val="bg1"/>
                </a:solidFill>
                <a:latin typeface="Garamond" panose="02020404030301010803" pitchFamily="18" charset="0"/>
              </a:rPr>
              <a:t>Politica</a:t>
            </a:r>
            <a:endParaRPr lang="it-IT" altLang="it-IT" sz="1800" b="0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4101" name="Group 17">
            <a:extLst>
              <a:ext uri="{FF2B5EF4-FFF2-40B4-BE49-F238E27FC236}">
                <a16:creationId xmlns:a16="http://schemas.microsoft.com/office/drawing/2014/main" id="{668411DF-1534-4CF9-88BD-47263D006F6E}"/>
              </a:ext>
            </a:extLst>
          </p:cNvPr>
          <p:cNvGrpSpPr>
            <a:grpSpLocks/>
          </p:cNvGrpSpPr>
          <p:nvPr/>
        </p:nvGrpSpPr>
        <p:grpSpPr bwMode="auto">
          <a:xfrm>
            <a:off x="22225" y="2759075"/>
            <a:ext cx="9144000" cy="4098925"/>
            <a:chOff x="0" y="1738"/>
            <a:chExt cx="5760" cy="2582"/>
          </a:xfrm>
        </p:grpSpPr>
        <p:pic>
          <p:nvPicPr>
            <p:cNvPr id="4105" name="Picture 15" descr="Fondino">
              <a:extLst>
                <a:ext uri="{FF2B5EF4-FFF2-40B4-BE49-F238E27FC236}">
                  <a16:creationId xmlns:a16="http://schemas.microsoft.com/office/drawing/2014/main" id="{8F201D08-D667-4195-876A-A7CEC8661F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58"/>
              <a:ext cx="5760" cy="2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6" name="Picture 16" descr="fascia">
              <a:extLst>
                <a:ext uri="{FF2B5EF4-FFF2-40B4-BE49-F238E27FC236}">
                  <a16:creationId xmlns:a16="http://schemas.microsoft.com/office/drawing/2014/main" id="{866FB5F6-58F2-47D5-B764-EE32B97262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6" y="1738"/>
              <a:ext cx="4444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2" name="Rectangle 3">
            <a:extLst>
              <a:ext uri="{FF2B5EF4-FFF2-40B4-BE49-F238E27FC236}">
                <a16:creationId xmlns:a16="http://schemas.microsoft.com/office/drawing/2014/main" id="{3EDA69B1-0738-4F0C-911D-8826A8F5A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488" y="2860674"/>
            <a:ext cx="7005637" cy="928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621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812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38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95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52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0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20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Dott</a:t>
            </a:r>
            <a:r>
              <a:rPr lang="en-US" altLang="it-IT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. Lorenzo Di Domenico</a:t>
            </a:r>
            <a:endParaRPr lang="en-US" altLang="it-IT" sz="2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1800" b="1" dirty="0">
                <a:solidFill>
                  <a:schemeClr val="bg1"/>
                </a:solidFill>
                <a:latin typeface="Garamond" panose="02020404030301010803" pitchFamily="18" charset="0"/>
              </a:rPr>
              <a:t>lorenzo.didomenico@unite.it</a:t>
            </a:r>
            <a:br>
              <a:rPr lang="en-US" altLang="it-IT" sz="1800" b="1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endParaRPr lang="it-IT" altLang="it-IT" sz="1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103" name="Rectangle 3">
            <a:extLst>
              <a:ext uri="{FF2B5EF4-FFF2-40B4-BE49-F238E27FC236}">
                <a16:creationId xmlns:a16="http://schemas.microsoft.com/office/drawing/2014/main" id="{BAFCEBB6-9B36-4BE0-BE90-AFFCAEFC1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850" y="4899025"/>
            <a:ext cx="7048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621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812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38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95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52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0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Università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</a:t>
            </a: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degli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</a:t>
            </a: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Studi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di Teramo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None/>
            </a:pPr>
            <a:endParaRPr lang="en-US" altLang="it-IT" sz="1600" dirty="0">
              <a:solidFill>
                <a:schemeClr val="bg1"/>
              </a:solidFill>
              <a:latin typeface="Garamond" panose="02020404030301010803" pitchFamily="18" charset="0"/>
              <a:sym typeface="Calibri" panose="020F0502020204030204" pitchFamily="34" charset="0"/>
            </a:endParaRPr>
          </a:p>
        </p:txBody>
      </p:sp>
      <p:sp>
        <p:nvSpPr>
          <p:cNvPr id="4104" name="Rectangle 3">
            <a:extLst>
              <a:ext uri="{FF2B5EF4-FFF2-40B4-BE49-F238E27FC236}">
                <a16:creationId xmlns:a16="http://schemas.microsoft.com/office/drawing/2014/main" id="{C43A1FD5-E40F-4A26-98A4-E0AD97D2E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013" y="3895725"/>
            <a:ext cx="49244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621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812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38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95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52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0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2000" dirty="0" err="1">
                <a:solidFill>
                  <a:schemeClr val="bg1"/>
                </a:solidFill>
                <a:latin typeface="Garamond" panose="02020404030301010803" pitchFamily="18" charset="0"/>
              </a:rPr>
              <a:t>Esercitazione</a:t>
            </a:r>
            <a:endParaRPr lang="en-US" altLang="it-IT" sz="2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it-IT" sz="2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it-IT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2" y="183108"/>
            <a:ext cx="8352159" cy="509588"/>
          </a:xfrm>
        </p:spPr>
        <p:txBody>
          <a:bodyPr/>
          <a:lstStyle/>
          <a:p>
            <a:pPr eaLnBrk="1" hangingPunct="1"/>
            <a:r>
              <a:rPr lang="en-GB" altLang="it-IT" dirty="0" err="1">
                <a:latin typeface="Garamond" panose="02020404030301010803" pitchFamily="18" charset="0"/>
              </a:rPr>
              <a:t>Esercitazione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modello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redditp-spesa</a:t>
            </a:r>
            <a:r>
              <a:rPr lang="en-GB" altLang="it-IT" dirty="0">
                <a:latin typeface="Garamond" panose="02020404030301010803" pitchFamily="18" charset="0"/>
              </a:rPr>
              <a:t> (1)</a:t>
            </a:r>
          </a:p>
        </p:txBody>
      </p:sp>
      <p:sp>
        <p:nvSpPr>
          <p:cNvPr id="10247" name="Rectangle 8">
            <a:extLst>
              <a:ext uri="{FF2B5EF4-FFF2-40B4-BE49-F238E27FC236}">
                <a16:creationId xmlns:a16="http://schemas.microsoft.com/office/drawing/2014/main" id="{9F044342-0340-4BA5-9AA4-84010FEEC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sz="90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Segnaposto piè di pagina 5">
            <a:extLst>
              <a:ext uri="{FF2B5EF4-FFF2-40B4-BE49-F238E27FC236}">
                <a16:creationId xmlns:a16="http://schemas.microsoft.com/office/drawing/2014/main" id="{D6EFB848-DA9C-4EDC-BCDD-A2D41A928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200" y="6146800"/>
            <a:ext cx="2992438" cy="595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it-IT" sz="1100" dirty="0" err="1">
                <a:solidFill>
                  <a:schemeClr val="bg1"/>
                </a:solidFill>
                <a:latin typeface="Garamond" panose="02020404030301010803" pitchFamily="18" charset="0"/>
              </a:rPr>
              <a:t>Domanda</a:t>
            </a:r>
            <a:r>
              <a:rPr lang="en-US" altLang="it-IT" sz="11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altLang="it-IT" sz="1100" dirty="0" err="1">
                <a:solidFill>
                  <a:schemeClr val="bg1"/>
                </a:solidFill>
                <a:latin typeface="Garamond" panose="02020404030301010803" pitchFamily="18" charset="0"/>
              </a:rPr>
              <a:t>aggregata</a:t>
            </a:r>
            <a:r>
              <a:rPr lang="en-US" altLang="it-IT" sz="1100" dirty="0">
                <a:solidFill>
                  <a:schemeClr val="bg1"/>
                </a:solidFill>
                <a:latin typeface="Garamond" panose="02020404030301010803" pitchFamily="18" charset="0"/>
              </a:rPr>
              <a:t> e </a:t>
            </a:r>
            <a:r>
              <a:rPr lang="en-US" altLang="it-IT" sz="1100" dirty="0" err="1">
                <a:solidFill>
                  <a:schemeClr val="bg1"/>
                </a:solidFill>
                <a:latin typeface="Garamond" panose="02020404030301010803" pitchFamily="18" charset="0"/>
              </a:rPr>
              <a:t>produzione</a:t>
            </a:r>
            <a:endParaRPr lang="it-IT" altLang="it-IT" sz="11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egnaposto testo 4">
                <a:extLst>
                  <a:ext uri="{FF2B5EF4-FFF2-40B4-BE49-F238E27FC236}">
                    <a16:creationId xmlns:a16="http://schemas.microsoft.com/office/drawing/2014/main" id="{1A43F747-5F74-4BA9-B720-2B5E9AE7A851}"/>
                  </a:ext>
                </a:extLst>
              </p:cNvPr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372281" y="738202"/>
                <a:ext cx="8544219" cy="5194920"/>
              </a:xfrm>
            </p:spPr>
            <p:txBody>
              <a:bodyPr/>
              <a:lstStyle/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Sia dato un sistema economico chiuso in cui il mercato dei beni sia definito dalle seguenti funzioni: G = 100; </a:t>
                </a:r>
                <a14:m>
                  <m:oMath xmlns:m="http://schemas.openxmlformats.org/officeDocument/2006/math"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𝑌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 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=0.4</m:t>
                    </m:r>
                  </m:oMath>
                </a14:m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Determinare analiticamente e numericamente: </a:t>
                </a: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7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 livello della domanda autonoma;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 moltiplicatore;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 livello del reddito di equilibrio;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gli effetti sul moltiplicatore e sul reddito d’equilibrio indotti da una variazione della propensione al consumo pari a 0,1;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gli effetti sul reddito d’equilibrio determinato al punto (3) prodotti da un aumento della spesa pubblica pari a 20; </a:t>
                </a: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Segnaposto testo 4">
                <a:extLst>
                  <a:ext uri="{FF2B5EF4-FFF2-40B4-BE49-F238E27FC236}">
                    <a16:creationId xmlns:a16="http://schemas.microsoft.com/office/drawing/2014/main" id="{1A43F747-5F74-4BA9-B720-2B5E9AE7A8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72281" y="738202"/>
                <a:ext cx="8544219" cy="5194920"/>
              </a:xfrm>
              <a:blipFill>
                <a:blip r:embed="rId3"/>
                <a:stretch>
                  <a:fillRect l="-357" t="-235" r="-4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9923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7549" y="-27384"/>
            <a:ext cx="8352159" cy="509588"/>
          </a:xfrm>
        </p:spPr>
        <p:txBody>
          <a:bodyPr/>
          <a:lstStyle/>
          <a:p>
            <a:pPr eaLnBrk="1" hangingPunct="1"/>
            <a:r>
              <a:rPr lang="en-GB" altLang="it-IT" dirty="0" err="1">
                <a:latin typeface="Garamond" panose="02020404030301010803" pitchFamily="18" charset="0"/>
              </a:rPr>
              <a:t>Esercitazione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modello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reddito-spesa</a:t>
            </a:r>
            <a:r>
              <a:rPr lang="en-GB" altLang="it-IT" dirty="0">
                <a:latin typeface="Garamond" panose="02020404030301010803" pitchFamily="18" charset="0"/>
              </a:rPr>
              <a:t> (2)</a:t>
            </a:r>
          </a:p>
        </p:txBody>
      </p:sp>
      <p:sp>
        <p:nvSpPr>
          <p:cNvPr id="10247" name="Rectangle 8">
            <a:extLst>
              <a:ext uri="{FF2B5EF4-FFF2-40B4-BE49-F238E27FC236}">
                <a16:creationId xmlns:a16="http://schemas.microsoft.com/office/drawing/2014/main" id="{9F044342-0340-4BA5-9AA4-84010FEEC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sz="90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Segnaposto piè di pagina 5">
            <a:extLst>
              <a:ext uri="{FF2B5EF4-FFF2-40B4-BE49-F238E27FC236}">
                <a16:creationId xmlns:a16="http://schemas.microsoft.com/office/drawing/2014/main" id="{D6EFB848-DA9C-4EDC-BCDD-A2D41A928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200" y="6146800"/>
            <a:ext cx="2992438" cy="595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it-IT" sz="1100" dirty="0" err="1">
                <a:solidFill>
                  <a:schemeClr val="bg1"/>
                </a:solidFill>
                <a:latin typeface="Garamond" panose="02020404030301010803" pitchFamily="18" charset="0"/>
              </a:rPr>
              <a:t>Domanda</a:t>
            </a:r>
            <a:r>
              <a:rPr lang="en-US" altLang="it-IT" sz="11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altLang="it-IT" sz="1100" dirty="0" err="1">
                <a:solidFill>
                  <a:schemeClr val="bg1"/>
                </a:solidFill>
                <a:latin typeface="Garamond" panose="02020404030301010803" pitchFamily="18" charset="0"/>
              </a:rPr>
              <a:t>aggregata</a:t>
            </a:r>
            <a:r>
              <a:rPr lang="en-US" altLang="it-IT" sz="1100" dirty="0">
                <a:solidFill>
                  <a:schemeClr val="bg1"/>
                </a:solidFill>
                <a:latin typeface="Garamond" panose="02020404030301010803" pitchFamily="18" charset="0"/>
              </a:rPr>
              <a:t> e </a:t>
            </a:r>
            <a:r>
              <a:rPr lang="en-US" altLang="it-IT" sz="1100" dirty="0" err="1">
                <a:solidFill>
                  <a:schemeClr val="bg1"/>
                </a:solidFill>
                <a:latin typeface="Garamond" panose="02020404030301010803" pitchFamily="18" charset="0"/>
              </a:rPr>
              <a:t>produzione</a:t>
            </a:r>
            <a:endParaRPr lang="it-IT" altLang="it-IT" sz="11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egnaposto testo 4">
                <a:extLst>
                  <a:ext uri="{FF2B5EF4-FFF2-40B4-BE49-F238E27FC236}">
                    <a16:creationId xmlns:a16="http://schemas.microsoft.com/office/drawing/2014/main" id="{1A43F747-5F74-4BA9-B720-2B5E9AE7A851}"/>
                  </a:ext>
                </a:extLst>
              </p:cNvPr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251520" y="394320"/>
                <a:ext cx="8544219" cy="5194920"/>
              </a:xfrm>
            </p:spPr>
            <p:txBody>
              <a:bodyPr/>
              <a:lstStyle/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Sia dato un sistema economico chiuso in cui il mercato dei beni sia definito dalle seguenti funzioni: G = 100; </a:t>
                </a:r>
                <a14:m>
                  <m:oMath xmlns:m="http://schemas.openxmlformats.org/officeDocument/2006/math"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𝑌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 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=0.5;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𝜏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=0.2</m:t>
                    </m:r>
                  </m:oMath>
                </a14:m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Determinare analiticamente e numericamente: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 moltiplicatore;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 livello del reddito di equilibrio;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 funzione del risparmio del sistema;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 risparmio e il deficit pubblico che si determinano in corrispondenza del reddito di stato stazionario;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l’ammontare dei titoli pubblici detenuti dalla BC ipotizzando che </a:t>
                </a:r>
                <a14:m>
                  <m:oMath xmlns:m="http://schemas.openxmlformats.org/officeDocument/2006/math">
                    <m:r>
                      <a:rPr lang="it-IT" sz="17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(dove </a:t>
                </a:r>
                <a14:m>
                  <m:oMath xmlns:m="http://schemas.openxmlformats.org/officeDocument/2006/math">
                    <m:r>
                      <a:rPr lang="it-IT" sz="17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𝛾</m:t>
                    </m:r>
                  </m:oMath>
                </a14:m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è la percentuale di risparmi delle famiglie detenuti sottoforma di titoli pubblici).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gli effetti sul moltiplicatore, reddito d’equilibrio, risparmi e deficit indotti da un aumento dell’aliquota pari a 0.3. 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gli effetti sul moltiplicatore, reddito d’equilibrio, risparmi e deficit indotti da un aumento della propensione al consumo pari a 0.1. 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 </a:t>
                </a:r>
                <a14:m>
                  <m:oMath xmlns:m="http://schemas.openxmlformats.org/officeDocument/2006/math">
                    <m:r>
                      <a:rPr lang="it-IT" sz="17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𝛾</m:t>
                    </m:r>
                  </m:oMath>
                </a14:m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passa da 0 a 0.3, quanto sarà l’ammontare di titoli pubblici detenuti dalla BC e dalle famiglie?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Segnaposto testo 4">
                <a:extLst>
                  <a:ext uri="{FF2B5EF4-FFF2-40B4-BE49-F238E27FC236}">
                    <a16:creationId xmlns:a16="http://schemas.microsoft.com/office/drawing/2014/main" id="{1A43F747-5F74-4BA9-B720-2B5E9AE7A8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251520" y="394320"/>
                <a:ext cx="8544219" cy="5194920"/>
              </a:xfrm>
              <a:blipFill>
                <a:blip r:embed="rId3"/>
                <a:stretch>
                  <a:fillRect l="-357" t="-352" r="-428" b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89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7549" y="-27384"/>
            <a:ext cx="8352159" cy="509588"/>
          </a:xfrm>
        </p:spPr>
        <p:txBody>
          <a:bodyPr/>
          <a:lstStyle/>
          <a:p>
            <a:pPr eaLnBrk="1" hangingPunct="1"/>
            <a:r>
              <a:rPr lang="en-GB" altLang="it-IT" dirty="0" err="1">
                <a:latin typeface="Garamond" panose="02020404030301010803" pitchFamily="18" charset="0"/>
              </a:rPr>
              <a:t>Esercitazione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modello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reddito-spesa</a:t>
            </a:r>
            <a:r>
              <a:rPr lang="en-GB" altLang="it-IT" dirty="0">
                <a:latin typeface="Garamond" panose="02020404030301010803" pitchFamily="18" charset="0"/>
              </a:rPr>
              <a:t> (2)</a:t>
            </a:r>
          </a:p>
        </p:txBody>
      </p:sp>
      <p:sp>
        <p:nvSpPr>
          <p:cNvPr id="10247" name="Rectangle 8">
            <a:extLst>
              <a:ext uri="{FF2B5EF4-FFF2-40B4-BE49-F238E27FC236}">
                <a16:creationId xmlns:a16="http://schemas.microsoft.com/office/drawing/2014/main" id="{9F044342-0340-4BA5-9AA4-84010FEEC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3" y="630238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sz="90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Segnaposto piè di pagina 5">
            <a:extLst>
              <a:ext uri="{FF2B5EF4-FFF2-40B4-BE49-F238E27FC236}">
                <a16:creationId xmlns:a16="http://schemas.microsoft.com/office/drawing/2014/main" id="{D6EFB848-DA9C-4EDC-BCDD-A2D41A928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200" y="6146800"/>
            <a:ext cx="2992438" cy="595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it-IT" sz="1100" dirty="0" err="1">
                <a:solidFill>
                  <a:schemeClr val="bg1"/>
                </a:solidFill>
                <a:latin typeface="Garamond" panose="02020404030301010803" pitchFamily="18" charset="0"/>
              </a:rPr>
              <a:t>Domanda</a:t>
            </a:r>
            <a:r>
              <a:rPr lang="en-US" altLang="it-IT" sz="11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altLang="it-IT" sz="1100" dirty="0" err="1">
                <a:solidFill>
                  <a:schemeClr val="bg1"/>
                </a:solidFill>
                <a:latin typeface="Garamond" panose="02020404030301010803" pitchFamily="18" charset="0"/>
              </a:rPr>
              <a:t>aggregata</a:t>
            </a:r>
            <a:r>
              <a:rPr lang="en-US" altLang="it-IT" sz="1100" dirty="0">
                <a:solidFill>
                  <a:schemeClr val="bg1"/>
                </a:solidFill>
                <a:latin typeface="Garamond" panose="02020404030301010803" pitchFamily="18" charset="0"/>
              </a:rPr>
              <a:t> e </a:t>
            </a:r>
            <a:r>
              <a:rPr lang="en-US" altLang="it-IT" sz="1100" dirty="0" err="1">
                <a:solidFill>
                  <a:schemeClr val="bg1"/>
                </a:solidFill>
                <a:latin typeface="Garamond" panose="02020404030301010803" pitchFamily="18" charset="0"/>
              </a:rPr>
              <a:t>produzione</a:t>
            </a:r>
            <a:endParaRPr lang="it-IT" altLang="it-IT" sz="11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egnaposto testo 4">
                <a:extLst>
                  <a:ext uri="{FF2B5EF4-FFF2-40B4-BE49-F238E27FC236}">
                    <a16:creationId xmlns:a16="http://schemas.microsoft.com/office/drawing/2014/main" id="{1A43F747-5F74-4BA9-B720-2B5E9AE7A851}"/>
                  </a:ext>
                </a:extLst>
              </p:cNvPr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251520" y="394320"/>
                <a:ext cx="8544219" cy="5194920"/>
              </a:xfrm>
            </p:spPr>
            <p:txBody>
              <a:bodyPr/>
              <a:lstStyle/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Sia dato un sistema economico chiuso in cui il mercato dei beni sia definito dalle seguenti funzioni: G = 100;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17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I</m:t>
                    </m:r>
                    <m:r>
                      <a:rPr lang="it-IT" sz="17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=30; 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𝑌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 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it-IT" sz="17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=0.5;</m:t>
                    </m:r>
                  </m:oMath>
                </a14:m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Ipotizzando che gli investimenti siano finanziati totalmente tramite prestiti bancari, determinare analiticamente e numericamente: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 livello del reddito di equilibrio;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 risparmio che si determina in corrispondenza del reddito di stato stazionario;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 moltiplicatore è cambiato rispetto al caso senza investimenti?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Cosa è successo ai risparmi privati?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it-IT" sz="17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 deficit pubblico è aumentato?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Tx/>
                  <a:buChar char="-"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Segnaposto testo 4">
                <a:extLst>
                  <a:ext uri="{FF2B5EF4-FFF2-40B4-BE49-F238E27FC236}">
                    <a16:creationId xmlns:a16="http://schemas.microsoft.com/office/drawing/2014/main" id="{1A43F747-5F74-4BA9-B720-2B5E9AE7A8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251520" y="394320"/>
                <a:ext cx="8544219" cy="5194920"/>
              </a:xfrm>
              <a:blipFill>
                <a:blip r:embed="rId3"/>
                <a:stretch>
                  <a:fillRect l="-357" t="-352" r="-4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6344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la sapienza">
  <a:themeElements>
    <a:clrScheme name="">
      <a:dk1>
        <a:srgbClr val="822433"/>
      </a:dk1>
      <a:lt1>
        <a:srgbClr val="FFFFFF"/>
      </a:lt1>
      <a:dk2>
        <a:srgbClr val="822433"/>
      </a:dk2>
      <a:lt2>
        <a:srgbClr val="808080"/>
      </a:lt2>
      <a:accent1>
        <a:srgbClr val="BBE0E3"/>
      </a:accent1>
      <a:accent2>
        <a:srgbClr val="FFFF00"/>
      </a:accent2>
      <a:accent3>
        <a:srgbClr val="FFFFFF"/>
      </a:accent3>
      <a:accent4>
        <a:srgbClr val="6E1D2A"/>
      </a:accent4>
      <a:accent5>
        <a:srgbClr val="DAEDEF"/>
      </a:accent5>
      <a:accent6>
        <a:srgbClr val="E7E700"/>
      </a:accent6>
      <a:hlink>
        <a:srgbClr val="0000FF"/>
      </a:hlink>
      <a:folHlink>
        <a:srgbClr val="FF0000"/>
      </a:folHlink>
    </a:clrScheme>
    <a:fontScheme name="la sapienz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  <a:txDef>
      <a:spPr>
        <a:blipFill>
          <a:blip xmlns:r="http://schemas.openxmlformats.org/officeDocument/2006/relationships" r:embed="rId1"/>
          <a:stretch>
            <a:fillRect l="-414"/>
          </a:stretch>
        </a:blipFill>
      </a:spPr>
      <a:bodyPr/>
      <a:lstStyle>
        <a:defPPr algn="l">
          <a:defRPr dirty="0">
            <a:noFill/>
          </a:defRPr>
        </a:defPPr>
      </a:lstStyle>
    </a:txDef>
  </a:objectDefaults>
  <a:extraClrSchemeLst>
    <a:extraClrScheme>
      <a:clrScheme name="la sapienza 1">
        <a:dk1>
          <a:srgbClr val="000000"/>
        </a:dk1>
        <a:lt1>
          <a:srgbClr val="FFFFFF"/>
        </a:lt1>
        <a:dk2>
          <a:srgbClr val="FFFFFF"/>
        </a:dk2>
        <a:lt2>
          <a:srgbClr val="2D2015"/>
        </a:lt2>
        <a:accent1>
          <a:srgbClr val="7C7C7C"/>
        </a:accent1>
        <a:accent2>
          <a:srgbClr val="FFFF7E"/>
        </a:accent2>
        <a:accent3>
          <a:srgbClr val="FFFFFF"/>
        </a:accent3>
        <a:accent4>
          <a:srgbClr val="000000"/>
        </a:accent4>
        <a:accent5>
          <a:srgbClr val="BFBFBF"/>
        </a:accent5>
        <a:accent6>
          <a:srgbClr val="E7E772"/>
        </a:accent6>
        <a:hlink>
          <a:srgbClr val="066778"/>
        </a:hlink>
        <a:folHlink>
          <a:srgbClr val="8300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Marco:Applications:Microsoft Office 2004:Modelli:Modelli personali:la sapienza.pot</Template>
  <TotalTime>0</TotalTime>
  <Words>414</Words>
  <Application>Microsoft Office PowerPoint</Application>
  <PresentationFormat>Presentazione su schermo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Cambria Math</vt:lpstr>
      <vt:lpstr>Garamond</vt:lpstr>
      <vt:lpstr>Times New Roman</vt:lpstr>
      <vt:lpstr>la sapienza</vt:lpstr>
      <vt:lpstr>Corso di Economia Politica</vt:lpstr>
      <vt:lpstr>Esercitazione modello redditp-spesa (1)</vt:lpstr>
      <vt:lpstr>Esercitazione modello reddito-spesa (2)</vt:lpstr>
      <vt:lpstr>Esercitazione modello reddito-spesa (2)</vt:lpstr>
    </vt:vector>
  </TitlesOfParts>
  <Manager/>
  <Company>- -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- -</dc:creator>
  <cp:keywords/>
  <dc:description/>
  <cp:lastModifiedBy>Lorenzo Di Domenico</cp:lastModifiedBy>
  <cp:revision>140</cp:revision>
  <cp:lastPrinted>2021-10-25T15:49:53Z</cp:lastPrinted>
  <dcterms:created xsi:type="dcterms:W3CDTF">2006-11-20T16:13:10Z</dcterms:created>
  <dcterms:modified xsi:type="dcterms:W3CDTF">2022-03-20T21:25:24Z</dcterms:modified>
  <cp:category/>
</cp:coreProperties>
</file>