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0"/>
  </p:normalViewPr>
  <p:slideViewPr>
    <p:cSldViewPr snapToGrid="0" snapToObjects="1">
      <p:cViewPr varScale="1">
        <p:scale>
          <a:sx n="121" d="100"/>
          <a:sy n="121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BC74C1-9640-0E4A-A1F4-2FEC4888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51C903-18E5-2949-9E24-5B1C1BCBD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F7158D-392A-094C-BE09-CF6D0E8C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C51A32-2B53-7941-BAD9-EC83D166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93042-FB95-6741-BE16-AEFC06CF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8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AB722-A79F-334B-93AB-454180B2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5B794F-3A18-9C4F-A282-E54E237C3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6D0AFE-EBE6-2245-912C-809471C1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47B908-6836-AA4B-8632-3D22E406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31705D-2420-EC43-8F07-2A2E5EEB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6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3B7131-9EF1-E748-9F0B-78A9BA181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711A00-B837-AB4A-9875-35FCA412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7239B-3C08-FA47-9E15-84C5112E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A73268-266E-AE41-8F1D-D8E33C83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CCF2A-7A74-084C-81AC-49819EB6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1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820F7-8C4B-044E-BA9B-78D3C859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7EE799-A4A9-8E48-B440-42DBCEAF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B99382-FAC2-D24D-BD79-6681AA5C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32C3BC-5562-3C43-8874-FDC0BFC3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2CDF4-3756-794B-8C60-CB8D5676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18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3A0E9-C6D8-7449-8D85-4FDBAB45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527044-2C47-444A-B2BB-0032B854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65D193-44CB-944A-B79B-61B44FCF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23E6AC-86F9-E247-8D01-D5649C10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D2D87-7672-FB4C-8800-7CD600F9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8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2F269F-83E1-D642-ADA2-FDA98CC9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19E837-399B-1E41-8342-ED00294F6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E7714C-7CAD-BF4A-8402-66424FF14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272D4D-A2EF-494F-A8FB-1CE5079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7B3CE5-86CF-7846-8C41-42E79634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46FCB-30FE-544A-B934-C5B7A283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19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95939-4D27-BE42-946F-7972A693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A122BF-AA0A-F943-A4EC-F4173AD4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CEDC05-9B62-D242-9489-366B57163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A07067-0AB1-4245-8026-1D3026290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03F03C-3E20-AC4B-A7A3-BE7258EB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C68E10-A782-3040-8FF3-BA3E8A35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D2E223-AFD1-DC4F-9032-C7FDDAA6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D4EF3F-1936-0C48-81DB-B93A84A9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B6773-A191-5A46-AC18-5B9921A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305C33-EBD5-874F-AE7B-3886830B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EEDE01-6A47-2C48-B7A0-21E4BAC3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AA7AB5-BF25-5941-81DD-0B459568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BA88E81-EAE0-E348-BA34-6CB26105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27600B-199C-E34D-B781-9EF89711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64A680-07B4-8840-B518-BCB1F53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6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F3743-832B-B441-93D7-71E57560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5A114E-D77E-6749-8712-5DEDF2FF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CC012E-444F-1948-A6F8-99142D774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2C5F5D-FCA4-8040-9732-342A15A4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34B3C3-B329-BE4C-ACAF-DE5206F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9255C7-3977-3F4F-B1FD-9D7630F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15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D2476-F3F5-1C4F-9BEF-1017F326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5D4E77-3C5C-9E4A-AF47-53FBF7857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D88CA3-7178-4D43-B3DE-6698DB779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A37C3E-58A5-2042-BDE8-E0DF9518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5493FE-B46A-464E-959B-3189923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4ADF29-4C9F-CE4D-8F91-3B6B5061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49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00CCDB-0F15-3247-B47D-905FC410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589E60-2B33-C14B-AE2C-E0E9044CC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010AFD-2C8C-7D49-8D2F-45CFCA782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76CF-489E-374E-826D-0E9B461C4558}" type="datetimeFigureOut">
              <a:rPr lang="it-IT" smtClean="0"/>
              <a:t>14/10/21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98A9E9-BEBB-4B40-A3CF-94C23E00C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2706C2-5AE2-A843-A0F7-6AA2BC600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DB51-FCA5-8F4B-9EAB-4A06A95C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6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6B1AD-10B8-6A48-ADA6-34EC21027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Colonialismo, imperialismo, razzismo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95084F-B44B-E64A-BE95-E58FF06EC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93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BE74-1E99-A747-AC3F-E117094F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C2921C-9087-C54E-AB80-BB0CBF6F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Leopoldo II</a:t>
            </a:r>
          </a:p>
          <a:p>
            <a:pPr marL="0" indent="0">
              <a:buNone/>
            </a:pPr>
            <a:r>
              <a:rPr lang="it-IT" dirty="0"/>
              <a:t>1876: Congresso geografico a Bruxelles</a:t>
            </a:r>
          </a:p>
          <a:p>
            <a:pPr marL="0" indent="0">
              <a:buNone/>
            </a:pPr>
            <a:r>
              <a:rPr lang="it-IT" dirty="0"/>
              <a:t>1884/1885: Conferenza di Berlino e nascita dello Stato libero del Congo </a:t>
            </a:r>
          </a:p>
          <a:p>
            <a:pPr marL="0" indent="0">
              <a:buNone/>
            </a:pPr>
            <a:r>
              <a:rPr lang="it-IT" dirty="0"/>
              <a:t>1908: Leopoldo cede il possesso personale del Congo che diviene parte dello Stato belga</a:t>
            </a:r>
          </a:p>
        </p:txBody>
      </p:sp>
    </p:spTree>
    <p:extLst>
      <p:ext uri="{BB962C8B-B14F-4D97-AF65-F5344CB8AC3E}">
        <p14:creationId xmlns:p14="http://schemas.microsoft.com/office/powerpoint/2010/main" val="399614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34090-5793-2E48-87CB-7E24C3E8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0B5418-EE2D-1C44-AEF9-ECF02F2F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Rivalità coloniali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/>
              <a:t>Britannici e russi in Afghanistan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230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6A9CD-975D-F44A-9FA1-B5B93E84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- Francia e Regno Unito in Africa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1B613FF-D1F4-DF4B-8C00-1659181B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533" y="1825625"/>
            <a:ext cx="6116933" cy="4351338"/>
          </a:xfrm>
        </p:spPr>
      </p:pic>
    </p:spTree>
    <p:extLst>
      <p:ext uri="{BB962C8B-B14F-4D97-AF65-F5344CB8AC3E}">
        <p14:creationId xmlns:p14="http://schemas.microsoft.com/office/powerpoint/2010/main" val="371053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1BDC5-DACA-9448-8A1C-8D948B0E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1002A-6B82-F34A-9830-21CE37CFA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Guerra anglo-boera</a:t>
            </a:r>
          </a:p>
          <a:p>
            <a:pPr marL="0" indent="0">
              <a:buNone/>
            </a:pPr>
            <a:r>
              <a:rPr lang="it-IT" dirty="0"/>
              <a:t>Cecil </a:t>
            </a:r>
            <a:r>
              <a:rPr lang="it-IT" dirty="0" err="1"/>
              <a:t>Rhodes</a:t>
            </a:r>
            <a:r>
              <a:rPr lang="it-IT" dirty="0"/>
              <a:t> – Rhodesia (1895)</a:t>
            </a:r>
          </a:p>
          <a:p>
            <a:pPr marL="0" indent="0">
              <a:buNone/>
            </a:pPr>
            <a:r>
              <a:rPr lang="it-IT" dirty="0"/>
              <a:t>1899-1902</a:t>
            </a:r>
          </a:p>
          <a:p>
            <a:pPr marL="0" indent="0">
              <a:buNone/>
            </a:pPr>
            <a:r>
              <a:rPr lang="it-IT" dirty="0"/>
              <a:t>Primi campi di concentramento nella storia</a:t>
            </a:r>
          </a:p>
          <a:p>
            <a:pPr marL="0" indent="0">
              <a:buNone/>
            </a:pPr>
            <a:r>
              <a:rPr lang="it-IT" dirty="0"/>
              <a:t>Unione Sudafricana (1910: </a:t>
            </a:r>
            <a:r>
              <a:rPr lang="it-IT" dirty="0" err="1"/>
              <a:t>dominion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379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A2C75-AE89-514D-B459-9D7EF9DF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FD82E3-8345-EE4D-A152-1AAA45214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0" y="2159794"/>
            <a:ext cx="5080000" cy="3683000"/>
          </a:xfrm>
        </p:spPr>
      </p:pic>
    </p:spTree>
    <p:extLst>
      <p:ext uri="{BB962C8B-B14F-4D97-AF65-F5344CB8AC3E}">
        <p14:creationId xmlns:p14="http://schemas.microsoft.com/office/powerpoint/2010/main" val="265243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E6936-9391-EA4D-A71B-2C65A850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South Africa, 1901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EDF5788-E5BC-9E4B-95A3-AC38023BA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632" y="1825625"/>
            <a:ext cx="5960736" cy="4351338"/>
          </a:xfrm>
        </p:spPr>
      </p:pic>
    </p:spTree>
    <p:extLst>
      <p:ext uri="{BB962C8B-B14F-4D97-AF65-F5344CB8AC3E}">
        <p14:creationId xmlns:p14="http://schemas.microsoft.com/office/powerpoint/2010/main" val="134887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635A48-7A39-DE44-A76A-0962AEE4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79157-FB54-984B-848F-04DD54E6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Guerra ispano-americana</a:t>
            </a:r>
          </a:p>
          <a:p>
            <a:pPr marL="0" indent="0">
              <a:buNone/>
            </a:pPr>
            <a:r>
              <a:rPr lang="it-IT" dirty="0"/>
              <a:t>&gt; Fine dell’impero spagnolo e sua sostituzione con il dominio statunitense</a:t>
            </a:r>
          </a:p>
          <a:p>
            <a:pPr marL="0" indent="0">
              <a:buNone/>
            </a:pPr>
            <a:r>
              <a:rPr lang="it-IT" dirty="0"/>
              <a:t>1898: indipendenza di Cuba</a:t>
            </a:r>
          </a:p>
          <a:p>
            <a:pPr marL="0" indent="0">
              <a:buNone/>
            </a:pPr>
            <a:r>
              <a:rPr lang="it-IT" dirty="0"/>
              <a:t>1903: secessione di Panama</a:t>
            </a:r>
          </a:p>
        </p:txBody>
      </p:sp>
    </p:spTree>
    <p:extLst>
      <p:ext uri="{BB962C8B-B14F-4D97-AF65-F5344CB8AC3E}">
        <p14:creationId xmlns:p14="http://schemas.microsoft.com/office/powerpoint/2010/main" val="47763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E68AC34-0BD5-3140-A602-3B58EA7B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441B44-2E2C-CC47-BED4-168A5429B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Guerra cino-giapponese (1894-95) e russo giapponese (1904-5)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B40167-475C-9F40-9DC6-E2BD3FB0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501900"/>
            <a:ext cx="6604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570D6-0FE3-CA48-A81F-D71768E2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361C35-A8D5-7A42-B094-CC1624B4C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- Crisi marocchine, 1905 e 1911</a:t>
            </a:r>
          </a:p>
        </p:txBody>
      </p:sp>
    </p:spTree>
    <p:extLst>
      <p:ext uri="{BB962C8B-B14F-4D97-AF65-F5344CB8AC3E}">
        <p14:creationId xmlns:p14="http://schemas.microsoft.com/office/powerpoint/2010/main" val="264573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49DD5-9A61-414E-ABE2-B5BDAC50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73A25C-9C8D-DF43-9394-7594B648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/>
              <a:t>Costanti rivalità </a:t>
            </a:r>
            <a:r>
              <a:rPr lang="it-IT" dirty="0" err="1"/>
              <a:t>intercoloniali</a:t>
            </a:r>
            <a:r>
              <a:rPr lang="it-IT" dirty="0"/>
              <a:t>, che si intrecciano con le fratture europee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Casi particolari: India e Cina</a:t>
            </a:r>
          </a:p>
        </p:txBody>
      </p:sp>
    </p:spTree>
    <p:extLst>
      <p:ext uri="{BB962C8B-B14F-4D97-AF65-F5344CB8AC3E}">
        <p14:creationId xmlns:p14="http://schemas.microsoft.com/office/powerpoint/2010/main" val="249273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D40C3-301B-A94B-B4F6-BA9D0774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BF0F93-65B9-AE49-87EA-6086A6DD0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John </a:t>
            </a:r>
            <a:r>
              <a:rPr lang="it-IT" dirty="0" err="1"/>
              <a:t>Hobson</a:t>
            </a:r>
            <a:r>
              <a:rPr lang="it-IT" dirty="0"/>
              <a:t>, </a:t>
            </a:r>
            <a:r>
              <a:rPr lang="it-IT" i="1" dirty="0"/>
              <a:t>L’Imperialismo</a:t>
            </a:r>
            <a:r>
              <a:rPr lang="it-IT" dirty="0"/>
              <a:t> (1902)</a:t>
            </a:r>
          </a:p>
          <a:p>
            <a:r>
              <a:rPr lang="it-IT" dirty="0"/>
              <a:t>Rudolf </a:t>
            </a:r>
            <a:r>
              <a:rPr lang="it-IT" dirty="0" err="1"/>
              <a:t>Hilferding</a:t>
            </a:r>
            <a:r>
              <a:rPr lang="it-IT" dirty="0"/>
              <a:t>, </a:t>
            </a:r>
            <a:r>
              <a:rPr lang="it-IT" i="1" dirty="0"/>
              <a:t>Il capitale finanziario </a:t>
            </a:r>
            <a:r>
              <a:rPr lang="it-IT" dirty="0"/>
              <a:t>(1910)</a:t>
            </a:r>
          </a:p>
          <a:p>
            <a:r>
              <a:rPr lang="it-IT" dirty="0"/>
              <a:t>Vladimir Lenin, </a:t>
            </a:r>
            <a:r>
              <a:rPr lang="it-IT" i="1" dirty="0"/>
              <a:t>L’imperialismo, fase suprema del capitalismo</a:t>
            </a:r>
            <a:r>
              <a:rPr lang="it-IT" dirty="0"/>
              <a:t> (1917)</a:t>
            </a:r>
          </a:p>
        </p:txBody>
      </p:sp>
    </p:spTree>
    <p:extLst>
      <p:ext uri="{BB962C8B-B14F-4D97-AF65-F5344CB8AC3E}">
        <p14:creationId xmlns:p14="http://schemas.microsoft.com/office/powerpoint/2010/main" val="47389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ADC3A-CBE1-8C4C-9CF5-3F10FD00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AB25EC-02A9-7442-9715-7058A65F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INDIA:</a:t>
            </a:r>
          </a:p>
          <a:p>
            <a:pPr marL="0" indent="0">
              <a:buNone/>
            </a:pPr>
            <a:r>
              <a:rPr lang="it-IT" dirty="0"/>
              <a:t>1876: Impero</a:t>
            </a:r>
          </a:p>
          <a:p>
            <a:pPr marL="0" indent="0">
              <a:buNone/>
            </a:pPr>
            <a:r>
              <a:rPr lang="it-IT" dirty="0"/>
              <a:t>1885: Congresso nazionale indiano</a:t>
            </a:r>
          </a:p>
          <a:p>
            <a:pPr marL="0" indent="0">
              <a:buNone/>
            </a:pPr>
            <a:r>
              <a:rPr lang="it-IT" dirty="0"/>
              <a:t>1906: Lega musulmana</a:t>
            </a:r>
          </a:p>
        </p:txBody>
      </p:sp>
    </p:spTree>
    <p:extLst>
      <p:ext uri="{BB962C8B-B14F-4D97-AF65-F5344CB8AC3E}">
        <p14:creationId xmlns:p14="http://schemas.microsoft.com/office/powerpoint/2010/main" val="330665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4ADE8-F77B-694F-B779-34604FC9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D8F65-0141-AE45-955E-83501059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CINA</a:t>
            </a:r>
          </a:p>
          <a:p>
            <a:pPr marL="0" indent="0">
              <a:buNone/>
            </a:pPr>
            <a:r>
              <a:rPr lang="it-IT" dirty="0"/>
              <a:t>1883/85: Indocina</a:t>
            </a:r>
          </a:p>
          <a:p>
            <a:pPr marL="0" indent="0">
              <a:buNone/>
            </a:pPr>
            <a:r>
              <a:rPr lang="it-IT" dirty="0"/>
              <a:t>1900: rivolta dei Boxer</a:t>
            </a:r>
          </a:p>
          <a:p>
            <a:pPr marL="0" indent="0">
              <a:buNone/>
            </a:pPr>
            <a:r>
              <a:rPr lang="it-IT" dirty="0"/>
              <a:t>Germania, Francia, Regno Unito, Russia, Austria-Ungheria, Italia, Stati Uniti e Giappone muovono guerra alla Cina</a:t>
            </a:r>
          </a:p>
          <a:p>
            <a:pPr marL="0" indent="0">
              <a:buNone/>
            </a:pPr>
            <a:r>
              <a:rPr lang="it-IT" dirty="0" err="1"/>
              <a:t>Sun</a:t>
            </a:r>
            <a:r>
              <a:rPr lang="it-IT" dirty="0"/>
              <a:t> </a:t>
            </a:r>
            <a:r>
              <a:rPr lang="it-IT" dirty="0" err="1"/>
              <a:t>Yat</a:t>
            </a:r>
            <a:r>
              <a:rPr lang="it-IT" dirty="0"/>
              <a:t> Sen e la nascita della Repubblica cinese (1911)</a:t>
            </a:r>
          </a:p>
          <a:p>
            <a:pPr marL="0" indent="0">
              <a:buNone/>
            </a:pPr>
            <a:r>
              <a:rPr lang="it-IT" dirty="0"/>
              <a:t>1912: nascita del Kuomintang (tre principi del popolo: identità nazionale, rappresentanza democratica, benessere materiale del popolo)</a:t>
            </a:r>
          </a:p>
          <a:p>
            <a:pPr marL="0" indent="0">
              <a:buNone/>
            </a:pPr>
            <a:r>
              <a:rPr lang="it-IT" dirty="0"/>
              <a:t>Yuan </a:t>
            </a:r>
            <a:r>
              <a:rPr lang="it-IT" dirty="0" err="1"/>
              <a:t>Shikai</a:t>
            </a:r>
            <a:r>
              <a:rPr lang="it-IT" dirty="0"/>
              <a:t> reprime la repubblica, tratta con </a:t>
            </a:r>
            <a:r>
              <a:rPr lang="it-IT" dirty="0" err="1"/>
              <a:t>Sun</a:t>
            </a:r>
            <a:r>
              <a:rPr lang="it-IT" dirty="0"/>
              <a:t> </a:t>
            </a:r>
            <a:r>
              <a:rPr lang="it-IT" dirty="0" err="1"/>
              <a:t>Yat</a:t>
            </a:r>
            <a:r>
              <a:rPr lang="it-IT" dirty="0"/>
              <a:t> Sen e lo sostituisce alla guida della Repubblica</a:t>
            </a:r>
          </a:p>
          <a:p>
            <a:pPr marL="0" indent="0">
              <a:buNone/>
            </a:pPr>
            <a:r>
              <a:rPr lang="it-IT" dirty="0"/>
              <a:t>1916: alla morte di Yuan </a:t>
            </a:r>
            <a:r>
              <a:rPr lang="it-IT" dirty="0" err="1"/>
              <a:t>Shikai</a:t>
            </a:r>
            <a:r>
              <a:rPr lang="it-IT" dirty="0"/>
              <a:t> la Repubblica va in frantumi. Regno dei ‘signori </a:t>
            </a:r>
            <a:r>
              <a:rPr lang="it-IT"/>
              <a:t>della guerra’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23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6DDCB-2557-EB4B-8946-83BBF065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51EC52-3A87-5A4D-AC93-C5BC9D14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Differenti forme imperiali:</a:t>
            </a:r>
          </a:p>
          <a:p>
            <a:pPr>
              <a:buFontTx/>
              <a:buChar char="-"/>
            </a:pPr>
            <a:r>
              <a:rPr lang="it-IT" dirty="0"/>
              <a:t>dominio economico informale</a:t>
            </a:r>
          </a:p>
          <a:p>
            <a:pPr>
              <a:buFontTx/>
              <a:buChar char="-"/>
            </a:pPr>
            <a:r>
              <a:rPr lang="it-IT" dirty="0"/>
              <a:t>conquista militare e dominio territoriale diretto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318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FB24D-7971-7947-B666-FBA7CC36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America del Sud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487DC11-5E85-D746-B23C-8B293A3B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290" y="1825625"/>
            <a:ext cx="3753420" cy="4351338"/>
          </a:xfrm>
        </p:spPr>
      </p:pic>
    </p:spTree>
    <p:extLst>
      <p:ext uri="{BB962C8B-B14F-4D97-AF65-F5344CB8AC3E}">
        <p14:creationId xmlns:p14="http://schemas.microsoft.com/office/powerpoint/2010/main" val="382829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4AC62A-E938-9545-AB8C-45CC5E16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C01710-A52E-014A-A181-FC5ACE971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Motivazioni dell’imperialismo:</a:t>
            </a:r>
          </a:p>
          <a:p>
            <a:pPr>
              <a:buFontTx/>
              <a:buChar char="-"/>
            </a:pPr>
            <a:r>
              <a:rPr lang="it-IT" dirty="0"/>
              <a:t>dimensione strategica</a:t>
            </a:r>
          </a:p>
          <a:p>
            <a:pPr>
              <a:buFontTx/>
              <a:buChar char="-"/>
            </a:pPr>
            <a:r>
              <a:rPr lang="it-IT" dirty="0"/>
              <a:t>dimensione politico-simbolica</a:t>
            </a:r>
          </a:p>
        </p:txBody>
      </p:sp>
    </p:spTree>
    <p:extLst>
      <p:ext uri="{BB962C8B-B14F-4D97-AF65-F5344CB8AC3E}">
        <p14:creationId xmlns:p14="http://schemas.microsoft.com/office/powerpoint/2010/main" val="32193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407915-3BAA-884C-997C-16E30035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EC9C2-92A7-4049-97D4-D0DF42AB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/>
              <a:t>Raccogli il fardello dell’uomo bianco </a:t>
            </a:r>
            <a:r>
              <a:rPr lang="it-IT" dirty="0"/>
              <a:t>(Kipling, 1899)</a:t>
            </a:r>
            <a:br>
              <a:rPr lang="it-IT" dirty="0"/>
            </a:br>
            <a:br>
              <a:rPr lang="it-IT" dirty="0"/>
            </a:br>
            <a:r>
              <a:rPr lang="it-IT" dirty="0"/>
              <a:t>Raccogli il fardello dell’Uomo Bianco-</a:t>
            </a:r>
            <a:br>
              <a:rPr lang="it-IT" dirty="0"/>
            </a:br>
            <a:r>
              <a:rPr lang="it-IT" dirty="0"/>
              <a:t>E ricevi la sua antica ricompensa:</a:t>
            </a:r>
            <a:br>
              <a:rPr lang="it-IT" dirty="0"/>
            </a:br>
            <a:r>
              <a:rPr lang="it-IT" dirty="0"/>
              <a:t>Il biasimo di coloro che fai progredire,</a:t>
            </a:r>
            <a:br>
              <a:rPr lang="it-IT" dirty="0"/>
            </a:br>
            <a:r>
              <a:rPr lang="it-IT" dirty="0"/>
              <a:t>L’odio di coloro su cui vigili–</a:t>
            </a:r>
            <a:br>
              <a:rPr lang="it-IT" dirty="0"/>
            </a:br>
            <a:r>
              <a:rPr lang="it-IT" dirty="0"/>
              <a:t>Il pianto delle moltitudini che indirizzi</a:t>
            </a:r>
            <a:br>
              <a:rPr lang="it-IT" dirty="0"/>
            </a:br>
            <a:r>
              <a:rPr lang="it-IT" dirty="0"/>
              <a:t>(Ah, lentamente!) verso la luce:</a:t>
            </a:r>
            <a:br>
              <a:rPr lang="it-IT" dirty="0"/>
            </a:br>
            <a:r>
              <a:rPr lang="it-IT" dirty="0"/>
              <a:t>"Perché ci ha strappato alla schiavitù,</a:t>
            </a:r>
            <a:br>
              <a:rPr lang="it-IT" dirty="0"/>
            </a:br>
            <a:r>
              <a:rPr lang="it-IT" dirty="0"/>
              <a:t>La nostra dolce notte Egiziana?"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646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7C275-69C4-1149-BD7A-9D307BE9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FEE86-9A4B-1543-9771-F5B4F19D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Edward Said, </a:t>
            </a:r>
            <a:r>
              <a:rPr lang="it-IT" i="1" dirty="0"/>
              <a:t>Orientalismo (1978)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Edward Said, </a:t>
            </a:r>
            <a:r>
              <a:rPr lang="it-IT" i="1" dirty="0"/>
              <a:t>Cultura e imperialismo (1993)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29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432546D-0A92-5744-BF58-8BE2507C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C447F-F6B4-664D-81BD-6681DC6518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Congo Belga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29BC030-9B6F-C443-B142-4016AF6819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523C21-AD88-F849-9D75-F3E67328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68" y="2784166"/>
            <a:ext cx="3009900" cy="31623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5B3FB7-2E9E-9E4D-8557-C3636CA2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6" y="2555566"/>
            <a:ext cx="5041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A6130-C066-F340-AA16-0AF179C2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23B66C5-4014-A84F-B1D2-F657964D8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080" y="1825625"/>
            <a:ext cx="5795839" cy="4351338"/>
          </a:xfrm>
        </p:spPr>
      </p:pic>
    </p:spTree>
    <p:extLst>
      <p:ext uri="{BB962C8B-B14F-4D97-AF65-F5344CB8AC3E}">
        <p14:creationId xmlns:p14="http://schemas.microsoft.com/office/powerpoint/2010/main" val="2518571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399</Words>
  <Application>Microsoft Macintosh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di Office</vt:lpstr>
      <vt:lpstr>Colonialismo, imperialismo, razzismo</vt:lpstr>
      <vt:lpstr>Presentazione standard di PowerPoint</vt:lpstr>
      <vt:lpstr>Presentazione standard di PowerPoint</vt:lpstr>
      <vt:lpstr>America del Sud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- Francia e Regno Unito in Africa</vt:lpstr>
      <vt:lpstr>Presentazione standard di PowerPoint</vt:lpstr>
      <vt:lpstr>Presentazione standard di PowerPoint</vt:lpstr>
      <vt:lpstr>South Africa, 1901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8</cp:revision>
  <dcterms:created xsi:type="dcterms:W3CDTF">2019-09-30T08:09:26Z</dcterms:created>
  <dcterms:modified xsi:type="dcterms:W3CDTF">2021-10-14T08:16:43Z</dcterms:modified>
</cp:coreProperties>
</file>