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520" r:id="rId2"/>
    <p:sldId id="528" r:id="rId3"/>
    <p:sldId id="529" r:id="rId4"/>
    <p:sldId id="530" r:id="rId5"/>
    <p:sldId id="531" r:id="rId6"/>
    <p:sldId id="532" r:id="rId7"/>
    <p:sldId id="533" r:id="rId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DA"/>
    <a:srgbClr val="E58312"/>
    <a:srgbClr val="F2F2F2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 autoAdjust="0"/>
    <p:restoredTop sz="86152"/>
  </p:normalViewPr>
  <p:slideViewPr>
    <p:cSldViewPr snapToGrid="0">
      <p:cViewPr varScale="1">
        <p:scale>
          <a:sx n="102" d="100"/>
          <a:sy n="102" d="100"/>
        </p:scale>
        <p:origin x="106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5EF3-BA92-4869-83A4-22F42C6C24B7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E434-BF89-4721-99BF-62A1667596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2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7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73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4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62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5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71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1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45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31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9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11" Type="http://schemas.openxmlformats.org/officeDocument/2006/relationships/image" Target="../media/image1.png"/><Relationship Id="rId5" Type="http://schemas.openxmlformats.org/officeDocument/2006/relationships/image" Target="../media/image17.png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503686E8-78A4-AF25-8060-11ACD7A1CDBA}"/>
              </a:ext>
            </a:extLst>
          </p:cNvPr>
          <p:cNvSpPr txBox="1">
            <a:spLocks/>
          </p:cNvSpPr>
          <p:nvPr/>
        </p:nvSpPr>
        <p:spPr>
          <a:xfrm>
            <a:off x="1706062" y="2291262"/>
            <a:ext cx="8779512" cy="287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404040"/>
                </a:solidFill>
              </a:rPr>
              <a:t>ELECTROMAGNETISM 2</a:t>
            </a:r>
          </a:p>
          <a:p>
            <a:pPr marL="514350" indent="0">
              <a:buNone/>
            </a:pPr>
            <a:endParaRPr lang="it-IT" dirty="0">
              <a:solidFill>
                <a:srgbClr val="404040"/>
              </a:solidFill>
            </a:endParaRPr>
          </a:p>
          <a:p>
            <a:pPr marL="0"/>
            <a:endParaRPr lang="it-IT" b="1" dirty="0">
              <a:solidFill>
                <a:srgbClr val="404040"/>
              </a:solidFill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91B96BE7-0BB9-E13F-5F3E-DFBA92F8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73" y="6273915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University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of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Studies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of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Teramo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5E0B7AA9-AD19-7016-4A32-22139B281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2"/>
    </mc:Choice>
    <mc:Fallback xmlns="">
      <p:transition spd="slow" advTm="5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32EE5CD8-94B6-E14C-E860-23C9BB49474E}"/>
                  </a:ext>
                </a:extLst>
              </p:cNvPr>
              <p:cNvSpPr txBox="1"/>
              <p:nvPr/>
            </p:nvSpPr>
            <p:spPr>
              <a:xfrm>
                <a:off x="481943" y="797859"/>
                <a:ext cx="1113846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/>
                  <a:t>Electric Field</a:t>
                </a:r>
                <a:r>
                  <a:rPr lang="it-IT" dirty="0"/>
                  <a:t>. </a:t>
                </a:r>
                <a:r>
                  <a:rPr lang="it-IT"/>
                  <a:t>A vector field, with magnitude</a:t>
                </a:r>
                <a:r>
                  <a:rPr lang="it-IT" dirty="0"/>
                  <a:t>, </a:t>
                </a:r>
                <a:r>
                  <a:rPr lang="it-IT"/>
                  <a:t>direction</a:t>
                </a:r>
                <a:r>
                  <a:rPr lang="it-IT" dirty="0"/>
                  <a:t>, </a:t>
                </a:r>
                <a:r>
                  <a:rPr lang="it-IT"/>
                  <a:t>and orientation</a:t>
                </a:r>
                <a:r>
                  <a:rPr lang="it-IT" dirty="0"/>
                  <a:t>. </a:t>
                </a:r>
                <a:r>
                  <a:rPr lang="it-IT"/>
                  <a:t>It consists of a distribution of electric field vectors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one for each point in the space surrounding an electric charge</a:t>
                </a:r>
                <a:r>
                  <a:rPr lang="it-IT" dirty="0"/>
                  <a:t>. </a:t>
                </a:r>
                <a:r>
                  <a:rPr lang="it-IT"/>
                  <a:t>At a point </a:t>
                </a:r>
                <a:r>
                  <a:rPr lang="it-IT" dirty="0"/>
                  <a:t>P, </a:t>
                </a:r>
                <a:r>
                  <a:rPr lang="it-IT"/>
                  <a:t>where a test charge is placed</a:t>
                </a:r>
                <a:r>
                  <a:rPr lang="it-IT" dirty="0"/>
                  <a:t>, </a:t>
                </a:r>
                <a:r>
                  <a:rPr lang="it-IT"/>
                  <a:t>the electric field is</a:t>
                </a:r>
                <a:r>
                  <a:rPr lang="it-IT" dirty="0"/>
                  <a:t>: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32EE5CD8-94B6-E14C-E860-23C9BB494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43" y="797859"/>
                <a:ext cx="11138468" cy="923330"/>
              </a:xfrm>
              <a:prstGeom prst="rect">
                <a:avLst/>
              </a:prstGeom>
              <a:blipFill>
                <a:blip r:embed="rId5"/>
                <a:stretch>
                  <a:fillRect l="-342" t="-2703" b="-9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1983C02C-E2A8-1C95-E5E5-61D38B497B1E}"/>
                  </a:ext>
                </a:extLst>
              </p:cNvPr>
              <p:cNvSpPr txBox="1"/>
              <p:nvPr/>
            </p:nvSpPr>
            <p:spPr>
              <a:xfrm>
                <a:off x="6051177" y="1937249"/>
                <a:ext cx="988796" cy="754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1983C02C-E2A8-1C95-E5E5-61D38B497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177" y="1937249"/>
                <a:ext cx="988796" cy="754181"/>
              </a:xfrm>
              <a:prstGeom prst="rect">
                <a:avLst/>
              </a:prstGeom>
              <a:blipFill>
                <a:blip r:embed="rId6"/>
                <a:stretch>
                  <a:fillRect l="-6329" r="-1266"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4">
            <a:extLst>
              <a:ext uri="{FF2B5EF4-FFF2-40B4-BE49-F238E27FC236}">
                <a16:creationId xmlns:a16="http://schemas.microsoft.com/office/drawing/2014/main" id="{2F0B35E3-61E3-6BC1-D4A0-E790AD689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0"/>
          <a:stretch>
            <a:fillRect/>
          </a:stretch>
        </p:blipFill>
        <p:spPr bwMode="auto">
          <a:xfrm>
            <a:off x="746033" y="1949408"/>
            <a:ext cx="2369367" cy="35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F91055-97FA-DF83-AE00-FFE52B5EF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1"/>
          <a:stretch/>
        </p:blipFill>
        <p:spPr bwMode="auto">
          <a:xfrm>
            <a:off x="9139519" y="2158116"/>
            <a:ext cx="2590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B87F84-CC75-7DC3-9D27-F9042D3D1A20}"/>
              </a:ext>
            </a:extLst>
          </p:cNvPr>
          <p:cNvSpPr txBox="1"/>
          <p:nvPr/>
        </p:nvSpPr>
        <p:spPr>
          <a:xfrm>
            <a:off x="3823099" y="3540189"/>
            <a:ext cx="525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/>
              <a:t>The </a:t>
            </a:r>
            <a:r>
              <a:rPr lang="it-IT" b="1"/>
              <a:t>electric field lines </a:t>
            </a:r>
            <a:r>
              <a:rPr lang="it-IT"/>
              <a:t>emerge from </a:t>
            </a:r>
            <a:r>
              <a:rPr lang="it-IT" dirty="0"/>
              <a:t>positive </a:t>
            </a:r>
            <a:r>
              <a:rPr lang="it-IT"/>
              <a:t>charges </a:t>
            </a:r>
            <a:r>
              <a:rPr lang="it-IT" dirty="0"/>
              <a:t>(</a:t>
            </a:r>
            <a:r>
              <a:rPr lang="it-IT"/>
              <a:t>where they originate</a:t>
            </a:r>
            <a:r>
              <a:rPr lang="it-IT" dirty="0"/>
              <a:t>) </a:t>
            </a:r>
            <a:r>
              <a:rPr lang="it-IT"/>
              <a:t>and enter </a:t>
            </a:r>
            <a:r>
              <a:rPr lang="it-IT" dirty="0"/>
              <a:t>negative </a:t>
            </a:r>
            <a:r>
              <a:rPr lang="it-IT"/>
              <a:t>charges </a:t>
            </a:r>
            <a:r>
              <a:rPr lang="it-IT" dirty="0"/>
              <a:t>(</a:t>
            </a:r>
            <a:r>
              <a:rPr lang="it-IT"/>
              <a:t>where they terminate</a:t>
            </a:r>
            <a:r>
              <a:rPr lang="it-IT" dirty="0"/>
              <a:t>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D54ADA-0B5C-7BDB-4C5C-1851D40F4AC6}"/>
              </a:ext>
            </a:extLst>
          </p:cNvPr>
          <p:cNvSpPr txBox="1"/>
          <p:nvPr/>
        </p:nvSpPr>
        <p:spPr>
          <a:xfrm>
            <a:off x="3616269" y="5312278"/>
            <a:ext cx="5253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dimensions</a:t>
            </a:r>
            <a:r>
              <a:rPr lang="it-IT" dirty="0"/>
              <a:t> of the </a:t>
            </a:r>
            <a:r>
              <a:rPr lang="it-IT" dirty="0" err="1"/>
              <a:t>electric</a:t>
            </a:r>
            <a:r>
              <a:rPr lang="it-IT" dirty="0"/>
              <a:t> field are </a:t>
            </a:r>
            <a:r>
              <a:rPr lang="it-IT" dirty="0" err="1"/>
              <a:t>those</a:t>
            </a:r>
            <a:r>
              <a:rPr lang="it-IT" dirty="0"/>
              <a:t> of a force </a:t>
            </a:r>
            <a:r>
              <a:rPr lang="it-IT" dirty="0" err="1"/>
              <a:t>divided</a:t>
            </a:r>
            <a:r>
              <a:rPr lang="it-IT" dirty="0"/>
              <a:t> by a </a:t>
            </a:r>
            <a:r>
              <a:rPr lang="it-IT" dirty="0" err="1"/>
              <a:t>charge</a:t>
            </a:r>
            <a:r>
              <a:rPr lang="it-IT" dirty="0"/>
              <a:t>, and the </a:t>
            </a:r>
            <a:r>
              <a:rPr lang="it-IT" dirty="0" err="1"/>
              <a:t>unit</a:t>
            </a:r>
            <a:r>
              <a:rPr lang="it-IT" dirty="0"/>
              <a:t> of </a:t>
            </a:r>
            <a:r>
              <a:rPr lang="it-IT" dirty="0" err="1"/>
              <a:t>measurement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:</a:t>
            </a:r>
          </a:p>
          <a:p>
            <a:pPr algn="ctr"/>
            <a:r>
              <a:rPr lang="it-IT" b="1" dirty="0"/>
              <a:t>Newton/Coulomb = Volt/</a:t>
            </a:r>
            <a:r>
              <a:rPr lang="it-IT" b="1" dirty="0" err="1"/>
              <a:t>meter</a:t>
            </a:r>
            <a:endParaRPr lang="it-IT" b="1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1D1FB06-448D-7E56-EE38-BC0001AB8047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981B38-645E-713A-8ABE-0573F637AF5B}"/>
              </a:ext>
            </a:extLst>
          </p:cNvPr>
          <p:cNvSpPr txBox="1"/>
          <p:nvPr/>
        </p:nvSpPr>
        <p:spPr>
          <a:xfrm>
            <a:off x="1921333" y="2936570"/>
            <a:ext cx="11897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524466-57FB-31CC-0B92-6FA42A9BC010}"/>
              </a:ext>
            </a:extLst>
          </p:cNvPr>
          <p:cNvSpPr txBox="1"/>
          <p:nvPr/>
        </p:nvSpPr>
        <p:spPr>
          <a:xfrm>
            <a:off x="461681" y="2466166"/>
            <a:ext cx="13611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it-IT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the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85C541-1813-CEEC-889E-C1C24B6E580B}"/>
              </a:ext>
            </a:extLst>
          </p:cNvPr>
          <p:cNvSpPr txBox="1"/>
          <p:nvPr/>
        </p:nvSpPr>
        <p:spPr>
          <a:xfrm>
            <a:off x="371822" y="4463519"/>
            <a:ext cx="12740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 in the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294B49-88CC-7596-2753-E8DB3A4C693A}"/>
              </a:ext>
            </a:extLst>
          </p:cNvPr>
          <p:cNvSpPr txBox="1"/>
          <p:nvPr/>
        </p:nvSpPr>
        <p:spPr>
          <a:xfrm>
            <a:off x="1668415" y="3429000"/>
            <a:ext cx="2091768" cy="830997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The rod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rise to a force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on the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A3DB85-1C1F-4B64-573D-601746377B97}"/>
              </a:ext>
            </a:extLst>
          </p:cNvPr>
          <p:cNvSpPr txBox="1"/>
          <p:nvPr/>
        </p:nvSpPr>
        <p:spPr>
          <a:xfrm>
            <a:off x="431603" y="5656137"/>
            <a:ext cx="26794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positive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₀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electrostatic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force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acts on the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point P.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653D308-E12B-2D27-5F3E-88C8B24F7234}"/>
              </a:ext>
            </a:extLst>
          </p:cNvPr>
          <p:cNvSpPr txBox="1"/>
          <p:nvPr/>
        </p:nvSpPr>
        <p:spPr>
          <a:xfrm>
            <a:off x="10638895" y="3134330"/>
            <a:ext cx="13611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positive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5E15BD2-3DDC-2C9C-1AFB-0FC931F5A105}"/>
              </a:ext>
            </a:extLst>
          </p:cNvPr>
          <p:cNvSpPr txBox="1"/>
          <p:nvPr/>
        </p:nvSpPr>
        <p:spPr>
          <a:xfrm>
            <a:off x="8869772" y="6060141"/>
            <a:ext cx="13611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 lines</a:t>
            </a: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5BADAB3A-FC23-B571-9ED4-3828EE167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04"/>
    </mc:Choice>
    <mc:Fallback xmlns="">
      <p:transition spd="slow" advTm="27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0D065AA-F706-1F31-80A5-2E904864B634}"/>
                  </a:ext>
                </a:extLst>
              </p:cNvPr>
              <p:cNvSpPr txBox="1"/>
              <p:nvPr/>
            </p:nvSpPr>
            <p:spPr>
              <a:xfrm>
                <a:off x="510989" y="245639"/>
                <a:ext cx="111384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/>
                  <a:t>Electric Field Generated by a Point Charge</a:t>
                </a:r>
                <a:r>
                  <a:rPr lang="it-IT" dirty="0"/>
                  <a:t>. </a:t>
                </a:r>
                <a:r>
                  <a:rPr lang="it-IT"/>
                  <a:t>The force acting on a test charge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due to a point charge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/>
                  <a:t>is </a:t>
                </a:r>
                <a:r>
                  <a:rPr lang="it-IT" dirty="0"/>
                  <a:t>(</a:t>
                </a:r>
                <a:r>
                  <a:rPr lang="it-IT"/>
                  <a:t>from Coulomb's law</a:t>
                </a:r>
                <a:r>
                  <a:rPr lang="it-IT" dirty="0"/>
                  <a:t>):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0D065AA-F706-1F31-80A5-2E904864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9" y="245639"/>
                <a:ext cx="11138468" cy="646331"/>
              </a:xfrm>
              <a:prstGeom prst="rect">
                <a:avLst/>
              </a:prstGeom>
              <a:blipFill>
                <a:blip r:embed="rId5"/>
                <a:stretch>
                  <a:fillRect l="-456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D7B43C3-5044-D2E2-B689-C274801FDA93}"/>
                  </a:ext>
                </a:extLst>
              </p:cNvPr>
              <p:cNvSpPr txBox="1"/>
              <p:nvPr/>
            </p:nvSpPr>
            <p:spPr>
              <a:xfrm>
                <a:off x="4607859" y="1001013"/>
                <a:ext cx="2062038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D7B43C3-5044-D2E2-B689-C274801FD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859" y="1001013"/>
                <a:ext cx="2062038" cy="756617"/>
              </a:xfrm>
              <a:prstGeom prst="rect">
                <a:avLst/>
              </a:prstGeom>
              <a:blipFill>
                <a:blip r:embed="rId6"/>
                <a:stretch>
                  <a:fillRect l="-2439" r="-1220" b="-81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E8B27A-C016-8794-87B1-A167A5AC1659}"/>
              </a:ext>
            </a:extLst>
          </p:cNvPr>
          <p:cNvSpPr txBox="1"/>
          <p:nvPr/>
        </p:nvSpPr>
        <p:spPr>
          <a:xfrm>
            <a:off x="313765" y="2621353"/>
            <a:ext cx="1113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The electric field generated by the particle is</a:t>
            </a:r>
            <a:r>
              <a:rPr lang="it-IT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5B6AC3F-1E36-A4AC-9002-E27AAA40A3A1}"/>
                  </a:ext>
                </a:extLst>
              </p:cNvPr>
              <p:cNvSpPr txBox="1"/>
              <p:nvPr/>
            </p:nvSpPr>
            <p:spPr>
              <a:xfrm>
                <a:off x="1371600" y="3622660"/>
                <a:ext cx="3746410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acc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5B6AC3F-1E36-A4AC-9002-E27AAA40A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622660"/>
                <a:ext cx="3746410" cy="756617"/>
              </a:xfrm>
              <a:prstGeom prst="rect">
                <a:avLst/>
              </a:prstGeom>
              <a:blipFill>
                <a:blip r:embed="rId7"/>
                <a:stretch>
                  <a:fillRect l="-1351" t="-1667" r="-338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4">
            <a:extLst>
              <a:ext uri="{FF2B5EF4-FFF2-40B4-BE49-F238E27FC236}">
                <a16:creationId xmlns:a16="http://schemas.microsoft.com/office/drawing/2014/main" id="{5056E825-4C6F-A7D2-A282-4BCA98FA8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0"/>
          <a:stretch/>
        </p:blipFill>
        <p:spPr bwMode="auto">
          <a:xfrm>
            <a:off x="8009185" y="877149"/>
            <a:ext cx="2511677" cy="255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E7F5304-F076-D42C-728F-E61897D9690F}"/>
                  </a:ext>
                </a:extLst>
              </p:cNvPr>
              <p:cNvSpPr txBox="1"/>
              <p:nvPr/>
            </p:nvSpPr>
            <p:spPr>
              <a:xfrm>
                <a:off x="313765" y="624302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 : </a:t>
                </a:r>
                <a:r>
                  <a:rPr lang="it-IT"/>
                  <a:t>dielectric constant in vacuum</a:t>
                </a:r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E7F5304-F076-D42C-728F-E61897D9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65" y="6243029"/>
                <a:ext cx="6096000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The Electric Field - EEWeb">
            <a:extLst>
              <a:ext uri="{FF2B5EF4-FFF2-40B4-BE49-F238E27FC236}">
                <a16:creationId xmlns:a16="http://schemas.microsoft.com/office/drawing/2014/main" id="{FEE2A52F-6A87-39E4-3A2F-DEED46E6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19" y="3687304"/>
            <a:ext cx="4975410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1789A6-3D42-F2C7-CFE4-E384CAFA3867}"/>
              </a:ext>
            </a:extLst>
          </p:cNvPr>
          <p:cNvSpPr txBox="1"/>
          <p:nvPr/>
        </p:nvSpPr>
        <p:spPr>
          <a:xfrm>
            <a:off x="313765" y="4789051"/>
            <a:ext cx="545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Through every point </a:t>
            </a:r>
            <a:r>
              <a:rPr lang="it-IT" dirty="0"/>
              <a:t>(</a:t>
            </a:r>
            <a:r>
              <a:rPr lang="it-IT"/>
              <a:t>except those where charges are located</a:t>
            </a:r>
            <a:r>
              <a:rPr lang="it-IT" dirty="0"/>
              <a:t>) </a:t>
            </a:r>
            <a:r>
              <a:rPr lang="it-IT"/>
              <a:t>passes one and only one line of force</a:t>
            </a:r>
            <a:r>
              <a:rPr lang="it-IT" dirty="0"/>
              <a:t>. 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B56D3802-FEFB-2F26-D714-D081D4C7A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58"/>
    </mc:Choice>
    <mc:Fallback xmlns="">
      <p:transition spd="slow" advTm="110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3898BEE-A5AA-6612-B56D-181662340EBD}"/>
                  </a:ext>
                </a:extLst>
              </p:cNvPr>
              <p:cNvSpPr txBox="1"/>
              <p:nvPr/>
            </p:nvSpPr>
            <p:spPr>
              <a:xfrm>
                <a:off x="526766" y="236411"/>
                <a:ext cx="111384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/>
                  <a:t>Electric Field Generated by a Dipole</a:t>
                </a:r>
                <a:r>
                  <a:rPr lang="it-IT" dirty="0"/>
                  <a:t>. </a:t>
                </a:r>
                <a:r>
                  <a:rPr lang="it-IT"/>
                  <a:t>The electric dipole consists of two particles with the same charge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but of opposite sign</a:t>
                </a:r>
                <a:r>
                  <a:rPr lang="it-IT" dirty="0"/>
                  <a:t>, </a:t>
                </a:r>
                <a:r>
                  <a:rPr lang="it-IT"/>
                  <a:t>separated by a distance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3898BEE-A5AA-6612-B56D-181662340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66" y="236411"/>
                <a:ext cx="11138468" cy="646331"/>
              </a:xfrm>
              <a:prstGeom prst="rect">
                <a:avLst/>
              </a:prstGeom>
              <a:blipFill>
                <a:blip r:embed="rId5"/>
                <a:stretch>
                  <a:fillRect l="-456" t="-3846" r="-114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4">
            <a:extLst>
              <a:ext uri="{FF2B5EF4-FFF2-40B4-BE49-F238E27FC236}">
                <a16:creationId xmlns:a16="http://schemas.microsoft.com/office/drawing/2014/main" id="{CC04CE82-29B3-22D8-2FD1-840A6484E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1"/>
          <a:stretch/>
        </p:blipFill>
        <p:spPr bwMode="auto">
          <a:xfrm>
            <a:off x="427356" y="923083"/>
            <a:ext cx="2689424" cy="238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46897143-1646-2EED-98DA-4C1FF569A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8"/>
          <a:stretch/>
        </p:blipFill>
        <p:spPr bwMode="auto">
          <a:xfrm>
            <a:off x="9113370" y="1578660"/>
            <a:ext cx="2768600" cy="468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0FF62C0-DF9B-1879-9D30-028E7FF2690F}"/>
                  </a:ext>
                </a:extLst>
              </p:cNvPr>
              <p:cNvSpPr txBox="1"/>
              <p:nvPr/>
            </p:nvSpPr>
            <p:spPr>
              <a:xfrm>
                <a:off x="3542956" y="1101254"/>
                <a:ext cx="5106088" cy="2598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At point </a:t>
                </a:r>
                <a:r>
                  <a:rPr lang="it-IT" dirty="0"/>
                  <a:t>P, </a:t>
                </a:r>
                <a:r>
                  <a:rPr lang="it-IT"/>
                  <a:t>the electric field has the value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r>
                  <a:rPr lang="it-IT"/>
                  <a:t>Where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</a:t>
                </a:r>
                <a:r>
                  <a:rPr lang="it-IT" b="1"/>
                  <a:t>electric dipole moment</a:t>
                </a:r>
                <a:r>
                  <a:rPr lang="it-IT" dirty="0"/>
                  <a:t>, </a:t>
                </a:r>
                <a:r>
                  <a:rPr lang="it-IT"/>
                  <a:t>corresponding to the product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𝑞𝑑</m:t>
                    </m:r>
                  </m:oMath>
                </a14:m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distance from the considered point to the center of the dipole</a:t>
                </a:r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0FF62C0-DF9B-1879-9D30-028E7FF2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956" y="1101254"/>
                <a:ext cx="5106088" cy="2598788"/>
              </a:xfrm>
              <a:prstGeom prst="rect">
                <a:avLst/>
              </a:prstGeom>
              <a:blipFill>
                <a:blip r:embed="rId8"/>
                <a:stretch>
                  <a:fillRect l="-743" t="-971" b="-24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337294-4706-9228-B3CA-1E8DE93F80FC}"/>
              </a:ext>
            </a:extLst>
          </p:cNvPr>
          <p:cNvSpPr txBox="1"/>
          <p:nvPr/>
        </p:nvSpPr>
        <p:spPr>
          <a:xfrm>
            <a:off x="80683" y="3352518"/>
            <a:ext cx="3573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/>
              <a:t>at every point on the line, the electrostatic field is tangent to the field line</a:t>
            </a:r>
            <a:endParaRPr lang="it-IT" sz="1600" i="1" dirty="0"/>
          </a:p>
        </p:txBody>
      </p:sp>
      <p:pic>
        <p:nvPicPr>
          <p:cNvPr id="7" name="Picture 2" descr="Electric field created by a positive and negative standing charge close to each other">
            <a:extLst>
              <a:ext uri="{FF2B5EF4-FFF2-40B4-BE49-F238E27FC236}">
                <a16:creationId xmlns:a16="http://schemas.microsoft.com/office/drawing/2014/main" id="{5B3F7434-AD29-5E99-C5F3-B2311872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42" y="3937293"/>
            <a:ext cx="3451412" cy="25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420A2F-75CD-C7DB-8AB3-B982364B946B}"/>
              </a:ext>
            </a:extLst>
          </p:cNvPr>
          <p:cNvSpPr txBox="1"/>
          <p:nvPr/>
        </p:nvSpPr>
        <p:spPr>
          <a:xfrm>
            <a:off x="10635983" y="3429000"/>
            <a:ext cx="1556017" cy="646331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Here the field of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dominates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B03DD7B-C868-895F-222B-D8BB83B833E6}"/>
              </a:ext>
            </a:extLst>
          </p:cNvPr>
          <p:cNvSpPr txBox="1"/>
          <p:nvPr/>
        </p:nvSpPr>
        <p:spPr>
          <a:xfrm>
            <a:off x="10635983" y="5377927"/>
            <a:ext cx="1556017" cy="646331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Here the field of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dominates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CFC467-9083-FCC8-EBCC-DA2930EA93EC}"/>
              </a:ext>
            </a:extLst>
          </p:cNvPr>
          <p:cNvSpPr txBox="1"/>
          <p:nvPr/>
        </p:nvSpPr>
        <p:spPr>
          <a:xfrm>
            <a:off x="10199852" y="4799136"/>
            <a:ext cx="83749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center of the </a:t>
            </a:r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008741CA-3B9F-F365-A3E4-4FCB0D1A0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837"/>
    </mc:Choice>
    <mc:Fallback xmlns="">
      <p:transition spd="slow" advTm="21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83" x="5014913" y="6519863"/>
          <p14:tracePt t="12986" x="5006975" y="4021138"/>
          <p14:tracePt t="13205" x="5006975" y="4037013"/>
          <p14:tracePt t="13213" x="5014913" y="4060825"/>
          <p14:tracePt t="13221" x="5056188" y="4094163"/>
          <p14:tracePt t="13229" x="5087938" y="4141788"/>
          <p14:tracePt t="13238" x="5153025" y="4206875"/>
          <p14:tracePt t="13246" x="5281613" y="4327525"/>
          <p14:tracePt t="13254" x="5467350" y="4456113"/>
          <p14:tracePt t="13262" x="5692775" y="4625975"/>
          <p14:tracePt t="13271" x="5951538" y="4835525"/>
          <p14:tracePt t="13279" x="6216650" y="5037138"/>
          <p14:tracePt t="13287" x="6354763" y="5133975"/>
          <p14:tracePt t="13296" x="6556375" y="5310188"/>
          <p14:tracePt t="13304" x="6643688" y="5383213"/>
          <p14:tracePt t="13314" x="6813550" y="5535613"/>
          <p14:tracePt t="13330" x="6886575" y="5624513"/>
          <p14:tracePt t="13341" x="6991350" y="5770563"/>
          <p14:tracePt t="13346" x="7007225" y="5818188"/>
          <p14:tracePt t="13354" x="7007225" y="5849938"/>
          <p14:tracePt t="13362" x="7007225" y="5899150"/>
          <p14:tracePt t="13379" x="6958013" y="5995988"/>
          <p14:tracePt t="13389" x="6934200" y="6059488"/>
          <p14:tracePt t="13398" x="6894513" y="6092825"/>
          <p14:tracePt t="13404" x="6886575" y="6116638"/>
          <p14:tracePt t="13412" x="6837363" y="6189663"/>
          <p14:tracePt t="13423" x="6813550" y="6229350"/>
          <p14:tracePt t="13431" x="6797675" y="6253163"/>
          <p14:tracePt t="13439" x="6765925" y="6302375"/>
          <p14:tracePt t="13446" x="6748463" y="6310313"/>
          <p14:tracePt t="13454" x="6716713" y="6357938"/>
          <p14:tracePt t="13462" x="6692900" y="6381750"/>
          <p14:tracePt t="13473" x="6669088" y="6423025"/>
          <p14:tracePt t="13482" x="6651625" y="6470650"/>
          <p14:tracePt t="13487" x="6627813" y="6519863"/>
          <p14:tracePt t="13496" x="6619875" y="6551613"/>
          <p14:tracePt t="13504" x="6604000" y="6616700"/>
          <p14:tracePt t="13512" x="6596063" y="6664325"/>
          <p14:tracePt t="13520" x="6596063" y="6713538"/>
          <p14:tracePt t="13529" x="6596063" y="6737350"/>
          <p14:tracePt t="13537" x="6596063" y="6769100"/>
          <p14:tracePt t="13545" x="6596063" y="6810375"/>
          <p14:tracePt t="13553" x="6596063" y="6834188"/>
          <p14:tracePt t="13888" x="6596063" y="6769100"/>
          <p14:tracePt t="13900" x="6572250" y="6672263"/>
          <p14:tracePt t="13905" x="6556375" y="6575425"/>
          <p14:tracePt t="13914" x="6523038" y="6470650"/>
          <p14:tracePt t="13921" x="6483350" y="6350000"/>
          <p14:tracePt t="13929" x="6475413" y="6286500"/>
          <p14:tracePt t="13937" x="6426200" y="6181725"/>
          <p14:tracePt t="13945" x="6386513" y="6084888"/>
          <p14:tracePt t="13954" x="6354763" y="5995988"/>
          <p14:tracePt t="13962" x="6305550" y="5922963"/>
          <p14:tracePt t="13971" x="6265863" y="5875338"/>
          <p14:tracePt t="13979" x="6240463" y="5849938"/>
          <p14:tracePt t="13987" x="6216650" y="5818188"/>
          <p14:tracePt t="13995" x="6192838" y="5794375"/>
          <p14:tracePt t="15018" x="2209800" y="3182938"/>
          <p14:tracePt t="15034" x="2193925" y="3182938"/>
          <p14:tracePt t="15045" x="2185988" y="3198813"/>
          <p14:tracePt t="15087" x="2185988" y="3206750"/>
          <p14:tracePt t="15297" x="2185988" y="3182938"/>
          <p14:tracePt t="15306" x="2185988" y="3135313"/>
          <p14:tracePt t="15314" x="2185988" y="3078163"/>
          <p14:tracePt t="15322" x="2185988" y="3014663"/>
          <p14:tracePt t="15329" x="2185988" y="2933700"/>
          <p14:tracePt t="15337" x="2168525" y="2844800"/>
          <p14:tracePt t="15345" x="2160588" y="2700338"/>
          <p14:tracePt t="15354" x="2144713" y="2530475"/>
          <p14:tracePt t="15362" x="2120900" y="2378075"/>
          <p14:tracePt t="15371" x="2089150" y="2216150"/>
          <p14:tracePt t="15379" x="2047875" y="2071688"/>
          <p14:tracePt t="15389" x="1958975" y="1804988"/>
          <p14:tracePt t="15403" x="1927225" y="1749425"/>
          <p14:tracePt t="15412" x="1887538" y="1636713"/>
          <p14:tracePt t="15421" x="1838325" y="1547813"/>
          <p14:tracePt t="15431" x="1757363" y="1393825"/>
          <p14:tracePt t="15445" x="1693863" y="1346200"/>
          <p14:tracePt t="15462" x="1547813" y="1249363"/>
          <p14:tracePt t="15472" x="1492250" y="1225550"/>
          <p14:tracePt t="15479" x="1419225" y="1225550"/>
          <p14:tracePt t="15487" x="1346200" y="1225550"/>
          <p14:tracePt t="15497" x="1274763" y="1225550"/>
          <p14:tracePt t="15504" x="1201738" y="1225550"/>
          <p14:tracePt t="15514" x="1136650" y="1225550"/>
          <p14:tracePt t="15521" x="1112838" y="1225550"/>
          <p14:tracePt t="15529" x="1063625" y="1233488"/>
          <p14:tracePt t="15537" x="1039813" y="1249363"/>
          <p14:tracePt t="15545" x="1016000" y="1249363"/>
          <p14:tracePt t="15554" x="1008063" y="1257300"/>
          <p14:tracePt t="15562" x="992188" y="1273175"/>
          <p14:tracePt t="15570" x="984250" y="1281113"/>
          <p14:tracePt t="15579" x="984250" y="1296988"/>
          <p14:tracePt t="15587" x="984250" y="1322388"/>
          <p14:tracePt t="15595" x="984250" y="1330325"/>
          <p14:tracePt t="15604" x="984250" y="1370013"/>
          <p14:tracePt t="15612" x="1008063" y="1393825"/>
          <p14:tracePt t="15620" x="1031875" y="1443038"/>
          <p14:tracePt t="15629" x="1089025" y="1514475"/>
          <p14:tracePt t="15637" x="1128713" y="1587500"/>
          <p14:tracePt t="15648" x="1152525" y="1636713"/>
          <p14:tracePt t="15654" x="1249363" y="1773238"/>
          <p14:tracePt t="15665" x="1274763" y="1804988"/>
          <p14:tracePt t="15673" x="1346200" y="1893888"/>
          <p14:tracePt t="15679" x="1395413" y="1974850"/>
          <p14:tracePt t="15687" x="1443038" y="2046288"/>
          <p14:tracePt t="15698" x="1492250" y="2119313"/>
          <p14:tracePt t="15715" x="1612900" y="2255838"/>
          <p14:tracePt t="15729" x="1636713" y="2263775"/>
          <p14:tracePt t="15740" x="1693863" y="2312988"/>
          <p14:tracePt t="15748" x="1717675" y="2328863"/>
          <p14:tracePt t="15764" x="1757363" y="2336800"/>
          <p14:tracePt t="15772" x="1765300" y="2336800"/>
          <p14:tracePt t="15787" x="1790700" y="2336800"/>
          <p14:tracePt t="15798" x="1814513" y="2336800"/>
          <p14:tracePt t="15805" x="1830388" y="2328863"/>
          <p14:tracePt t="15813" x="1830388" y="2312988"/>
          <p14:tracePt t="15821" x="1838325" y="2305050"/>
          <p14:tracePt t="15829" x="1838325" y="2289175"/>
          <p14:tracePt t="15837" x="1854200" y="2263775"/>
          <p14:tracePt t="15846" x="1854200" y="2255838"/>
          <p14:tracePt t="15855" x="1854200" y="2239963"/>
          <p14:tracePt t="15863" x="1862138" y="2232025"/>
          <p14:tracePt t="15871" x="1862138" y="2216150"/>
          <p14:tracePt t="15887" x="1862138" y="2208213"/>
          <p14:tracePt t="15896" x="1862138" y="2192338"/>
          <p14:tracePt t="15937" x="1862138" y="2184400"/>
          <p14:tracePt t="17062" x="1330325" y="1708150"/>
          <p14:tracePt t="17075" x="1322388" y="1749425"/>
          <p14:tracePt t="17079" x="1322388" y="1797050"/>
          <p14:tracePt t="17087" x="1322388" y="1828800"/>
          <p14:tracePt t="17096" x="1322388" y="1854200"/>
          <p14:tracePt t="17104" x="1322388" y="1893888"/>
          <p14:tracePt t="17113" x="1322388" y="1917700"/>
          <p14:tracePt t="17120" x="1330325" y="1925638"/>
          <p14:tracePt t="17129" x="1346200" y="1949450"/>
          <p14:tracePt t="17137" x="1354138" y="1966913"/>
          <p14:tracePt t="17146" x="1379538" y="1974850"/>
          <p14:tracePt t="17154" x="1403350" y="1998663"/>
          <p14:tracePt t="17162" x="1419225" y="1998663"/>
          <p14:tracePt t="17171" x="1443038" y="1998663"/>
          <p14:tracePt t="17179" x="1466850" y="2014538"/>
          <p14:tracePt t="17189" x="1500188" y="2014538"/>
          <p14:tracePt t="17196" x="1524000" y="2014538"/>
          <p14:tracePt t="17212" x="1539875" y="2014538"/>
          <p14:tracePt t="17221" x="1571625" y="1998663"/>
          <p14:tracePt t="17231" x="1589088" y="1990725"/>
          <p14:tracePt t="17237" x="1597025" y="1966913"/>
          <p14:tracePt t="17246" x="1612900" y="1949450"/>
          <p14:tracePt t="17254" x="1612900" y="1941513"/>
          <p14:tracePt t="17262" x="1620838" y="1917700"/>
          <p14:tracePt t="17279" x="1636713" y="1901825"/>
          <p14:tracePt t="17287" x="1636713" y="1893888"/>
          <p14:tracePt t="17296" x="1636713" y="1878013"/>
          <p14:tracePt t="17304" x="1644650" y="1870075"/>
          <p14:tracePt t="17312" x="1644650" y="1854200"/>
          <p14:tracePt t="17337" x="1644650" y="1844675"/>
          <p14:tracePt t="17365" x="1644650" y="1828800"/>
          <p14:tracePt t="17387" x="1644650" y="1820863"/>
          <p14:tracePt t="17404" x="1636713" y="1820863"/>
          <p14:tracePt t="17421" x="1636713" y="1804988"/>
          <p14:tracePt t="17429" x="1620838" y="1804988"/>
          <p14:tracePt t="17445" x="1620838" y="1797050"/>
          <p14:tracePt t="17454" x="1612900" y="1797050"/>
          <p14:tracePt t="17470" x="1597025" y="1781175"/>
          <p14:tracePt t="17496" x="1589088" y="1773238"/>
          <p14:tracePt t="17772" x="1589088" y="1749425"/>
          <p14:tracePt t="17781" x="1589088" y="1708150"/>
          <p14:tracePt t="17790" x="1597025" y="1619250"/>
          <p14:tracePt t="17807" x="1597025" y="1571625"/>
          <p14:tracePt t="17812" x="1612900" y="1522413"/>
          <p14:tracePt t="17820" x="1612900" y="1474788"/>
          <p14:tracePt t="17829" x="1620838" y="1417638"/>
          <p14:tracePt t="17837" x="1620838" y="1377950"/>
          <p14:tracePt t="17846" x="1620838" y="1330325"/>
          <p14:tracePt t="17856" x="1620838" y="1273175"/>
          <p14:tracePt t="17865" x="1620838" y="1233488"/>
          <p14:tracePt t="17879" x="1620838" y="1200150"/>
          <p14:tracePt t="17889" x="1597025" y="1136650"/>
          <p14:tracePt t="17898" x="1589088" y="1112838"/>
          <p14:tracePt t="17904" x="1589088" y="1087438"/>
          <p14:tracePt t="17913" x="1571625" y="1063625"/>
          <p14:tracePt t="17923" x="1563688" y="1039813"/>
          <p14:tracePt t="17931" x="1539875" y="1008063"/>
          <p14:tracePt t="17938" x="1524000" y="982663"/>
          <p14:tracePt t="17946" x="1516063" y="966788"/>
          <p14:tracePt t="17957" x="1500188" y="942975"/>
          <p14:tracePt t="17962" x="1476375" y="919163"/>
          <p14:tracePt t="17971" x="1466850" y="911225"/>
          <p14:tracePt t="17979" x="1443038" y="893763"/>
          <p14:tracePt t="17988" x="1427163" y="869950"/>
          <p14:tracePt t="17996" x="1403350" y="862013"/>
          <p14:tracePt t="18004" x="1395413" y="846138"/>
          <p14:tracePt t="18012" x="1370013" y="838200"/>
          <p14:tracePt t="18020" x="1354138" y="822325"/>
          <p14:tracePt t="18029" x="1330325" y="814388"/>
          <p14:tracePt t="18037" x="1306513" y="798513"/>
          <p14:tracePt t="18045" x="1282700" y="798513"/>
          <p14:tracePt t="18054" x="1257300" y="788988"/>
          <p14:tracePt t="18062" x="1249363" y="788988"/>
          <p14:tracePt t="18070" x="1225550" y="788988"/>
          <p14:tracePt t="19092" x="3475038" y="403225"/>
          <p14:tracePt t="19103" x="3516313" y="427038"/>
          <p14:tracePt t="19104" x="3524250" y="434975"/>
          <p14:tracePt t="19113" x="3540125" y="434975"/>
          <p14:tracePt t="19120" x="3563938" y="450850"/>
          <p14:tracePt t="19129" x="3571875" y="458788"/>
          <p14:tracePt t="19145" x="3613150" y="484188"/>
          <p14:tracePt t="19154" x="3621088" y="484188"/>
          <p14:tracePt t="19162" x="3636963" y="500063"/>
          <p14:tracePt t="19170" x="3644900" y="500063"/>
          <p14:tracePt t="19179" x="3644900" y="508000"/>
          <p14:tracePt t="19187" x="3668713" y="523875"/>
          <p14:tracePt t="19195" x="3684588" y="523875"/>
          <p14:tracePt t="19204" x="3692525" y="531813"/>
          <p14:tracePt t="19213" x="3709988" y="531813"/>
          <p14:tracePt t="19220" x="3717925" y="547688"/>
          <p14:tracePt t="19229" x="3733800" y="547688"/>
          <p14:tracePt t="19237" x="3757613" y="555625"/>
          <p14:tracePt t="19246" x="3765550" y="555625"/>
          <p14:tracePt t="19254" x="3765550" y="571500"/>
          <p14:tracePt t="19262" x="3781425" y="571500"/>
          <p14:tracePt t="19279" x="3789363" y="571500"/>
          <p14:tracePt t="19295" x="3805238" y="571500"/>
          <p14:tracePt t="19328" x="3805238" y="579438"/>
          <p14:tracePt t="19554" x="3814763" y="579438"/>
          <p14:tracePt t="19564" x="3814763" y="596900"/>
          <p14:tracePt t="19570" x="3830638" y="596900"/>
          <p14:tracePt t="19579" x="3838575" y="604838"/>
          <p14:tracePt t="19587" x="3854450" y="620713"/>
          <p14:tracePt t="19595" x="3862388" y="620713"/>
          <p14:tracePt t="19606" x="3878263" y="628650"/>
          <p14:tracePt t="19621" x="3886200" y="628650"/>
          <p14:tracePt t="19629" x="3886200" y="644525"/>
          <p14:tracePt t="19645" x="3902075" y="644525"/>
          <p14:tracePt t="19730" x="3910013" y="644525"/>
          <p14:tracePt t="21780" x="3902075" y="644525"/>
          <p14:tracePt t="21789" x="3878263" y="676275"/>
          <p14:tracePt t="21795" x="3838575" y="717550"/>
          <p14:tracePt t="21804" x="3830638" y="749300"/>
          <p14:tracePt t="21812" x="3805238" y="773113"/>
          <p14:tracePt t="21820" x="3789363" y="814388"/>
          <p14:tracePt t="21829" x="3781425" y="838200"/>
          <p14:tracePt t="21837" x="3781425" y="862013"/>
          <p14:tracePt t="21845" x="3765550" y="885825"/>
          <p14:tracePt t="21856" x="3757613" y="919163"/>
          <p14:tracePt t="21862" x="3733800" y="966788"/>
          <p14:tracePt t="21871" x="3692525" y="1079500"/>
          <p14:tracePt t="21879" x="3660775" y="1160463"/>
          <p14:tracePt t="21887" x="3621088" y="1249363"/>
          <p14:tracePt t="21896" x="3587750" y="1354138"/>
          <p14:tracePt t="21904" x="3524250" y="1490663"/>
          <p14:tracePt t="21914" x="3490913" y="1660525"/>
          <p14:tracePt t="21920" x="3427413" y="1828800"/>
          <p14:tracePt t="21931" x="3306763" y="2255838"/>
          <p14:tracePt t="21946" x="3273425" y="2473325"/>
          <p14:tracePt t="21954" x="3233738" y="2651125"/>
          <p14:tracePt t="21962" x="3209925" y="2844800"/>
          <p14:tracePt t="21970" x="3209925" y="3030538"/>
          <p14:tracePt t="21979" x="3209925" y="3086100"/>
          <p14:tracePt t="21987" x="3209925" y="3319463"/>
          <p14:tracePt t="22006" x="3273425" y="3481388"/>
          <p14:tracePt t="22012" x="3306763" y="3529013"/>
          <p14:tracePt t="22021" x="3322638" y="3554413"/>
          <p14:tracePt t="22029" x="3354388" y="3586163"/>
          <p14:tracePt t="22038" x="3378200" y="3609975"/>
          <p14:tracePt t="22048" x="3402013" y="3633788"/>
          <p14:tracePt t="22055" x="3419475" y="3651250"/>
          <p14:tracePt t="22063" x="3427413" y="3659188"/>
          <p14:tracePt t="22081" x="3443288" y="3659188"/>
          <p14:tracePt t="22087" x="3443288" y="3675063"/>
          <p14:tracePt t="22104" x="3451225" y="3675063"/>
          <p14:tracePt t="23164" x="3443288" y="1998663"/>
          <p14:tracePt t="25208" x="2281238" y="1901825"/>
          <p14:tracePt t="25218" x="2257425" y="1901825"/>
          <p14:tracePt t="25218" x="2233613" y="1893888"/>
          <p14:tracePt t="25224" x="2209800" y="1893888"/>
          <p14:tracePt t="25233" x="2185988" y="1878013"/>
          <p14:tracePt t="25241" x="2160588" y="1878013"/>
          <p14:tracePt t="25249" x="2120900" y="1878013"/>
          <p14:tracePt t="25258" x="2097088" y="1878013"/>
          <p14:tracePt t="25266" x="2071688" y="1878013"/>
          <p14:tracePt t="25274" x="2063750" y="1878013"/>
          <p14:tracePt t="25283" x="2039938" y="1878013"/>
          <p14:tracePt t="25291" x="2024063" y="1878013"/>
          <p14:tracePt t="25316" x="2008188" y="1878013"/>
          <p14:tracePt t="25591" x="2000250" y="1878013"/>
          <p14:tracePt t="25600" x="1984375" y="1878013"/>
          <p14:tracePt t="25610" x="1974850" y="1878013"/>
          <p14:tracePt t="25616" x="1951038" y="1878013"/>
          <p14:tracePt t="25627" x="1911350" y="1878013"/>
          <p14:tracePt t="25635" x="1903413" y="1878013"/>
          <p14:tracePt t="25645" x="1854200" y="1878013"/>
          <p14:tracePt t="25658" x="1830388" y="1878013"/>
          <p14:tracePt t="25667" x="1814513" y="1878013"/>
          <p14:tracePt t="25675" x="1790700" y="1878013"/>
          <p14:tracePt t="25685" x="1765300" y="1878013"/>
          <p14:tracePt t="25694" x="1757363" y="1878013"/>
          <p14:tracePt t="25741" x="1741488" y="1878013"/>
          <p14:tracePt t="25777" x="1741488" y="1893888"/>
          <p14:tracePt t="25785" x="1741488" y="1901825"/>
          <p14:tracePt t="25792" x="1741488" y="1925638"/>
          <p14:tracePt t="25802" x="1741488" y="1949450"/>
          <p14:tracePt t="25808" x="1741488" y="1966913"/>
          <p14:tracePt t="25817" x="1741488" y="1998663"/>
          <p14:tracePt t="25825" x="1741488" y="2014538"/>
          <p14:tracePt t="25835" x="1741488" y="2046288"/>
          <p14:tracePt t="25842" x="1757363" y="2071688"/>
          <p14:tracePt t="25850" x="1765300" y="2095500"/>
          <p14:tracePt t="25858" x="1782763" y="2111375"/>
          <p14:tracePt t="25866" x="1790700" y="2119313"/>
          <p14:tracePt t="25875" x="1790700" y="2135188"/>
          <p14:tracePt t="25883" x="1806575" y="2135188"/>
          <p14:tracePt t="25891" x="1814513" y="2135188"/>
          <p14:tracePt t="25899" x="1830388" y="2143125"/>
          <p14:tracePt t="25916" x="1838325" y="2143125"/>
          <p14:tracePt t="25925" x="1854200" y="2143125"/>
          <p14:tracePt t="25935" x="1854200" y="2135188"/>
          <p14:tracePt t="25942" x="1854200" y="2119313"/>
          <p14:tracePt t="25951" x="1862138" y="2111375"/>
          <p14:tracePt t="25959" x="1862138" y="2095500"/>
          <p14:tracePt t="25967" x="1878013" y="2087563"/>
          <p14:tracePt t="25978" x="1878013" y="2046288"/>
          <p14:tracePt t="25991" x="1878013" y="2022475"/>
          <p14:tracePt t="25999" x="1878013" y="2014538"/>
          <p14:tracePt t="26010" x="1878013" y="1990725"/>
          <p14:tracePt t="26019" x="1878013" y="1974850"/>
          <p14:tracePt t="26025" x="1862138" y="1966913"/>
          <p14:tracePt t="26033" x="1862138" y="1949450"/>
          <p14:tracePt t="26041" x="1854200" y="1949450"/>
          <p14:tracePt t="26050" x="1838325" y="1941513"/>
          <p14:tracePt t="26075" x="1830388" y="1941513"/>
          <p14:tracePt t="27249" x="1974850" y="2014538"/>
          <p14:tracePt t="27261" x="1974850" y="1998663"/>
          <p14:tracePt t="27267" x="1958975" y="1998663"/>
          <p14:tracePt t="27285" x="1951038" y="1990725"/>
          <p14:tracePt t="27301" x="1935163" y="1974850"/>
          <p14:tracePt t="27310" x="1927225" y="1974850"/>
          <p14:tracePt t="27327" x="1927225" y="1966913"/>
          <p14:tracePt t="27335" x="1911350" y="1966913"/>
          <p14:tracePt t="27434" x="1903413" y="1966913"/>
          <p14:tracePt t="29279" x="1539875" y="2868613"/>
          <p14:tracePt t="43553" x="1878013" y="1708150"/>
          <p14:tracePt t="43568" x="1524000" y="1547813"/>
          <p14:tracePt t="43577" x="1419225" y="1514475"/>
          <p14:tracePt t="43585" x="1346200" y="1498600"/>
          <p14:tracePt t="43592" x="1249363" y="1490663"/>
          <p14:tracePt t="43600" x="1055688" y="1474788"/>
          <p14:tracePt t="43608" x="992188" y="1474788"/>
          <p14:tracePt t="43616" x="798513" y="1474788"/>
          <p14:tracePt t="43624" x="677863" y="1474788"/>
          <p14:tracePt t="43633" x="628650" y="1474788"/>
          <p14:tracePt t="43641" x="460375" y="1474788"/>
          <p14:tracePt t="43650" x="338138" y="1474788"/>
          <p14:tracePt t="43658" x="290513" y="1490663"/>
          <p14:tracePt t="43666" x="193675" y="1514475"/>
          <p14:tracePt t="43675" x="112713" y="1539875"/>
          <p14:tracePt t="43683" x="39688" y="1547813"/>
          <p14:tracePt t="43691" x="15875" y="1563688"/>
          <p14:tracePt t="44109" x="96838" y="1998663"/>
          <p14:tracePt t="44118" x="233363" y="2087563"/>
          <p14:tracePt t="44126" x="338138" y="2143125"/>
          <p14:tracePt t="44134" x="379413" y="2168525"/>
          <p14:tracePt t="44143" x="555625" y="2263775"/>
          <p14:tracePt t="44151" x="604838" y="2289175"/>
          <p14:tracePt t="44159" x="693738" y="2336800"/>
          <p14:tracePt t="44167" x="774700" y="2386013"/>
          <p14:tracePt t="44176" x="862013" y="2425700"/>
          <p14:tracePt t="44183" x="919163" y="2449513"/>
          <p14:tracePt t="44191" x="958850" y="2457450"/>
          <p14:tracePt t="44199" x="992188" y="2473325"/>
          <p14:tracePt t="44208" x="1031875" y="2482850"/>
          <p14:tracePt t="44216" x="1063625" y="2498725"/>
          <p14:tracePt t="44224" x="1081088" y="2498725"/>
          <p14:tracePt t="44232" x="1104900" y="2506663"/>
          <p14:tracePt t="44241" x="1112838" y="2506663"/>
          <p14:tracePt t="44249" x="1128713" y="2506663"/>
          <p14:tracePt t="44257" x="1136650" y="2506663"/>
          <p14:tracePt t="44266" x="1152525" y="2506663"/>
          <p14:tracePt t="44274" x="1160463" y="2498725"/>
          <p14:tracePt t="44283" x="1201738" y="2473325"/>
          <p14:tracePt t="44293" x="1209675" y="2449513"/>
          <p14:tracePt t="44300" x="1233488" y="2409825"/>
          <p14:tracePt t="44308" x="1257300" y="2378075"/>
          <p14:tracePt t="44318" x="1274763" y="2360613"/>
          <p14:tracePt t="44326" x="1282700" y="2336800"/>
          <p14:tracePt t="44334" x="1306513" y="2305050"/>
          <p14:tracePt t="44345" x="1330325" y="2281238"/>
          <p14:tracePt t="44349" x="1354138" y="2255838"/>
          <p14:tracePt t="44358" x="1370013" y="2232025"/>
          <p14:tracePt t="44366" x="1395413" y="2208213"/>
          <p14:tracePt t="44374" x="1419225" y="2192338"/>
          <p14:tracePt t="44383" x="1443038" y="2184400"/>
          <p14:tracePt t="44391" x="1450975" y="2168525"/>
          <p14:tracePt t="44399" x="1476375" y="2159000"/>
          <p14:tracePt t="44408" x="1500188" y="2159000"/>
          <p14:tracePt t="44416" x="1524000" y="2143125"/>
          <p14:tracePt t="44425" x="1547813" y="2143125"/>
          <p14:tracePt t="44433" x="1571625" y="2143125"/>
          <p14:tracePt t="44441" x="1597025" y="2143125"/>
          <p14:tracePt t="44449" x="1612900" y="2143125"/>
          <p14:tracePt t="44460" x="1636713" y="2143125"/>
          <p14:tracePt t="44469" x="1660525" y="2159000"/>
          <p14:tracePt t="44475" x="1668463" y="2168525"/>
          <p14:tracePt t="44485" x="1685925" y="2168525"/>
          <p14:tracePt t="44494" x="1693863" y="2168525"/>
          <p14:tracePt t="44500" x="1717675" y="2184400"/>
          <p14:tracePt t="44518" x="1733550" y="2184400"/>
          <p14:tracePt t="44525" x="1741488" y="2184400"/>
          <p14:tracePt t="44536" x="1757363" y="2184400"/>
          <p14:tracePt t="44568" x="1765300" y="2184400"/>
          <p14:tracePt t="45598" x="1757363" y="2159000"/>
          <p14:tracePt t="52477" x="1741488" y="2159000"/>
          <p14:tracePt t="52486" x="1693863" y="2159000"/>
          <p14:tracePt t="52493" x="1644650" y="2168525"/>
          <p14:tracePt t="52508" x="1589088" y="2192338"/>
          <p14:tracePt t="52516" x="1524000" y="2232025"/>
          <p14:tracePt t="52525" x="1379538" y="2312988"/>
          <p14:tracePt t="52533" x="1306513" y="2360613"/>
          <p14:tracePt t="52541" x="1225550" y="2409825"/>
          <p14:tracePt t="52550" x="1089025" y="2506663"/>
          <p14:tracePt t="52559" x="942975" y="2619375"/>
          <p14:tracePt t="52567" x="822325" y="2716213"/>
          <p14:tracePt t="52575" x="766763" y="2763838"/>
          <p14:tracePt t="52583" x="677863" y="2844800"/>
          <p14:tracePt t="52592" x="604838" y="2917825"/>
          <p14:tracePt t="52600" x="555625" y="2981325"/>
          <p14:tracePt t="52608" x="531813" y="3038475"/>
          <p14:tracePt t="52616" x="508000" y="3101975"/>
          <p14:tracePt t="52624" x="508000" y="3151188"/>
          <p14:tracePt t="52633" x="508000" y="3206750"/>
          <p14:tracePt t="52642" x="523875" y="3295650"/>
          <p14:tracePt t="52650" x="573088" y="3368675"/>
          <p14:tracePt t="52658" x="644525" y="3416300"/>
          <p14:tracePt t="52666" x="725488" y="3481388"/>
          <p14:tracePt t="52674" x="822325" y="3529013"/>
          <p14:tracePt t="52683" x="942975" y="3578225"/>
          <p14:tracePt t="52691" x="1089025" y="3609975"/>
          <p14:tracePt t="52700" x="1233488" y="3651250"/>
          <p14:tracePt t="52708" x="1403350" y="3675063"/>
          <p14:tracePt t="52716" x="1571625" y="3698875"/>
          <p14:tracePt t="52724" x="1733550" y="3706813"/>
          <p14:tracePt t="53762" x="2314575" y="2401888"/>
          <p14:tracePt t="53807" x="2330450" y="2401888"/>
          <p14:tracePt t="53824" x="2330450" y="2409825"/>
          <p14:tracePt t="53833" x="2338388" y="2425700"/>
          <p14:tracePt t="53841" x="2362200" y="2433638"/>
          <p14:tracePt t="53850" x="2378075" y="2457450"/>
          <p14:tracePt t="53858" x="2403475" y="2482850"/>
          <p14:tracePt t="53866" x="2427288" y="2506663"/>
          <p14:tracePt t="53875" x="2451100" y="2530475"/>
          <p14:tracePt t="53883" x="2474913" y="2554288"/>
          <p14:tracePt t="53891" x="2482850" y="2570163"/>
          <p14:tracePt t="53900" x="2524125" y="2603500"/>
          <p14:tracePt t="53908" x="2532063" y="2627313"/>
          <p14:tracePt t="53916" x="2555875" y="2643188"/>
          <p14:tracePt t="53924" x="2579688" y="2651125"/>
          <p14:tracePt t="53933" x="2620963" y="2674938"/>
          <p14:tracePt t="53941" x="2628900" y="2692400"/>
          <p14:tracePt t="53950" x="2644775" y="2692400"/>
          <p14:tracePt t="53958" x="2652713" y="2692400"/>
          <p14:tracePt t="53966" x="2668588" y="2692400"/>
          <p14:tracePt t="53991" x="2676525" y="2692400"/>
          <p14:tracePt t="53999" x="2676525" y="2674938"/>
          <p14:tracePt t="54008" x="2676525" y="2667000"/>
          <p14:tracePt t="54016" x="2676525" y="2651125"/>
          <p14:tracePt t="54025" x="2676525" y="2627313"/>
          <p14:tracePt t="54033" x="2676525" y="2619375"/>
          <p14:tracePt t="54041" x="2676525" y="2603500"/>
          <p14:tracePt t="54049" x="2676525" y="2595563"/>
          <p14:tracePt t="54058" x="2668588" y="2595563"/>
          <p14:tracePt t="54066" x="2652713" y="2578100"/>
          <p14:tracePt t="54074" x="2628900" y="2578100"/>
          <p14:tracePt t="54083" x="2605088" y="2578100"/>
          <p14:tracePt t="54091" x="2597150" y="2578100"/>
          <p14:tracePt t="54099" x="2547938" y="2578100"/>
          <p14:tracePt t="54108" x="2508250" y="2578100"/>
          <p14:tracePt t="54116" x="2482850" y="2578100"/>
          <p14:tracePt t="54124" x="2459038" y="2578100"/>
          <p14:tracePt t="54133" x="2427288" y="2578100"/>
          <p14:tracePt t="54141" x="2403475" y="2578100"/>
          <p14:tracePt t="54150" x="2378075" y="2578100"/>
          <p14:tracePt t="54158" x="2362200" y="2595563"/>
          <p14:tracePt t="54166" x="2354263" y="2595563"/>
          <p14:tracePt t="54174" x="2338388" y="2595563"/>
          <p14:tracePt t="54186" x="2330450" y="2603500"/>
          <p14:tracePt t="54202" x="2314575" y="2619375"/>
          <p14:tracePt t="54216" x="2314575" y="2627313"/>
          <p14:tracePt t="54225" x="2314575" y="2643188"/>
          <p14:tracePt t="54233" x="2306638" y="2651125"/>
          <p14:tracePt t="54242" x="2306638" y="2674938"/>
          <p14:tracePt t="54250" x="2306638" y="2700338"/>
          <p14:tracePt t="54258" x="2306638" y="2724150"/>
          <p14:tracePt t="54267" x="2306638" y="2771775"/>
          <p14:tracePt t="54283" x="2306638" y="2797175"/>
          <p14:tracePt t="54291" x="2330450" y="2820988"/>
          <p14:tracePt t="54302" x="2362200" y="2868613"/>
          <p14:tracePt t="54308" x="2386013" y="2892425"/>
          <p14:tracePt t="54320" x="2411413" y="2909888"/>
          <p14:tracePt t="54325" x="2435225" y="2933700"/>
          <p14:tracePt t="54334" x="2459038" y="2941638"/>
          <p14:tracePt t="54344" x="2482850" y="2957513"/>
          <p14:tracePt t="54350" x="2524125" y="2965450"/>
          <p14:tracePt t="54358" x="2547938" y="2965450"/>
          <p14:tracePt t="54366" x="2571750" y="2981325"/>
          <p14:tracePt t="54374" x="2579688" y="2981325"/>
          <p14:tracePt t="54382" x="2597150" y="2981325"/>
          <p14:tracePt t="54391" x="2605088" y="2981325"/>
          <p14:tracePt t="54399" x="2620963" y="2981325"/>
          <p14:tracePt t="54408" x="2628900" y="2981325"/>
          <p14:tracePt t="54433" x="2644775" y="2965450"/>
          <p14:tracePt t="54441" x="2644775" y="2957513"/>
          <p14:tracePt t="54451" x="2644775" y="2941638"/>
          <p14:tracePt t="54458" x="2644775" y="2933700"/>
          <p14:tracePt t="54466" x="2644775" y="2917825"/>
          <p14:tracePt t="54474" x="2644775" y="2909888"/>
          <p14:tracePt t="54483" x="2644775" y="2892425"/>
          <p14:tracePt t="54491" x="2644775" y="2884488"/>
          <p14:tracePt t="54499" x="2628900" y="2868613"/>
          <p14:tracePt t="54519" x="2620963" y="2868613"/>
          <p14:tracePt t="54525" x="2620963" y="2860675"/>
          <p14:tracePt t="54542" x="2605088" y="2860675"/>
          <p14:tracePt t="54552" x="2597150" y="2844800"/>
          <p14:tracePt t="54576" x="2579688" y="2844800"/>
          <p14:tracePt t="54619" x="2571750" y="2844800"/>
          <p14:tracePt t="62100" x="2555875" y="2820988"/>
          <p14:tracePt t="62109" x="2532063" y="2787650"/>
          <p14:tracePt t="62117" x="2508250" y="2740025"/>
          <p14:tracePt t="62124" x="2474913" y="2692400"/>
          <p14:tracePt t="62134" x="2435225" y="2643188"/>
          <p14:tracePt t="62141" x="2403475" y="2595563"/>
          <p14:tracePt t="62151" x="2378075" y="2546350"/>
          <p14:tracePt t="62160" x="2314575" y="2457450"/>
          <p14:tracePt t="62169" x="2306638" y="2449513"/>
          <p14:tracePt t="62185" x="2233613" y="2360613"/>
          <p14:tracePt t="62202" x="2185988" y="2289175"/>
          <p14:tracePt t="62210" x="2160588" y="2263775"/>
          <p14:tracePt t="62219" x="2144713" y="2255838"/>
          <p14:tracePt t="62225" x="2112963" y="2208213"/>
          <p14:tracePt t="62235" x="2097088" y="2192338"/>
          <p14:tracePt t="62243" x="2089150" y="2168525"/>
          <p14:tracePt t="62250" x="2063750" y="2143125"/>
          <p14:tracePt t="62260" x="2047875" y="2119313"/>
          <p14:tracePt t="62266" x="2039938" y="2111375"/>
          <p14:tracePt t="62277" x="2024063" y="2095500"/>
          <p14:tracePt t="62283" x="2000250" y="2071688"/>
          <p14:tracePt t="62291" x="2000250" y="2063750"/>
          <p14:tracePt t="62299" x="1984375" y="2063750"/>
          <p14:tracePt t="62308" x="1974850" y="2046288"/>
          <p14:tracePt t="62334" x="1958975" y="2038350"/>
          <p14:tracePt t="62424" x="1958975" y="2022475"/>
          <p14:tracePt t="62441" x="1958975" y="2014538"/>
          <p14:tracePt t="62452" x="1958975" y="1998663"/>
          <p14:tracePt t="62458" x="1958975" y="1990725"/>
          <p14:tracePt t="62467" x="1951038" y="1990725"/>
          <p14:tracePt t="62477" x="1951038" y="1966913"/>
          <p14:tracePt t="62484" x="1951038" y="1949450"/>
          <p14:tracePt t="62492" x="1951038" y="1925638"/>
          <p14:tracePt t="62500" x="1935163" y="1917700"/>
          <p14:tracePt t="62508" x="1935163" y="1901825"/>
          <p14:tracePt t="62518" x="1927225" y="1870075"/>
          <p14:tracePt t="62535" x="1911350" y="1854200"/>
          <p14:tracePt t="62558" x="1911350" y="1844675"/>
          <p14:tracePt t="62577" x="1903413" y="1844675"/>
          <p14:tracePt t="62701" x="1903413" y="1854200"/>
          <p14:tracePt t="62708" x="1903413" y="1878013"/>
          <p14:tracePt t="62717" x="1903413" y="1893888"/>
          <p14:tracePt t="62725" x="1903413" y="1901825"/>
          <p14:tracePt t="62734" x="1911350" y="1917700"/>
          <p14:tracePt t="62742" x="1927225" y="1941513"/>
          <p14:tracePt t="62749" x="1935163" y="1966913"/>
          <p14:tracePt t="62758" x="1958975" y="1990725"/>
          <p14:tracePt t="62766" x="1984375" y="2014538"/>
          <p14:tracePt t="62777" x="2000250" y="2014538"/>
          <p14:tracePt t="62783" x="2024063" y="2038350"/>
          <p14:tracePt t="62793" x="2039938" y="2046288"/>
          <p14:tracePt t="62801" x="2071688" y="2063750"/>
          <p14:tracePt t="62808" x="2089150" y="2071688"/>
          <p14:tracePt t="62816" x="2112963" y="2071688"/>
          <p14:tracePt t="62824" x="2136775" y="2087563"/>
          <p14:tracePt t="62833" x="2144713" y="2087563"/>
          <p14:tracePt t="62841" x="2160588" y="2095500"/>
          <p14:tracePt t="62852" x="2168525" y="2095500"/>
          <p14:tracePt t="62867" x="2185988" y="2095500"/>
          <p14:tracePt t="62894" x="2193925" y="2095500"/>
          <p14:tracePt t="62918" x="2193925" y="2111375"/>
          <p14:tracePt t="63954" x="2120900" y="2119313"/>
          <p14:tracePt t="64093" x="2120900" y="2111375"/>
          <p14:tracePt t="64100" x="2120900" y="2095500"/>
          <p14:tracePt t="64110" x="2120900" y="2087563"/>
          <p14:tracePt t="64116" x="2097088" y="2046288"/>
          <p14:tracePt t="64126" x="2089150" y="2022475"/>
          <p14:tracePt t="64134" x="2063750" y="1998663"/>
          <p14:tracePt t="64141" x="2047875" y="1974850"/>
          <p14:tracePt t="64149" x="2039938" y="1966913"/>
          <p14:tracePt t="64158" x="2024063" y="1941513"/>
          <p14:tracePt t="64174" x="2008188" y="1925638"/>
          <p14:tracePt t="64183" x="2000250" y="1925638"/>
          <p14:tracePt t="64193" x="2000250" y="1917700"/>
          <p14:tracePt t="64293" x="2000250" y="1925638"/>
          <p14:tracePt t="64310" x="2000250" y="1941513"/>
          <p14:tracePt t="64325" x="2000250" y="1949450"/>
          <p14:tracePt t="64342" x="2008188" y="1949450"/>
          <p14:tracePt t="64349" x="2008188" y="1966913"/>
          <p14:tracePt t="64466" x="2000250" y="1966913"/>
          <p14:tracePt t="64486" x="1984375" y="1966913"/>
          <p14:tracePt t="64500" x="1974850" y="1949450"/>
          <p14:tracePt t="64510" x="1958975" y="1949450"/>
          <p14:tracePt t="64516" x="1958975" y="1941513"/>
          <p14:tracePt t="64525" x="1951038" y="1941513"/>
          <p14:tracePt t="64533" x="1935163" y="1941513"/>
          <p14:tracePt t="64549" x="1927225" y="1925638"/>
          <p14:tracePt t="64583" x="1911350" y="1925638"/>
          <p14:tracePt t="64784" x="1927225" y="1925638"/>
          <p14:tracePt t="64809" x="1935163" y="1925638"/>
          <p14:tracePt t="64826" x="1935163" y="1941513"/>
          <p14:tracePt t="64835" x="1951038" y="1941513"/>
          <p14:tracePt t="64852" x="1951038" y="1949450"/>
          <p14:tracePt t="64869" x="1958975" y="1949450"/>
          <p14:tracePt t="64893" x="1974850" y="1966913"/>
          <p14:tracePt t="64944" x="1974850" y="1974850"/>
          <p14:tracePt t="65984" x="2039938" y="2674938"/>
          <p14:tracePt t="66362" x="2039938" y="2667000"/>
          <p14:tracePt t="66372" x="2039938" y="2651125"/>
          <p14:tracePt t="66379" x="2047875" y="2627313"/>
          <p14:tracePt t="66387" x="2063750" y="2595563"/>
          <p14:tracePt t="66395" x="2089150" y="2546350"/>
          <p14:tracePt t="66403" x="2097088" y="2498725"/>
          <p14:tracePt t="66412" x="2120900" y="2433638"/>
          <p14:tracePt t="66420" x="2136775" y="2360613"/>
          <p14:tracePt t="66428" x="2136775" y="2305050"/>
          <p14:tracePt t="66445" x="2144713" y="2216150"/>
          <p14:tracePt t="66456" x="2144713" y="2184400"/>
          <p14:tracePt t="66462" x="2144713" y="2143125"/>
          <p14:tracePt t="66473" x="2144713" y="2119313"/>
          <p14:tracePt t="66481" x="2144713" y="2111375"/>
          <p14:tracePt t="66487" x="2144713" y="2087563"/>
          <p14:tracePt t="66496" x="2144713" y="2071688"/>
          <p14:tracePt t="66506" x="2144713" y="2046288"/>
          <p14:tracePt t="66529" x="2144713" y="2038350"/>
          <p14:tracePt t="66539" x="2136775" y="2038350"/>
          <p14:tracePt t="66696" x="2136775" y="2022475"/>
          <p14:tracePt t="66704" x="2160588" y="2014538"/>
          <p14:tracePt t="66714" x="2168525" y="1998663"/>
          <p14:tracePt t="66720" x="2185988" y="1974850"/>
          <p14:tracePt t="66731" x="2209800" y="1949450"/>
          <p14:tracePt t="66737" x="2233613" y="1925638"/>
          <p14:tracePt t="66748" x="2241550" y="1878013"/>
          <p14:tracePt t="66756" x="2257425" y="1844675"/>
          <p14:tracePt t="66762" x="2265363" y="1781175"/>
          <p14:tracePt t="66773" x="2281238" y="1749425"/>
          <p14:tracePt t="66779" x="2281238" y="1684338"/>
          <p14:tracePt t="66790" x="2281238" y="1636713"/>
          <p14:tracePt t="66798" x="2281238" y="1587500"/>
          <p14:tracePt t="66804" x="2281238" y="1539875"/>
          <p14:tracePt t="66815" x="2257425" y="1490663"/>
          <p14:tracePt t="66822" x="2233613" y="1450975"/>
          <p14:tracePt t="66829" x="2193925" y="1401763"/>
          <p14:tracePt t="66840" x="2112963" y="1322388"/>
          <p14:tracePt t="66854" x="2047875" y="1296988"/>
          <p14:tracePt t="66862" x="2000250" y="1273175"/>
          <p14:tracePt t="66873" x="1854200" y="1249363"/>
          <p14:tracePt t="66887" x="1717675" y="1233488"/>
          <p14:tracePt t="66898" x="1516063" y="1233488"/>
          <p14:tracePt t="66912" x="1379538" y="1281113"/>
          <p14:tracePt t="66920" x="1249363" y="1330325"/>
          <p14:tracePt t="66929" x="1112838" y="1401763"/>
          <p14:tracePt t="66937" x="968375" y="1474788"/>
          <p14:tracePt t="66945" x="838200" y="1563688"/>
          <p14:tracePt t="66955" x="652463" y="1684338"/>
          <p14:tracePt t="66962" x="555625" y="1757363"/>
          <p14:tracePt t="66970" x="484188" y="1820863"/>
          <p14:tracePt t="66980" x="450850" y="1844675"/>
          <p14:tracePt t="66988" x="403225" y="1893888"/>
          <p14:tracePt t="66996" x="379413" y="1925638"/>
          <p14:tracePt t="67004" x="314325" y="1990725"/>
          <p14:tracePt t="68021" x="2144713" y="2425700"/>
          <p14:tracePt t="68053" x="2144713" y="2409825"/>
          <p14:tracePt t="68177" x="2160588" y="2409825"/>
          <p14:tracePt t="68191" x="2168525" y="2386013"/>
          <p14:tracePt t="68202" x="2185988" y="2378075"/>
          <p14:tracePt t="68208" x="2209800" y="2352675"/>
          <p14:tracePt t="68216" x="2209800" y="2336800"/>
          <p14:tracePt t="68225" x="2233613" y="2328863"/>
          <p14:tracePt t="68233" x="2241550" y="2305050"/>
          <p14:tracePt t="68241" x="2257425" y="2281238"/>
          <p14:tracePt t="68252" x="2257425" y="2263775"/>
          <p14:tracePt t="68258" x="2281238" y="2232025"/>
          <p14:tracePt t="68266" x="2281238" y="2208213"/>
          <p14:tracePt t="68275" x="2290763" y="2168525"/>
          <p14:tracePt t="68283" x="2290763" y="2135188"/>
          <p14:tracePt t="68292" x="2290763" y="2095500"/>
          <p14:tracePt t="68300" x="2290763" y="2063750"/>
          <p14:tracePt t="68308" x="2290763" y="2022475"/>
          <p14:tracePt t="68316" x="2265363" y="1990725"/>
          <p14:tracePt t="68324" x="2241550" y="1941513"/>
          <p14:tracePt t="68334" x="2233613" y="1901825"/>
          <p14:tracePt t="68341" x="2209800" y="1878013"/>
          <p14:tracePt t="68350" x="2168525" y="1844675"/>
          <p14:tracePt t="68358" x="2160588" y="1828800"/>
          <p14:tracePt t="68366" x="2136775" y="1804988"/>
          <p14:tracePt t="68375" x="2089150" y="1757363"/>
          <p14:tracePt t="68383" x="2063750" y="1757363"/>
          <p14:tracePt t="68391" x="2024063" y="1731963"/>
          <p14:tracePt t="68399" x="2000250" y="1731963"/>
          <p14:tracePt t="68408" x="1951038" y="1708150"/>
          <p14:tracePt t="68416" x="1927225" y="1708150"/>
          <p14:tracePt t="68424" x="1878013" y="1708150"/>
          <p14:tracePt t="68432" x="1862138" y="1708150"/>
          <p14:tracePt t="68441" x="1806575" y="1708150"/>
          <p14:tracePt t="68452" x="1741488" y="1708150"/>
          <p14:tracePt t="68466" x="1709738" y="1708150"/>
          <p14:tracePt t="68477" x="1644650" y="1708150"/>
          <p14:tracePt t="68485" x="1620838" y="1708150"/>
          <p14:tracePt t="68502" x="1589088" y="1708150"/>
          <p14:tracePt t="68510" x="1571625" y="1724025"/>
          <p14:tracePt t="68518" x="1547813" y="1731963"/>
          <p14:tracePt t="68525" x="1524000" y="1749425"/>
          <p14:tracePt t="68533" x="1516063" y="1757363"/>
          <p14:tracePt t="68544" x="1476375" y="1773238"/>
          <p14:tracePt t="68552" x="1450975" y="1781175"/>
          <p14:tracePt t="68561" x="1427163" y="1820863"/>
          <p14:tracePt t="68567" x="1419225" y="1828800"/>
          <p14:tracePt t="68575" x="1395413" y="1870075"/>
          <p14:tracePt t="68585" x="1379538" y="1878013"/>
          <p14:tracePt t="68591" x="1346200" y="1917700"/>
          <p14:tracePt t="68600" x="1330325" y="1949450"/>
          <p14:tracePt t="68608" x="1306513" y="1990725"/>
          <p14:tracePt t="68616" x="1298575" y="2022475"/>
          <p14:tracePt t="68624" x="1282700" y="2071688"/>
          <p14:tracePt t="68635" x="1274763" y="2095500"/>
          <p14:tracePt t="68642" x="1257300" y="2143125"/>
          <p14:tracePt t="68650" x="1257300" y="2192338"/>
          <p14:tracePt t="68658" x="1257300" y="2232025"/>
          <p14:tracePt t="68667" x="1257300" y="2281238"/>
          <p14:tracePt t="68674" x="1257300" y="2328863"/>
          <p14:tracePt t="68683" x="1257300" y="2336800"/>
          <p14:tracePt t="68691" x="1257300" y="2409825"/>
          <p14:tracePt t="68699" x="1257300" y="2449513"/>
          <p14:tracePt t="68710" x="1257300" y="2482850"/>
          <p14:tracePt t="68716" x="1257300" y="2530475"/>
          <p14:tracePt t="68725" x="1282700" y="2578100"/>
          <p14:tracePt t="68733" x="1306513" y="2627313"/>
          <p14:tracePt t="68741" x="1346200" y="2692400"/>
          <p14:tracePt t="68751" x="1379538" y="2740025"/>
          <p14:tracePt t="68761" x="1419225" y="2787650"/>
          <p14:tracePt t="68767" x="1450975" y="2820988"/>
          <p14:tracePt t="68774" x="1500188" y="2868613"/>
          <p14:tracePt t="68783" x="1547813" y="2909888"/>
          <p14:tracePt t="68791" x="1589088" y="2933700"/>
          <p14:tracePt t="68802" x="1693863" y="2981325"/>
          <p14:tracePt t="68816" x="1741488" y="3005138"/>
          <p14:tracePt t="68825" x="1814513" y="3014663"/>
          <p14:tracePt t="68835" x="1951038" y="3054350"/>
          <p14:tracePt t="68852" x="2071688" y="3062288"/>
          <p14:tracePt t="68860" x="2112963" y="3078163"/>
          <p14:tracePt t="68874" x="2160588" y="3078163"/>
          <p14:tracePt t="68886" x="2241550" y="3078163"/>
          <p14:tracePt t="68892" x="2265363" y="3078163"/>
          <p14:tracePt t="68900" x="2314575" y="3054350"/>
          <p14:tracePt t="68908" x="2338388" y="3030538"/>
          <p14:tracePt t="68916" x="2354263" y="3014663"/>
          <p14:tracePt t="68924" x="2378075" y="3005138"/>
          <p14:tracePt t="68933" x="2386013" y="2981325"/>
          <p14:tracePt t="68941" x="2411413" y="2941638"/>
          <p14:tracePt t="68958" x="2435225" y="2909888"/>
          <p14:tracePt t="68966" x="2451100" y="2884488"/>
          <p14:tracePt t="68976" x="2459038" y="2836863"/>
          <p14:tracePt t="68983" x="2474913" y="2813050"/>
          <p14:tracePt t="68991" x="2474913" y="2771775"/>
          <p14:tracePt t="68999" x="2482850" y="2724150"/>
          <p14:tracePt t="69008" x="2482850" y="2692400"/>
          <p14:tracePt t="69017" x="2482850" y="2651125"/>
          <p14:tracePt t="69024" x="2482850" y="2595563"/>
          <p14:tracePt t="69032" x="2482850" y="2554288"/>
          <p14:tracePt t="69041" x="2482850" y="2530475"/>
          <p14:tracePt t="70080" x="1152525" y="2643188"/>
          <p14:tracePt t="70501" x="1136650" y="2643188"/>
          <p14:tracePt t="70510" x="1112838" y="2627313"/>
          <p14:tracePt t="70517" x="1063625" y="2619375"/>
          <p14:tracePt t="70524" x="992188" y="2603500"/>
          <p14:tracePt t="70533" x="935038" y="2595563"/>
          <p14:tracePt t="70541" x="862013" y="2595563"/>
          <p14:tracePt t="70549" x="774700" y="2595563"/>
          <p14:tracePt t="70558" x="701675" y="2595563"/>
          <p14:tracePt t="70569" x="547688" y="2595563"/>
          <p14:tracePt t="70585" x="450850" y="2595563"/>
          <p14:tracePt t="70593" x="354013" y="2603500"/>
          <p14:tracePt t="70601" x="338138" y="2619375"/>
          <p14:tracePt t="70616" x="306388" y="2627313"/>
          <p14:tracePt t="70627" x="258763" y="2651125"/>
          <p14:tracePt t="70633" x="233363" y="2667000"/>
          <p14:tracePt t="70641" x="217488" y="2692400"/>
          <p14:tracePt t="70652" x="209550" y="2692400"/>
          <p14:tracePt t="70660" x="209550" y="2716213"/>
          <p14:tracePt t="70667" x="193675" y="2724150"/>
          <p14:tracePt t="70675" x="193675" y="2763838"/>
          <p14:tracePt t="70683" x="193675" y="2797175"/>
          <p14:tracePt t="70691" x="193675" y="2820988"/>
          <p14:tracePt t="70700" x="193675" y="2844800"/>
          <p14:tracePt t="70708" x="209550" y="2868613"/>
          <p14:tracePt t="70716" x="233363" y="2892425"/>
          <p14:tracePt t="70725" x="266700" y="2917825"/>
          <p14:tracePt t="70733" x="290513" y="2941638"/>
          <p14:tracePt t="70741" x="354013" y="2965450"/>
          <p14:tracePt t="70749" x="387350" y="2981325"/>
          <p14:tracePt t="70758" x="450850" y="2981325"/>
          <p14:tracePt t="70766" x="500063" y="2989263"/>
          <p14:tracePt t="70775" x="555625" y="2989263"/>
          <p14:tracePt t="70783" x="604838" y="2989263"/>
          <p14:tracePt t="70792" x="652463" y="2989263"/>
          <p14:tracePt t="70800" x="701675" y="2981325"/>
          <p14:tracePt t="70808" x="741363" y="2957513"/>
          <p14:tracePt t="70816" x="766763" y="2941638"/>
          <p14:tracePt t="70825" x="822325" y="2892425"/>
          <p14:tracePt t="70832" x="862013" y="2868613"/>
          <p14:tracePt t="70841" x="887413" y="2860675"/>
          <p14:tracePt t="70849" x="919163" y="2836863"/>
          <p14:tracePt t="70858" x="942975" y="2797175"/>
          <p14:tracePt t="70866" x="984250" y="2771775"/>
          <p14:tracePt t="70874" x="1016000" y="2747963"/>
          <p14:tracePt t="70883" x="1055688" y="2724150"/>
          <p14:tracePt t="70891" x="1089025" y="2692400"/>
          <p14:tracePt t="70902" x="1185863" y="2603500"/>
          <p14:tracePt t="70916" x="1233488" y="2570163"/>
          <p14:tracePt t="70925" x="1274763" y="2522538"/>
          <p14:tracePt t="70933" x="1322388" y="2473325"/>
          <p14:tracePt t="70941" x="1370013" y="2409825"/>
          <p14:tracePt t="70949" x="1403350" y="2352675"/>
          <p14:tracePt t="70958" x="1427163" y="2305050"/>
          <p14:tracePt t="70969" x="1492250" y="2168525"/>
          <p14:tracePt t="70977" x="1500188" y="2046288"/>
          <p14:tracePt t="70983" x="1516063" y="1998663"/>
          <p14:tracePt t="70994" x="1516063" y="1917700"/>
          <p14:tracePt t="71000" x="1516063" y="1828800"/>
          <p14:tracePt t="71010" x="1516063" y="1757363"/>
          <p14:tracePt t="71016" x="1500188" y="1708150"/>
          <p14:tracePt t="71025" x="1476375" y="1660525"/>
          <p14:tracePt t="71033" x="1466850" y="1636713"/>
          <p14:tracePt t="71041" x="1403350" y="1563688"/>
          <p14:tracePt t="71050" x="1379538" y="1522413"/>
          <p14:tracePt t="71060" x="1346200" y="1498600"/>
          <p14:tracePt t="71066" x="1306513" y="1474788"/>
          <p14:tracePt t="71075" x="1274763" y="1466850"/>
          <p14:tracePt t="71082" x="1233488" y="1450975"/>
          <p14:tracePt t="72113" x="1958975" y="2449513"/>
          <p14:tracePt t="72739" x="1958975" y="2457450"/>
          <p14:tracePt t="72747" x="1951038" y="2498725"/>
          <p14:tracePt t="72754" x="1951038" y="2530475"/>
          <p14:tracePt t="72762" x="1935163" y="2595563"/>
          <p14:tracePt t="72770" x="1935163" y="2627313"/>
          <p14:tracePt t="72778" x="1927225" y="2692400"/>
          <p14:tracePt t="72787" x="1927225" y="2740025"/>
          <p14:tracePt t="72798" x="1927225" y="2763838"/>
          <p14:tracePt t="72804" x="1927225" y="2797175"/>
          <p14:tracePt t="72815" x="1927225" y="2860675"/>
          <p14:tracePt t="72828" x="1927225" y="2884488"/>
          <p14:tracePt t="72837" x="1927225" y="2909888"/>
          <p14:tracePt t="72846" x="1927225" y="2917825"/>
          <p14:tracePt t="72854" x="1927225" y="2933700"/>
          <p14:tracePt t="72862" x="1927225" y="2941638"/>
          <p14:tracePt t="72880" x="1927225" y="2957513"/>
          <p14:tracePt t="72982" x="1935163" y="2941638"/>
          <p14:tracePt t="72988" x="1951038" y="2917825"/>
          <p14:tracePt t="72996" x="1958975" y="2892425"/>
          <p14:tracePt t="73004" x="1974850" y="2860675"/>
          <p14:tracePt t="73012" x="1984375" y="2820988"/>
          <p14:tracePt t="73020" x="1984375" y="2797175"/>
          <p14:tracePt t="73031" x="2000250" y="2763838"/>
          <p14:tracePt t="73037" x="2008188" y="2724150"/>
          <p14:tracePt t="73046" x="2024063" y="2692400"/>
          <p14:tracePt t="73056" x="2024063" y="2651125"/>
          <p14:tracePt t="73062" x="2024063" y="2619375"/>
          <p14:tracePt t="73073" x="2024063" y="2578100"/>
          <p14:tracePt t="73079" x="2024063" y="2546350"/>
          <p14:tracePt t="73090" x="2024063" y="2530475"/>
          <p14:tracePt t="73097" x="2008188" y="2498725"/>
          <p14:tracePt t="73104" x="2008188" y="2473325"/>
          <p14:tracePt t="73112" x="2000250" y="2449513"/>
          <p14:tracePt t="73123" x="1974850" y="2409825"/>
          <p14:tracePt t="74144" x="1814513" y="1257300"/>
          <p14:tracePt t="74155" x="1806575" y="1257300"/>
          <p14:tracePt t="74463" x="1806575" y="1249363"/>
          <p14:tracePt t="74470" x="1806575" y="1208088"/>
          <p14:tracePt t="74481" x="1806575" y="1176338"/>
          <p14:tracePt t="74487" x="1806575" y="1112838"/>
          <p14:tracePt t="74495" x="1806575" y="1039813"/>
          <p14:tracePt t="74505" x="1806575" y="982663"/>
          <p14:tracePt t="74512" x="1806575" y="942975"/>
          <p14:tracePt t="74520" x="1806575" y="893763"/>
          <p14:tracePt t="74528" x="1806575" y="846138"/>
          <p14:tracePt t="74537" x="1790700" y="798513"/>
          <p14:tracePt t="74546" x="1790700" y="773113"/>
          <p14:tracePt t="74554" x="1782763" y="741363"/>
          <p14:tracePt t="74562" x="1765300" y="717550"/>
          <p14:tracePt t="74570" x="1757363" y="693738"/>
          <p14:tracePt t="74579" x="1741488" y="676275"/>
          <p14:tracePt t="74590" x="1717675" y="652463"/>
          <p14:tracePt t="74604" x="1709738" y="644525"/>
          <p14:tracePt t="74612" x="1693863" y="628650"/>
          <p14:tracePt t="74628" x="1668463" y="628650"/>
          <p14:tracePt t="74637" x="1668463" y="620713"/>
          <p14:tracePt t="74645" x="1660525" y="620713"/>
          <p14:tracePt t="74654" x="1644650" y="620713"/>
          <p14:tracePt t="74689" x="1636713" y="620713"/>
          <p14:tracePt t="74739" x="1636713" y="628650"/>
          <p14:tracePt t="74747" x="1636713" y="652463"/>
          <p14:tracePt t="74754" x="1636713" y="693738"/>
          <p14:tracePt t="74765" x="1636713" y="725488"/>
          <p14:tracePt t="74771" x="1644650" y="773113"/>
          <p14:tracePt t="74780" x="1660525" y="822325"/>
          <p14:tracePt t="74788" x="1668463" y="885825"/>
          <p14:tracePt t="74798" x="1685925" y="935038"/>
          <p14:tracePt t="74804" x="1693863" y="958850"/>
          <p14:tracePt t="74812" x="1693863" y="990600"/>
          <p14:tracePt t="74822" x="1709738" y="1031875"/>
          <p14:tracePt t="74829" x="1717675" y="1103313"/>
          <p14:tracePt t="74837" x="1733550" y="1112838"/>
          <p14:tracePt t="74845" x="1733550" y="1136650"/>
          <p14:tracePt t="74853" x="1733550" y="1176338"/>
          <p14:tracePt t="74862" x="1733550" y="1200150"/>
          <p14:tracePt t="74874" x="1741488" y="1257300"/>
          <p14:tracePt t="74887" x="1741488" y="1281113"/>
          <p14:tracePt t="74895" x="1741488" y="1296988"/>
          <p14:tracePt t="74904" x="1741488" y="1322388"/>
          <p14:tracePt t="74912" x="1741488" y="1346200"/>
          <p14:tracePt t="74923" x="1741488" y="1370013"/>
          <p14:tracePt t="74939" x="1741488" y="1401763"/>
          <p14:tracePt t="74948" x="1733550" y="1417638"/>
          <p14:tracePt t="74964" x="1717675" y="1443038"/>
          <p14:tracePt t="74973" x="1709738" y="1450975"/>
          <p14:tracePt t="74980" x="1693863" y="1466850"/>
          <p14:tracePt t="74991" x="1693863" y="1474788"/>
          <p14:tracePt t="75004" x="1668463" y="1498600"/>
          <p14:tracePt t="75015" x="1668463" y="1514475"/>
          <p14:tracePt t="75024" x="1660525" y="1522413"/>
          <p14:tracePt t="75030" x="1644650" y="1539875"/>
          <p14:tracePt t="75037" x="1644650" y="1547813"/>
          <p14:tracePt t="75046" x="1636713" y="1571625"/>
          <p14:tracePt t="75056" x="1620838" y="1587500"/>
          <p14:tracePt t="75063" x="1620838" y="1595438"/>
          <p14:tracePt t="75071" x="1620838" y="1619250"/>
          <p14:tracePt t="75081" x="1612900" y="1644650"/>
          <p14:tracePt t="75087" x="1612900" y="1660525"/>
          <p14:tracePt t="75096" x="1612900" y="1684338"/>
          <p14:tracePt t="75104" x="1612900" y="1708150"/>
          <p14:tracePt t="75112" x="1597025" y="1724025"/>
          <p14:tracePt t="75120" x="1597025" y="1731963"/>
          <p14:tracePt t="75129" x="1597025" y="1757363"/>
          <p14:tracePt t="75139" x="1597025" y="1773238"/>
          <p14:tracePt t="75145" x="1597025" y="1781175"/>
          <p14:tracePt t="76187" x="2008188" y="2087563"/>
          <p14:tracePt t="76199" x="2008188" y="2095500"/>
          <p14:tracePt t="76209" x="2008188" y="2119313"/>
          <p14:tracePt t="76217" x="2039938" y="2159000"/>
          <p14:tracePt t="76225" x="2047875" y="2168525"/>
          <p14:tracePt t="76234" x="2063750" y="2184400"/>
          <p14:tracePt t="76250" x="2063750" y="2192338"/>
          <p14:tracePt t="76267" x="2071688" y="2192338"/>
          <p14:tracePt t="76301" x="2089150" y="2192338"/>
          <p14:tracePt t="76341" x="2097088" y="2184400"/>
          <p14:tracePt t="76351" x="2097088" y="2168525"/>
          <p14:tracePt t="76376" x="2097088" y="2159000"/>
          <p14:tracePt t="76384" x="2112963" y="2159000"/>
          <p14:tracePt t="76409" x="2112963" y="2143125"/>
          <p14:tracePt t="76454" x="2097088" y="2135188"/>
          <p14:tracePt t="76470" x="2089150" y="2119313"/>
          <p14:tracePt t="76484" x="2071688" y="2119313"/>
          <p14:tracePt t="76500" x="2063750" y="2111375"/>
          <p14:tracePt t="76508" x="2047875" y="2111375"/>
          <p14:tracePt t="76516" x="2039938" y="2095500"/>
          <p14:tracePt t="76535" x="2008188" y="2087563"/>
          <p14:tracePt t="76549" x="2000250" y="2071688"/>
          <p14:tracePt t="76560" x="1984375" y="2063750"/>
          <p14:tracePt t="76568" x="1974850" y="2046288"/>
          <p14:tracePt t="76586" x="1958975" y="2038350"/>
          <p14:tracePt t="76600" x="1951038" y="2022475"/>
          <p14:tracePt t="76618" x="1935163" y="2014538"/>
          <p14:tracePt t="76635" x="1927225" y="1998663"/>
          <p14:tracePt t="76649" x="1911350" y="1998663"/>
          <p14:tracePt t="76660" x="1911350" y="1990725"/>
          <p14:tracePt t="76674" x="1903413" y="1990725"/>
          <p14:tracePt t="76683" x="1903413" y="1974850"/>
          <p14:tracePt t="76708" x="1887538" y="1974850"/>
          <p14:tracePt t="78555" x="1878013" y="1974850"/>
          <p14:tracePt t="78564" x="1862138" y="1974850"/>
          <p14:tracePt t="78571" x="1854200" y="1966913"/>
          <p14:tracePt t="78580" x="1838325" y="1966913"/>
          <p14:tracePt t="78589" x="1830388" y="1949450"/>
          <p14:tracePt t="78595" x="1806575" y="1949450"/>
          <p14:tracePt t="78605" x="1782763" y="1949450"/>
          <p14:tracePt t="78612" x="1757363" y="1949450"/>
          <p14:tracePt t="78620" x="1741488" y="1949450"/>
          <p14:tracePt t="78629" x="1733550" y="1949450"/>
          <p14:tracePt t="78637" x="1717675" y="1949450"/>
          <p14:tracePt t="78646" x="1709738" y="1949450"/>
          <p14:tracePt t="78670" x="1693863" y="1949450"/>
          <p14:tracePt t="78722" x="1693863" y="1966913"/>
          <p14:tracePt t="78731" x="1709738" y="1974850"/>
          <p14:tracePt t="78737" x="1717675" y="1998663"/>
          <p14:tracePt t="78746" x="1733550" y="1998663"/>
          <p14:tracePt t="78756" x="1782763" y="2038350"/>
          <p14:tracePt t="78765" x="1790700" y="2038350"/>
          <p14:tracePt t="78781" x="1814513" y="2063750"/>
          <p14:tracePt t="78790" x="1830388" y="2063750"/>
          <p14:tracePt t="78812" x="1838325" y="2063750"/>
          <p14:tracePt t="78821" x="1854200" y="2063750"/>
          <p14:tracePt t="78845" x="1862138" y="2063750"/>
          <p14:tracePt t="78856" x="1887538" y="2046288"/>
          <p14:tracePt t="78862" x="1887538" y="2038350"/>
          <p14:tracePt t="78873" x="1903413" y="2022475"/>
          <p14:tracePt t="78879" x="1903413" y="2014538"/>
          <p14:tracePt t="78887" x="1903413" y="1998663"/>
          <p14:tracePt t="78895" x="1911350" y="1990725"/>
          <p14:tracePt t="78912" x="1911350" y="1974850"/>
          <p14:tracePt t="78929" x="1911350" y="1966913"/>
          <p14:tracePt t="78962" x="1911350" y="1949450"/>
          <p14:tracePt t="80275" x="2451100" y="2071688"/>
          <p14:tracePt t="82304" x="1984375" y="2506663"/>
          <p14:tracePt t="82571" x="1974850" y="2522538"/>
          <p14:tracePt t="82581" x="1935163" y="2554288"/>
          <p14:tracePt t="82587" x="1903413" y="2578100"/>
          <p14:tracePt t="82595" x="1862138" y="2619375"/>
          <p14:tracePt t="82605" x="1814513" y="2643188"/>
          <p14:tracePt t="82612" x="1765300" y="2674938"/>
          <p14:tracePt t="82622" x="1717675" y="2692400"/>
          <p14:tracePt t="82629" x="1668463" y="2724150"/>
          <p14:tracePt t="82637" x="1636713" y="2747963"/>
          <p14:tracePt t="82645" x="1597025" y="2763838"/>
          <p14:tracePt t="82653" x="1539875" y="2813050"/>
          <p14:tracePt t="82664" x="1450975" y="2844800"/>
          <p14:tracePt t="82680" x="1379538" y="2892425"/>
          <p14:tracePt t="82688" x="1354138" y="2909888"/>
          <p14:tracePt t="82696" x="1346200" y="2933700"/>
          <p14:tracePt t="82707" x="1330325" y="2941638"/>
          <p14:tracePt t="82715" x="1322388" y="2941638"/>
          <p14:tracePt t="82721" x="1306513" y="2941638"/>
          <p14:tracePt t="82739" x="1306513" y="2957513"/>
          <p14:tracePt t="82814" x="1322388" y="2941638"/>
          <p14:tracePt t="82820" x="1330325" y="2933700"/>
          <p14:tracePt t="82831" x="1346200" y="2917825"/>
          <p14:tracePt t="82837" x="1354138" y="2909888"/>
          <p14:tracePt t="82845" x="1379538" y="2884488"/>
          <p14:tracePt t="82853" x="1395413" y="2860675"/>
          <p14:tracePt t="82862" x="1403350" y="2844800"/>
          <p14:tracePt t="82870" x="1419225" y="2820988"/>
          <p14:tracePt t="82879" x="1443038" y="2797175"/>
          <p14:tracePt t="82889" x="1443038" y="2771775"/>
          <p14:tracePt t="82895" x="1450975" y="2763838"/>
          <p14:tracePt t="82903" x="1466850" y="2740025"/>
          <p14:tracePt t="82912" x="1476375" y="2724150"/>
          <p14:tracePt t="82920" x="1476375" y="2716213"/>
          <p14:tracePt t="82930" x="1476375" y="2700338"/>
          <p14:tracePt t="82940" x="1492250" y="2692400"/>
          <p14:tracePt t="82946" x="1492250" y="2674938"/>
          <p14:tracePt t="82956" x="1500188" y="2667000"/>
          <p14:tracePt t="82971" x="1500188" y="2651125"/>
          <p14:tracePt t="82979" x="1500188" y="2643188"/>
          <p14:tracePt t="83003" x="1500188" y="2627313"/>
          <p14:tracePt t="83012" x="1500188" y="2619375"/>
          <p14:tracePt t="83039" x="1500188" y="2603500"/>
          <p14:tracePt t="83162" x="1516063" y="2603500"/>
          <p14:tracePt t="83172" x="1516063" y="2595563"/>
          <p14:tracePt t="83187" x="1516063" y="2578100"/>
          <p14:tracePt t="83195" x="1524000" y="2578100"/>
          <p14:tracePt t="83205" x="1539875" y="2570163"/>
          <p14:tracePt t="83212" x="1547813" y="2554288"/>
          <p14:tracePt t="83221" x="1547813" y="2546350"/>
          <p14:tracePt t="83231" x="1563688" y="2546350"/>
          <p14:tracePt t="83237" x="1571625" y="2530475"/>
          <p14:tracePt t="83249" x="1589088" y="2530475"/>
          <p14:tracePt t="83254" x="1589088" y="2522538"/>
          <p14:tracePt t="83278" x="1597025" y="2522538"/>
          <p14:tracePt t="84341" x="2209800" y="2087563"/>
          <p14:tracePt t="97564" x="2354263" y="2168525"/>
          <p14:tracePt t="97573" x="2500313" y="2255838"/>
          <p14:tracePt t="97581" x="2652713" y="2328863"/>
          <p14:tracePt t="97589" x="2822575" y="2425700"/>
          <p14:tracePt t="97597" x="3008313" y="2522538"/>
          <p14:tracePt t="98616" x="7813675" y="885825"/>
          <p14:tracePt t="98637" x="8143875" y="911225"/>
          <p14:tracePt t="98644" x="8185150" y="911225"/>
          <p14:tracePt t="98646" x="8240713" y="911225"/>
          <p14:tracePt t="98662" x="8289925" y="911225"/>
          <p14:tracePt t="98670" x="8337550" y="911225"/>
          <p14:tracePt t="98679" x="8377238" y="885825"/>
          <p14:tracePt t="98687" x="8386763" y="869950"/>
          <p14:tracePt t="98695" x="8402638" y="862013"/>
          <p14:tracePt t="98704" x="8410575" y="822325"/>
          <p14:tracePt t="98712" x="8410575" y="798513"/>
          <p14:tracePt t="98720" x="8426450" y="773113"/>
          <p14:tracePt t="98729" x="8426450" y="741363"/>
          <p14:tracePt t="98737" x="8426450" y="701675"/>
          <p14:tracePt t="98746" x="8426450" y="693738"/>
          <p14:tracePt t="98754" x="8410575" y="644525"/>
          <p14:tracePt t="98762" x="8402638" y="628650"/>
          <p14:tracePt t="98770" x="8377238" y="579438"/>
          <p14:tracePt t="98779" x="8361363" y="571500"/>
          <p14:tracePt t="98787" x="8337550" y="547688"/>
          <p14:tracePt t="98795" x="8313738" y="508000"/>
          <p14:tracePt t="98804" x="8289925" y="484188"/>
          <p14:tracePt t="98812" x="8256588" y="458788"/>
          <p14:tracePt t="98820" x="8232775" y="450850"/>
          <p14:tracePt t="98829" x="8185150" y="434975"/>
          <p14:tracePt t="98837" x="8135938" y="427038"/>
          <p14:tracePt t="98845" x="8023225" y="411163"/>
          <p14:tracePt t="98853" x="7934325" y="411163"/>
          <p14:tracePt t="98862" x="7837488" y="411163"/>
          <p14:tracePt t="98870" x="7756525" y="411163"/>
          <p14:tracePt t="98878" x="7643813" y="450850"/>
          <p14:tracePt t="98889" x="7596188" y="476250"/>
          <p14:tracePt t="98898" x="7418388" y="523875"/>
          <p14:tracePt t="98906" x="7305675" y="579438"/>
          <p14:tracePt t="98913" x="7200900" y="628650"/>
          <p14:tracePt t="98921" x="7080250" y="693738"/>
          <p14:tracePt t="98931" x="6845300" y="814388"/>
          <p14:tracePt t="98940" x="6740525" y="869950"/>
          <p14:tracePt t="98956" x="6580188" y="982663"/>
          <p14:tracePt t="98973" x="6402388" y="1103313"/>
          <p14:tracePt t="98990" x="6265863" y="1208088"/>
          <p14:tracePt t="99006" x="6161088" y="1322388"/>
          <p14:tracePt t="99014" x="6119813" y="1370013"/>
          <p14:tracePt t="99021" x="6096000" y="1417638"/>
          <p14:tracePt t="99031" x="6072188" y="1466850"/>
          <p14:tracePt t="99037" x="6056313" y="1498600"/>
          <p14:tracePt t="99048" x="6048375" y="1563688"/>
          <p14:tracePt t="99054" x="6048375" y="1595438"/>
          <p14:tracePt t="99062" x="6048375" y="1644650"/>
          <p14:tracePt t="99071" x="6048375" y="1692275"/>
          <p14:tracePt t="99079" x="6096000" y="1781175"/>
          <p14:tracePt t="99087" x="6143625" y="1854200"/>
          <p14:tracePt t="99095" x="6216650" y="1917700"/>
          <p14:tracePt t="99104" x="6289675" y="1990725"/>
          <p14:tracePt t="99112" x="6386513" y="2063750"/>
          <p14:tracePt t="99120" x="6523038" y="2119313"/>
          <p14:tracePt t="99128" x="6643688" y="2184400"/>
          <p14:tracePt t="99136" x="6700838" y="2192338"/>
          <p14:tracePt t="99145" x="6821488" y="2232025"/>
          <p14:tracePt t="99154" x="6942138" y="2239963"/>
          <p14:tracePt t="99162" x="7038975" y="2239963"/>
          <p14:tracePt t="99170" x="7135813" y="2239963"/>
          <p14:tracePt t="99178" x="7224713" y="2239963"/>
          <p14:tracePt t="99187" x="7281863" y="2239963"/>
          <p14:tracePt t="99195" x="7345363" y="2216150"/>
          <p14:tracePt t="99204" x="7394575" y="2184400"/>
          <p14:tracePt t="99213" x="7426325" y="2135188"/>
          <p14:tracePt t="99223" x="7466013" y="2087563"/>
          <p14:tracePt t="99232" x="7475538" y="2046288"/>
          <p14:tracePt t="99237" x="7491413" y="1998663"/>
          <p14:tracePt t="99248" x="7491413" y="1901825"/>
          <p14:tracePt t="99262" x="7475538" y="1844675"/>
          <p14:tracePt t="99270" x="7426325" y="1773238"/>
          <p14:tracePt t="99279" x="7394575" y="1749425"/>
          <p14:tracePt t="99287" x="7321550" y="1692275"/>
          <p14:tracePt t="99296" x="7208838" y="1619250"/>
          <p14:tracePt t="99304" x="7127875" y="1587500"/>
          <p14:tracePt t="99312" x="7015163" y="1563688"/>
          <p14:tracePt t="99321" x="6918325" y="1547813"/>
          <p14:tracePt t="99329" x="6797675" y="1539875"/>
          <p14:tracePt t="99338" x="6546850" y="1539875"/>
          <p14:tracePt t="99346" x="6434138" y="1539875"/>
          <p14:tracePt t="99362" x="6289675" y="1547813"/>
          <p14:tracePt t="99371" x="6111875" y="1595438"/>
          <p14:tracePt t="99382" x="6007100" y="1636713"/>
          <p14:tracePt t="99387" x="5910263" y="1668463"/>
          <p14:tracePt t="99396" x="5854700" y="1724025"/>
          <p14:tracePt t="99407" x="5781675" y="1757363"/>
          <p14:tracePt t="99415" x="5741988" y="1797050"/>
          <p14:tracePt t="99421" x="5708650" y="1844675"/>
          <p14:tracePt t="99429" x="5668963" y="1878013"/>
          <p14:tracePt t="99439" x="5661025" y="1941513"/>
          <p14:tracePt t="99448" x="5645150" y="1990725"/>
          <p14:tracePt t="99454" x="5635625" y="2038350"/>
          <p14:tracePt t="99462" x="5635625" y="2095500"/>
          <p14:tracePt t="99470" x="5635625" y="2159000"/>
          <p14:tracePt t="99478" x="5635625" y="2216150"/>
          <p14:tracePt t="99487" x="5668963" y="2281238"/>
          <p14:tracePt t="99495" x="5716588" y="2336800"/>
          <p14:tracePt t="99504" x="5757863" y="2401888"/>
          <p14:tracePt t="99513" x="5862638" y="2482850"/>
          <p14:tracePt t="99520" x="5902325" y="2506663"/>
          <p14:tracePt t="99529" x="6030913" y="2578100"/>
          <p14:tracePt t="99537" x="6080125" y="2595563"/>
          <p14:tracePt t="99548" x="6232525" y="2627313"/>
          <p14:tracePt t="99554" x="6337300" y="2643188"/>
          <p14:tracePt t="99562" x="6402388" y="2643188"/>
          <p14:tracePt t="99571" x="6483350" y="2643188"/>
          <p14:tracePt t="99582" x="6580188" y="2643188"/>
          <p14:tracePt t="99590" x="6724650" y="2570163"/>
          <p14:tracePt t="99604" x="6789738" y="2506663"/>
          <p14:tracePt t="99612" x="6821488" y="2457450"/>
          <p14:tracePt t="99621" x="6862763" y="2401888"/>
          <p14:tracePt t="99629" x="6894513" y="2328863"/>
          <p14:tracePt t="99637" x="6910388" y="2263775"/>
          <p14:tracePt t="100658" x="5781675" y="1990725"/>
          <p14:tracePt t="105276" x="5741988" y="1990725"/>
          <p14:tracePt t="105285" x="5661025" y="1990725"/>
          <p14:tracePt t="105301" x="5548313" y="1990725"/>
          <p14:tracePt t="105316" x="5491163" y="1990725"/>
          <p14:tracePt t="105334" x="5426075" y="1990725"/>
          <p14:tracePt t="105335" x="5394325" y="1998663"/>
          <p14:tracePt t="105342" x="5354638" y="2014538"/>
          <p14:tracePt t="105352" x="5346700" y="2022475"/>
          <p14:tracePt t="105360" x="5321300" y="2038350"/>
          <p14:tracePt t="105367" x="5297488" y="2071688"/>
          <p14:tracePt t="105375" x="5297488" y="2087563"/>
          <p14:tracePt t="105385" x="5297488" y="2111375"/>
          <p14:tracePt t="105392" x="5297488" y="2143125"/>
          <p14:tracePt t="105400" x="5297488" y="2168525"/>
          <p14:tracePt t="105408" x="5297488" y="2208213"/>
          <p14:tracePt t="105416" x="5329238" y="2232025"/>
          <p14:tracePt t="105424" x="5354638" y="2255838"/>
          <p14:tracePt t="105433" x="5378450" y="2281238"/>
          <p14:tracePt t="105441" x="5402263" y="2289175"/>
          <p14:tracePt t="105449" x="5443538" y="2305050"/>
          <p14:tracePt t="105457" x="5467350" y="2312988"/>
          <p14:tracePt t="105466" x="5491163" y="2312988"/>
          <p14:tracePt t="105474" x="5522913" y="2328863"/>
          <p14:tracePt t="105483" x="5564188" y="2328863"/>
          <p14:tracePt t="105493" x="5588000" y="2328863"/>
          <p14:tracePt t="105499" x="5619750" y="2328863"/>
          <p14:tracePt t="105510" x="5619750" y="2312988"/>
          <p14:tracePt t="105516" x="5661025" y="2289175"/>
          <p14:tracePt t="105524" x="5668963" y="2255838"/>
          <p14:tracePt t="105533" x="5684838" y="2216150"/>
          <p14:tracePt t="105541" x="5692775" y="2184400"/>
          <p14:tracePt t="105549" x="5708650" y="2119313"/>
          <p14:tracePt t="105557" x="5716588" y="2063750"/>
          <p14:tracePt t="105566" x="5716588" y="1998663"/>
          <p14:tracePt t="105575" x="5716588" y="1925638"/>
          <p14:tracePt t="105584" x="5716588" y="1870075"/>
          <p14:tracePt t="105591" x="5716588" y="1844675"/>
          <p14:tracePt t="105599" x="5708650" y="1757363"/>
          <p14:tracePt t="105607" x="5692775" y="1749425"/>
          <p14:tracePt t="105617" x="5668963" y="1692275"/>
          <p14:tracePt t="105624" x="5645150" y="1660525"/>
          <p14:tracePt t="105633" x="5635625" y="1636713"/>
          <p14:tracePt t="105641" x="5611813" y="1619250"/>
          <p14:tracePt t="105649" x="5588000" y="1611313"/>
          <p14:tracePt t="105660" x="5522913" y="1587500"/>
          <p14:tracePt t="105677" x="5475288" y="1587500"/>
          <p14:tracePt t="105683" x="5451475" y="1587500"/>
          <p14:tracePt t="105691" x="5443538" y="1587500"/>
          <p14:tracePt t="105700" x="5418138" y="1587500"/>
          <p14:tracePt t="105716" x="5378450" y="1587500"/>
          <p14:tracePt t="105725" x="5370513" y="1587500"/>
          <p14:tracePt t="105733" x="5354638" y="1595438"/>
          <p14:tracePt t="105744" x="5329238" y="1619250"/>
          <p14:tracePt t="105751" x="5321300" y="1644650"/>
          <p14:tracePt t="106775" x="5983288" y="2208213"/>
          <p14:tracePt t="106807" x="5983288" y="2192338"/>
          <p14:tracePt t="106832" x="5983288" y="2184400"/>
          <p14:tracePt t="107317" x="5983288" y="2192338"/>
          <p14:tracePt t="107326" x="5983288" y="2208213"/>
          <p14:tracePt t="107335" x="5975350" y="2232025"/>
          <p14:tracePt t="107342" x="5959475" y="2255838"/>
          <p14:tracePt t="107349" x="5934075" y="2305050"/>
          <p14:tracePt t="107360" x="5910263" y="2336800"/>
          <p14:tracePt t="107366" x="5862638" y="2386013"/>
          <p14:tracePt t="107376" x="5829300" y="2433638"/>
          <p14:tracePt t="107385" x="5741988" y="2522538"/>
          <p14:tracePt t="107393" x="5732463" y="2530475"/>
          <p14:tracePt t="107401" x="5692775" y="2554288"/>
          <p14:tracePt t="107410" x="5668963" y="2578100"/>
          <p14:tracePt t="107418" x="5661025" y="2595563"/>
          <p14:tracePt t="107433" x="5645150" y="2603500"/>
          <p14:tracePt t="107441" x="5635625" y="2619375"/>
          <p14:tracePt t="107450" x="5619750" y="2627313"/>
          <p14:tracePt t="107474" x="5611813" y="2627313"/>
          <p14:tracePt t="107535" x="5611813" y="2603500"/>
          <p14:tracePt t="107541" x="5611813" y="2595563"/>
          <p14:tracePt t="107549" x="5611813" y="2570163"/>
          <p14:tracePt t="107557" x="5611813" y="2530475"/>
          <p14:tracePt t="107566" x="5611813" y="2498725"/>
          <p14:tracePt t="107574" x="5619750" y="2473325"/>
          <p14:tracePt t="107583" x="5635625" y="2449513"/>
          <p14:tracePt t="107591" x="5661025" y="2409825"/>
          <p14:tracePt t="107600" x="5668963" y="2386013"/>
          <p14:tracePt t="107607" x="5684838" y="2378075"/>
          <p14:tracePt t="107618" x="5692775" y="2352675"/>
          <p14:tracePt t="107624" x="5732463" y="2336800"/>
          <p14:tracePt t="107635" x="5757863" y="2336800"/>
          <p14:tracePt t="107643" x="5781675" y="2328863"/>
          <p14:tracePt t="107650" x="5789613" y="2328863"/>
          <p14:tracePt t="107658" x="5837238" y="2328863"/>
          <p14:tracePt t="107666" x="5854700" y="2328863"/>
          <p14:tracePt t="107674" x="5886450" y="2328863"/>
          <p14:tracePt t="107683" x="5910263" y="2336800"/>
          <p14:tracePt t="107691" x="5934075" y="2352675"/>
          <p14:tracePt t="107699" x="5951538" y="2360613"/>
          <p14:tracePt t="107708" x="5975350" y="2378075"/>
          <p14:tracePt t="107717" x="5983288" y="2386013"/>
          <p14:tracePt t="107724" x="5983288" y="2401888"/>
          <p14:tracePt t="107733" x="5999163" y="2409825"/>
          <p14:tracePt t="107749" x="6007100" y="2409825"/>
          <p14:tracePt t="107760" x="6007100" y="2425700"/>
          <p14:tracePt t="108812" x="5451475" y="1692275"/>
          <p14:tracePt t="109180" x="5451475" y="1708150"/>
          <p14:tracePt t="109189" x="5451475" y="1724025"/>
          <p14:tracePt t="109197" x="5475288" y="1731963"/>
          <p14:tracePt t="109204" x="5475288" y="1749425"/>
          <p14:tracePt t="109212" x="5491163" y="1773238"/>
          <p14:tracePt t="109224" x="5499100" y="1781175"/>
          <p14:tracePt t="109229" x="5522913" y="1804988"/>
          <p14:tracePt t="109237" x="5540375" y="1828800"/>
          <p14:tracePt t="109245" x="5548313" y="1844675"/>
          <p14:tracePt t="109255" x="5564188" y="1870075"/>
          <p14:tracePt t="109262" x="5572125" y="1878013"/>
          <p14:tracePt t="109271" x="5588000" y="1893888"/>
          <p14:tracePt t="109287" x="5595938" y="1901825"/>
          <p14:tracePt t="109298" x="5611813" y="1917700"/>
          <p14:tracePt t="109322" x="5611813" y="1925638"/>
          <p14:tracePt t="109332" x="5619750" y="1925638"/>
          <p14:tracePt t="109347" x="5619750" y="1941513"/>
          <p14:tracePt t="109389" x="5635625" y="1941513"/>
          <p14:tracePt t="109407" x="5635625" y="1925638"/>
          <p14:tracePt t="109413" x="5635625" y="1917700"/>
          <p14:tracePt t="109664" x="5732463" y="1917700"/>
          <p14:tracePt t="109672" x="5805488" y="1901825"/>
          <p14:tracePt t="109686" x="5854700" y="1901825"/>
          <p14:tracePt t="109697" x="6022975" y="1870075"/>
          <p14:tracePt t="109712" x="6056313" y="1870075"/>
          <p14:tracePt t="109721" x="6161088" y="1854200"/>
          <p14:tracePt t="109731" x="6184900" y="1854200"/>
          <p14:tracePt t="109737" x="6208713" y="1854200"/>
          <p14:tracePt t="109748" x="6216650" y="1854200"/>
          <p14:tracePt t="109756" x="6216650" y="1844675"/>
          <p14:tracePt t="109762" x="6232525" y="1844675"/>
          <p14:tracePt t="110848" x="6119813" y="2216150"/>
          <p14:tracePt t="110875" x="6080125" y="2232025"/>
          <p14:tracePt t="110876" x="6072188" y="2232025"/>
          <p14:tracePt t="110885" x="6056313" y="2232025"/>
          <p14:tracePt t="110899" x="6048375" y="2232025"/>
          <p14:tracePt t="110907" x="6030913" y="2232025"/>
          <p14:tracePt t="110932" x="6022975" y="2232025"/>
          <p14:tracePt t="110949" x="6007100" y="2232025"/>
          <p14:tracePt t="110983" x="5999163" y="2232025"/>
          <p14:tracePt t="111016" x="5999163" y="2216150"/>
          <p14:tracePt t="111835" x="5999163" y="2208213"/>
          <p14:tracePt t="114949" x="6627813" y="1443038"/>
          <p14:tracePt t="114962" x="6643688" y="1377950"/>
          <p14:tracePt t="114966" x="6643688" y="1346200"/>
          <p14:tracePt t="114974" x="6643688" y="1296988"/>
          <p14:tracePt t="114982" x="6651625" y="1257300"/>
          <p14:tracePt t="114991" x="6669088" y="1233488"/>
          <p14:tracePt t="114999" x="6669088" y="1208088"/>
          <p14:tracePt t="115007" x="6669088" y="1184275"/>
          <p14:tracePt t="115016" x="6677025" y="1176338"/>
          <p14:tracePt t="115025" x="6677025" y="1160463"/>
          <p14:tracePt t="115032" x="6677025" y="1152525"/>
          <p14:tracePt t="115041" x="6692900" y="1136650"/>
          <p14:tracePt t="115050" x="6692900" y="1128713"/>
          <p14:tracePt t="115066" x="6692900" y="1112838"/>
          <p14:tracePt t="115074" x="6700838" y="1112838"/>
          <p14:tracePt t="115132" x="6716713" y="1112838"/>
          <p14:tracePt t="115141" x="6724650" y="1112838"/>
          <p14:tracePt t="115150" x="6740525" y="1112838"/>
          <p14:tracePt t="115158" x="6765925" y="1112838"/>
          <p14:tracePt t="115166" x="6773863" y="1112838"/>
          <p14:tracePt t="115174" x="6789738" y="1112838"/>
          <p14:tracePt t="115183" x="6789738" y="1128713"/>
          <p14:tracePt t="115191" x="6797675" y="1128713"/>
          <p14:tracePt t="115199" x="6813550" y="1136650"/>
          <p14:tracePt t="115216" x="6821488" y="1152525"/>
          <p14:tracePt t="115233" x="6821488" y="1160463"/>
          <p14:tracePt t="115241" x="6821488" y="1176338"/>
          <p14:tracePt t="115274" x="6821488" y="1184275"/>
          <p14:tracePt t="115291" x="6821488" y="1200150"/>
          <p14:tracePt t="115759" x="6837363" y="1200150"/>
          <p14:tracePt t="115783" x="6837363" y="1225550"/>
          <p14:tracePt t="115791" x="6837363" y="1249363"/>
          <p14:tracePt t="115800" x="6837363" y="1281113"/>
          <p14:tracePt t="115810" x="6837363" y="1330325"/>
          <p14:tracePt t="115816" x="6837363" y="1377950"/>
          <p14:tracePt t="115825" x="6821488" y="1443038"/>
          <p14:tracePt t="115833" x="6813550" y="1514475"/>
          <p14:tracePt t="115841" x="6789738" y="1571625"/>
          <p14:tracePt t="115850" x="6765925" y="1644650"/>
          <p14:tracePt t="115858" x="6724650" y="1708150"/>
          <p14:tracePt t="115866" x="6692900" y="1757363"/>
          <p14:tracePt t="115875" x="6651625" y="1820863"/>
          <p14:tracePt t="115885" x="6572250" y="1925638"/>
          <p14:tracePt t="115899" x="6523038" y="1966913"/>
          <p14:tracePt t="115908" x="6483350" y="1998663"/>
          <p14:tracePt t="115917" x="6475413" y="2014538"/>
          <p14:tracePt t="115925" x="6450013" y="2046288"/>
          <p14:tracePt t="115933" x="6426200" y="2071688"/>
          <p14:tracePt t="115941" x="6402388" y="2087563"/>
          <p14:tracePt t="116979" x="6797675" y="2312988"/>
          <p14:tracePt t="139971" x="6821488" y="2328863"/>
          <p14:tracePt t="139979" x="6862763" y="2336800"/>
          <p14:tracePt t="139987" x="6886575" y="2360613"/>
          <p14:tracePt t="139995" x="6918325" y="2386013"/>
          <p14:tracePt t="140005" x="6991350" y="2449513"/>
          <p14:tracePt t="140020" x="7031038" y="2482850"/>
          <p14:tracePt t="140031" x="7112000" y="2546350"/>
          <p14:tracePt t="140037" x="7177088" y="2595563"/>
          <p14:tracePt t="140046" x="7232650" y="2643188"/>
          <p14:tracePt t="140054" x="7305675" y="2674938"/>
          <p14:tracePt t="140062" x="7353300" y="2716213"/>
          <p14:tracePt t="140073" x="7418388" y="2747963"/>
          <p14:tracePt t="140081" x="7442200" y="2763838"/>
          <p14:tracePt t="140087" x="7475538" y="2787650"/>
          <p14:tracePt t="140097" x="7515225" y="2787650"/>
          <p14:tracePt t="140104" x="7546975" y="2813050"/>
          <p14:tracePt t="140114" x="7572375" y="2813050"/>
          <p14:tracePt t="140121" x="7612063" y="2813050"/>
          <p14:tracePt t="140129" x="7620000" y="2820988"/>
          <p14:tracePt t="140137" x="7643813" y="2820988"/>
          <p14:tracePt t="140145" x="7667625" y="2820988"/>
          <p14:tracePt t="140154" x="7685088" y="2820988"/>
          <p14:tracePt t="140164" x="7708900" y="2820988"/>
          <p14:tracePt t="140170" x="7716838" y="2820988"/>
          <p14:tracePt t="140179" x="7732713" y="2820988"/>
          <p14:tracePt t="140187" x="7740650" y="2820988"/>
          <p14:tracePt t="140203" x="7756525" y="2820988"/>
          <p14:tracePt t="140222" x="7764463" y="2820988"/>
          <p14:tracePt t="140247" x="7781925" y="2813050"/>
          <p14:tracePt t="140263" x="7781925" y="2797175"/>
          <p14:tracePt t="140271" x="7789863" y="2797175"/>
          <p14:tracePt t="140296" x="7805738" y="2797175"/>
          <p14:tracePt t="140323" x="7829550" y="2797175"/>
          <p14:tracePt t="140338" x="7837488" y="2797175"/>
          <p14:tracePt t="140346" x="7861300" y="2813050"/>
          <p14:tracePt t="140354" x="7886700" y="2836863"/>
          <p14:tracePt t="140362" x="7926388" y="2860675"/>
          <p14:tracePt t="140370" x="7958138" y="2884488"/>
          <p14:tracePt t="140379" x="8007350" y="2917825"/>
          <p14:tracePt t="140388" x="8120063" y="3014663"/>
          <p14:tracePt t="140395" x="8185150" y="3062288"/>
          <p14:tracePt t="140412" x="8305800" y="3175000"/>
          <p14:tracePt t="141441" x="10506075" y="4432300"/>
          <p14:tracePt t="141513" x="10506075" y="4448175"/>
          <p14:tracePt t="141521" x="10498138" y="4471988"/>
          <p14:tracePt t="141529" x="10498138" y="4497388"/>
          <p14:tracePt t="141537" x="10482263" y="4505325"/>
          <p14:tracePt t="141545" x="10482263" y="4529138"/>
          <p14:tracePt t="141553" x="10474325" y="4568825"/>
          <p14:tracePt t="141562" x="10458450" y="4618038"/>
          <p14:tracePt t="141570" x="10450513" y="4665663"/>
          <p14:tracePt t="141578" x="10450513" y="4722813"/>
          <p14:tracePt t="141589" x="10434638" y="4770438"/>
          <p14:tracePt t="141595" x="10434638" y="4835525"/>
          <p14:tracePt t="141604" x="10434638" y="4891088"/>
          <p14:tracePt t="141612" x="10426700" y="4940300"/>
          <p14:tracePt t="141623" x="10426700" y="4964113"/>
          <p14:tracePt t="141628" x="10426700" y="5053013"/>
          <p14:tracePt t="141637" x="10426700" y="5060950"/>
          <p14:tracePt t="141647" x="10426700" y="5133975"/>
          <p14:tracePt t="141654" x="10434638" y="5165725"/>
          <p14:tracePt t="141664" x="10450513" y="5173663"/>
          <p14:tracePt t="141670" x="10482263" y="5221288"/>
          <p14:tracePt t="141679" x="10498138" y="5238750"/>
          <p14:tracePt t="141687" x="10523538" y="5262563"/>
          <p14:tracePt t="141695" x="10531475" y="5270500"/>
          <p14:tracePt t="141703" x="10547350" y="5286375"/>
          <p14:tracePt t="141715" x="10555288" y="5294313"/>
          <p14:tracePt t="141729" x="10571163" y="5294313"/>
          <p14:tracePt t="141789" x="10571163" y="5270500"/>
          <p14:tracePt t="141804" x="10571163" y="5262563"/>
          <p14:tracePt t="141814" x="10547350" y="5221288"/>
          <p14:tracePt t="141823" x="10531475" y="5197475"/>
          <p14:tracePt t="141829" x="10523538" y="5173663"/>
          <p14:tracePt t="141839" x="10506075" y="5149850"/>
          <p14:tracePt t="141848" x="10498138" y="5126038"/>
          <p14:tracePt t="141854" x="10474325" y="5084763"/>
          <p14:tracePt t="141862" x="10450513" y="5060950"/>
          <p14:tracePt t="141870" x="10434638" y="5037138"/>
          <p14:tracePt t="141879" x="10426700" y="5029200"/>
          <p14:tracePt t="141889" x="10409238" y="5003800"/>
          <p14:tracePt t="141895" x="10385425" y="4956175"/>
          <p14:tracePt t="141904" x="10377488" y="4940300"/>
          <p14:tracePt t="141912" x="10361613" y="4916488"/>
          <p14:tracePt t="141920" x="10353675" y="4891088"/>
          <p14:tracePt t="141931" x="10337800" y="4883150"/>
          <p14:tracePt t="141937" x="10329863" y="4859338"/>
          <p14:tracePt t="141945" x="10313988" y="4835525"/>
          <p14:tracePt t="141962" x="10313988" y="4819650"/>
          <p14:tracePt t="141970" x="10313988" y="4794250"/>
          <p14:tracePt t="142206" x="10313988" y="4770438"/>
          <p14:tracePt t="142215" x="10313988" y="4746625"/>
          <p14:tracePt t="142220" x="10304463" y="4722813"/>
          <p14:tracePt t="142231" x="10304463" y="4699000"/>
          <p14:tracePt t="142237" x="10288588" y="4673600"/>
          <p14:tracePt t="142247" x="10280650" y="4649788"/>
          <p14:tracePt t="142256" x="10256838" y="4602163"/>
          <p14:tracePt t="142262" x="10240963" y="4545013"/>
          <p14:tracePt t="142270" x="10217150" y="4505325"/>
          <p14:tracePt t="142278" x="10183813" y="4448175"/>
          <p14:tracePt t="142287" x="10167938" y="4424363"/>
          <p14:tracePt t="142298" x="10128250" y="4375150"/>
          <p14:tracePt t="142304" x="10120313" y="4351338"/>
          <p14:tracePt t="142314" x="10094913" y="4327525"/>
          <p14:tracePt t="142320" x="10071100" y="4303713"/>
          <p14:tracePt t="142332" x="10047288" y="4287838"/>
          <p14:tracePt t="142339" x="10023475" y="4279900"/>
          <p14:tracePt t="142346" x="10006013" y="4262438"/>
          <p14:tracePt t="142354" x="9974263" y="4262438"/>
          <p14:tracePt t="142362" x="9958388" y="4262438"/>
          <p14:tracePt t="142370" x="9934575" y="4262438"/>
          <p14:tracePt t="142382" x="9926638" y="4262438"/>
          <p14:tracePt t="142387" x="9901238" y="4262438"/>
          <p14:tracePt t="142398" x="9885363" y="4279900"/>
          <p14:tracePt t="142406" x="9861550" y="4287838"/>
          <p14:tracePt t="142412" x="9853613" y="4311650"/>
          <p14:tracePt t="142423" x="9829800" y="4375150"/>
          <p14:tracePt t="142432" x="9829800" y="4424363"/>
          <p14:tracePt t="142447" x="9813925" y="4521200"/>
          <p14:tracePt t="143476" x="10217150" y="4665663"/>
          <p14:tracePt t="143495" x="10233025" y="4649788"/>
          <p14:tracePt t="143496" x="10233025" y="4625975"/>
          <p14:tracePt t="143504" x="10233025" y="4618038"/>
          <p14:tracePt t="143511" x="10233025" y="4602163"/>
          <p14:tracePt t="143520" x="10233025" y="4576763"/>
          <p14:tracePt t="143528" x="10233025" y="4552950"/>
          <p14:tracePt t="143537" x="10233025" y="4545013"/>
          <p14:tracePt t="143545" x="10233025" y="4529138"/>
          <p14:tracePt t="143553" x="10233025" y="4505325"/>
          <p14:tracePt t="143561" x="10233025" y="4497388"/>
          <p14:tracePt t="143570" x="10233025" y="4479925"/>
          <p14:tracePt t="143579" x="10217150" y="4471988"/>
          <p14:tracePt t="143587" x="10207625" y="4471988"/>
          <p14:tracePt t="143595" x="10207625" y="4448175"/>
          <p14:tracePt t="143604" x="10191750" y="4448175"/>
          <p14:tracePt t="143612" x="10183813" y="4448175"/>
          <p14:tracePt t="143620" x="10183813" y="4432300"/>
          <p14:tracePt t="143629" x="10167938" y="4432300"/>
          <p14:tracePt t="143645" x="10152063" y="4424363"/>
          <p14:tracePt t="143670" x="10144125" y="4424363"/>
          <p14:tracePt t="143705" x="10128250" y="4424363"/>
          <p14:tracePt t="143720" x="10120313" y="4424363"/>
          <p14:tracePt t="143787" x="10102850" y="4424363"/>
          <p14:tracePt t="143879" x="10102850" y="4408488"/>
          <p14:tracePt t="143890" x="10120313" y="4400550"/>
          <p14:tracePt t="143904" x="10120313" y="4384675"/>
          <p14:tracePt t="143912" x="10120313" y="4375150"/>
          <p14:tracePt t="143920" x="10128250" y="4359275"/>
          <p14:tracePt t="143932" x="10144125" y="4327525"/>
          <p14:tracePt t="143937" x="10144125" y="4303713"/>
          <p14:tracePt t="143946" x="10144125" y="4287838"/>
          <p14:tracePt t="143954" x="10144125" y="4262438"/>
          <p14:tracePt t="143962" x="10144125" y="4254500"/>
          <p14:tracePt t="143971" x="10144125" y="4230688"/>
          <p14:tracePt t="143979" x="10128250" y="4214813"/>
          <p14:tracePt t="143987" x="10102850" y="4206875"/>
          <p14:tracePt t="143995" x="10094913" y="4191000"/>
          <p14:tracePt t="144003" x="10071100" y="4183063"/>
          <p14:tracePt t="144020" x="10031413" y="4165600"/>
          <p14:tracePt t="144029" x="10006013" y="4157663"/>
          <p14:tracePt t="144037" x="9982200" y="4157663"/>
          <p14:tracePt t="144047" x="9958388" y="4157663"/>
          <p14:tracePt t="144053" x="9950450" y="4157663"/>
          <p14:tracePt t="144062" x="9926638" y="4157663"/>
          <p14:tracePt t="144071" x="9885363" y="4157663"/>
          <p14:tracePt t="144079" x="9877425" y="4157663"/>
          <p14:tracePt t="144089" x="9861550" y="4157663"/>
          <p14:tracePt t="144096" x="9837738" y="4165600"/>
          <p14:tracePt t="144104" x="9829800" y="4191000"/>
          <p14:tracePt t="144115" x="9805988" y="4214813"/>
          <p14:tracePt t="144123" x="9788525" y="4238625"/>
          <p14:tracePt t="144129" x="9780588" y="4262438"/>
          <p14:tracePt t="144138" x="9764713" y="4279900"/>
          <p14:tracePt t="144145" x="9756775" y="4335463"/>
          <p14:tracePt t="144154" x="9740900" y="4351338"/>
          <p14:tracePt t="144162" x="9740900" y="4384675"/>
          <p14:tracePt t="144170" x="9740900" y="4408488"/>
          <p14:tracePt t="144179" x="9740900" y="4432300"/>
          <p14:tracePt t="144187" x="9740900" y="4448175"/>
          <p14:tracePt t="144198" x="9740900" y="4479925"/>
          <p14:tracePt t="144206" x="9740900" y="4497388"/>
          <p14:tracePt t="144223" x="9764713" y="4505325"/>
          <p14:tracePt t="144237" x="9805988" y="4529138"/>
          <p14:tracePt t="144246" x="9829800" y="4529138"/>
          <p14:tracePt t="144254" x="9853613" y="4545013"/>
          <p14:tracePt t="144262" x="9885363" y="4545013"/>
          <p14:tracePt t="144270" x="9910763" y="4552950"/>
          <p14:tracePt t="144279" x="9934575" y="4552950"/>
          <p14:tracePt t="144298" x="10006013" y="4552950"/>
          <p14:tracePt t="144303" x="10023475" y="4552950"/>
          <p14:tracePt t="144321" x="10031413" y="4552950"/>
          <p14:tracePt t="144348" x="10047288" y="4552950"/>
          <p14:tracePt t="144364" x="10047288" y="4545013"/>
          <p14:tracePt t="144379" x="10047288" y="4529138"/>
          <p14:tracePt t="144387" x="10047288" y="4521200"/>
          <p14:tracePt t="144412" x="10047288" y="4505325"/>
          <p14:tracePt t="145508" x="10233025" y="4521200"/>
          <p14:tracePt t="145525" x="10256838" y="4521200"/>
          <p14:tracePt t="145529" x="10264775" y="4521200"/>
          <p14:tracePt t="145537" x="10280650" y="4521200"/>
          <p14:tracePt t="145546" x="10288588" y="4505325"/>
          <p14:tracePt t="145554" x="10304463" y="4497388"/>
          <p14:tracePt t="145562" x="10313988" y="4479925"/>
          <p14:tracePt t="145570" x="10329863" y="4479925"/>
          <p14:tracePt t="145578" x="10329863" y="4471988"/>
          <p14:tracePt t="145587" x="10337800" y="4456113"/>
          <p14:tracePt t="145596" x="10337800" y="4448175"/>
          <p14:tracePt t="145612" x="10337800" y="4432300"/>
          <p14:tracePt t="145621" x="10337800" y="4424363"/>
          <p14:tracePt t="145629" x="10337800" y="4408488"/>
          <p14:tracePt t="145637" x="10337800" y="4400550"/>
          <p14:tracePt t="145653" x="10337800" y="4384675"/>
          <p14:tracePt t="145662" x="10329863" y="4384675"/>
          <p14:tracePt t="145671" x="10329863" y="4375150"/>
          <p14:tracePt t="145687" x="10313988" y="4375150"/>
          <p14:tracePt t="145695" x="10304463" y="4375150"/>
          <p14:tracePt t="145704" x="10288588" y="4359275"/>
          <p14:tracePt t="145720" x="10280650" y="4359275"/>
          <p14:tracePt t="145737" x="10264775" y="4359275"/>
          <p14:tracePt t="145754" x="10256838" y="4359275"/>
          <p14:tracePt t="147553" x="10047288" y="5535613"/>
          <p14:tracePt t="147756" x="9982200" y="5561013"/>
          <p14:tracePt t="147764" x="9950450" y="5584825"/>
          <p14:tracePt t="147772" x="9910763" y="5600700"/>
          <p14:tracePt t="147786" x="9877425" y="5624513"/>
          <p14:tracePt t="147795" x="9837738" y="5649913"/>
          <p14:tracePt t="147805" x="9780588" y="5697538"/>
          <p14:tracePt t="147814" x="9732963" y="5705475"/>
          <p14:tracePt t="147820" x="9709150" y="5729288"/>
          <p14:tracePt t="147831" x="9691688" y="5745163"/>
          <p14:tracePt t="147838" x="9683750" y="5754688"/>
          <p14:tracePt t="147845" x="9667875" y="5754688"/>
          <p14:tracePt t="147856" x="9667875" y="5770563"/>
          <p14:tracePt t="147865" x="9667875" y="5778500"/>
          <p14:tracePt t="147871" x="9667875" y="5802313"/>
          <p14:tracePt t="147878" x="9667875" y="5826125"/>
          <p14:tracePt t="147887" x="9667875" y="5842000"/>
          <p14:tracePt t="147897" x="9667875" y="5875338"/>
          <p14:tracePt t="147904" x="9667875" y="5915025"/>
          <p14:tracePt t="147912" x="9683750" y="5946775"/>
          <p14:tracePt t="147921" x="9717088" y="5988050"/>
          <p14:tracePt t="147929" x="9740900" y="6019800"/>
          <p14:tracePt t="147937" x="9788525" y="6059488"/>
          <p14:tracePt t="147945" x="9829800" y="6084888"/>
          <p14:tracePt t="147953" x="9877425" y="6108700"/>
          <p14:tracePt t="147962" x="9901238" y="6108700"/>
          <p14:tracePt t="147973" x="9934575" y="6116638"/>
          <p14:tracePt t="147979" x="9958388" y="6116638"/>
          <p14:tracePt t="147989" x="9998075" y="6132513"/>
          <p14:tracePt t="147996" x="10023475" y="6132513"/>
          <p14:tracePt t="148006" x="10055225" y="6132513"/>
          <p14:tracePt t="148014" x="10071100" y="6116638"/>
          <p14:tracePt t="148021" x="10094913" y="6092825"/>
          <p14:tracePt t="148031" x="10120313" y="6043613"/>
          <p14:tracePt t="148039" x="10128250" y="5995988"/>
          <p14:tracePt t="148045" x="10152063" y="5946775"/>
          <p14:tracePt t="148054" x="10167938" y="5875338"/>
          <p14:tracePt t="148062" x="10183813" y="5802313"/>
          <p14:tracePt t="148074" x="10191750" y="5649913"/>
          <p14:tracePt t="148087" x="10207625" y="5561013"/>
          <p14:tracePt t="148095" x="10217150" y="5480050"/>
          <p14:tracePt t="148104" x="10217150" y="5391150"/>
          <p14:tracePt t="148112" x="10217150" y="5310188"/>
          <p14:tracePt t="148120" x="10217150" y="5238750"/>
          <p14:tracePt t="148131" x="10207625" y="5108575"/>
          <p14:tracePt t="148145" x="10191750" y="5053013"/>
          <p14:tracePt t="148154" x="10183813" y="4987925"/>
          <p14:tracePt t="148165" x="10144125" y="4883150"/>
          <p14:tracePt t="148170" x="10128250" y="4835525"/>
          <p14:tracePt t="148179" x="10120313" y="4786313"/>
          <p14:tracePt t="148190" x="10102850" y="4738688"/>
          <p14:tracePt t="148195" x="10102850" y="4714875"/>
          <p14:tracePt t="148205" x="10102850" y="4673600"/>
          <p14:tracePt t="148213" x="10094913" y="4641850"/>
          <p14:tracePt t="148220" x="10094913" y="4602163"/>
          <p14:tracePt t="148231" x="10094913" y="4576763"/>
          <p14:tracePt t="148240" x="10094913" y="4552950"/>
          <p14:tracePt t="148245" x="10094913" y="4545013"/>
          <p14:tracePt t="148253" x="10094913" y="4521200"/>
          <p14:tracePt t="149608" x="9709150" y="4576763"/>
          <p14:tracePt t="151632" x="9256713" y="4794250"/>
          <p14:tracePt t="152025" x="9272588" y="4786313"/>
          <p14:tracePt t="152034" x="9280525" y="4770438"/>
          <p14:tracePt t="152041" x="9297988" y="4762500"/>
          <p14:tracePt t="152049" x="9321800" y="4738688"/>
          <p14:tracePt t="152058" x="9329738" y="4722813"/>
          <p14:tracePt t="152066" x="9353550" y="4714875"/>
          <p14:tracePt t="152075" x="9369425" y="4699000"/>
          <p14:tracePt t="152083" x="9377363" y="4689475"/>
          <p14:tracePt t="152091" x="9402763" y="4673600"/>
          <p14:tracePt t="152107" x="9418638" y="4673600"/>
          <p14:tracePt t="152116" x="9442450" y="4665663"/>
          <p14:tracePt t="152124" x="9450388" y="4665663"/>
          <p14:tracePt t="152133" x="9466263" y="4665663"/>
          <p14:tracePt t="152141" x="9490075" y="4665663"/>
          <p14:tracePt t="152152" x="9539288" y="4665663"/>
          <p14:tracePt t="152166" x="9547225" y="4665663"/>
          <p14:tracePt t="152174" x="9571038" y="4665663"/>
          <p14:tracePt t="152191" x="9594850" y="4665663"/>
          <p14:tracePt t="152191" x="9612313" y="4665663"/>
          <p14:tracePt t="152218" x="9620250" y="4665663"/>
          <p14:tracePt t="152344" x="9620250" y="4649788"/>
          <p14:tracePt t="152350" x="9620250" y="4641850"/>
          <p14:tracePt t="152357" x="9620250" y="4618038"/>
          <p14:tracePt t="152368" x="9612313" y="4602163"/>
          <p14:tracePt t="152374" x="9612313" y="4576763"/>
          <p14:tracePt t="152383" x="9612313" y="4568825"/>
          <p14:tracePt t="152390" x="9594850" y="4545013"/>
          <p14:tracePt t="152399" x="9594850" y="4521200"/>
          <p14:tracePt t="152407" x="9594850" y="4505325"/>
          <p14:tracePt t="152418" x="9586913" y="4497388"/>
          <p14:tracePt t="152426" x="9586913" y="4471988"/>
          <p14:tracePt t="152433" x="9586913" y="4456113"/>
          <p14:tracePt t="152441" x="9586913" y="4448175"/>
          <p14:tracePt t="152451" x="9586913" y="4432300"/>
          <p14:tracePt t="152458" x="9571038" y="4424363"/>
          <p14:tracePt t="152466" x="9571038" y="4408488"/>
          <p14:tracePt t="152474" x="9571038" y="4400550"/>
          <p14:tracePt t="152483" x="9571038" y="4384675"/>
          <p14:tracePt t="152507" x="9571038" y="4375150"/>
          <p14:tracePt t="152509" x="9571038" y="4359275"/>
          <p14:tracePt t="152536" x="9571038" y="4351338"/>
          <p14:tracePt t="153687" x="9523413" y="5335588"/>
          <p14:tracePt t="154343" x="9523413" y="5343525"/>
          <p14:tracePt t="154352" x="9523413" y="5359400"/>
          <p14:tracePt t="154359" x="9523413" y="5383213"/>
          <p14:tracePt t="154366" x="9523413" y="5407025"/>
          <p14:tracePt t="154376" x="9523413" y="5430838"/>
          <p14:tracePt t="154382" x="9523413" y="5456238"/>
          <p14:tracePt t="154391" x="9523413" y="5464175"/>
          <p14:tracePt t="154399" x="9523413" y="5487988"/>
          <p14:tracePt t="154408" x="9539288" y="5511800"/>
          <p14:tracePt t="154416" x="9539288" y="5535613"/>
          <p14:tracePt t="154424" x="9547225" y="5561013"/>
          <p14:tracePt t="154433" x="9547225" y="5576888"/>
          <p14:tracePt t="154441" x="9547225" y="5584825"/>
          <p14:tracePt t="154449" x="9563100" y="5600700"/>
          <p14:tracePt t="154482" x="9571038" y="5608638"/>
          <p14:tracePt t="154516" x="9586913" y="5608638"/>
          <p14:tracePt t="154524" x="9594850" y="5584825"/>
          <p14:tracePt t="154533" x="9612313" y="5576888"/>
          <p14:tracePt t="154543" x="9636125" y="5535613"/>
          <p14:tracePt t="154550" x="9659938" y="5511800"/>
          <p14:tracePt t="154558" x="9667875" y="5464175"/>
          <p14:tracePt t="154568" x="9691688" y="5414963"/>
          <p14:tracePt t="154575" x="9709150" y="5383213"/>
          <p14:tracePt t="154586" x="9740900" y="5294313"/>
          <p14:tracePt t="154599" x="9756775" y="5270500"/>
          <p14:tracePt t="154607" x="9764713" y="5238750"/>
          <p14:tracePt t="154616" x="9764713" y="5197475"/>
          <p14:tracePt t="154624" x="9780588" y="5173663"/>
          <p14:tracePt t="154633" x="9780588" y="5149850"/>
          <p14:tracePt t="154641" x="9780588" y="5133975"/>
          <p14:tracePt t="154649" x="9780588" y="5108575"/>
          <p14:tracePt t="154658" x="9780588" y="5076825"/>
          <p14:tracePt t="154666" x="9780588" y="5060950"/>
          <p14:tracePt t="154674" x="9780588" y="5053013"/>
          <p14:tracePt t="154683" x="9780588" y="5037138"/>
          <p14:tracePt t="154691" x="9780588" y="5029200"/>
          <p14:tracePt t="155712" x="10023475" y="4794250"/>
          <p14:tracePt t="156240" x="9998075" y="4794250"/>
          <p14:tracePt t="156248" x="9982200" y="4786313"/>
          <p14:tracePt t="156256" x="9958388" y="4770438"/>
          <p14:tracePt t="156265" x="9934575" y="4762500"/>
          <p14:tracePt t="156273" x="9926638" y="4746625"/>
          <p14:tracePt t="156280" x="9901238" y="4722813"/>
          <p14:tracePt t="156290" x="9877425" y="4714875"/>
          <p14:tracePt t="156295" x="9861550" y="4699000"/>
          <p14:tracePt t="156306" x="9837738" y="4689475"/>
          <p14:tracePt t="156313" x="9813925" y="4673600"/>
          <p14:tracePt t="156320" x="9805988" y="4673600"/>
          <p14:tracePt t="156329" x="9788525" y="4665663"/>
          <p14:tracePt t="156338" x="9780588" y="4665663"/>
          <p14:tracePt t="156346" x="9764713" y="4665663"/>
          <p14:tracePt t="156354" x="9756775" y="4665663"/>
          <p14:tracePt t="156362" x="9740900" y="4665663"/>
          <p14:tracePt t="156378" x="9732963" y="4665663"/>
          <p14:tracePt t="156389" x="9717088" y="4665663"/>
          <p14:tracePt t="156406" x="9709150" y="4665663"/>
          <p14:tracePt t="156420" x="9691688" y="4665663"/>
          <p14:tracePt t="156437" x="9691688" y="4673600"/>
          <p14:tracePt t="156446" x="9683750" y="4673600"/>
          <p14:tracePt t="156454" x="9683750" y="4689475"/>
          <p14:tracePt t="156462" x="9683750" y="4699000"/>
          <p14:tracePt t="156470" x="9683750" y="4714875"/>
          <p14:tracePt t="156478" x="9683750" y="4722813"/>
          <p14:tracePt t="156486" x="9667875" y="4746625"/>
          <p14:tracePt t="156495" x="9667875" y="4762500"/>
          <p14:tracePt t="156504" x="9667875" y="4786313"/>
          <p14:tracePt t="156512" x="9667875" y="4811713"/>
          <p14:tracePt t="156520" x="9667875" y="4819650"/>
          <p14:tracePt t="156529" x="9667875" y="4835525"/>
          <p14:tracePt t="156537" x="9683750" y="4859338"/>
          <p14:tracePt t="156548" x="9691688" y="4891088"/>
          <p14:tracePt t="156563" x="9732963" y="4908550"/>
          <p14:tracePt t="156570" x="9740900" y="4916488"/>
          <p14:tracePt t="156579" x="9756775" y="4932363"/>
          <p14:tracePt t="156587" x="9764713" y="4932363"/>
          <p14:tracePt t="156598" x="9780588" y="4940300"/>
          <p14:tracePt t="156603" x="9788525" y="4940300"/>
          <p14:tracePt t="156612" x="9813925" y="4940300"/>
          <p14:tracePt t="156620" x="9829800" y="4956175"/>
          <p14:tracePt t="156629" x="9837738" y="4956175"/>
          <p14:tracePt t="156639" x="9861550" y="4956175"/>
          <p14:tracePt t="156645" x="9877425" y="4956175"/>
          <p14:tracePt t="156656" x="9901238" y="4956175"/>
          <p14:tracePt t="156664" x="9910763" y="4956175"/>
          <p14:tracePt t="156670" x="9926638" y="4956175"/>
          <p14:tracePt t="156681" x="9934575" y="4956175"/>
          <p14:tracePt t="156687" x="9950450" y="4956175"/>
          <p14:tracePt t="156704" x="9958388" y="4956175"/>
          <p14:tracePt t="156730" x="9974263" y="4956175"/>
          <p14:tracePt t="157765" x="9974263" y="4979988"/>
          <p14:tracePt t="159787" x="10337800" y="3771900"/>
          <p14:tracePt t="160117" x="10337800" y="3748088"/>
          <p14:tracePt t="160126" x="10337800" y="3706813"/>
          <p14:tracePt t="160132" x="10337800" y="3675063"/>
          <p14:tracePt t="160141" x="10337800" y="3625850"/>
          <p14:tracePt t="160149" x="10337800" y="3578225"/>
          <p14:tracePt t="160157" x="10337800" y="3513138"/>
          <p14:tracePt t="160166" x="10337800" y="3481388"/>
          <p14:tracePt t="160174" x="10337800" y="3416300"/>
          <p14:tracePt t="160183" x="10337800" y="3376613"/>
          <p14:tracePt t="160193" x="10313988" y="3303588"/>
          <p14:tracePt t="160207" x="10304463" y="3271838"/>
          <p14:tracePt t="160216" x="10288588" y="3248025"/>
          <p14:tracePt t="160224" x="10264775" y="3206750"/>
          <p14:tracePt t="160233" x="10256838" y="3182938"/>
          <p14:tracePt t="160241" x="10240963" y="3159125"/>
          <p14:tracePt t="160249" x="10233025" y="3151188"/>
          <p14:tracePt t="160257" x="10217150" y="3127375"/>
          <p14:tracePt t="160267" x="10191750" y="3101975"/>
          <p14:tracePt t="160282" x="10183813" y="3086100"/>
          <p14:tracePt t="160308" x="10183813" y="3078163"/>
          <p14:tracePt t="160316" x="10167938" y="3078163"/>
          <p14:tracePt t="161826" x="9740900" y="5561013"/>
          <p14:tracePt t="162157" x="9740900" y="5535613"/>
          <p14:tracePt t="162163" x="9740900" y="5527675"/>
          <p14:tracePt t="162170" x="9740900" y="5487988"/>
          <p14:tracePt t="162179" x="9740900" y="5456238"/>
          <p14:tracePt t="162187" x="9740900" y="5414963"/>
          <p14:tracePt t="162197" x="9740900" y="5391150"/>
          <p14:tracePt t="162206" x="9740900" y="5367338"/>
          <p14:tracePt t="162212" x="9740900" y="5335588"/>
          <p14:tracePt t="162221" x="9740900" y="5310188"/>
          <p14:tracePt t="162231" x="9740900" y="5270500"/>
          <p14:tracePt t="162237" x="9732963" y="5262563"/>
          <p14:tracePt t="162246" x="9732963" y="5238750"/>
          <p14:tracePt t="162257" x="9732963" y="5213350"/>
          <p14:tracePt t="162265" x="9732963" y="5197475"/>
          <p14:tracePt t="162271" x="9732963" y="5173663"/>
          <p14:tracePt t="162279" x="9732963" y="5165725"/>
          <p14:tracePt t="162289" x="9732963" y="5133975"/>
          <p14:tracePt t="162295" x="9732963" y="5126038"/>
          <p14:tracePt t="162304" x="9732963" y="5108575"/>
          <p14:tracePt t="162312" x="9732963" y="5100638"/>
          <p14:tracePt t="162320" x="9732963" y="5084763"/>
          <p14:tracePt t="162339" x="9732963" y="5076825"/>
          <p14:tracePt t="162346" x="9732963" y="5060950"/>
          <p14:tracePt t="162353" x="9732963" y="5053013"/>
          <p14:tracePt t="162362" x="9732963" y="5037138"/>
          <p14:tracePt t="162379" x="9732963" y="5029200"/>
          <p14:tracePt t="162397" x="9732963" y="5013325"/>
          <p14:tracePt t="162404" x="9732963" y="5003800"/>
          <p14:tracePt t="162437" x="9732963" y="4987925"/>
          <p14:tracePt t="162454" x="9732963" y="4979988"/>
          <p14:tracePt t="162470" x="9732963" y="4964113"/>
          <p14:tracePt t="162481" x="9732963" y="4956175"/>
          <p14:tracePt t="162495" x="9732963" y="4940300"/>
          <p14:tracePt t="162506" x="9732963" y="4932363"/>
          <p14:tracePt t="162523" x="9740900" y="4932363"/>
          <p14:tracePt t="162529" x="9740900" y="4916488"/>
          <p14:tracePt t="162581" x="9740900" y="4908550"/>
          <p14:tracePt t="163883" x="10167938" y="1443038"/>
          <p14:tracePt t="164103" x="10152063" y="1443038"/>
          <p14:tracePt t="164112" x="10152063" y="1450975"/>
          <p14:tracePt t="164128" x="10152063" y="1466850"/>
          <p14:tracePt t="164139" x="10144125" y="1490663"/>
          <p14:tracePt t="164145" x="10128250" y="1522413"/>
          <p14:tracePt t="164154" x="10102850" y="1571625"/>
          <p14:tracePt t="164162" x="10094913" y="1644650"/>
          <p14:tracePt t="164170" x="10071100" y="1749425"/>
          <p14:tracePt t="164179" x="10031413" y="1854200"/>
          <p14:tracePt t="164187" x="10023475" y="1966913"/>
          <p14:tracePt t="164195" x="10006013" y="2038350"/>
          <p14:tracePt t="164204" x="9998075" y="2143125"/>
          <p14:tracePt t="164212" x="9982200" y="2255838"/>
          <p14:tracePt t="164222" x="9974263" y="2433638"/>
          <p14:tracePt t="164237" x="9958388" y="2506663"/>
          <p14:tracePt t="164245" x="9958388" y="2578100"/>
          <p14:tracePt t="164256" x="9958388" y="2651125"/>
          <p14:tracePt t="164270" x="9958388" y="2692400"/>
          <p14:tracePt t="164279" x="9958388" y="2724150"/>
          <p14:tracePt t="164287" x="9958388" y="2771775"/>
          <p14:tracePt t="164304" x="9958388" y="2797175"/>
          <p14:tracePt t="164320" x="9958388" y="2813050"/>
          <p14:tracePt t="164345" x="9958388" y="2820988"/>
          <p14:tracePt t="164405" x="9974263" y="2820988"/>
          <p14:tracePt t="164503" x="9974263" y="2813050"/>
          <p14:tracePt t="164530" x="9974263" y="2797175"/>
          <p14:tracePt t="164548" x="9958388" y="2787650"/>
          <p14:tracePt t="164556" x="9958388" y="2771775"/>
          <p14:tracePt t="164572" x="9950450" y="2763838"/>
          <p14:tracePt t="164581" x="9950450" y="2747963"/>
          <p14:tracePt t="164596" x="9950450" y="2740025"/>
          <p14:tracePt t="164607" x="9934575" y="2740025"/>
          <p14:tracePt t="164698" x="9950450" y="2740025"/>
          <p14:tracePt t="164704" x="9974263" y="2740025"/>
          <p14:tracePt t="164715" x="10006013" y="2724150"/>
          <p14:tracePt t="164721" x="10055225" y="2724150"/>
          <p14:tracePt t="164728" x="10102850" y="2724150"/>
          <p14:tracePt t="164737" x="10183813" y="2724150"/>
          <p14:tracePt t="164748" x="10240963" y="2724150"/>
          <p14:tracePt t="164753" x="10264775" y="2724150"/>
          <p14:tracePt t="164762" x="10313988" y="2724150"/>
          <p14:tracePt t="164773" x="10353675" y="2724150"/>
          <p14:tracePt t="164779" x="10385425" y="2724150"/>
          <p14:tracePt t="164787" x="10401300" y="2724150"/>
          <p14:tracePt t="164795" x="10426700" y="2724150"/>
          <p14:tracePt t="164807" x="10434638" y="2724150"/>
          <p14:tracePt t="164821" x="10450513" y="2724150"/>
          <p14:tracePt t="165907" x="10506075" y="4183063"/>
          <p14:tracePt t="167948" x="10426700" y="4183063"/>
          <p14:tracePt t="167958" x="10288588" y="4183063"/>
          <p14:tracePt t="167959" x="10144125" y="4206875"/>
          <p14:tracePt t="167968" x="9950450" y="4230688"/>
          <p14:tracePt t="167976" x="9764713" y="4254500"/>
          <p14:tracePt t="167983" x="9547225" y="4279900"/>
          <p14:tracePt t="167991" x="9369425" y="4311650"/>
          <p14:tracePt t="167999" x="9175750" y="4335463"/>
          <p14:tracePt t="168007" x="8990013" y="4359275"/>
          <p14:tracePt t="168016" x="8693150" y="4408488"/>
          <p14:tracePt t="168024" x="8434388" y="4448175"/>
          <p14:tracePt t="168032" x="8353425" y="4471988"/>
          <p14:tracePt t="168041" x="8185150" y="4497388"/>
          <p14:tracePt t="168049" x="8054975" y="4529138"/>
          <p14:tracePt t="168058" x="8023225" y="4529138"/>
          <p14:tracePt t="168066" x="7950200" y="4552950"/>
          <p14:tracePt t="168074" x="7902575" y="4568825"/>
          <p14:tracePt t="168083" x="7861300" y="4576763"/>
          <p14:tracePt t="168091" x="7837488" y="4594225"/>
          <p14:tracePt t="168099" x="7829550" y="4594225"/>
          <p14:tracePt t="168107" x="7829550" y="4602163"/>
          <p14:tracePt t="168116" x="7813675" y="4602163"/>
          <p14:tracePt t="168199" x="7829550" y="45942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4B83F-B69F-8B6F-DD25-2E40CF30A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12FF4CF1-F31C-A8C7-998A-F1566F751CDE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FIELD FLUX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32C0FE9-46AE-2CD0-E24D-1FC6625ED270}"/>
                  </a:ext>
                </a:extLst>
              </p:cNvPr>
              <p:cNvSpPr txBox="1"/>
              <p:nvPr/>
            </p:nvSpPr>
            <p:spPr>
              <a:xfrm>
                <a:off x="510989" y="932329"/>
                <a:ext cx="11138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The flux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</m:oMath>
                </a14:m>
                <a:r>
                  <a:rPr lang="it-IT" b="1" dirty="0"/>
                  <a:t> </a:t>
                </a:r>
                <a:r>
                  <a:rPr lang="it-IT"/>
                  <a:t>of the electric field through a surface is the 'quantity' of electric field that passes through the surface</a:t>
                </a:r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32C0FE9-46AE-2CD0-E24D-1FC6625ED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9" y="932329"/>
                <a:ext cx="11138468" cy="369332"/>
              </a:xfrm>
              <a:prstGeom prst="rect">
                <a:avLst/>
              </a:prstGeom>
              <a:blipFill>
                <a:blip r:embed="rId5"/>
                <a:stretch>
                  <a:fillRect l="-456"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4">
            <a:extLst>
              <a:ext uri="{FF2B5EF4-FFF2-40B4-BE49-F238E27FC236}">
                <a16:creationId xmlns:a16="http://schemas.microsoft.com/office/drawing/2014/main" id="{64BB9990-C99E-97C0-05EA-3DF27EC03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22"/>
          <a:stretch>
            <a:fillRect/>
          </a:stretch>
        </p:blipFill>
        <p:spPr bwMode="auto">
          <a:xfrm>
            <a:off x="7491261" y="1390650"/>
            <a:ext cx="4158196" cy="272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E7DA9666-E7D2-681B-666E-93610DB586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7740" y="2012203"/>
                <a:ext cx="5880285" cy="3703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Flat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surface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of area </a:t>
                </a:r>
                <a14:m>
                  <m:oMath xmlns:m="http://schemas.openxmlformats.org/officeDocument/2006/math">
                    <m:r>
                      <a:rPr lang="it-IT" altLang="it-IT" sz="1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immersed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in a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uniform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electric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field </a:t>
                </a:r>
                <a14:m>
                  <m:oMath xmlns:m="http://schemas.openxmlformats.org/officeDocument/2006/math">
                    <m:r>
                      <a:rPr lang="it-IT" altLang="it-IT" sz="1800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𝑬</m:t>
                    </m:r>
                  </m:oMath>
                </a14:m>
                <a:endParaRPr lang="it-IT" altLang="it-IT" sz="1800" b="1" dirty="0">
                  <a:solidFill>
                    <a:srgbClr val="0000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 b="1" dirty="0">
                  <a:solidFill>
                    <a:srgbClr val="0000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The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quantity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of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electric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field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passing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through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the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surface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of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element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it-IT" alt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is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defined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as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the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electric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field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flux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alt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Φ</m:t>
                    </m:r>
                    <m:r>
                      <a:rPr lang="el-GR" alt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: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l-GR" altLang="it-IT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Φ</m:t>
                      </m:r>
                      <m:r>
                        <a:rPr lang="it-IT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it-IT" alt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it-IT" alt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  <m:func>
                            <m:funcPr>
                              <m:ctrlPr>
                                <a:rPr lang="it-IT" alt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alt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alt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m:rPr>
                          <m:sty m:val="p"/>
                        </m:rPr>
                        <a:rPr lang="el-GR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it-IT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</m:oMath>
                  </m:oMathPara>
                </a14:m>
                <a:endParaRPr lang="it-IT" altLang="it-IT" sz="1800" b="0" dirty="0">
                  <a:latin typeface="+mj-lt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l-GR" alt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Φ</m:t>
                      </m:r>
                      <m:r>
                        <a:rPr lang="it-IT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it-IT" altLang="it-IT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𝑬</m:t>
                      </m:r>
                      <m:r>
                        <a:rPr lang="it-IT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∙∆</m:t>
                      </m:r>
                      <m:r>
                        <a:rPr lang="it-IT" altLang="it-IT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𝑨</m:t>
                      </m:r>
                    </m:oMath>
                  </m:oMathPara>
                </a14:m>
                <a:endParaRPr lang="it-IT" altLang="it-IT" sz="1800" b="1" dirty="0">
                  <a:latin typeface="+mj-lt"/>
                  <a:cs typeface="Calibri" panose="020F050202020403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endParaRPr lang="it-IT" altLang="it-IT" sz="1800" b="1" dirty="0">
                  <a:latin typeface="+mj-lt"/>
                  <a:cs typeface="Calibri" panose="020F050202020403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The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total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flux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through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the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flat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surface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will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 be:</a:t>
                </a:r>
              </a:p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Φ</m:t>
                      </m:r>
                      <m:r>
                        <a:rPr lang="it-IT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=∑</m:t>
                      </m:r>
                      <m:r>
                        <a:rPr lang="it-IT" altLang="it-IT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𝑬</m:t>
                      </m:r>
                      <m:r>
                        <a:rPr lang="it-IT" alt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∙∆</m:t>
                      </m:r>
                      <m:r>
                        <a:rPr lang="it-IT" altLang="it-IT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𝑨</m:t>
                      </m:r>
                    </m:oMath>
                  </m:oMathPara>
                </a14:m>
                <a:endParaRPr lang="it-IT" altLang="it-IT" sz="1800" b="1" dirty="0">
                  <a:cs typeface="Calibri" panose="020F050202020403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endParaRPr lang="it-IT" altLang="it-IT" sz="1800" dirty="0">
                  <a:latin typeface="+mj-lt"/>
                  <a:cs typeface="Calibri" panose="020F050202020403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r>
                  <a:rPr lang="it-IT" altLang="it-IT" sz="1800" dirty="0" err="1">
                    <a:latin typeface="+mj-lt"/>
                    <a:cs typeface="Calibri" panose="020F0502020204030204" pitchFamily="34" charset="0"/>
                  </a:rPr>
                  <a:t>Therefore</a:t>
                </a:r>
                <a:r>
                  <a:rPr lang="it-IT" altLang="it-IT" sz="1800" dirty="0">
                    <a:latin typeface="+mj-lt"/>
                    <a:cs typeface="Calibri" panose="020F0502020204030204" pitchFamily="34" charset="0"/>
                  </a:rPr>
                  <a:t>:</a:t>
                </a:r>
              </a:p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it-IT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Φ</m:t>
                      </m:r>
                      <m:r>
                        <a:rPr lang="it-IT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=∫</m:t>
                      </m:r>
                      <m:r>
                        <a:rPr lang="it-IT" altLang="it-IT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𝑬</m:t>
                      </m:r>
                      <m:r>
                        <a:rPr lang="it-IT" alt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it-IT" alt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𝑑</m:t>
                      </m:r>
                      <m:r>
                        <a:rPr lang="it-IT" altLang="it-IT" sz="18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𝑨</m:t>
                      </m:r>
                    </m:oMath>
                  </m:oMathPara>
                </a14:m>
                <a:endParaRPr lang="it-IT" altLang="it-IT" sz="1800" b="1" dirty="0">
                  <a:cs typeface="Calibri" panose="020F050202020403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:endParaRPr lang="it-IT" altLang="it-IT" sz="1800" dirty="0"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E7DA9666-E7D2-681B-666E-93610DB5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740" y="2012203"/>
                <a:ext cx="5880285" cy="3703834"/>
              </a:xfrm>
              <a:prstGeom prst="rect">
                <a:avLst/>
              </a:prstGeom>
              <a:blipFill>
                <a:blip r:embed="rId7"/>
                <a:stretch>
                  <a:fillRect l="-862" t="-6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2DFE56-E9C5-75DA-67B6-173E1D1D604C}"/>
              </a:ext>
            </a:extLst>
          </p:cNvPr>
          <p:cNvSpPr txBox="1"/>
          <p:nvPr/>
        </p:nvSpPr>
        <p:spPr>
          <a:xfrm>
            <a:off x="7491261" y="4248778"/>
            <a:ext cx="4158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field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passes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 small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flat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reality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x component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passes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patch; the y component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skims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area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the patch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equals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area of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patch.</a:t>
            </a:r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3A9BC7FD-7F38-F689-A1B9-B7A5C4F77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36"/>
    </mc:Choice>
    <mc:Fallback xmlns="">
      <p:transition spd="slow" advTm="20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477" x="5224463" y="6761163"/>
          <p14:tracePt t="171486" x="5540375" y="6326188"/>
          <p14:tracePt t="171493" x="5692775" y="6116638"/>
          <p14:tracePt t="172508" x="8596313" y="1692275"/>
          <p14:tracePt t="172520" x="8596313" y="1708150"/>
          <p14:tracePt t="172527" x="8596313" y="1724025"/>
          <p14:tracePt t="172535" x="8596313" y="1731963"/>
          <p14:tracePt t="172551" x="8596313" y="1757363"/>
          <p14:tracePt t="172559" x="8578850" y="1773238"/>
          <p14:tracePt t="172567" x="8578850" y="1781175"/>
          <p14:tracePt t="172575" x="8578850" y="1797050"/>
          <p14:tracePt t="172592" x="8578850" y="1804988"/>
          <p14:tracePt t="172616" x="8578850" y="1820863"/>
          <p14:tracePt t="172666" x="8596313" y="1820863"/>
          <p14:tracePt t="172683" x="8604250" y="1820863"/>
          <p14:tracePt t="172692" x="8604250" y="1804988"/>
          <p14:tracePt t="172706" x="8620125" y="1797050"/>
          <p14:tracePt t="172730" x="8628063" y="1797050"/>
          <p14:tracePt t="172796" x="8620125" y="1820863"/>
          <p14:tracePt t="172804" x="8596313" y="1844675"/>
          <p14:tracePt t="172813" x="8555038" y="1878013"/>
          <p14:tracePt t="172821" x="8531225" y="1901825"/>
          <p14:tracePt t="172829" x="8499475" y="1941513"/>
          <p14:tracePt t="172837" x="8450263" y="1998663"/>
          <p14:tracePt t="172846" x="8402638" y="2038350"/>
          <p14:tracePt t="172854" x="8353425" y="2087563"/>
          <p14:tracePt t="172862" x="8313738" y="2119313"/>
          <p14:tracePt t="172871" x="8264525" y="2159000"/>
          <p14:tracePt t="172879" x="8240713" y="2168525"/>
          <p14:tracePt t="172887" x="8216900" y="2192338"/>
          <p14:tracePt t="172896" x="8185150" y="2216150"/>
          <p14:tracePt t="172904" x="8159750" y="2239963"/>
          <p14:tracePt t="172912" x="8135938" y="2263775"/>
          <p14:tracePt t="181937" x="8120063" y="2263775"/>
          <p14:tracePt t="181946" x="8096250" y="2289175"/>
          <p14:tracePt t="181954" x="8070850" y="2312988"/>
          <p14:tracePt t="181962" x="8031163" y="2360613"/>
          <p14:tracePt t="181971" x="8007350" y="2409825"/>
          <p14:tracePt t="181979" x="7974013" y="2473325"/>
          <p14:tracePt t="181987" x="7950200" y="2522538"/>
          <p14:tracePt t="181996" x="7926388" y="2578100"/>
          <p14:tracePt t="182004" x="7902575" y="2643188"/>
          <p14:tracePt t="182012" x="7886700" y="2692400"/>
          <p14:tracePt t="182021" x="7878763" y="2740025"/>
          <p14:tracePt t="182029" x="7878763" y="2787650"/>
          <p14:tracePt t="182037" x="7878763" y="2836863"/>
          <p14:tracePt t="182046" x="7878763" y="2868613"/>
          <p14:tracePt t="182054" x="7878763" y="2917825"/>
          <p14:tracePt t="182062" x="7878763" y="2965450"/>
          <p14:tracePt t="182071" x="7878763" y="3014663"/>
          <p14:tracePt t="182079" x="7886700" y="3054350"/>
          <p14:tracePt t="182087" x="7902575" y="3078163"/>
          <p14:tracePt t="182096" x="7926388" y="3109913"/>
          <p14:tracePt t="182104" x="7950200" y="3151188"/>
          <p14:tracePt t="182112" x="7974013" y="3182938"/>
          <p14:tracePt t="182121" x="8007350" y="3198813"/>
          <p14:tracePt t="182129" x="8031163" y="3206750"/>
          <p14:tracePt t="182137" x="8054975" y="3224213"/>
          <p14:tracePt t="182146" x="8096250" y="3224213"/>
          <p14:tracePt t="182154" x="8135938" y="3232150"/>
          <p14:tracePt t="182162" x="8159750" y="3232150"/>
          <p14:tracePt t="182171" x="8193088" y="3232150"/>
          <p14:tracePt t="182179" x="8216900" y="3232150"/>
          <p14:tracePt t="182187" x="8232775" y="3224213"/>
          <p14:tracePt t="182196" x="8240713" y="3198813"/>
          <p14:tracePt t="182204" x="8264525" y="3175000"/>
          <p14:tracePt t="182212" x="8281988" y="3151188"/>
          <p14:tracePt t="182221" x="8281988" y="3109913"/>
          <p14:tracePt t="182229" x="8289925" y="3078163"/>
          <p14:tracePt t="182237" x="8289925" y="3038475"/>
          <p14:tracePt t="182246" x="8289925" y="3005138"/>
          <p14:tracePt t="182254" x="8281988" y="2981325"/>
          <p14:tracePt t="182262" x="8264525" y="2941638"/>
          <p14:tracePt t="182271" x="8256588" y="2933700"/>
          <p14:tracePt t="182279" x="8216900" y="2892425"/>
          <p14:tracePt t="182288" x="8193088" y="2868613"/>
          <p14:tracePt t="182296" x="8159750" y="2844800"/>
          <p14:tracePt t="182304" x="8135938" y="2836863"/>
          <p14:tracePt t="182312" x="8120063" y="2820988"/>
          <p14:tracePt t="182321" x="8104188" y="2813050"/>
          <p14:tracePt t="182329" x="8096250" y="2813050"/>
          <p14:tracePt t="182337" x="8080375" y="2813050"/>
          <p14:tracePt t="182346" x="8080375" y="2797175"/>
          <p14:tracePt t="182354" x="8070850" y="2797175"/>
          <p14:tracePt t="182362" x="8054975" y="2797175"/>
          <p14:tracePt t="182379" x="8047038" y="2797175"/>
          <p14:tracePt t="182387" x="8031163" y="2797175"/>
          <p14:tracePt t="182404" x="8023225" y="2797175"/>
          <p14:tracePt t="182412" x="8007350" y="2797175"/>
          <p14:tracePt t="182420" x="7999413" y="2797175"/>
          <p14:tracePt t="182429" x="7983538" y="2813050"/>
          <p14:tracePt t="182437" x="7974013" y="2820988"/>
          <p14:tracePt t="182446" x="7958138" y="2844800"/>
          <p14:tracePt t="182454" x="7950200" y="2860675"/>
          <p14:tracePt t="182462" x="7934325" y="2868613"/>
          <p14:tracePt t="182471" x="7926388" y="2892425"/>
          <p14:tracePt t="182479" x="7926388" y="2917825"/>
          <p14:tracePt t="182487" x="7926388" y="2941638"/>
          <p14:tracePt t="182496" x="7926388" y="2965450"/>
          <p14:tracePt t="182504" x="7926388" y="2989263"/>
          <p14:tracePt t="182512" x="7926388" y="3014663"/>
          <p14:tracePt t="182520" x="7926388" y="3030538"/>
          <p14:tracePt t="182529" x="7926388" y="3054350"/>
          <p14:tracePt t="182537" x="7926388" y="3062288"/>
          <p14:tracePt t="182546" x="7926388" y="3078163"/>
          <p14:tracePt t="182554" x="7934325" y="3086100"/>
          <p14:tracePt t="182579" x="7934325" y="3101975"/>
          <p14:tracePt t="182587" x="7950200" y="3101975"/>
          <p14:tracePt t="182629" x="7958138" y="3086100"/>
          <p14:tracePt t="182637" x="7958138" y="3078163"/>
          <p14:tracePt t="182646" x="7958138" y="3062288"/>
          <p14:tracePt t="182654" x="7974013" y="3030538"/>
          <p14:tracePt t="182662" x="7974013" y="2989263"/>
          <p14:tracePt t="182671" x="7974013" y="2965450"/>
          <p14:tracePt t="182679" x="7974013" y="2933700"/>
          <p14:tracePt t="182687" x="7974013" y="2909888"/>
          <p14:tracePt t="182696" x="7974013" y="2884488"/>
          <p14:tracePt t="182704" x="7974013" y="2868613"/>
          <p14:tracePt t="182712" x="7974013" y="2860675"/>
          <p14:tracePt t="182721" x="7974013" y="2836863"/>
          <p14:tracePt t="182737" x="7974013" y="2820988"/>
          <p14:tracePt t="182754" x="7974013" y="2813050"/>
          <p14:tracePt t="182762" x="7958138" y="2813050"/>
          <p14:tracePt t="182784" x="7950200" y="2813050"/>
          <p14:tracePt t="182825" x="7934325" y="2813050"/>
          <p14:tracePt t="182833" x="7926388" y="2813050"/>
          <p14:tracePt t="182841" x="7910513" y="2813050"/>
          <p14:tracePt t="182849" x="7886700" y="2813050"/>
          <p14:tracePt t="182858" x="7878763" y="2836863"/>
          <p14:tracePt t="182866" x="7853363" y="2844800"/>
          <p14:tracePt t="182874" x="7829550" y="2884488"/>
          <p14:tracePt t="182882" x="7805738" y="2909888"/>
          <p14:tracePt t="182890" x="7805738" y="2917825"/>
          <p14:tracePt t="182898" x="7781925" y="2957513"/>
          <p14:tracePt t="182906" x="7756525" y="2989263"/>
          <p14:tracePt t="182921" x="7756525" y="3014663"/>
          <p14:tracePt t="182929" x="7732713" y="3038475"/>
          <p14:tracePt t="182937" x="7732713" y="3062288"/>
          <p14:tracePt t="182946" x="7732713" y="3078163"/>
          <p14:tracePt t="182954" x="7716838" y="3086100"/>
          <p14:tracePt t="182962" x="7716838" y="3101975"/>
          <p14:tracePt t="182979" x="7716838" y="3109913"/>
          <p14:tracePt t="182987" x="7716838" y="3127375"/>
          <p14:tracePt t="184020" x="7643813" y="2328863"/>
          <p14:tracePt t="184176" x="7659688" y="2328863"/>
          <p14:tracePt t="184486" x="7643813" y="2328863"/>
          <p14:tracePt t="184494" x="7643813" y="2336800"/>
          <p14:tracePt t="184502" x="7643813" y="2352675"/>
          <p14:tracePt t="184510" x="7635875" y="2352675"/>
          <p14:tracePt t="184518" x="7635875" y="2360613"/>
          <p14:tracePt t="184533" x="7620000" y="2378075"/>
          <p14:tracePt t="184541" x="7620000" y="2386013"/>
          <p14:tracePt t="184550" x="7612063" y="2401888"/>
          <p14:tracePt t="184558" x="7596188" y="2409825"/>
          <p14:tracePt t="184567" x="7588250" y="2425700"/>
          <p14:tracePt t="184575" x="7588250" y="2433638"/>
          <p14:tracePt t="184583" x="7572375" y="2449513"/>
          <p14:tracePt t="184600" x="7546975" y="2473325"/>
          <p14:tracePt t="184616" x="7546975" y="2482850"/>
          <p14:tracePt t="184625" x="7539038" y="2482850"/>
          <p14:tracePt t="184632" x="7539038" y="2498725"/>
          <p14:tracePt t="184657" x="7539038" y="2506663"/>
          <p14:tracePt t="184681" x="7523163" y="2506663"/>
          <p14:tracePt t="184893" x="7523163" y="2522538"/>
          <p14:tracePt t="184925" x="7523163" y="2530475"/>
          <p14:tracePt t="185000" x="7523163" y="2546350"/>
          <p14:tracePt t="185031" x="7523163" y="2554288"/>
          <p14:tracePt t="185047" x="7523163" y="2570163"/>
          <p14:tracePt t="185056" x="7523163" y="2578100"/>
          <p14:tracePt t="185080" x="7523163" y="2595563"/>
          <p14:tracePt t="186095" x="7475538" y="3868738"/>
          <p14:tracePt t="186110" x="7475538" y="4013200"/>
          <p14:tracePt t="186117" x="7466013" y="4110038"/>
          <p14:tracePt t="186126" x="7450138" y="4191000"/>
          <p14:tracePt t="186134" x="7450138" y="4262438"/>
          <p14:tracePt t="186142" x="7450138" y="4335463"/>
          <p14:tracePt t="186150" x="7450138" y="4351338"/>
          <p14:tracePt t="186159" x="7450138" y="4400550"/>
          <p14:tracePt t="186167" x="7450138" y="4432300"/>
          <p14:tracePt t="186175" x="7450138" y="4456113"/>
          <p14:tracePt t="186184" x="7450138" y="4479925"/>
          <p14:tracePt t="186192" x="7466013" y="4505325"/>
          <p14:tracePt t="186200" x="7466013" y="4521200"/>
          <p14:tracePt t="186209" x="7475538" y="4529138"/>
          <p14:tracePt t="186217" x="7491413" y="4529138"/>
          <p14:tracePt t="186225" x="7491413" y="4545013"/>
          <p14:tracePt t="186234" x="7499350" y="4545013"/>
          <p14:tracePt t="186250" x="7515225" y="4545013"/>
          <p14:tracePt t="186258" x="7515225" y="4552950"/>
          <p14:tracePt t="186266" x="7523163" y="4552950"/>
          <p14:tracePt t="186275" x="7539038" y="4552950"/>
          <p14:tracePt t="186283" x="7546975" y="4568825"/>
          <p14:tracePt t="186300" x="7562850" y="4568825"/>
          <p14:tracePt t="186308" x="7572375" y="4568825"/>
          <p14:tracePt t="186325" x="7588250" y="4568825"/>
          <p14:tracePt t="186333" x="7596188" y="4568825"/>
          <p14:tracePt t="186342" x="7612063" y="4568825"/>
          <p14:tracePt t="186350" x="7635875" y="4552950"/>
          <p14:tracePt t="186358" x="7667625" y="4505325"/>
          <p14:tracePt t="186367" x="7685088" y="4479925"/>
          <p14:tracePt t="186375" x="7716838" y="4448175"/>
          <p14:tracePt t="186383" x="7740650" y="4408488"/>
          <p14:tracePt t="186392" x="7764463" y="4375150"/>
          <p14:tracePt t="186400" x="7805738" y="4311650"/>
          <p14:tracePt t="186408" x="7829550" y="4262438"/>
          <p14:tracePt t="186417" x="7861300" y="4206875"/>
          <p14:tracePt t="186425" x="7886700" y="4141788"/>
          <p14:tracePt t="186433" x="7934325" y="4060825"/>
          <p14:tracePt t="186441" x="7974013" y="3997325"/>
          <p14:tracePt t="186450" x="8007350" y="3924300"/>
          <p14:tracePt t="186458" x="8054975" y="3852863"/>
          <p14:tracePt t="186466" x="8096250" y="3795713"/>
          <p14:tracePt t="186475" x="8135938" y="3730625"/>
          <p14:tracePt t="186483" x="8185150" y="3659188"/>
          <p14:tracePt t="186491" x="8216900" y="3602038"/>
          <p14:tracePt t="186500" x="8256588" y="3538538"/>
          <p14:tracePt t="186508" x="8305800" y="3489325"/>
          <p14:tracePt t="186517" x="8329613" y="3433763"/>
          <p14:tracePt t="186525" x="8361363" y="3376613"/>
          <p14:tracePt t="186533" x="8410575" y="3328988"/>
          <p14:tracePt t="186541" x="8450263" y="3279775"/>
          <p14:tracePt t="186550" x="8482013" y="3224213"/>
          <p14:tracePt t="186558" x="8507413" y="3175000"/>
          <p14:tracePt t="186566" x="8547100" y="3127375"/>
          <p14:tracePt t="186575" x="8555038" y="3101975"/>
          <p14:tracePt t="186583" x="8578850" y="3062288"/>
          <p14:tracePt t="186592" x="8596313" y="3038475"/>
          <p14:tracePt t="186600" x="8604250" y="3014663"/>
          <p14:tracePt t="186608" x="8620125" y="3014663"/>
          <p14:tracePt t="186616" x="8628063" y="3005138"/>
          <p14:tracePt t="186625" x="8628063" y="2989263"/>
          <p14:tracePt t="186633" x="8628063" y="2981325"/>
          <p14:tracePt t="186641" x="8643938" y="2965450"/>
          <p14:tracePt t="186650" x="8643938" y="2957513"/>
          <p14:tracePt t="186658" x="8643938" y="2941638"/>
          <p14:tracePt t="186666" x="8651875" y="2917825"/>
          <p14:tracePt t="186675" x="8651875" y="2892425"/>
          <p14:tracePt t="186683" x="8651875" y="2868613"/>
          <p14:tracePt t="186691" x="8651875" y="2820988"/>
          <p14:tracePt t="186700" x="8651875" y="2771775"/>
          <p14:tracePt t="186708" x="8651875" y="2740025"/>
          <p14:tracePt t="186717" x="8651875" y="2619375"/>
          <p14:tracePt t="186733" x="8651875" y="2506663"/>
          <p14:tracePt t="186741" x="8643938" y="2449513"/>
          <p14:tracePt t="186750" x="8628063" y="2425700"/>
          <p14:tracePt t="186758" x="8620125" y="2352675"/>
          <p14:tracePt t="186767" x="8604250" y="2328863"/>
          <p14:tracePt t="186775" x="8604250" y="2289175"/>
          <p14:tracePt t="186783" x="8596313" y="2263775"/>
          <p14:tracePt t="186792" x="8578850" y="2239963"/>
          <p14:tracePt t="186800" x="8578850" y="2216150"/>
          <p14:tracePt t="186808" x="8570913" y="2192338"/>
          <p14:tracePt t="186817" x="8570913" y="2168525"/>
          <p14:tracePt t="186825" x="8555038" y="2159000"/>
          <p14:tracePt t="186833" x="8555038" y="2143125"/>
          <p14:tracePt t="186842" x="8555038" y="2119313"/>
          <p14:tracePt t="186850" x="8555038" y="2111375"/>
          <p14:tracePt t="186858" x="8555038" y="2095500"/>
          <p14:tracePt t="186867" x="8555038" y="2087563"/>
          <p14:tracePt t="186875" x="8555038" y="2071688"/>
          <p14:tracePt t="186891" x="8555038" y="2063750"/>
          <p14:tracePt t="186900" x="8555038" y="2046288"/>
          <p14:tracePt t="186952" x="8547100" y="2046288"/>
          <p14:tracePt t="186961" x="8523288" y="2046288"/>
          <p14:tracePt t="186969" x="8507413" y="2046288"/>
          <p14:tracePt t="186977" x="8482013" y="2063750"/>
          <p14:tracePt t="186985" x="8458200" y="2071688"/>
          <p14:tracePt t="186993" x="8450263" y="2087563"/>
          <p14:tracePt t="187001" x="8402638" y="2095500"/>
          <p14:tracePt t="187009" x="8361363" y="2119313"/>
          <p14:tracePt t="187018" x="8313738" y="2143125"/>
          <p14:tracePt t="187026" x="8264525" y="2159000"/>
          <p14:tracePt t="187034" x="8167688" y="2216150"/>
          <p14:tracePt t="187042" x="8080375" y="2255838"/>
          <p14:tracePt t="187050" x="7999413" y="2305050"/>
          <p14:tracePt t="187059" x="7950200" y="2336800"/>
          <p14:tracePt t="187067" x="7861300" y="2401888"/>
          <p14:tracePt t="187075" x="7781925" y="2457450"/>
          <p14:tracePt t="187083" x="7716838" y="2522538"/>
          <p14:tracePt t="187092" x="7659688" y="2554288"/>
          <p14:tracePt t="187100" x="7635875" y="2578100"/>
          <p14:tracePt t="187108" x="7596188" y="2619375"/>
          <p14:tracePt t="187116" x="7572375" y="2643188"/>
          <p14:tracePt t="188141" x="8499475" y="3086100"/>
          <p14:tracePt t="188379" x="8450263" y="3086100"/>
          <p14:tracePt t="188387" x="8361363" y="3078163"/>
          <p14:tracePt t="188393" x="8240713" y="3078163"/>
          <p14:tracePt t="188402" x="8096250" y="3078163"/>
          <p14:tracePt t="188410" x="7926388" y="3078163"/>
          <p14:tracePt t="188418" x="7708900" y="3078163"/>
          <p14:tracePt t="188426" x="7491413" y="3078163"/>
          <p14:tracePt t="188434" x="7007225" y="3078163"/>
          <p14:tracePt t="188442" x="6483350" y="3101975"/>
          <p14:tracePt t="188450" x="6240463" y="3151188"/>
          <p14:tracePt t="188458" x="5716588" y="3232150"/>
          <p14:tracePt t="188467" x="5233988" y="3328988"/>
          <p14:tracePt t="188475" x="4765675" y="3465513"/>
          <p14:tracePt t="188483" x="4338638" y="3586163"/>
          <p14:tracePt t="188492" x="3983038" y="3706813"/>
          <p14:tracePt t="188500" x="3854450" y="3779838"/>
          <p14:tracePt t="188509" x="3571875" y="3916363"/>
          <p14:tracePt t="188517" x="3322638" y="4070350"/>
          <p14:tracePt t="188525" x="3128963" y="4191000"/>
          <p14:tracePt t="188534" x="3063875" y="4254500"/>
          <p14:tracePt t="188542" x="2943225" y="4359275"/>
          <p14:tracePt t="188550" x="2862263" y="4448175"/>
          <p14:tracePt t="188559" x="2798763" y="4521200"/>
          <p14:tracePt t="188567" x="2789238" y="4545013"/>
          <p14:tracePt t="188575" x="2749550" y="4602163"/>
          <p14:tracePt t="188584" x="2741613" y="4641850"/>
          <p14:tracePt t="188592" x="2725738" y="4673600"/>
          <p14:tracePt t="188600" x="2725738" y="4714875"/>
          <p14:tracePt t="188609" x="2725738" y="4738688"/>
          <p14:tracePt t="188617" x="2725738" y="4786313"/>
          <p14:tracePt t="188625" x="2741613" y="4811713"/>
          <p14:tracePt t="188634" x="2749550" y="4819650"/>
          <p14:tracePt t="188642" x="2773363" y="4843463"/>
          <p14:tracePt t="188650" x="2789238" y="4859338"/>
          <p14:tracePt t="188659" x="2822575" y="4891088"/>
          <p14:tracePt t="188667" x="2862263" y="4916488"/>
          <p14:tracePt t="188675" x="2886075" y="4940300"/>
          <p14:tracePt t="188684" x="2919413" y="4956175"/>
          <p14:tracePt t="188692" x="2943225" y="4979988"/>
          <p14:tracePt t="188700" x="2982913" y="4987925"/>
          <p14:tracePt t="188709" x="3016250" y="5013325"/>
          <p14:tracePt t="188717" x="3032125" y="5013325"/>
          <p14:tracePt t="188725" x="3063875" y="5029200"/>
          <p14:tracePt t="188734" x="3087688" y="5037138"/>
          <p14:tracePt t="188742" x="3128963" y="5053013"/>
          <p14:tracePt t="188750" x="3152775" y="5053013"/>
          <p14:tracePt t="188758" x="3201988" y="5060950"/>
          <p14:tracePt t="188767" x="3209925" y="5060950"/>
          <p14:tracePt t="188775" x="3257550" y="5060950"/>
          <p14:tracePt t="188784" x="3281363" y="5060950"/>
          <p14:tracePt t="188792" x="3322638" y="5060950"/>
          <p14:tracePt t="188800" x="3330575" y="5060950"/>
          <p14:tracePt t="188809" x="3419475" y="5060950"/>
          <p14:tracePt t="188817" x="3451225" y="5060950"/>
          <p14:tracePt t="188825" x="3498850" y="5053013"/>
          <p14:tracePt t="188834" x="3540125" y="5053013"/>
          <p14:tracePt t="188842" x="3571875" y="5037138"/>
          <p14:tracePt t="188850" x="3613150" y="5029200"/>
          <p14:tracePt t="188859" x="3644900" y="5013325"/>
          <p14:tracePt t="188867" x="3692525" y="5003800"/>
          <p14:tracePt t="188875" x="3733800" y="4987925"/>
          <p14:tracePt t="188884" x="3765550" y="4964113"/>
          <p14:tracePt t="188892" x="3814763" y="4956175"/>
          <p14:tracePt t="188900" x="3854450" y="4932363"/>
          <p14:tracePt t="188909" x="3886200" y="4916488"/>
          <p14:tracePt t="188917" x="3927475" y="4891088"/>
          <p14:tracePt t="188925" x="3951288" y="4867275"/>
          <p14:tracePt t="188934" x="3983038" y="4843463"/>
          <p14:tracePt t="188942" x="3998913" y="4835525"/>
          <p14:tracePt t="188950" x="4024313" y="4819650"/>
          <p14:tracePt t="188959" x="4048125" y="4794250"/>
          <p14:tracePt t="188967" x="4087813" y="4762500"/>
          <p14:tracePt t="188975" x="4111625" y="4738688"/>
          <p14:tracePt t="188984" x="4137025" y="4714875"/>
          <p14:tracePt t="188992" x="4144963" y="4699000"/>
          <p14:tracePt t="189000" x="4160838" y="4673600"/>
          <p14:tracePt t="189009" x="4168775" y="4649788"/>
          <p14:tracePt t="189017" x="4192588" y="4625975"/>
          <p14:tracePt t="189025" x="4192588" y="4618038"/>
          <p14:tracePt t="189034" x="4208463" y="4594225"/>
          <p14:tracePt t="189042" x="4208463" y="4568825"/>
          <p14:tracePt t="189050" x="4217988" y="4552950"/>
          <p14:tracePt t="189059" x="4217988" y="4545013"/>
          <p14:tracePt t="189067" x="4217988" y="4521200"/>
          <p14:tracePt t="189075" x="4217988" y="4505325"/>
          <p14:tracePt t="189084" x="4217988" y="4497388"/>
          <p14:tracePt t="189092" x="4217988" y="4479925"/>
          <p14:tracePt t="189101" x="4217988" y="4471988"/>
          <p14:tracePt t="189109" x="4208463" y="4456113"/>
          <p14:tracePt t="189117" x="4192588" y="4432300"/>
          <p14:tracePt t="189125" x="4184650" y="4424363"/>
          <p14:tracePt t="189134" x="4168775" y="4408488"/>
          <p14:tracePt t="189142" x="4137025" y="4384675"/>
          <p14:tracePt t="189151" x="4111625" y="4359275"/>
          <p14:tracePt t="190183" x="4006850" y="4819650"/>
          <p14:tracePt t="190429" x="4006850" y="4835525"/>
          <p14:tracePt t="190438" x="4006850" y="4843463"/>
          <p14:tracePt t="190446" x="4006850" y="4859338"/>
          <p14:tracePt t="190454" x="4024313" y="4883150"/>
          <p14:tracePt t="190462" x="4048125" y="4908550"/>
          <p14:tracePt t="190471" x="4056063" y="4932363"/>
          <p14:tracePt t="190479" x="4095750" y="4964113"/>
          <p14:tracePt t="190487" x="4137025" y="5003800"/>
          <p14:tracePt t="190496" x="4168775" y="5029200"/>
          <p14:tracePt t="190504" x="4208463" y="5060950"/>
          <p14:tracePt t="190512" x="4265613" y="5084763"/>
          <p14:tracePt t="190521" x="4313238" y="5108575"/>
          <p14:tracePt t="190529" x="4362450" y="5133975"/>
          <p14:tracePt t="190537" x="4427538" y="5133975"/>
          <p14:tracePt t="190546" x="4483100" y="5149850"/>
          <p14:tracePt t="190554" x="4548188" y="5149850"/>
          <p14:tracePt t="190562" x="4603750" y="5149850"/>
          <p14:tracePt t="190571" x="4668838" y="5149850"/>
          <p14:tracePt t="190579" x="4765675" y="5100638"/>
          <p14:tracePt t="190587" x="4838700" y="5060950"/>
          <p14:tracePt t="190595" x="4910138" y="5003800"/>
          <p14:tracePt t="190604" x="4983163" y="4932363"/>
          <p14:tracePt t="190612" x="5056188" y="4843463"/>
          <p14:tracePt t="190620" x="5127625" y="4762500"/>
          <p14:tracePt t="190629" x="5153025" y="4722813"/>
          <p14:tracePt t="190637" x="5200650" y="4625975"/>
          <p14:tracePt t="190645" x="5224463" y="4552950"/>
          <p14:tracePt t="190654" x="5249863" y="4479925"/>
          <p14:tracePt t="190662" x="5249863" y="4424363"/>
          <p14:tracePt t="190670" x="5249863" y="4359275"/>
          <p14:tracePt t="190679" x="5249863" y="4303713"/>
          <p14:tracePt t="190687" x="5224463" y="4262438"/>
          <p14:tracePt t="190695" x="5184775" y="4214813"/>
          <p14:tracePt t="190704" x="5137150" y="4165600"/>
          <p14:tracePt t="190712" x="5080000" y="4133850"/>
          <p14:tracePt t="190720" x="5006975" y="4110038"/>
          <p14:tracePt t="190729" x="4935538" y="4086225"/>
          <p14:tracePt t="190737" x="4862513" y="4070350"/>
          <p14:tracePt t="190745" x="4797425" y="4070350"/>
          <p14:tracePt t="190754" x="4716463" y="4070350"/>
          <p14:tracePt t="190762" x="4556125" y="4070350"/>
          <p14:tracePt t="190771" x="4475163" y="4094163"/>
          <p14:tracePt t="190779" x="4402138" y="4133850"/>
          <p14:tracePt t="190787" x="4338638" y="4165600"/>
          <p14:tracePt t="190795" x="4289425" y="4206875"/>
          <p14:tracePt t="190804" x="4265613" y="4230688"/>
          <p14:tracePt t="190812" x="4192588" y="4287838"/>
          <p14:tracePt t="190820" x="4168775" y="4311650"/>
          <p14:tracePt t="190829" x="4144963" y="4335463"/>
          <p14:tracePt t="190837" x="4121150" y="4400550"/>
          <p14:tracePt t="190845" x="4111625" y="4432300"/>
          <p14:tracePt t="190854" x="4111625" y="4448175"/>
          <p14:tracePt t="190862" x="4095750" y="4479925"/>
          <p14:tracePt t="190870" x="4095750" y="4505325"/>
          <p14:tracePt t="190879" x="4095750" y="4568825"/>
          <p14:tracePt t="190887" x="4095750" y="4594225"/>
          <p14:tracePt t="190895" x="4095750" y="4625975"/>
          <p14:tracePt t="190904" x="4095750" y="4649788"/>
          <p14:tracePt t="190912" x="4121150" y="4689475"/>
          <p14:tracePt t="190920" x="4137025" y="4722813"/>
          <p14:tracePt t="190929" x="4168775" y="4746625"/>
          <p14:tracePt t="190937" x="4192588" y="4786313"/>
          <p14:tracePt t="190945" x="4217988" y="4811713"/>
          <p14:tracePt t="190954" x="4241800" y="4819650"/>
          <p14:tracePt t="190962" x="4281488" y="4843463"/>
          <p14:tracePt t="190970" x="4313238" y="4859338"/>
          <p14:tracePt t="190979" x="4338638" y="4867275"/>
          <p14:tracePt t="190987" x="4362450" y="4883150"/>
          <p14:tracePt t="190995" x="4402138" y="4883150"/>
          <p14:tracePt t="191004" x="4427538" y="4883150"/>
          <p14:tracePt t="191012" x="4451350" y="4883150"/>
          <p14:tracePt t="191020" x="4475163" y="4883150"/>
          <p14:tracePt t="191029" x="4506913" y="4883150"/>
          <p14:tracePt t="191037" x="4532313" y="4883150"/>
          <p14:tracePt t="191045" x="4556125" y="4859338"/>
          <p14:tracePt t="191054" x="4579938" y="4843463"/>
          <p14:tracePt t="191062" x="4603750" y="4811713"/>
          <p14:tracePt t="191070" x="4619625" y="4786313"/>
          <p14:tracePt t="191079" x="4645025" y="4746625"/>
          <p14:tracePt t="191087" x="4652963" y="4722813"/>
          <p14:tracePt t="191096" x="4668838" y="4673600"/>
          <p14:tracePt t="191104" x="4676775" y="4649788"/>
          <p14:tracePt t="191112" x="4676775" y="4625975"/>
          <p14:tracePt t="191121" x="4676775" y="4594225"/>
          <p14:tracePt t="191129" x="4676775" y="4552950"/>
          <p14:tracePt t="191137" x="4676775" y="4529138"/>
          <p14:tracePt t="191145" x="4676775" y="4521200"/>
          <p14:tracePt t="191154" x="4668838" y="4505325"/>
          <p14:tracePt t="191162" x="4652963" y="4497388"/>
          <p14:tracePt t="191171" x="4645025" y="4479925"/>
          <p14:tracePt t="191179" x="4619625" y="4471988"/>
          <p14:tracePt t="191187" x="4603750" y="4471988"/>
          <p14:tracePt t="192221" x="4071938" y="4594225"/>
          <p14:tracePt t="194929" x="4056063" y="4594225"/>
          <p14:tracePt t="194937" x="4032250" y="4625975"/>
          <p14:tracePt t="194946" x="3998913" y="4689475"/>
          <p14:tracePt t="195976" x="4427538" y="5818188"/>
          <p14:tracePt t="195988" x="4427538" y="5778500"/>
          <p14:tracePt t="195996" x="4410075" y="5754688"/>
          <p14:tracePt t="196005" x="4386263" y="5705475"/>
          <p14:tracePt t="196012" x="4378325" y="5697538"/>
          <p14:tracePt t="196021" x="4362450" y="5681663"/>
          <p14:tracePt t="196029" x="4354513" y="5673725"/>
          <p14:tracePt t="196037" x="4330700" y="5673725"/>
          <p14:tracePt t="196045" x="4313238" y="5657850"/>
          <p14:tracePt t="196054" x="4305300" y="5649913"/>
          <p14:tracePt t="196062" x="4289425" y="5649913"/>
          <p14:tracePt t="196070" x="4281488" y="5632450"/>
          <p14:tracePt t="196087" x="4265613" y="5632450"/>
          <p14:tracePt t="196095" x="4257675" y="5632450"/>
          <p14:tracePt t="196126" x="4241800" y="5632450"/>
          <p14:tracePt t="196258" x="4241800" y="5624513"/>
          <p14:tracePt t="196300" x="4241800" y="5608638"/>
          <p14:tracePt t="196308" x="4241800" y="5600700"/>
          <p14:tracePt t="196313" x="4241800" y="5576888"/>
          <p14:tracePt t="196321" x="4241800" y="5553075"/>
          <p14:tracePt t="196330" x="4241800" y="5527675"/>
          <p14:tracePt t="196346" x="4281488" y="5440363"/>
          <p14:tracePt t="196354" x="4289425" y="5407025"/>
          <p14:tracePt t="196362" x="4313238" y="5359400"/>
          <p14:tracePt t="196370" x="4330700" y="5294313"/>
          <p14:tracePt t="196379" x="4354513" y="5246688"/>
          <p14:tracePt t="196387" x="4362450" y="5197475"/>
          <p14:tracePt t="196396" x="4378325" y="5133975"/>
          <p14:tracePt t="196404" x="4378325" y="5108575"/>
          <p14:tracePt t="196412" x="4386263" y="5076825"/>
          <p14:tracePt t="196421" x="4386263" y="5037138"/>
          <p14:tracePt t="196429" x="4386263" y="5003800"/>
          <p14:tracePt t="196437" x="4386263" y="4987925"/>
          <p14:tracePt t="196446" x="4386263" y="4964113"/>
          <p14:tracePt t="196454" x="4386263" y="4956175"/>
          <p14:tracePt t="196462" x="4386263" y="4940300"/>
          <p14:tracePt t="196471" x="4378325" y="4932363"/>
          <p14:tracePt t="196479" x="4362450" y="4932363"/>
          <p14:tracePt t="196487" x="4354513" y="4916488"/>
          <p14:tracePt t="196496" x="4338638" y="4916488"/>
          <p14:tracePt t="196504" x="4313238" y="4916488"/>
          <p14:tracePt t="196512" x="4305300" y="4908550"/>
          <p14:tracePt t="196521" x="4289425" y="4908550"/>
          <p14:tracePt t="196529" x="4281488" y="4908550"/>
          <p14:tracePt t="196537" x="4265613" y="4908550"/>
          <p14:tracePt t="196546" x="4257675" y="4908550"/>
          <p14:tracePt t="196554" x="4241800" y="4908550"/>
          <p14:tracePt t="196562" x="4233863" y="4908550"/>
          <p14:tracePt t="196570" x="4217988" y="4908550"/>
          <p14:tracePt t="196587" x="4208463" y="4908550"/>
          <p14:tracePt t="196595" x="4192588" y="4908550"/>
          <p14:tracePt t="196612" x="4184650" y="4908550"/>
          <p14:tracePt t="196629" x="4168775" y="4916488"/>
          <p14:tracePt t="196637" x="4168775" y="4932363"/>
          <p14:tracePt t="196646" x="4160838" y="4940300"/>
          <p14:tracePt t="196654" x="4160838" y="4956175"/>
          <p14:tracePt t="196662" x="4144963" y="4987925"/>
          <p14:tracePt t="196671" x="4144963" y="5013325"/>
          <p14:tracePt t="196679" x="4144963" y="5037138"/>
          <p14:tracePt t="196687" x="4144963" y="5076825"/>
          <p14:tracePt t="196696" x="4144963" y="5133975"/>
          <p14:tracePt t="196704" x="4144963" y="5165725"/>
          <p14:tracePt t="196721" x="4144963" y="5221288"/>
          <p14:tracePt t="196729" x="4144963" y="5246688"/>
          <p14:tracePt t="196737" x="4160838" y="5270500"/>
          <p14:tracePt t="196745" x="4160838" y="5294313"/>
          <p14:tracePt t="196754" x="4160838" y="5310188"/>
          <p14:tracePt t="196762" x="4160838" y="5318125"/>
          <p14:tracePt t="196770" x="4160838" y="5335588"/>
          <p14:tracePt t="196779" x="4160838" y="5343525"/>
          <p14:tracePt t="196787" x="4160838" y="5359400"/>
          <p14:tracePt t="196796" x="4160838" y="5367338"/>
          <p14:tracePt t="196812" x="4160838" y="5383213"/>
          <p14:tracePt t="196821" x="4160838" y="5391150"/>
          <p14:tracePt t="196829" x="4144963" y="5407025"/>
          <p14:tracePt t="196837" x="4137025" y="5414963"/>
          <p14:tracePt t="196845" x="4137025" y="5430838"/>
          <p14:tracePt t="196854" x="4121150" y="5440363"/>
          <p14:tracePt t="196862" x="4111625" y="5440363"/>
          <p14:tracePt t="196871" x="4095750" y="5456238"/>
          <p14:tracePt t="196879" x="4087813" y="5456238"/>
          <p14:tracePt t="196887" x="4071938" y="5464175"/>
          <p14:tracePt t="196896" x="4056063" y="5464175"/>
          <p14:tracePt t="196904" x="4032250" y="5480050"/>
          <p14:tracePt t="196912" x="4006850" y="5480050"/>
          <p14:tracePt t="196921" x="3983038" y="5487988"/>
          <p14:tracePt t="196929" x="3975100" y="5487988"/>
          <p14:tracePt t="196937" x="3951288" y="5487988"/>
          <p14:tracePt t="196946" x="3927475" y="5503863"/>
          <p14:tracePt t="196954" x="3910013" y="5503863"/>
          <p14:tracePt t="196962" x="3902075" y="5503863"/>
          <p14:tracePt t="196971" x="3886200" y="5503863"/>
          <p14:tracePt t="196979" x="3878263" y="5503863"/>
          <p14:tracePt t="198012" x="4629150" y="4625975"/>
          <p14:tracePt t="198080" x="4629150" y="4618038"/>
          <p14:tracePt t="198088" x="4629150" y="4602163"/>
          <p14:tracePt t="198104" x="4629150" y="4568825"/>
          <p14:tracePt t="198112" x="4629150" y="4529138"/>
          <p14:tracePt t="198121" x="4645025" y="4497388"/>
          <p14:tracePt t="198129" x="4668838" y="4408488"/>
          <p14:tracePt t="198137" x="4676775" y="4359275"/>
          <p14:tracePt t="198146" x="4692650" y="4311650"/>
          <p14:tracePt t="198154" x="4692650" y="4287838"/>
          <p14:tracePt t="198162" x="4700588" y="4254500"/>
          <p14:tracePt t="198171" x="4716463" y="4214813"/>
          <p14:tracePt t="198179" x="4725988" y="4183063"/>
          <p14:tracePt t="198187" x="4725988" y="4157663"/>
          <p14:tracePt t="198195" x="4741863" y="4141788"/>
          <p14:tracePt t="198204" x="4741863" y="4133850"/>
          <p14:tracePt t="198212" x="4741863" y="4117975"/>
          <p14:tracePt t="198229" x="4741863" y="4110038"/>
          <p14:tracePt t="198283" x="4741863" y="4117975"/>
          <p14:tracePt t="198292" x="4725988" y="4133850"/>
          <p14:tracePt t="198300" x="4716463" y="4165600"/>
          <p14:tracePt t="198308" x="4700588" y="4191000"/>
          <p14:tracePt t="198316" x="4692650" y="4214813"/>
          <p14:tracePt t="198325" x="4676775" y="4262438"/>
          <p14:tracePt t="198333" x="4652963" y="4311650"/>
          <p14:tracePt t="198341" x="4645025" y="4351338"/>
          <p14:tracePt t="198350" x="4629150" y="4400550"/>
          <p14:tracePt t="198358" x="4629150" y="4456113"/>
          <p14:tracePt t="198366" x="4619625" y="4505325"/>
          <p14:tracePt t="198375" x="4619625" y="4552950"/>
          <p14:tracePt t="198383" x="4603750" y="4625975"/>
          <p14:tracePt t="198391" x="4603750" y="4673600"/>
          <p14:tracePt t="198400" x="4603750" y="4722813"/>
          <p14:tracePt t="198408" x="4603750" y="4770438"/>
          <p14:tracePt t="198416" x="4603750" y="4835525"/>
          <p14:tracePt t="198425" x="4603750" y="4883150"/>
          <p14:tracePt t="198433" x="4603750" y="4908550"/>
          <p14:tracePt t="198442" x="4603750" y="4956175"/>
          <p14:tracePt t="198450" x="4603750" y="4987925"/>
          <p14:tracePt t="198458" x="4603750" y="5013325"/>
          <p14:tracePt t="198466" x="4603750" y="5037138"/>
          <p14:tracePt t="198475" x="4603750" y="5060950"/>
          <p14:tracePt t="198483" x="4603750" y="5076825"/>
          <p14:tracePt t="198492" x="4603750" y="5084763"/>
          <p14:tracePt t="198508" x="4603750" y="5100638"/>
          <p14:tracePt t="198542" x="4603750" y="5108575"/>
          <p14:tracePt t="198566" x="4595813" y="5126038"/>
          <p14:tracePt t="198575" x="4579938" y="5126038"/>
          <p14:tracePt t="198583" x="4572000" y="5126038"/>
          <p14:tracePt t="198591" x="4556125" y="5126038"/>
          <p14:tracePt t="198600" x="4524375" y="5126038"/>
          <p14:tracePt t="198608" x="4483100" y="5126038"/>
          <p14:tracePt t="198617" x="4451350" y="5126038"/>
          <p14:tracePt t="198625" x="4410075" y="5126038"/>
          <p14:tracePt t="198633" x="4378325" y="5126038"/>
          <p14:tracePt t="198642" x="4313238" y="5126038"/>
          <p14:tracePt t="198650" x="4217988" y="5126038"/>
          <p14:tracePt t="198658" x="4208463" y="5126038"/>
          <p14:tracePt t="198666" x="4168775" y="5126038"/>
          <p14:tracePt t="198675" x="4137025" y="5126038"/>
          <p14:tracePt t="198683" x="4111625" y="5126038"/>
          <p14:tracePt t="198691" x="4087813" y="5126038"/>
          <p14:tracePt t="198700" x="4071938" y="5133975"/>
          <p14:tracePt t="198708" x="4048125" y="5149850"/>
          <p14:tracePt t="198717" x="4048125" y="5165725"/>
          <p14:tracePt t="198725" x="4032250" y="5197475"/>
          <p14:tracePt t="198733" x="4032250" y="5213350"/>
          <p14:tracePt t="198741" x="4032250" y="5238750"/>
          <p14:tracePt t="198750" x="4032250" y="5270500"/>
          <p14:tracePt t="198758" x="4032250" y="5294313"/>
          <p14:tracePt t="198766" x="4032250" y="5318125"/>
          <p14:tracePt t="198775" x="4056063" y="5343525"/>
          <p14:tracePt t="198783" x="4087813" y="5383213"/>
          <p14:tracePt t="198791" x="4121150" y="5407025"/>
          <p14:tracePt t="198800" x="4160838" y="5414963"/>
          <p14:tracePt t="198808" x="4208463" y="5430838"/>
          <p14:tracePt t="198816" x="4241800" y="5440363"/>
          <p14:tracePt t="198825" x="4305300" y="5440363"/>
          <p14:tracePt t="198833" x="4354513" y="5440363"/>
          <p14:tracePt t="198841" x="4402138" y="5440363"/>
          <p14:tracePt t="198850" x="4427538" y="5440363"/>
          <p14:tracePt t="198858" x="4483100" y="5440363"/>
          <p14:tracePt t="198866" x="4498975" y="5430838"/>
          <p14:tracePt t="198875" x="4532313" y="5414963"/>
          <p14:tracePt t="198883" x="4548188" y="5391150"/>
          <p14:tracePt t="198891" x="4572000" y="5359400"/>
          <p14:tracePt t="198900" x="4579938" y="5343525"/>
          <p14:tracePt t="198908" x="4595813" y="5310188"/>
          <p14:tracePt t="198917" x="4595813" y="5270500"/>
          <p14:tracePt t="198925" x="4595813" y="5238750"/>
          <p14:tracePt t="198933" x="4595813" y="5197475"/>
          <p14:tracePt t="198941" x="4595813" y="5189538"/>
          <p14:tracePt t="198950" x="4595813" y="5149850"/>
          <p14:tracePt t="198958" x="4579938" y="5133975"/>
          <p14:tracePt t="198966" x="4572000" y="5108575"/>
          <p14:tracePt t="198975" x="4556125" y="5100638"/>
          <p14:tracePt t="198983" x="4556125" y="5084763"/>
          <p14:tracePt t="199000" x="4548188" y="5076825"/>
          <p14:tracePt t="199066" x="4548188" y="5084763"/>
          <p14:tracePt t="199075" x="4548188" y="5100638"/>
          <p14:tracePt t="199081" x="4548188" y="5126038"/>
          <p14:tracePt t="200102" x="4789488" y="5262563"/>
          <p14:tracePt t="200118" x="4773613" y="5246688"/>
          <p14:tracePt t="200133" x="4773613" y="5238750"/>
          <p14:tracePt t="200286" x="4773613" y="5221288"/>
          <p14:tracePt t="200318" x="4773613" y="5213350"/>
          <p14:tracePt t="200326" x="4789488" y="5213350"/>
          <p14:tracePt t="200351" x="4789488" y="5197475"/>
          <p14:tracePt t="200359" x="4797425" y="5197475"/>
          <p14:tracePt t="201175" x="4821238" y="5173663"/>
          <p14:tracePt t="201183" x="4870450" y="5133975"/>
          <p14:tracePt t="201191" x="4943475" y="5060950"/>
          <p14:tracePt t="201200" x="5040313" y="4987925"/>
          <p14:tracePt t="202222" x="9426575" y="2627313"/>
          <p14:tracePt t="202227" x="9426575" y="2674938"/>
          <p14:tracePt t="202235" x="9426575" y="2700338"/>
          <p14:tracePt t="202242" x="9442450" y="2747963"/>
          <p14:tracePt t="202251" x="9442450" y="2787650"/>
          <p14:tracePt t="202259" x="9450388" y="2813050"/>
          <p14:tracePt t="202267" x="9450388" y="2836863"/>
          <p14:tracePt t="202275" x="9450388" y="2844800"/>
          <p14:tracePt t="202283" x="9450388" y="2860675"/>
          <p14:tracePt t="202291" x="9450388" y="2868613"/>
          <p14:tracePt t="202300" x="9466263" y="2868613"/>
          <p14:tracePt t="202353" x="9466263" y="2860675"/>
          <p14:tracePt t="202362" x="9466263" y="2836863"/>
          <p14:tracePt t="202370" x="9466263" y="2797175"/>
          <p14:tracePt t="202378" x="9466263" y="2763838"/>
          <p14:tracePt t="202386" x="9466263" y="2724150"/>
          <p14:tracePt t="202394" x="9474200" y="2674938"/>
          <p14:tracePt t="202402" x="9474200" y="2651125"/>
          <p14:tracePt t="202411" x="9474200" y="2619375"/>
          <p14:tracePt t="202419" x="9490075" y="2578100"/>
          <p14:tracePt t="202427" x="9490075" y="2554288"/>
          <p14:tracePt t="202435" x="9490075" y="2546350"/>
          <p14:tracePt t="202443" x="9490075" y="2530475"/>
          <p14:tracePt t="202451" x="9490075" y="2522538"/>
          <p14:tracePt t="202466" x="9490075" y="2506663"/>
          <p14:tracePt t="202475" x="9474200" y="2506663"/>
          <p14:tracePt t="202483" x="9450388" y="2506663"/>
          <p14:tracePt t="202492" x="9426575" y="2506663"/>
          <p14:tracePt t="202500" x="9353550" y="2506663"/>
          <p14:tracePt t="202508" x="9305925" y="2506663"/>
          <p14:tracePt t="202516" x="9209088" y="2546350"/>
          <p14:tracePt t="202525" x="9136063" y="2570163"/>
          <p14:tracePt t="202533" x="9039225" y="2603500"/>
          <p14:tracePt t="202541" x="8990013" y="2619375"/>
          <p14:tracePt t="202550" x="8910638" y="2643188"/>
          <p14:tracePt t="202558" x="8821738" y="2674938"/>
          <p14:tracePt t="202567" x="8748713" y="2700338"/>
          <p14:tracePt t="202575" x="8675688" y="2716213"/>
          <p14:tracePt t="202583" x="8620125" y="2740025"/>
          <p14:tracePt t="202591" x="8570913" y="2763838"/>
          <p14:tracePt t="202600" x="8507413" y="2771775"/>
          <p14:tracePt t="202608" x="8450263" y="2797175"/>
          <p14:tracePt t="202616" x="8402638" y="2813050"/>
          <p14:tracePt t="202625" x="8353425" y="2820988"/>
          <p14:tracePt t="202633" x="8337550" y="2820988"/>
          <p14:tracePt t="202641" x="8289925" y="2836863"/>
          <p14:tracePt t="202650" x="8256588" y="2844800"/>
          <p14:tracePt t="202658" x="8232775" y="2844800"/>
          <p14:tracePt t="202666" x="8193088" y="2860675"/>
          <p14:tracePt t="202675" x="8167688" y="2860675"/>
          <p14:tracePt t="202683" x="8159750" y="2860675"/>
          <p14:tracePt t="202691" x="8143875" y="2860675"/>
          <p14:tracePt t="202700" x="8120063" y="2860675"/>
          <p14:tracePt t="202708" x="8104188" y="2860675"/>
          <p14:tracePt t="202716" x="8096250" y="2860675"/>
          <p14:tracePt t="202725" x="8080375" y="2860675"/>
          <p14:tracePt t="202733" x="8070850" y="2860675"/>
          <p14:tracePt t="202741" x="8054975" y="2860675"/>
          <p14:tracePt t="202750" x="8047038" y="2860675"/>
          <p14:tracePt t="202758" x="8031163" y="2844800"/>
          <p14:tracePt t="202766" x="8023225" y="2836863"/>
          <p14:tracePt t="202775" x="8007350" y="2836863"/>
          <p14:tracePt t="202783" x="7999413" y="2820988"/>
          <p14:tracePt t="202791" x="7983538" y="2820988"/>
          <p14:tracePt t="202800" x="7974013" y="2813050"/>
          <p14:tracePt t="202808" x="7950200" y="2797175"/>
          <p14:tracePt t="202816" x="7934325" y="2797175"/>
          <p14:tracePt t="202825" x="7926388" y="2787650"/>
          <p14:tracePt t="202833" x="7910513" y="2787650"/>
          <p14:tracePt t="202842" x="7902575" y="2771775"/>
          <p14:tracePt t="202850" x="7861300" y="2763838"/>
          <p14:tracePt t="202858" x="7853363" y="2763838"/>
          <p14:tracePt t="202867" x="7837488" y="2747963"/>
          <p14:tracePt t="202875" x="7829550" y="2747963"/>
          <p14:tracePt t="202883" x="7813675" y="2747963"/>
          <p14:tracePt t="202892" x="7805738" y="2740025"/>
          <p14:tracePt t="202900" x="7789863" y="2740025"/>
          <p14:tracePt t="202908" x="7781925" y="2740025"/>
          <p14:tracePt t="202916" x="7756525" y="27241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9230D-811C-B659-4869-5E959115F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07EF49E-F19A-1ACE-AD8F-FA98F3B907BD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FIELD FLUX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7E9FE6B-8977-EC47-5567-C68D8359B35D}"/>
                  </a:ext>
                </a:extLst>
              </p:cNvPr>
              <p:cNvSpPr txBox="1"/>
              <p:nvPr/>
            </p:nvSpPr>
            <p:spPr>
              <a:xfrm>
                <a:off x="510989" y="932329"/>
                <a:ext cx="1113846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/>
                  <a:t>Gauss's Law</a:t>
                </a:r>
                <a:r>
                  <a:rPr lang="it-IT" dirty="0"/>
                  <a:t>. </a:t>
                </a:r>
                <a:r>
                  <a:rPr lang="it-IT"/>
                  <a:t>It relates the total flux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</m:oMath>
                </a14:m>
                <a:r>
                  <a:rPr lang="it-IT" b="1" dirty="0"/>
                  <a:t> </a:t>
                </a:r>
                <a:r>
                  <a:rPr lang="it-IT"/>
                  <a:t>through a closed surface and the total charge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/>
                  <a:t>enclosed by the surface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7E9FE6B-8977-EC47-5567-C68D8359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9" y="932329"/>
                <a:ext cx="11138468" cy="1015663"/>
              </a:xfrm>
              <a:prstGeom prst="rect">
                <a:avLst/>
              </a:prstGeom>
              <a:blipFill>
                <a:blip r:embed="rId5"/>
                <a:stretch>
                  <a:fillRect l="-456" t="-2469" b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4">
            <a:extLst>
              <a:ext uri="{FF2B5EF4-FFF2-40B4-BE49-F238E27FC236}">
                <a16:creationId xmlns:a16="http://schemas.microsoft.com/office/drawing/2014/main" id="{455F5966-1097-3636-96A5-029C07DF9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990" y="2374153"/>
            <a:ext cx="9995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+mj-lt"/>
                <a:cs typeface="Calibri" panose="020F0502020204030204" pitchFamily="34" charset="0"/>
              </a:rPr>
              <a:t>It allows calculating the electric field knowing the charges that generate it</a:t>
            </a:r>
            <a:endParaRPr lang="it-IT" altLang="it-IT" sz="1800" dirty="0">
              <a:solidFill>
                <a:srgbClr val="0000FF"/>
              </a:solidFill>
              <a:latin typeface="+mj-lt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>
                <a:extLst>
                  <a:ext uri="{FF2B5EF4-FFF2-40B4-BE49-F238E27FC236}">
                    <a16:creationId xmlns:a16="http://schemas.microsoft.com/office/drawing/2014/main" id="{2A9C45DC-437A-A127-9217-7C96EE7748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989" y="3429000"/>
                <a:ext cx="5222501" cy="2203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it-IT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Φ</m:t>
                    </m:r>
                  </m:oMath>
                </a14:m>
                <a:r>
                  <a:rPr lang="it-IT" altLang="it-IT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is the total flux through a surface</a:t>
                </a:r>
                <a:r>
                  <a:rPr lang="it-IT" altLang="it-IT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. </a:t>
                </a:r>
                <a:r>
                  <a:rPr lang="it-IT" altLang="it-IT" sz="18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It is calculated by considering the flux through each portion of the surface and then summing all the results</a:t>
                </a:r>
                <a:r>
                  <a:rPr lang="it-IT" altLang="it-IT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: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it-IT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Φ</m:t>
                      </m:r>
                      <m:r>
                        <a:rPr lang="it-IT" alt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it-IT" alt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alt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𝑬</m:t>
                          </m:r>
                          <m:r>
                            <a:rPr lang="it-IT" alt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∙</m:t>
                          </m:r>
                          <m:r>
                            <a:rPr lang="it-IT" alt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  <m:r>
                            <a:rPr lang="it-IT" alt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𝑨</m:t>
                          </m:r>
                        </m:e>
                      </m:nary>
                    </m:oMath>
                  </m:oMathPara>
                </a14:m>
                <a:endParaRPr lang="it-IT" altLang="it-IT" sz="1800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 Box 4">
                <a:extLst>
                  <a:ext uri="{FF2B5EF4-FFF2-40B4-BE49-F238E27FC236}">
                    <a16:creationId xmlns:a16="http://schemas.microsoft.com/office/drawing/2014/main" id="{2A9C45DC-437A-A127-9217-7C96EE774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989" y="3429000"/>
                <a:ext cx="5222501" cy="2203873"/>
              </a:xfrm>
              <a:prstGeom prst="rect">
                <a:avLst/>
              </a:prstGeom>
              <a:blipFill>
                <a:blip r:embed="rId6"/>
                <a:stretch>
                  <a:fillRect l="-971" t="-1724" b="-701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9FAA798D-1DF5-C61A-8D9C-8E81F1CF2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3"/>
          <a:stretch/>
        </p:blipFill>
        <p:spPr bwMode="auto">
          <a:xfrm>
            <a:off x="7521388" y="2713231"/>
            <a:ext cx="4429680" cy="398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059AB94B-4A03-3FE4-D3ED-E881E472E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4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57"/>
    </mc:Choice>
    <mc:Fallback xmlns="">
      <p:transition spd="slow" advTm="15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973" x="6450013" y="3005138"/>
          <p14:tracePt t="61986" x="6483350" y="3038475"/>
          <p14:tracePt t="61995" x="6651625" y="3127375"/>
          <p14:tracePt t="62003" x="6765925" y="3159125"/>
          <p14:tracePt t="62011" x="6870700" y="3182938"/>
          <p14:tracePt t="62019" x="6983413" y="3198813"/>
          <p14:tracePt t="62027" x="7112000" y="3206750"/>
          <p14:tracePt t="62035" x="7232650" y="3206750"/>
          <p14:tracePt t="62044" x="7297738" y="3206750"/>
          <p14:tracePt t="62052" x="7402513" y="3206750"/>
          <p14:tracePt t="62060" x="7491413" y="3175000"/>
          <p14:tracePt t="62069" x="7588250" y="3127375"/>
          <p14:tracePt t="62077" x="7643813" y="3078163"/>
          <p14:tracePt t="62085" x="7708900" y="3014663"/>
          <p14:tracePt t="62094" x="7756525" y="2941638"/>
          <p14:tracePt t="62102" x="7781925" y="2868613"/>
          <p14:tracePt t="62110" x="7829550" y="2740025"/>
          <p14:tracePt t="62119" x="7829550" y="2643188"/>
          <p14:tracePt t="62127" x="7829550" y="2530475"/>
          <p14:tracePt t="62135" x="7789863" y="2409825"/>
          <p14:tracePt t="62144" x="7732713" y="2305050"/>
          <p14:tracePt t="62152" x="7635875" y="2184400"/>
          <p14:tracePt t="62160" x="7515225" y="2063750"/>
          <p14:tracePt t="62169" x="7378700" y="1941513"/>
          <p14:tracePt t="62177" x="7248525" y="1828800"/>
          <p14:tracePt t="62185" x="7088188" y="1731963"/>
          <p14:tracePt t="62194" x="6942138" y="1660525"/>
          <p14:tracePt t="62202" x="6797675" y="1587500"/>
          <p14:tracePt t="62210" x="6627813" y="1539875"/>
          <p14:tracePt t="62219" x="6483350" y="1498600"/>
          <p14:tracePt t="62227" x="6426200" y="1490663"/>
          <p14:tracePt t="62235" x="6289675" y="1474788"/>
          <p14:tracePt t="62244" x="6184900" y="1466850"/>
          <p14:tracePt t="62252" x="6056313" y="1466850"/>
          <p14:tracePt t="62260" x="5959475" y="1466850"/>
          <p14:tracePt t="62268" x="5886450" y="1466850"/>
          <p14:tracePt t="62277" x="5813425" y="1474788"/>
          <p14:tracePt t="62285" x="5789613" y="1490663"/>
          <p14:tracePt t="62294" x="5708650" y="1514475"/>
          <p14:tracePt t="62302" x="5684838" y="1522413"/>
          <p14:tracePt t="62310" x="5661025" y="1563688"/>
          <p14:tracePt t="62319" x="5619750" y="1571625"/>
          <p14:tracePt t="62327" x="5595938" y="1595438"/>
          <p14:tracePt t="62335" x="5572125" y="1611313"/>
          <p14:tracePt t="62344" x="5564188" y="1636713"/>
          <p14:tracePt t="62352" x="5548313" y="1644650"/>
          <p14:tracePt t="62361" x="5522913" y="1684338"/>
          <p14:tracePt t="62369" x="5522913" y="1692275"/>
          <p14:tracePt t="62377" x="5522913" y="1731963"/>
          <p14:tracePt t="62385" x="5522913" y="1757363"/>
          <p14:tracePt t="62393" x="5522913" y="1781175"/>
          <p14:tracePt t="62402" x="5522913" y="1820863"/>
          <p14:tracePt t="62410" x="5522913" y="1844675"/>
          <p14:tracePt t="62419" x="5522913" y="1893888"/>
          <p14:tracePt t="62427" x="5540375" y="1925638"/>
          <p14:tracePt t="62435" x="5564188" y="1974850"/>
          <p14:tracePt t="62444" x="5588000" y="2014538"/>
          <p14:tracePt t="62452" x="5611813" y="2046288"/>
          <p14:tracePt t="62460" x="5635625" y="2087563"/>
          <p14:tracePt t="62469" x="5668963" y="2119313"/>
          <p14:tracePt t="62477" x="5708650" y="2159000"/>
          <p14:tracePt t="62485" x="5732463" y="2184400"/>
          <p14:tracePt t="62494" x="5765800" y="2208213"/>
          <p14:tracePt t="62502" x="5805488" y="2232025"/>
          <p14:tracePt t="62510" x="5837238" y="2239963"/>
          <p14:tracePt t="62519" x="5878513" y="2255838"/>
          <p14:tracePt t="62527" x="5926138" y="2281238"/>
          <p14:tracePt t="62535" x="5959475" y="2281238"/>
          <p14:tracePt t="62544" x="5999163" y="2281238"/>
          <p14:tracePt t="62553" x="6056313" y="2289175"/>
          <p14:tracePt t="62560" x="6096000" y="2289175"/>
          <p14:tracePt t="62569" x="6143625" y="2289175"/>
          <p14:tracePt t="62577" x="6192838" y="2289175"/>
          <p14:tracePt t="62585" x="6240463" y="2281238"/>
          <p14:tracePt t="62594" x="6289675" y="2255838"/>
          <p14:tracePt t="62602" x="6337300" y="2232025"/>
          <p14:tracePt t="62610" x="6386513" y="2208213"/>
          <p14:tracePt t="62618" x="6426200" y="2184400"/>
          <p14:tracePt t="62627" x="6459538" y="2143125"/>
          <p14:tracePt t="62635" x="6499225" y="2111375"/>
          <p14:tracePt t="62644" x="6530975" y="2071688"/>
          <p14:tracePt t="62652" x="6556375" y="2038350"/>
          <p14:tracePt t="62660" x="6572250" y="2014538"/>
          <p14:tracePt t="62669" x="6580188" y="1990725"/>
          <p14:tracePt t="62677" x="6596063" y="1949450"/>
          <p14:tracePt t="62685" x="6604000" y="1917700"/>
          <p14:tracePt t="62694" x="6619875" y="1893888"/>
          <p14:tracePt t="62702" x="6627813" y="1844675"/>
          <p14:tracePt t="62710" x="6627813" y="1804988"/>
          <p14:tracePt t="62719" x="6604000" y="1757363"/>
          <p14:tracePt t="62727" x="6580188" y="1724025"/>
          <p14:tracePt t="62735" x="6546850" y="1684338"/>
          <p14:tracePt t="62744" x="6499225" y="1644650"/>
          <p14:tracePt t="62752" x="6450013" y="1611313"/>
          <p14:tracePt t="62760" x="6402388" y="1571625"/>
          <p14:tracePt t="62769" x="6354763" y="1547813"/>
          <p14:tracePt t="62777" x="6305550" y="1514475"/>
          <p14:tracePt t="62785" x="6232525" y="1474788"/>
          <p14:tracePt t="62794" x="6169025" y="1450975"/>
          <p14:tracePt t="62802" x="6111875" y="1427163"/>
          <p14:tracePt t="62810" x="6030913" y="1417638"/>
          <p14:tracePt t="62819" x="5959475" y="1393825"/>
          <p14:tracePt t="62827" x="5878513" y="1370013"/>
          <p14:tracePt t="62835" x="5789613" y="1354138"/>
          <p14:tracePt t="62844" x="5708650" y="1354138"/>
          <p14:tracePt t="62852" x="5635625" y="1346200"/>
          <p14:tracePt t="62860" x="5564188" y="1346200"/>
          <p14:tracePt t="62868" x="5499100" y="1346200"/>
          <p14:tracePt t="62877" x="5443538" y="1346200"/>
          <p14:tracePt t="62885" x="5378450" y="1354138"/>
          <p14:tracePt t="62894" x="5329238" y="1370013"/>
          <p14:tracePt t="62902" x="5281613" y="1401763"/>
          <p14:tracePt t="62910" x="5249863" y="1427163"/>
          <p14:tracePt t="62919" x="5208588" y="1450975"/>
          <p14:tracePt t="62927" x="5176838" y="1490663"/>
          <p14:tracePt t="62935" x="5153025" y="1514475"/>
          <p14:tracePt t="62944" x="5127625" y="1563688"/>
          <p14:tracePt t="62952" x="5111750" y="1587500"/>
          <p14:tracePt t="62960" x="5103813" y="1636713"/>
          <p14:tracePt t="62969" x="5087938" y="1668463"/>
          <p14:tracePt t="62977" x="5087938" y="1724025"/>
          <p14:tracePt t="63988" x="6281738" y="2473325"/>
          <p14:tracePt t="64000" x="6305550" y="2482850"/>
          <p14:tracePt t="64006" x="6313488" y="2482850"/>
          <p14:tracePt t="64014" x="6329363" y="2482850"/>
          <p14:tracePt t="64022" x="6337300" y="2482850"/>
          <p14:tracePt t="64030" x="6362700" y="2482850"/>
          <p14:tracePt t="64038" x="6378575" y="2482850"/>
          <p14:tracePt t="64046" x="6402388" y="2457450"/>
          <p14:tracePt t="64054" x="6410325" y="2433638"/>
          <p14:tracePt t="64062" x="6426200" y="2425700"/>
          <p14:tracePt t="64070" x="6459538" y="2386013"/>
          <p14:tracePt t="64078" x="6475413" y="2360613"/>
          <p14:tracePt t="64087" x="6483350" y="2336800"/>
          <p14:tracePt t="64095" x="6507163" y="2312988"/>
          <p14:tracePt t="64110" x="6523038" y="2289175"/>
          <p14:tracePt t="64119" x="6530975" y="2263775"/>
          <p14:tracePt t="64127" x="6546850" y="2239963"/>
          <p14:tracePt t="64136" x="6546850" y="2216150"/>
          <p14:tracePt t="64144" x="6556375" y="2208213"/>
          <p14:tracePt t="64152" x="6556375" y="2168525"/>
          <p14:tracePt t="64160" x="6556375" y="2159000"/>
          <p14:tracePt t="64169" x="6556375" y="2135188"/>
          <p14:tracePt t="64177" x="6556375" y="2119313"/>
          <p14:tracePt t="64185" x="6556375" y="2111375"/>
          <p14:tracePt t="64194" x="6556375" y="2095500"/>
          <p14:tracePt t="64202" x="6556375" y="2087563"/>
          <p14:tracePt t="64211" x="6556375" y="2071688"/>
          <p14:tracePt t="64219" x="6556375" y="2063750"/>
          <p14:tracePt t="64227" x="6546850" y="2063750"/>
          <p14:tracePt t="64244" x="6530975" y="2046288"/>
          <p14:tracePt t="64285" x="6523038" y="2038350"/>
          <p14:tracePt t="64331" x="6507163" y="2038350"/>
          <p14:tracePt t="64372" x="6507163" y="2022475"/>
          <p14:tracePt t="66122" x="6507163" y="2014538"/>
          <p14:tracePt t="66130" x="6483350" y="1990725"/>
          <p14:tracePt t="66138" x="6475413" y="1974850"/>
          <p14:tracePt t="66147" x="6450013" y="1949450"/>
          <p14:tracePt t="67176" x="5588000" y="2071688"/>
          <p14:tracePt t="67178" x="5588000" y="2046288"/>
          <p14:tracePt t="67182" x="5588000" y="2038350"/>
          <p14:tracePt t="67190" x="5588000" y="2014538"/>
          <p14:tracePt t="67199" x="5588000" y="1998663"/>
          <p14:tracePt t="67207" x="5588000" y="1974850"/>
          <p14:tracePt t="67215" x="5588000" y="1949450"/>
          <p14:tracePt t="67224" x="5588000" y="1941513"/>
          <p14:tracePt t="67232" x="5588000" y="1925638"/>
          <p14:tracePt t="67240" x="5588000" y="1901825"/>
          <p14:tracePt t="67249" x="5588000" y="1893888"/>
          <p14:tracePt t="67257" x="5588000" y="1870075"/>
          <p14:tracePt t="67265" x="5588000" y="1854200"/>
          <p14:tracePt t="67273" x="5588000" y="1828800"/>
          <p14:tracePt t="67282" x="5588000" y="1820863"/>
          <p14:tracePt t="67290" x="5595938" y="1804988"/>
          <p14:tracePt t="67298" x="5595938" y="1781175"/>
          <p14:tracePt t="67307" x="5595938" y="1773238"/>
          <p14:tracePt t="67315" x="5595938" y="1757363"/>
          <p14:tracePt t="67331" x="5595938" y="1749425"/>
          <p14:tracePt t="67339" x="5595938" y="1731963"/>
          <p14:tracePt t="67348" x="5595938" y="1724025"/>
          <p14:tracePt t="67365" x="5595938" y="1708150"/>
          <p14:tracePt t="67373" x="5588000" y="1708150"/>
          <p14:tracePt t="67390" x="5572125" y="1692275"/>
          <p14:tracePt t="67498" x="5588000" y="1708150"/>
          <p14:tracePt t="67506" x="5611813" y="1724025"/>
          <p14:tracePt t="67515" x="5661025" y="1773238"/>
          <p14:tracePt t="67523" x="5661025" y="1781175"/>
          <p14:tracePt t="67531" x="5684838" y="1804988"/>
          <p14:tracePt t="67540" x="5692775" y="1828800"/>
          <p14:tracePt t="67548" x="5708650" y="1854200"/>
          <p14:tracePt t="67556" x="5716588" y="1878013"/>
          <p14:tracePt t="67565" x="5732463" y="1901825"/>
          <p14:tracePt t="67573" x="5732463" y="1925638"/>
          <p14:tracePt t="67581" x="5741988" y="1949450"/>
          <p14:tracePt t="67598" x="5741988" y="1974850"/>
          <p14:tracePt t="67606" x="5757863" y="1974850"/>
          <p14:tracePt t="67615" x="5757863" y="1990725"/>
          <p14:tracePt t="67640" x="5757863" y="1998663"/>
          <p14:tracePt t="67937" x="5765800" y="1990725"/>
          <p14:tracePt t="68165" x="5781675" y="1990725"/>
          <p14:tracePt t="68306" x="5781675" y="1998663"/>
          <p14:tracePt t="68331" x="5789613" y="2014538"/>
          <p14:tracePt t="68344" x="5789613" y="2022475"/>
          <p14:tracePt t="68353" x="5805488" y="2038350"/>
          <p14:tracePt t="69370" x="6716713" y="2022475"/>
          <p14:tracePt t="69382" x="6740525" y="2014538"/>
          <p14:tracePt t="69387" x="6748463" y="2014538"/>
          <p14:tracePt t="69395" x="6748463" y="1998663"/>
          <p14:tracePt t="69403" x="6765925" y="1990725"/>
          <p14:tracePt t="69411" x="6765925" y="1974850"/>
          <p14:tracePt t="69419" x="6773863" y="1966913"/>
          <p14:tracePt t="69427" x="6789738" y="1949450"/>
          <p14:tracePt t="69436" x="6789738" y="1941513"/>
          <p14:tracePt t="69444" x="6797675" y="1925638"/>
          <p14:tracePt t="69452" x="6813550" y="1901825"/>
          <p14:tracePt t="69460" x="6821488" y="1878013"/>
          <p14:tracePt t="69469" x="6837363" y="1870075"/>
          <p14:tracePt t="69476" x="6837363" y="1844675"/>
          <p14:tracePt t="69490" x="6845300" y="1820863"/>
          <p14:tracePt t="69498" x="6845300" y="1804988"/>
          <p14:tracePt t="69507" x="6845300" y="1797050"/>
          <p14:tracePt t="69515" x="6845300" y="1781175"/>
          <p14:tracePt t="69523" x="6845300" y="1757363"/>
          <p14:tracePt t="69539" x="6845300" y="1749425"/>
          <p14:tracePt t="69548" x="6845300" y="1731963"/>
          <p14:tracePt t="69564" x="6837363" y="1724025"/>
          <p14:tracePt t="69581" x="6821488" y="1724025"/>
          <p14:tracePt t="69598" x="6821488" y="1708150"/>
          <p14:tracePt t="69615" x="6813550" y="1708150"/>
          <p14:tracePt t="69720" x="6797675" y="1708150"/>
          <p14:tracePt t="69729" x="6797675" y="1724025"/>
          <p14:tracePt t="69744" x="6797675" y="1731963"/>
          <p14:tracePt t="69752" x="6797675" y="1749425"/>
          <p14:tracePt t="69760" x="6797675" y="1757363"/>
          <p14:tracePt t="69769" x="6789738" y="1773238"/>
          <p14:tracePt t="69777" x="6789738" y="1781175"/>
          <p14:tracePt t="69785" x="6789738" y="1804988"/>
          <p14:tracePt t="69794" x="6789738" y="1828800"/>
          <p14:tracePt t="69810" x="6789738" y="1870075"/>
          <p14:tracePt t="69819" x="6789738" y="1878013"/>
          <p14:tracePt t="69827" x="6789738" y="1893888"/>
          <p14:tracePt t="69835" x="6789738" y="1901825"/>
          <p14:tracePt t="69844" x="6789738" y="1917700"/>
          <p14:tracePt t="69860" x="6789738" y="1925638"/>
          <p14:tracePt t="69869" x="6789738" y="1941513"/>
          <p14:tracePt t="69877" x="6789738" y="1949450"/>
          <p14:tracePt t="69885" x="6797675" y="1949450"/>
          <p14:tracePt t="69902" x="6797675" y="1966913"/>
          <p14:tracePt t="69910" x="6813550" y="1966913"/>
          <p14:tracePt t="69919" x="6821488" y="1974850"/>
          <p14:tracePt t="69944" x="6837363" y="1974850"/>
          <p14:tracePt t="69952" x="6845300" y="1974850"/>
          <p14:tracePt t="69973" x="6862763" y="1974850"/>
          <p14:tracePt t="69990" x="6870700" y="1966913"/>
          <p14:tracePt t="69998" x="6870700" y="1949450"/>
          <p14:tracePt t="70006" x="6870700" y="1925638"/>
          <p14:tracePt t="70015" x="6870700" y="1917700"/>
          <p14:tracePt t="70023" x="6870700" y="1901825"/>
          <p14:tracePt t="70031" x="6870700" y="1893888"/>
          <p14:tracePt t="70040" x="6870700" y="1878013"/>
          <p14:tracePt t="70048" x="6870700" y="1854200"/>
          <p14:tracePt t="70056" x="6862763" y="1844675"/>
          <p14:tracePt t="70065" x="6845300" y="1828800"/>
          <p14:tracePt t="70073" x="6813550" y="1804988"/>
          <p14:tracePt t="70081" x="6789738" y="1804988"/>
          <p14:tracePt t="70090" x="6765925" y="1797050"/>
          <p14:tracePt t="70098" x="6740525" y="1797050"/>
          <p14:tracePt t="70106" x="6716713" y="1797050"/>
          <p14:tracePt t="70115" x="6677025" y="1797050"/>
          <p14:tracePt t="70123" x="6651625" y="1797050"/>
          <p14:tracePt t="70131" x="6627813" y="1797050"/>
          <p14:tracePt t="70140" x="6604000" y="1797050"/>
          <p14:tracePt t="70148" x="6596063" y="1797050"/>
          <p14:tracePt t="70156" x="6580188" y="1797050"/>
          <p14:tracePt t="70165" x="6572250" y="1797050"/>
          <p14:tracePt t="70173" x="6556375" y="1797050"/>
          <p14:tracePt t="70181" x="6546850" y="1797050"/>
          <p14:tracePt t="70190" x="6546850" y="1804988"/>
          <p14:tracePt t="70206" x="6546850" y="1820863"/>
          <p14:tracePt t="70214" x="6546850" y="1844675"/>
          <p14:tracePt t="70223" x="6546850" y="1854200"/>
          <p14:tracePt t="70231" x="6546850" y="1870075"/>
          <p14:tracePt t="70240" x="6546850" y="1893888"/>
          <p14:tracePt t="70248" x="6546850" y="1917700"/>
          <p14:tracePt t="70256" x="6546850" y="1925638"/>
          <p14:tracePt t="70265" x="6546850" y="1949450"/>
          <p14:tracePt t="70273" x="6556375" y="1974850"/>
          <p14:tracePt t="70281" x="6572250" y="1990725"/>
          <p14:tracePt t="70290" x="6580188" y="2014538"/>
          <p14:tracePt t="70298" x="6604000" y="2022475"/>
          <p14:tracePt t="70306" x="6619875" y="2038350"/>
          <p14:tracePt t="70315" x="6643688" y="2071688"/>
          <p14:tracePt t="70323" x="6651625" y="2087563"/>
          <p14:tracePt t="70331" x="6677025" y="2087563"/>
          <p14:tracePt t="70339" x="6692900" y="2095500"/>
          <p14:tracePt t="70356" x="6700838" y="2111375"/>
          <p14:tracePt t="70364" x="6716713" y="2111375"/>
          <p14:tracePt t="70381" x="6724650" y="2111375"/>
          <p14:tracePt t="70398" x="6740525" y="2111375"/>
          <p14:tracePt t="70412" x="6748463" y="2111375"/>
          <p14:tracePt t="71433" x="6765925" y="2111375"/>
          <p14:tracePt t="72816" x="6748463" y="2111375"/>
          <p14:tracePt t="72825" x="6700838" y="2111375"/>
          <p14:tracePt t="72833" x="6643688" y="2119313"/>
          <p14:tracePt t="72841" x="6580188" y="2135188"/>
          <p14:tracePt t="73862" x="5056188" y="3014663"/>
          <p14:tracePt t="73877" x="4983163" y="3038475"/>
          <p14:tracePt t="73883" x="4797425" y="3086100"/>
          <p14:tracePt t="73891" x="4765675" y="3109913"/>
          <p14:tracePt t="73899" x="4700588" y="3135313"/>
          <p14:tracePt t="73907" x="4668838" y="3159125"/>
          <p14:tracePt t="73915" x="4629150" y="3182938"/>
          <p14:tracePt t="73924" x="4619625" y="3198813"/>
          <p14:tracePt t="73932" x="4603750" y="3206750"/>
          <p14:tracePt t="73940" x="4595813" y="3232150"/>
          <p14:tracePt t="73949" x="4595813" y="3248025"/>
          <p14:tracePt t="73957" x="4595813" y="3255963"/>
          <p14:tracePt t="73965" x="4595813" y="3271838"/>
          <p14:tracePt t="73974" x="4619625" y="3295650"/>
          <p14:tracePt t="73982" x="4645025" y="3303588"/>
          <p14:tracePt t="73990" x="4668838" y="3319463"/>
          <p14:tracePt t="73998" x="4716463" y="3328988"/>
          <p14:tracePt t="74007" x="4765675" y="3344863"/>
          <p14:tracePt t="74015" x="4821238" y="3352800"/>
          <p14:tracePt t="74023" x="4894263" y="3368675"/>
          <p14:tracePt t="74032" x="4967288" y="3368675"/>
          <p14:tracePt t="74040" x="5056188" y="3376613"/>
          <p14:tracePt t="74048" x="5137150" y="3376613"/>
          <p14:tracePt t="74057" x="5208588" y="3376613"/>
          <p14:tracePt t="74065" x="5273675" y="3376613"/>
          <p14:tracePt t="74073" x="5346700" y="3368675"/>
          <p14:tracePt t="74082" x="5394325" y="3344863"/>
          <p14:tracePt t="74090" x="5443538" y="3303588"/>
          <p14:tracePt t="74098" x="5491163" y="3279775"/>
          <p14:tracePt t="74107" x="5522913" y="3232150"/>
          <p14:tracePt t="74115" x="5564188" y="3198813"/>
          <p14:tracePt t="74123" x="5595938" y="3151188"/>
          <p14:tracePt t="74132" x="5635625" y="3086100"/>
          <p14:tracePt t="74140" x="5661025" y="3030538"/>
          <p14:tracePt t="74148" x="5692775" y="2965450"/>
          <p14:tracePt t="74157" x="5708650" y="2892425"/>
          <p14:tracePt t="74165" x="5732463" y="2836863"/>
          <p14:tracePt t="74173" x="5741988" y="2747963"/>
          <p14:tracePt t="74182" x="5757863" y="2692400"/>
          <p14:tracePt t="74190" x="5765800" y="2619375"/>
          <p14:tracePt t="74198" x="5781675" y="2546350"/>
          <p14:tracePt t="74207" x="5781675" y="2473325"/>
          <p14:tracePt t="74215" x="5781675" y="2409825"/>
          <p14:tracePt t="74223" x="5781675" y="2352675"/>
          <p14:tracePt t="74232" x="5781675" y="2305050"/>
          <p14:tracePt t="74240" x="5765800" y="2255838"/>
          <p14:tracePt t="74248" x="5757863" y="2232025"/>
          <p14:tracePt t="74257" x="5741988" y="2208213"/>
          <p14:tracePt t="74265" x="5716588" y="2159000"/>
          <p14:tracePt t="74273" x="5708650" y="2135188"/>
          <p14:tracePt t="74282" x="5668963" y="2095500"/>
          <p14:tracePt t="74290" x="5661025" y="2087563"/>
          <p14:tracePt t="74299" x="5619750" y="2063750"/>
          <p14:tracePt t="74307" x="5564188" y="2022475"/>
          <p14:tracePt t="74315" x="5522913" y="2014538"/>
          <p14:tracePt t="74324" x="5491163" y="1998663"/>
          <p14:tracePt t="74332" x="5443538" y="1998663"/>
          <p14:tracePt t="74340" x="5402263" y="1998663"/>
          <p14:tracePt t="74348" x="5354638" y="1998663"/>
          <p14:tracePt t="74357" x="5329238" y="1998663"/>
          <p14:tracePt t="74365" x="5281613" y="1998663"/>
          <p14:tracePt t="74373" x="5273675" y="2014538"/>
          <p14:tracePt t="74382" x="5233988" y="2038350"/>
          <p14:tracePt t="74390" x="5208588" y="2046288"/>
          <p14:tracePt t="74398" x="5184775" y="2071688"/>
          <p14:tracePt t="74407" x="5160963" y="2095500"/>
          <p14:tracePt t="74415" x="5153025" y="2111375"/>
          <p14:tracePt t="74423" x="5137150" y="2143125"/>
          <p14:tracePt t="74432" x="5137150" y="2168525"/>
          <p14:tracePt t="74440" x="5137150" y="2208213"/>
          <p14:tracePt t="74448" x="5137150" y="2239963"/>
          <p14:tracePt t="74457" x="5137150" y="2281238"/>
          <p14:tracePt t="74465" x="5153025" y="2312988"/>
          <p14:tracePt t="74473" x="5176838" y="2352675"/>
          <p14:tracePt t="74482" x="5208588" y="2386013"/>
          <p14:tracePt t="74490" x="5273675" y="2433638"/>
          <p14:tracePt t="74498" x="5370513" y="2498725"/>
          <p14:tracePt t="74507" x="5451475" y="2522538"/>
          <p14:tracePt t="74515" x="5548313" y="2554288"/>
          <p14:tracePt t="74523" x="5684838" y="2578100"/>
          <p14:tracePt t="74532" x="5813425" y="2603500"/>
          <p14:tracePt t="74540" x="5951538" y="2603500"/>
          <p14:tracePt t="74548" x="6096000" y="2619375"/>
          <p14:tracePt t="74557" x="6169025" y="2619375"/>
          <p14:tracePt t="74566" x="6378575" y="2619375"/>
          <p14:tracePt t="74574" x="6507163" y="2619375"/>
          <p14:tracePt t="74582" x="6572250" y="2619375"/>
          <p14:tracePt t="74590" x="6677025" y="2619375"/>
          <p14:tracePt t="74598" x="6765925" y="2595563"/>
          <p14:tracePt t="74608" x="6910388" y="2530475"/>
          <p14:tracePt t="74615" x="6934200" y="2522538"/>
          <p14:tracePt t="74624" x="6967538" y="2506663"/>
          <p14:tracePt t="74632" x="7031038" y="2457450"/>
          <p14:tracePt t="74640" x="7054850" y="2425700"/>
          <p14:tracePt t="74649" x="7054850" y="2409825"/>
          <p14:tracePt t="74657" x="7064375" y="2386013"/>
          <p14:tracePt t="74665" x="7080250" y="2360613"/>
          <p14:tracePt t="74674" x="7080250" y="2328863"/>
          <p14:tracePt t="74682" x="7080250" y="2305050"/>
          <p14:tracePt t="74690" x="7080250" y="2281238"/>
          <p14:tracePt t="74698" x="7080250" y="2232025"/>
          <p14:tracePt t="74707" x="7064375" y="2208213"/>
          <p14:tracePt t="74715" x="7054850" y="2168525"/>
          <p14:tracePt t="74723" x="7031038" y="2135188"/>
          <p14:tracePt t="74732" x="6991350" y="2095500"/>
          <p14:tracePt t="74740" x="6942138" y="2046288"/>
          <p14:tracePt t="74748" x="6845300" y="1966913"/>
          <p14:tracePt t="74757" x="6789738" y="1917700"/>
          <p14:tracePt t="74765" x="6700838" y="1870075"/>
          <p14:tracePt t="74773" x="6596063" y="1828800"/>
          <p14:tracePt t="74782" x="6499225" y="1781175"/>
          <p14:tracePt t="74790" x="6386513" y="1749425"/>
          <p14:tracePt t="74798" x="6265863" y="1724025"/>
          <p14:tracePt t="74807" x="6161088" y="1724025"/>
          <p14:tracePt t="74815" x="6096000" y="1724025"/>
          <p14:tracePt t="74823" x="5902325" y="1724025"/>
          <p14:tracePt t="74832" x="5765800" y="1724025"/>
          <p14:tracePt t="74840" x="5716588" y="1724025"/>
          <p14:tracePt t="74848" x="5611813" y="1731963"/>
          <p14:tracePt t="74857" x="5499100" y="1757363"/>
          <p14:tracePt t="74865" x="5418138" y="1797050"/>
          <p14:tracePt t="74873" x="5346700" y="1828800"/>
          <p14:tracePt t="74882" x="5297488" y="1854200"/>
          <p14:tracePt t="75907" x="3306763" y="3433763"/>
          <p14:tracePt t="75920" x="3233738" y="3465513"/>
          <p14:tracePt t="75924" x="3113088" y="3538538"/>
          <p14:tracePt t="75932" x="3016250" y="3586163"/>
          <p14:tracePt t="75940" x="2943225" y="3633788"/>
          <p14:tracePt t="75949" x="2919413" y="3651250"/>
          <p14:tracePt t="75957" x="2870200" y="3683000"/>
          <p14:tracePt t="75965" x="2846388" y="3706813"/>
          <p14:tracePt t="75974" x="2822575" y="3730625"/>
          <p14:tracePt t="75982" x="2814638" y="3730625"/>
          <p14:tracePt t="75990" x="2814638" y="3748088"/>
          <p14:tracePt t="75998" x="2798763" y="3748088"/>
          <p14:tracePt t="76007" x="2798763" y="3756025"/>
          <p14:tracePt t="76089" x="2814638" y="3756025"/>
          <p14:tracePt t="76098" x="2838450" y="3756025"/>
          <p14:tracePt t="76106" x="2846388" y="3756025"/>
          <p14:tracePt t="76115" x="2862263" y="3756025"/>
          <p14:tracePt t="76123" x="2886075" y="3756025"/>
          <p14:tracePt t="76131" x="2894013" y="3748088"/>
          <p14:tracePt t="76140" x="2911475" y="3748088"/>
          <p14:tracePt t="76148" x="2919413" y="3748088"/>
          <p14:tracePt t="76156" x="2935288" y="3730625"/>
          <p14:tracePt t="76165" x="2943225" y="3730625"/>
          <p14:tracePt t="76173" x="2959100" y="3730625"/>
          <p14:tracePt t="76190" x="2967038" y="3722688"/>
          <p14:tracePt t="76215" x="2982913" y="3706813"/>
          <p14:tracePt t="76223" x="2990850" y="3706813"/>
          <p14:tracePt t="76231" x="2990850" y="3698875"/>
          <p14:tracePt t="76240" x="3008313" y="3683000"/>
          <p14:tracePt t="76248" x="3008313" y="3675063"/>
          <p14:tracePt t="76256" x="3016250" y="3659188"/>
          <p14:tracePt t="76264" x="3032125" y="3659188"/>
          <p14:tracePt t="76273" x="3032125" y="3651250"/>
          <p14:tracePt t="76281" x="3040063" y="3633788"/>
          <p14:tracePt t="76290" x="3055938" y="3625850"/>
          <p14:tracePt t="76298" x="3055938" y="3609975"/>
          <p14:tracePt t="76315" x="3055938" y="3602038"/>
          <p14:tracePt t="76323" x="3063875" y="3602038"/>
          <p14:tracePt t="76331" x="3063875" y="3586163"/>
          <p14:tracePt t="76356" x="3063875" y="3578225"/>
          <p14:tracePt t="76364" x="3079750" y="3562350"/>
          <p14:tracePt t="76381" x="3079750" y="3554413"/>
          <p14:tracePt t="76398" x="3087688" y="3538538"/>
          <p14:tracePt t="76415" x="3087688" y="3529013"/>
          <p14:tracePt t="76423" x="3087688" y="3513138"/>
          <p14:tracePt t="76431" x="3087688" y="3505200"/>
          <p14:tracePt t="76440" x="3105150" y="3489325"/>
          <p14:tracePt t="76448" x="3105150" y="3481388"/>
          <p14:tracePt t="76456" x="3105150" y="3465513"/>
          <p14:tracePt t="76465" x="3105150" y="3457575"/>
          <p14:tracePt t="76473" x="3113088" y="3433763"/>
          <p14:tracePt t="76481" x="3113088" y="3416300"/>
          <p14:tracePt t="76490" x="3113088" y="3392488"/>
          <p14:tracePt t="76498" x="3128963" y="3376613"/>
          <p14:tracePt t="76506" x="3128963" y="3352800"/>
          <p14:tracePt t="76514" x="3136900" y="3328988"/>
          <p14:tracePt t="76523" x="3136900" y="3319463"/>
          <p14:tracePt t="76531" x="3160713" y="3279775"/>
          <p14:tracePt t="76540" x="3160713" y="3255963"/>
          <p14:tracePt t="76548" x="3176588" y="3224213"/>
          <p14:tracePt t="76556" x="3201988" y="3198813"/>
          <p14:tracePt t="76565" x="3209925" y="3175000"/>
          <p14:tracePt t="76573" x="3233738" y="3151188"/>
          <p14:tracePt t="76581" x="3257550" y="3109913"/>
          <p14:tracePt t="76590" x="3273425" y="3101975"/>
          <p14:tracePt t="76598" x="3281363" y="3062288"/>
          <p14:tracePt t="76606" x="3330575" y="3038475"/>
          <p14:tracePt t="76615" x="3354388" y="3005138"/>
          <p14:tracePt t="76623" x="3402013" y="2981325"/>
          <p14:tracePt t="76631" x="3443288" y="2957513"/>
          <p14:tracePt t="76639" x="3540125" y="2917825"/>
          <p14:tracePt t="76648" x="3621088" y="2892425"/>
          <p14:tracePt t="76656" x="3717925" y="2868613"/>
          <p14:tracePt t="76665" x="3814763" y="2844800"/>
          <p14:tracePt t="76673" x="3951288" y="2844800"/>
          <p14:tracePt t="76681" x="4087813" y="2844800"/>
          <p14:tracePt t="76690" x="4233863" y="2844800"/>
          <p14:tracePt t="76698" x="4362450" y="2844800"/>
          <p14:tracePt t="76706" x="4506913" y="2868613"/>
          <p14:tracePt t="76715" x="4652963" y="2933700"/>
          <p14:tracePt t="76723" x="4813300" y="2989263"/>
          <p14:tracePt t="76731" x="4943475" y="3078163"/>
          <p14:tracePt t="76740" x="5087938" y="3151188"/>
          <p14:tracePt t="76748" x="5224463" y="3232150"/>
          <p14:tracePt t="76756" x="5281613" y="3279775"/>
          <p14:tracePt t="76765" x="5475288" y="3400425"/>
          <p14:tracePt t="76773" x="5522913" y="3441700"/>
          <p14:tracePt t="76781" x="5692775" y="3538538"/>
          <p14:tracePt t="76790" x="5781675" y="3586163"/>
          <p14:tracePt t="76798" x="5837238" y="3609975"/>
          <p14:tracePt t="76806" x="5902325" y="3633788"/>
          <p14:tracePt t="76814" x="5951538" y="3659188"/>
          <p14:tracePt t="76823" x="6007100" y="3675063"/>
          <p14:tracePt t="76831" x="6072188" y="3675063"/>
          <p14:tracePt t="76840" x="6135688" y="3683000"/>
          <p14:tracePt t="76848" x="6184900" y="3683000"/>
          <p14:tracePt t="76856" x="6232525" y="3683000"/>
          <p14:tracePt t="76865" x="6289675" y="3683000"/>
          <p14:tracePt t="76873" x="6337300" y="3675063"/>
          <p14:tracePt t="76881" x="6386513" y="3659188"/>
          <p14:tracePt t="76890" x="6426200" y="3651250"/>
          <p14:tracePt t="76898" x="6475413" y="3633788"/>
          <p14:tracePt t="76906" x="6499225" y="3625850"/>
          <p14:tracePt t="76915" x="6530975" y="3609975"/>
          <p14:tracePt t="77945" x="5741988" y="3554413"/>
          <p14:tracePt t="78189" x="5741988" y="3538538"/>
          <p14:tracePt t="78198" x="5765800" y="3513138"/>
          <p14:tracePt t="78206" x="5789613" y="3489325"/>
          <p14:tracePt t="78215" x="5813425" y="3441700"/>
          <p14:tracePt t="78223" x="5886450" y="3352800"/>
          <p14:tracePt t="78231" x="5910263" y="3303588"/>
          <p14:tracePt t="78239" x="5934075" y="3248025"/>
          <p14:tracePt t="78248" x="5975350" y="3182938"/>
          <p14:tracePt t="78256" x="5999163" y="3135313"/>
          <p14:tracePt t="78265" x="6007100" y="3109913"/>
          <p14:tracePt t="78273" x="6022975" y="3078163"/>
          <p14:tracePt t="78281" x="6030913" y="3038475"/>
          <p14:tracePt t="78289" x="6030913" y="3005138"/>
          <p14:tracePt t="78298" x="6030913" y="2981325"/>
          <p14:tracePt t="78306" x="6048375" y="2941638"/>
          <p14:tracePt t="78315" x="6048375" y="2933700"/>
          <p14:tracePt t="78323" x="6048375" y="2909888"/>
          <p14:tracePt t="78331" x="6048375" y="2892425"/>
          <p14:tracePt t="78340" x="6048375" y="2884488"/>
          <p14:tracePt t="78348" x="6048375" y="2868613"/>
          <p14:tracePt t="78356" x="6048375" y="2860675"/>
          <p14:tracePt t="78365" x="6048375" y="2844800"/>
          <p14:tracePt t="78373" x="6048375" y="2836863"/>
          <p14:tracePt t="78390" x="6048375" y="2820988"/>
          <p14:tracePt t="78414" x="6048375" y="2813050"/>
          <p14:tracePt t="79143" x="6056313" y="2813050"/>
          <p14:tracePt t="79152" x="6080125" y="2813050"/>
          <p14:tracePt t="79160" x="6119813" y="2787650"/>
          <p14:tracePt t="79169" x="6143625" y="2771775"/>
          <p14:tracePt t="79177" x="6184900" y="2740025"/>
          <p14:tracePt t="80210" x="6797675" y="1804988"/>
          <p14:tracePt t="80225" x="6821488" y="1804988"/>
          <p14:tracePt t="80233" x="6862763" y="1820863"/>
          <p14:tracePt t="80241" x="6918325" y="1844675"/>
          <p14:tracePt t="80249" x="6983413" y="1854200"/>
          <p14:tracePt t="80257" x="7054850" y="1870075"/>
          <p14:tracePt t="80265" x="7127875" y="1893888"/>
          <p14:tracePt t="80273" x="7208838" y="1917700"/>
          <p14:tracePt t="80282" x="7394575" y="1949450"/>
          <p14:tracePt t="80290" x="7572375" y="1998663"/>
          <p14:tracePt t="80298" x="7764463" y="2063750"/>
          <p14:tracePt t="80306" x="7958138" y="2095500"/>
          <p14:tracePt t="80314" x="8159750" y="2159000"/>
          <p14:tracePt t="80323" x="8329613" y="2216150"/>
          <p14:tracePt t="80331" x="8507413" y="2281238"/>
          <p14:tracePt t="80339" x="8667750" y="2336800"/>
          <p14:tracePt t="80348" x="8740775" y="2378075"/>
          <p14:tracePt t="80356" x="8861425" y="2433638"/>
          <p14:tracePt t="80364" x="8966200" y="2482850"/>
          <p14:tracePt t="80373" x="9055100" y="2546350"/>
          <p14:tracePt t="80381" x="9136063" y="2595563"/>
          <p14:tracePt t="80389" x="9201150" y="2627313"/>
          <p14:tracePt t="80398" x="9209088" y="2643188"/>
          <p14:tracePt t="80406" x="9256713" y="2674938"/>
          <p14:tracePt t="80414" x="9280525" y="2700338"/>
          <p14:tracePt t="80423" x="9305925" y="2740025"/>
          <p14:tracePt t="80431" x="9329738" y="2747963"/>
          <p14:tracePt t="80439" x="9353550" y="2771775"/>
          <p14:tracePt t="80448" x="9369425" y="2797175"/>
          <p14:tracePt t="80456" x="9377363" y="2813050"/>
          <p14:tracePt t="80464" x="9393238" y="2836863"/>
          <p14:tracePt t="80473" x="9402763" y="2844800"/>
          <p14:tracePt t="80481" x="9418638" y="2868613"/>
          <p14:tracePt t="80489" x="9426575" y="2892425"/>
          <p14:tracePt t="80498" x="9442450" y="2909888"/>
          <p14:tracePt t="80506" x="9450388" y="2933700"/>
          <p14:tracePt t="80514" x="9466263" y="2965450"/>
          <p14:tracePt t="80523" x="9474200" y="2989263"/>
          <p14:tracePt t="80531" x="9490075" y="3014663"/>
          <p14:tracePt t="80539" x="9498013" y="3054350"/>
          <p14:tracePt t="80548" x="9498013" y="3101975"/>
          <p14:tracePt t="80556" x="9515475" y="3151188"/>
          <p14:tracePt t="80565" x="9523413" y="3198813"/>
          <p14:tracePt t="80573" x="9523413" y="3248025"/>
          <p14:tracePt t="80581" x="9539288" y="3303588"/>
          <p14:tracePt t="80589" x="9539288" y="3368675"/>
          <p14:tracePt t="80598" x="9539288" y="3441700"/>
          <p14:tracePt t="80606" x="9539288" y="3505200"/>
          <p14:tracePt t="80614" x="9539288" y="3562350"/>
          <p14:tracePt t="80623" x="9539288" y="3625850"/>
          <p14:tracePt t="80631" x="9523413" y="3651250"/>
          <p14:tracePt t="80640" x="9523413" y="3698875"/>
          <p14:tracePt t="80648" x="9515475" y="3730625"/>
          <p14:tracePt t="80656" x="9515475" y="3803650"/>
          <p14:tracePt t="80664" x="9515475" y="3827463"/>
          <p14:tracePt t="80673" x="9515475" y="3852863"/>
          <p14:tracePt t="80681" x="9515475" y="3868738"/>
          <p14:tracePt t="80689" x="9515475" y="3876675"/>
          <p14:tracePt t="80698" x="9515475" y="3892550"/>
          <p14:tracePt t="80723" x="9515475" y="3900488"/>
          <p14:tracePt t="81006" x="9515475" y="3892550"/>
          <p14:tracePt t="87610" x="11998325" y="4699000"/>
          <p14:tracePt t="87624" x="12047538" y="4835525"/>
          <p14:tracePt t="87631" x="12071350" y="4891088"/>
          <p14:tracePt t="87637" x="12095163" y="4940300"/>
          <p14:tracePt t="87645" x="12126913" y="5003800"/>
          <p14:tracePt t="87653" x="12152313" y="5053013"/>
          <p14:tracePt t="87661" x="12168188" y="5060950"/>
          <p14:tracePt t="87929" x="11998325" y="3554413"/>
          <p14:tracePt t="87937" x="11610975" y="3352800"/>
          <p14:tracePt t="87947" x="11417300" y="3271838"/>
          <p14:tracePt t="87952" x="11223625" y="3198813"/>
          <p14:tracePt t="87963" x="11039475" y="3109913"/>
          <p14:tracePt t="87972" x="10861675" y="3062288"/>
          <p14:tracePt t="87978" x="10788650" y="3038475"/>
          <p14:tracePt t="87986" x="10668000" y="3014663"/>
          <p14:tracePt t="87994" x="10547350" y="2981325"/>
          <p14:tracePt t="88003" x="10450513" y="2965450"/>
          <p14:tracePt t="88011" x="10353675" y="2957513"/>
          <p14:tracePt t="88019" x="10280650" y="2957513"/>
          <p14:tracePt t="88028" x="10207625" y="2957513"/>
          <p14:tracePt t="88036" x="10144125" y="2957513"/>
          <p14:tracePt t="88044" x="10079038" y="2957513"/>
          <p14:tracePt t="88053" x="10031413" y="2965450"/>
          <p14:tracePt t="88061" x="9982200" y="2981325"/>
          <p14:tracePt t="88069" x="9974263" y="2989263"/>
          <p14:tracePt t="88077" x="9934575" y="3005138"/>
          <p14:tracePt t="88086" x="9910763" y="3014663"/>
          <p14:tracePt t="88094" x="9885363" y="3030538"/>
          <p14:tracePt t="88102" x="9877425" y="3038475"/>
          <p14:tracePt t="88111" x="9853613" y="3054350"/>
          <p14:tracePt t="88119" x="9837738" y="3078163"/>
          <p14:tracePt t="88127" x="9829800" y="3086100"/>
          <p14:tracePt t="88136" x="9813925" y="3101975"/>
          <p14:tracePt t="88319" x="9805988" y="3101975"/>
          <p14:tracePt t="88327" x="9764713" y="3101975"/>
          <p14:tracePt t="88335" x="9732963" y="3101975"/>
          <p14:tracePt t="88344" x="9691688" y="3109913"/>
          <p14:tracePt t="88352" x="9636125" y="3109913"/>
          <p14:tracePt t="88360" x="9586913" y="3127375"/>
          <p14:tracePt t="88369" x="9490075" y="3151188"/>
          <p14:tracePt t="88377" x="9418638" y="3159125"/>
          <p14:tracePt t="88385" x="9321800" y="3182938"/>
          <p14:tracePt t="88394" x="9248775" y="3198813"/>
          <p14:tracePt t="88402" x="9175750" y="3224213"/>
          <p14:tracePt t="88410" x="9151938" y="3224213"/>
          <p14:tracePt t="88419" x="9112250" y="3248025"/>
          <p14:tracePt t="88427" x="9078913" y="3255963"/>
          <p14:tracePt t="88435" x="9055100" y="3255963"/>
          <p14:tracePt t="88444" x="9031288" y="3271838"/>
          <p14:tracePt t="88452" x="9015413" y="3295650"/>
          <p14:tracePt t="88460" x="8990013" y="3303588"/>
          <p14:tracePt t="88469" x="8990013" y="3319463"/>
          <p14:tracePt t="88477" x="8982075" y="3344863"/>
          <p14:tracePt t="88485" x="8966200" y="3376613"/>
          <p14:tracePt t="88494" x="8958263" y="3400425"/>
          <p14:tracePt t="88502" x="8958263" y="3441700"/>
          <p14:tracePt t="88510" x="8958263" y="3481388"/>
          <p14:tracePt t="88519" x="8942388" y="3529013"/>
          <p14:tracePt t="88527" x="8942388" y="3562350"/>
          <p14:tracePt t="88535" x="8942388" y="3609975"/>
          <p14:tracePt t="88544" x="8942388" y="3659188"/>
          <p14:tracePt t="88552" x="8942388" y="3706813"/>
          <p14:tracePt t="88560" x="8942388" y="3756025"/>
          <p14:tracePt t="88569" x="8958263" y="3803650"/>
          <p14:tracePt t="88577" x="8990013" y="3868738"/>
          <p14:tracePt t="88585" x="9031288" y="3924300"/>
          <p14:tracePt t="88594" x="9063038" y="3973513"/>
          <p14:tracePt t="88602" x="9112250" y="4037013"/>
          <p14:tracePt t="88610" x="9159875" y="4086225"/>
          <p14:tracePt t="88619" x="9232900" y="4157663"/>
          <p14:tracePt t="89641" x="9982200" y="4060825"/>
          <p14:tracePt t="89655" x="10006013" y="4070350"/>
          <p14:tracePt t="89662" x="10023475" y="4086225"/>
          <p14:tracePt t="89670" x="10031413" y="4086225"/>
          <p14:tracePt t="89678" x="10047288" y="4086225"/>
          <p14:tracePt t="89694" x="10055225" y="4086225"/>
          <p14:tracePt t="89702" x="10079038" y="4086225"/>
          <p14:tracePt t="89711" x="10079038" y="4070350"/>
          <p14:tracePt t="89719" x="10094913" y="4060825"/>
          <p14:tracePt t="89727" x="10102850" y="4037013"/>
          <p14:tracePt t="89735" x="10120313" y="4021138"/>
          <p14:tracePt t="89743" x="10128250" y="3997325"/>
          <p14:tracePt t="89752" x="10152063" y="3948113"/>
          <p14:tracePt t="89760" x="10152063" y="3924300"/>
          <p14:tracePt t="89768" x="10152063" y="3876675"/>
          <p14:tracePt t="89777" x="10152063" y="3843338"/>
          <p14:tracePt t="89785" x="10152063" y="3795713"/>
          <p14:tracePt t="89793" x="10152063" y="3730625"/>
          <p14:tracePt t="89802" x="10144125" y="3683000"/>
          <p14:tracePt t="89810" x="10120313" y="3633788"/>
          <p14:tracePt t="89818" x="10094913" y="3578225"/>
          <p14:tracePt t="89827" x="10071100" y="3513138"/>
          <p14:tracePt t="89835" x="10047288" y="3465513"/>
          <p14:tracePt t="89843" x="9998075" y="3416300"/>
          <p14:tracePt t="89852" x="9974263" y="3368675"/>
          <p14:tracePt t="89860" x="9934575" y="3328988"/>
          <p14:tracePt t="89869" x="9901238" y="3295650"/>
          <p14:tracePt t="89877" x="9861550" y="3271838"/>
          <p14:tracePt t="89885" x="9829800" y="3248025"/>
          <p14:tracePt t="89893" x="9788525" y="3224213"/>
          <p14:tracePt t="89902" x="9756775" y="3206750"/>
          <p14:tracePt t="89910" x="9732963" y="3206750"/>
          <p14:tracePt t="89918" x="9691688" y="3198813"/>
          <p14:tracePt t="89927" x="9659938" y="3182938"/>
          <p14:tracePt t="89935" x="9620250" y="3182938"/>
          <p14:tracePt t="89943" x="9586913" y="3182938"/>
          <p14:tracePt t="89952" x="9539288" y="3175000"/>
          <p14:tracePt t="89960" x="9498013" y="3175000"/>
          <p14:tracePt t="89968" x="9466263" y="3175000"/>
          <p14:tracePt t="89977" x="9442450" y="3175000"/>
          <p14:tracePt t="89985" x="9402763" y="3175000"/>
          <p14:tracePt t="89993" x="9377363" y="3182938"/>
          <p14:tracePt t="90002" x="9353550" y="3198813"/>
          <p14:tracePt t="90010" x="9321800" y="3224213"/>
          <p14:tracePt t="90018" x="9305925" y="3232150"/>
          <p14:tracePt t="90027" x="9272588" y="3271838"/>
          <p14:tracePt t="90035" x="9248775" y="3295650"/>
          <p14:tracePt t="90043" x="9232900" y="3328988"/>
          <p14:tracePt t="90052" x="9209088" y="3368675"/>
          <p14:tracePt t="90060" x="9201150" y="3392488"/>
          <p14:tracePt t="90069" x="9183688" y="3441700"/>
          <p14:tracePt t="90077" x="9183688" y="3481388"/>
          <p14:tracePt t="90085" x="9183688" y="3513138"/>
          <p14:tracePt t="90093" x="9183688" y="3554413"/>
          <p14:tracePt t="90102" x="9183688" y="3586163"/>
          <p14:tracePt t="90110" x="9183688" y="3625850"/>
          <p14:tracePt t="90118" x="9183688" y="3659188"/>
          <p14:tracePt t="90127" x="9201150" y="3698875"/>
          <p14:tracePt t="90135" x="9224963" y="3730625"/>
          <p14:tracePt t="90143" x="9232900" y="3771900"/>
          <p14:tracePt t="90152" x="9272588" y="3819525"/>
          <p14:tracePt t="90160" x="9305925" y="3843338"/>
          <p14:tracePt t="90169" x="9345613" y="3892550"/>
          <p14:tracePt t="90177" x="9377363" y="3924300"/>
          <p14:tracePt t="90185" x="9426575" y="3965575"/>
          <p14:tracePt t="90194" x="9474200" y="4013200"/>
          <p14:tracePt t="90202" x="9523413" y="4044950"/>
          <p14:tracePt t="90210" x="9586913" y="4094163"/>
          <p14:tracePt t="90218" x="9636125" y="4133850"/>
          <p14:tracePt t="90227" x="9691688" y="4165600"/>
          <p14:tracePt t="90235" x="9756775" y="4206875"/>
          <p14:tracePt t="90244" x="9813925" y="4230688"/>
          <p14:tracePt t="90252" x="9877425" y="4254500"/>
          <p14:tracePt t="90260" x="9934575" y="4262438"/>
          <p14:tracePt t="90268" x="10006013" y="4279900"/>
          <p14:tracePt t="90277" x="10071100" y="4287838"/>
          <p14:tracePt t="90285" x="10128250" y="4287838"/>
          <p14:tracePt t="90293" x="10207625" y="4287838"/>
          <p14:tracePt t="90302" x="10264775" y="4287838"/>
          <p14:tracePt t="90310" x="10313988" y="4262438"/>
          <p14:tracePt t="90318" x="10361613" y="4254500"/>
          <p14:tracePt t="90327" x="10377488" y="4230688"/>
          <p14:tracePt t="90335" x="10409238" y="4206875"/>
          <p14:tracePt t="90343" x="10434638" y="4191000"/>
          <p14:tracePt t="90352" x="10482263" y="4141788"/>
          <p14:tracePt t="90360" x="10498138" y="4117975"/>
          <p14:tracePt t="90368" x="10506075" y="4086225"/>
          <p14:tracePt t="90377" x="10506075" y="4044950"/>
          <p14:tracePt t="90385" x="10523538" y="4013200"/>
          <p14:tracePt t="90393" x="10531475" y="3965575"/>
          <p14:tracePt t="90402" x="10531475" y="3924300"/>
          <p14:tracePt t="90410" x="10531475" y="3868738"/>
          <p14:tracePt t="90419" x="10531475" y="3819525"/>
          <p14:tracePt t="90427" x="10531475" y="3706813"/>
          <p14:tracePt t="90435" x="10531475" y="3659188"/>
          <p14:tracePt t="90443" x="10523538" y="3609975"/>
          <p14:tracePt t="90452" x="10498138" y="3554413"/>
          <p14:tracePt t="90460" x="10474325" y="3513138"/>
          <p14:tracePt t="90468" x="10434638" y="3457575"/>
          <p14:tracePt t="90477" x="10409238" y="3400425"/>
          <p14:tracePt t="90485" x="10377488" y="3352800"/>
          <p14:tracePt t="90493" x="10329863" y="3303588"/>
          <p14:tracePt t="90502" x="10288588" y="3255963"/>
          <p14:tracePt t="90510" x="10256838" y="3224213"/>
          <p14:tracePt t="90519" x="10207625" y="3175000"/>
          <p14:tracePt t="90527" x="10167938" y="3135313"/>
          <p14:tracePt t="90535" x="10120313" y="3101975"/>
          <p14:tracePt t="90543" x="10071100" y="3062288"/>
          <p14:tracePt t="90552" x="10023475" y="3038475"/>
          <p14:tracePt t="90560" x="9982200" y="3014663"/>
          <p14:tracePt t="90569" x="9950450" y="2989263"/>
          <p14:tracePt t="90577" x="9910763" y="2981325"/>
          <p14:tracePt t="90585" x="9877425" y="2965450"/>
          <p14:tracePt t="90593" x="9829800" y="2957513"/>
          <p14:tracePt t="90602" x="9805988" y="2957513"/>
          <p14:tracePt t="90610" x="9764713" y="2957513"/>
          <p14:tracePt t="90618" x="9740900" y="2957513"/>
          <p14:tracePt t="90627" x="9709150" y="2957513"/>
          <p14:tracePt t="90635" x="9667875" y="2957513"/>
          <p14:tracePt t="90643" x="9620250" y="2957513"/>
          <p14:tracePt t="90652" x="9586913" y="2957513"/>
          <p14:tracePt t="91674" x="10434638" y="4110038"/>
          <p14:tracePt t="92731" x="10426700" y="4117975"/>
          <p14:tracePt t="92739" x="10385425" y="4165600"/>
          <p14:tracePt t="92747" x="10337800" y="4214813"/>
          <p14:tracePt t="92755" x="10288588" y="4279900"/>
          <p14:tracePt t="93774" x="8869363" y="3795713"/>
          <p14:tracePt t="93789" x="8861425" y="3803650"/>
          <p14:tracePt t="93791" x="8845550" y="3803650"/>
          <p14:tracePt t="93798" x="8845550" y="3819525"/>
          <p14:tracePt t="93806" x="8845550" y="3827463"/>
          <p14:tracePt t="93814" x="8845550" y="3843338"/>
          <p14:tracePt t="93822" x="8845550" y="3852863"/>
          <p14:tracePt t="93830" x="8845550" y="3876675"/>
          <p14:tracePt t="93838" x="8845550" y="3900488"/>
          <p14:tracePt t="93846" x="8845550" y="3924300"/>
          <p14:tracePt t="93854" x="8861425" y="3965575"/>
          <p14:tracePt t="93862" x="8885238" y="3989388"/>
          <p14:tracePt t="93870" x="8894763" y="4021138"/>
          <p14:tracePt t="93878" x="8918575" y="4060825"/>
          <p14:tracePt t="93894" x="8942388" y="4094163"/>
          <p14:tracePt t="93902" x="8966200" y="4133850"/>
          <p14:tracePt t="93910" x="9007475" y="4157663"/>
          <p14:tracePt t="93919" x="9015413" y="4165600"/>
          <p14:tracePt t="93927" x="9078913" y="4214813"/>
          <p14:tracePt t="93936" x="9128125" y="4238625"/>
          <p14:tracePt t="93944" x="9159875" y="4254500"/>
          <p14:tracePt t="93952" x="9183688" y="4262438"/>
          <p14:tracePt t="93961" x="9224963" y="4262438"/>
          <p14:tracePt t="93969" x="9272588" y="4262438"/>
          <p14:tracePt t="93977" x="9305925" y="4262438"/>
          <p14:tracePt t="93985" x="9345613" y="4262438"/>
          <p14:tracePt t="93994" x="9377363" y="4262438"/>
          <p14:tracePt t="94002" x="9402763" y="4254500"/>
          <p14:tracePt t="94010" x="9450388" y="4214813"/>
          <p14:tracePt t="94019" x="9474200" y="4191000"/>
          <p14:tracePt t="94027" x="9498013" y="4165600"/>
          <p14:tracePt t="94035" x="9523413" y="4133850"/>
          <p14:tracePt t="94044" x="9547225" y="4086225"/>
          <p14:tracePt t="94052" x="9563100" y="4044950"/>
          <p14:tracePt t="94060" x="9571038" y="3997325"/>
          <p14:tracePt t="94069" x="9586913" y="3948113"/>
          <p14:tracePt t="94077" x="9594850" y="3900488"/>
          <p14:tracePt t="94085" x="9594850" y="3876675"/>
          <p14:tracePt t="94094" x="9594850" y="3827463"/>
          <p14:tracePt t="94102" x="9612313" y="3795713"/>
          <p14:tracePt t="94110" x="9612313" y="3756025"/>
          <p14:tracePt t="94119" x="9612313" y="3730625"/>
          <p14:tracePt t="94127" x="9612313" y="3675063"/>
          <p14:tracePt t="94144" x="9594850" y="3625850"/>
          <p14:tracePt t="94152" x="9586913" y="3602038"/>
          <p14:tracePt t="94160" x="9563100" y="3562350"/>
          <p14:tracePt t="94169" x="9547225" y="3562350"/>
          <p14:tracePt t="94177" x="9539288" y="3538538"/>
          <p14:tracePt t="94185" x="9515475" y="3529013"/>
          <p14:tracePt t="94194" x="9474200" y="3489325"/>
          <p14:tracePt t="94202" x="9442450" y="3481388"/>
          <p14:tracePt t="94210" x="9402763" y="3481388"/>
          <p14:tracePt t="94219" x="9369425" y="3465513"/>
          <p14:tracePt t="94227" x="9321800" y="3465513"/>
          <p14:tracePt t="94235" x="9272588" y="3465513"/>
          <p14:tracePt t="94244" x="9224963" y="3465513"/>
          <p14:tracePt t="94252" x="9159875" y="3465513"/>
          <p14:tracePt t="94260" x="9128125" y="3465513"/>
          <p14:tracePt t="94269" x="9104313" y="3465513"/>
          <p14:tracePt t="94277" x="9063038" y="3465513"/>
          <p14:tracePt t="94285" x="9031288" y="3465513"/>
          <p14:tracePt t="94294" x="9015413" y="3489325"/>
          <p14:tracePt t="94302" x="8990013" y="3505200"/>
          <p14:tracePt t="94310" x="8942388" y="3538538"/>
          <p14:tracePt t="94319" x="8934450" y="3578225"/>
          <p14:tracePt t="94327" x="8934450" y="3609975"/>
          <p14:tracePt t="94335" x="8918575" y="3659188"/>
          <p14:tracePt t="94344" x="8918575" y="3748088"/>
          <p14:tracePt t="94352" x="8918575" y="3779838"/>
          <p14:tracePt t="94360" x="8918575" y="3868738"/>
          <p14:tracePt t="94369" x="8918575" y="3948113"/>
          <p14:tracePt t="94377" x="8918575" y="4044950"/>
          <p14:tracePt t="94385" x="8934450" y="4117975"/>
          <p14:tracePt t="94394" x="8958263" y="4214813"/>
          <p14:tracePt t="94402" x="8990013" y="4287838"/>
          <p14:tracePt t="94410" x="9031288" y="4359275"/>
          <p14:tracePt t="94419" x="9063038" y="4424363"/>
          <p14:tracePt t="94427" x="9112250" y="4479925"/>
          <p14:tracePt t="94435" x="9151938" y="4521200"/>
          <p14:tracePt t="94444" x="9183688" y="4552950"/>
          <p14:tracePt t="94452" x="9232900" y="4568825"/>
          <p14:tracePt t="94460" x="9280525" y="4594225"/>
          <p14:tracePt t="94469" x="9345613" y="4594225"/>
          <p14:tracePt t="94477" x="9402763" y="4602163"/>
          <p14:tracePt t="94485" x="9466263" y="4602163"/>
          <p14:tracePt t="94494" x="9515475" y="4602163"/>
          <p14:tracePt t="94502" x="9571038" y="4594225"/>
          <p14:tracePt t="94510" x="9636125" y="4576763"/>
          <p14:tracePt t="94519" x="9683750" y="4545013"/>
          <p14:tracePt t="94527" x="9740900" y="4521200"/>
          <p14:tracePt t="94535" x="9780588" y="4497388"/>
          <p14:tracePt t="94544" x="9813925" y="4456113"/>
          <p14:tracePt t="94552" x="9861550" y="4424363"/>
          <p14:tracePt t="94560" x="9885363" y="4384675"/>
          <p14:tracePt t="94569" x="9910763" y="4375150"/>
          <p14:tracePt t="94577" x="9934575" y="4335463"/>
          <p14:tracePt t="94585" x="9958388" y="4311650"/>
          <p14:tracePt t="94594" x="9982200" y="4287838"/>
          <p14:tracePt t="94602" x="9998075" y="4262438"/>
          <p14:tracePt t="94610" x="10006013" y="4238625"/>
          <p14:tracePt t="94619" x="10023475" y="4214813"/>
          <p14:tracePt t="94627" x="10031413" y="4206875"/>
          <p14:tracePt t="94635" x="10047288" y="4183063"/>
          <p14:tracePt t="94644" x="10047288" y="4165600"/>
          <p14:tracePt t="94652" x="10047288" y="4141788"/>
          <p14:tracePt t="94669" x="10047288" y="4133850"/>
          <p14:tracePt t="94677" x="10047288" y="4117975"/>
          <p14:tracePt t="94685" x="10047288" y="4110038"/>
          <p14:tracePt t="94702" x="10047288" y="4094163"/>
          <p14:tracePt t="94710" x="10047288" y="4086225"/>
          <p14:tracePt t="94719" x="10047288" y="4070350"/>
          <p14:tracePt t="94727" x="10047288" y="4060825"/>
          <p14:tracePt t="94735" x="10047288" y="4044950"/>
          <p14:tracePt t="94744" x="10031413" y="4037013"/>
          <p14:tracePt t="94752" x="10031413" y="4021138"/>
          <p14:tracePt t="94760" x="10023475" y="3997325"/>
          <p14:tracePt t="94769" x="10023475" y="3989388"/>
          <p14:tracePt t="94777" x="10023475" y="3965575"/>
          <p14:tracePt t="94785" x="10006013" y="3940175"/>
          <p14:tracePt t="94794" x="10006013" y="3916363"/>
          <p14:tracePt t="95812" x="9586913" y="3578225"/>
          <p14:tracePt t="95836" x="9594850" y="3578225"/>
          <p14:tracePt t="95873" x="9594850" y="3562350"/>
          <p14:tracePt t="95890" x="9612313" y="3562350"/>
          <p14:tracePt t="95898" x="9612313" y="3554413"/>
          <p14:tracePt t="95906" x="9620250" y="3529013"/>
          <p14:tracePt t="95914" x="9636125" y="3513138"/>
          <p14:tracePt t="95923" x="9644063" y="3489325"/>
          <p14:tracePt t="95931" x="9644063" y="3481388"/>
          <p14:tracePt t="95940" x="9659938" y="3457575"/>
          <p14:tracePt t="95948" x="9667875" y="3433763"/>
          <p14:tracePt t="95956" x="9683750" y="3400425"/>
          <p14:tracePt t="95965" x="9691688" y="3376613"/>
          <p14:tracePt t="95973" x="9709150" y="3344863"/>
          <p14:tracePt t="95981" x="9709150" y="3319463"/>
          <p14:tracePt t="95990" x="9717088" y="3279775"/>
          <p14:tracePt t="95998" x="9717088" y="3255963"/>
          <p14:tracePt t="96006" x="9717088" y="3232150"/>
          <p14:tracePt t="96015" x="9717088" y="3206750"/>
          <p14:tracePt t="96023" x="9717088" y="3182938"/>
          <p14:tracePt t="96031" x="9717088" y="3159125"/>
          <p14:tracePt t="96040" x="9709150" y="3135313"/>
          <p14:tracePt t="96048" x="9691688" y="3109913"/>
          <p14:tracePt t="96056" x="9683750" y="3101975"/>
          <p14:tracePt t="96064" x="9667875" y="3078163"/>
          <p14:tracePt t="96073" x="9644063" y="3062288"/>
          <p14:tracePt t="96081" x="9620250" y="3054350"/>
          <p14:tracePt t="96090" x="9594850" y="3054350"/>
          <p14:tracePt t="96098" x="9563100" y="3054350"/>
          <p14:tracePt t="96106" x="9515475" y="3054350"/>
          <p14:tracePt t="96114" x="9466263" y="3054350"/>
          <p14:tracePt t="96123" x="9402763" y="3054350"/>
          <p14:tracePt t="96131" x="9353550" y="3078163"/>
          <p14:tracePt t="96140" x="9297988" y="3101975"/>
          <p14:tracePt t="96148" x="9248775" y="3135313"/>
          <p14:tracePt t="96156" x="9183688" y="3198813"/>
          <p14:tracePt t="96165" x="9128125" y="3248025"/>
          <p14:tracePt t="96173" x="9086850" y="3295650"/>
          <p14:tracePt t="96181" x="9039225" y="3352800"/>
          <p14:tracePt t="96189" x="9007475" y="3416300"/>
          <p14:tracePt t="96198" x="8982075" y="3481388"/>
          <p14:tracePt t="96206" x="8958263" y="3538538"/>
          <p14:tracePt t="96215" x="8918575" y="3659188"/>
          <p14:tracePt t="96223" x="8910638" y="3730625"/>
          <p14:tracePt t="96231" x="8910638" y="3795713"/>
          <p14:tracePt t="96239" x="8894763" y="3852863"/>
          <p14:tracePt t="96248" x="8894763" y="3916363"/>
          <p14:tracePt t="96256" x="8894763" y="3965575"/>
          <p14:tracePt t="96265" x="8894763" y="4013200"/>
          <p14:tracePt t="96273" x="8894763" y="4060825"/>
          <p14:tracePt t="96281" x="8894763" y="4110038"/>
          <p14:tracePt t="96290" x="8894763" y="4141788"/>
          <p14:tracePt t="96298" x="8910638" y="4183063"/>
          <p14:tracePt t="96306" x="8934450" y="4214813"/>
          <p14:tracePt t="96314" x="8958263" y="4254500"/>
          <p14:tracePt t="96323" x="8966200" y="4287838"/>
          <p14:tracePt t="96331" x="8990013" y="4311650"/>
          <p14:tracePt t="96340" x="9031288" y="4335463"/>
          <p14:tracePt t="96348" x="9055100" y="4359275"/>
          <p14:tracePt t="96356" x="9104313" y="4384675"/>
          <p14:tracePt t="96365" x="9136063" y="4408488"/>
          <p14:tracePt t="96373" x="9175750" y="4432300"/>
          <p14:tracePt t="96381" x="9209088" y="4448175"/>
          <p14:tracePt t="96390" x="9256713" y="4471988"/>
          <p14:tracePt t="96398" x="9305925" y="4479925"/>
          <p14:tracePt t="96406" x="9353550" y="4479925"/>
          <p14:tracePt t="96415" x="9418638" y="4497388"/>
          <p14:tracePt t="96423" x="9466263" y="4497388"/>
          <p14:tracePt t="96431" x="9523413" y="4497388"/>
          <p14:tracePt t="96439" x="9586913" y="4497388"/>
          <p14:tracePt t="96448" x="9644063" y="4497388"/>
          <p14:tracePt t="96456" x="9691688" y="4497388"/>
          <p14:tracePt t="96464" x="9756775" y="4471988"/>
          <p14:tracePt t="96473" x="9788525" y="4448175"/>
          <p14:tracePt t="96481" x="9837738" y="4424363"/>
          <p14:tracePt t="96490" x="9877425" y="4384675"/>
          <p14:tracePt t="96498" x="9910763" y="4359275"/>
          <p14:tracePt t="96506" x="9950450" y="4327525"/>
          <p14:tracePt t="96514" x="9950450" y="4311650"/>
          <p14:tracePt t="96523" x="9982200" y="4254500"/>
          <p14:tracePt t="96531" x="9998075" y="4238625"/>
          <p14:tracePt t="96539" x="10006013" y="4214813"/>
          <p14:tracePt t="96548" x="10023475" y="4183063"/>
          <p14:tracePt t="96556" x="10023475" y="4157663"/>
          <p14:tracePt t="96565" x="10023475" y="4141788"/>
          <p14:tracePt t="96573" x="10031413" y="4117975"/>
          <p14:tracePt t="96581" x="10031413" y="4070350"/>
          <p14:tracePt t="96590" x="10031413" y="4060825"/>
          <p14:tracePt t="96598" x="10031413" y="4044950"/>
          <p14:tracePt t="96606" x="10031413" y="4021138"/>
          <p14:tracePt t="96614" x="10031413" y="4013200"/>
          <p14:tracePt t="96631" x="10031413" y="3997325"/>
          <p14:tracePt t="96639" x="10031413" y="3989388"/>
          <p14:tracePt t="96665" x="10031413" y="3973513"/>
          <p14:tracePt t="96744" x="10023475" y="3973513"/>
          <p14:tracePt t="96793" x="10006013" y="3973513"/>
          <p14:tracePt t="96825" x="9998075" y="3973513"/>
          <p14:tracePt t="96858" x="9982200" y="3973513"/>
          <p14:tracePt t="97566" x="9974263" y="3973513"/>
          <p14:tracePt t="97574" x="9926638" y="3973513"/>
          <p14:tracePt t="97582" x="9861550" y="3997325"/>
          <p14:tracePt t="97590" x="9788525" y="4013200"/>
          <p14:tracePt t="97598" x="9717088" y="4037013"/>
          <p14:tracePt t="97607" x="9586913" y="4094163"/>
          <p14:tracePt t="97615" x="9426575" y="4141788"/>
          <p14:tracePt t="97623" x="9369425" y="4183063"/>
          <p14:tracePt t="97631" x="9248775" y="4230688"/>
          <p14:tracePt t="97640" x="9136063" y="4279900"/>
          <p14:tracePt t="97648" x="9055100" y="4311650"/>
          <p14:tracePt t="97656" x="8982075" y="4351338"/>
          <p14:tracePt t="97664" x="8958263" y="4375150"/>
          <p14:tracePt t="97673" x="8910638" y="4400550"/>
          <p14:tracePt t="97681" x="8869363" y="4432300"/>
          <p14:tracePt t="97689" x="8845550" y="4456113"/>
          <p14:tracePt t="97698" x="8821738" y="4479925"/>
          <p14:tracePt t="97706" x="8813800" y="4505325"/>
          <p14:tracePt t="97714" x="8813800" y="4521200"/>
          <p14:tracePt t="97723" x="8797925" y="4552950"/>
          <p14:tracePt t="97731" x="8797925" y="4576763"/>
          <p14:tracePt t="97740" x="8797925" y="4602163"/>
          <p14:tracePt t="97748" x="8797925" y="4618038"/>
          <p14:tracePt t="97756" x="8797925" y="4641850"/>
          <p14:tracePt t="97765" x="8797925" y="4649788"/>
          <p14:tracePt t="97773" x="8797925" y="4665663"/>
          <p14:tracePt t="97781" x="8813800" y="4673600"/>
          <p14:tracePt t="97790" x="8837613" y="4689475"/>
          <p14:tracePt t="97798" x="8845550" y="4689475"/>
          <p14:tracePt t="97806" x="8861425" y="4699000"/>
          <p14:tracePt t="97815" x="8885238" y="4699000"/>
          <p14:tracePt t="97823" x="8894763" y="4714875"/>
          <p14:tracePt t="97831" x="8918575" y="4714875"/>
          <p14:tracePt t="97839" x="8934450" y="4722813"/>
          <p14:tracePt t="97848" x="8958263" y="4722813"/>
          <p14:tracePt t="97856" x="8966200" y="4722813"/>
          <p14:tracePt t="97864" x="8990013" y="4722813"/>
          <p14:tracePt t="97873" x="9007475" y="4722813"/>
          <p14:tracePt t="97881" x="9015413" y="4722813"/>
          <p14:tracePt t="97889" x="9031288" y="4722813"/>
          <p14:tracePt t="97898" x="9039225" y="4714875"/>
          <p14:tracePt t="97906" x="9055100" y="4699000"/>
          <p14:tracePt t="97915" x="9063038" y="4689475"/>
          <p14:tracePt t="97923" x="9063038" y="4673600"/>
          <p14:tracePt t="97931" x="9078913" y="4665663"/>
          <p14:tracePt t="97939" x="9086850" y="4649788"/>
          <p14:tracePt t="97948" x="9086850" y="4641850"/>
          <p14:tracePt t="97956" x="9086850" y="4625975"/>
          <p14:tracePt t="97965" x="9104313" y="4602163"/>
          <p14:tracePt t="97973" x="9104313" y="4594225"/>
          <p14:tracePt t="97990" x="9112250" y="4568825"/>
          <p14:tracePt t="97998" x="9112250" y="4552950"/>
          <p14:tracePt t="98015" x="9112250" y="4545013"/>
          <p14:tracePt t="98031" x="9112250" y="4529138"/>
          <p14:tracePt t="98046" x="9112250" y="4521200"/>
          <p14:tracePt t="98069" x="9112250" y="4505325"/>
          <p14:tracePt t="98085" x="9112250" y="4497388"/>
          <p14:tracePt t="98102" x="9112250" y="4479925"/>
          <p14:tracePt t="98115" x="9112250" y="4471988"/>
          <p14:tracePt t="98123" x="9112250" y="4456113"/>
          <p14:tracePt t="98139" x="9112250" y="4448175"/>
          <p14:tracePt t="98148" x="9112250" y="4432300"/>
          <p14:tracePt t="98156" x="9112250" y="4424363"/>
          <p14:tracePt t="98608" x="9104313" y="4424363"/>
          <p14:tracePt t="98616" x="9078913" y="4408488"/>
          <p14:tracePt t="98624" x="9055100" y="4408488"/>
          <p14:tracePt t="98632" x="9031288" y="4408488"/>
          <p14:tracePt t="98640" x="9015413" y="4384675"/>
          <p14:tracePt t="99662" x="9086850" y="3989388"/>
          <p14:tracePt t="99699" x="9055100" y="3989388"/>
          <p14:tracePt t="99707" x="9039225" y="3989388"/>
          <p14:tracePt t="99715" x="9007475" y="3989388"/>
          <p14:tracePt t="99723" x="8966200" y="3989388"/>
          <p14:tracePt t="99731" x="8934450" y="3997325"/>
          <p14:tracePt t="99739" x="8894763" y="4013200"/>
          <p14:tracePt t="99747" x="8869363" y="4013200"/>
          <p14:tracePt t="99755" x="8845550" y="4013200"/>
          <p14:tracePt t="99764" x="8813800" y="4021138"/>
          <p14:tracePt t="99777" x="8772525" y="4021138"/>
          <p14:tracePt t="99785" x="8740775" y="4037013"/>
          <p14:tracePt t="99794" x="8716963" y="4037013"/>
          <p14:tracePt t="99802" x="8693150" y="4044950"/>
          <p14:tracePt t="99810" x="8675688" y="4044950"/>
          <p14:tracePt t="99819" x="8667750" y="4044950"/>
          <p14:tracePt t="99827" x="8651875" y="4060825"/>
          <p14:tracePt t="99835" x="8643938" y="4060825"/>
          <p14:tracePt t="99852" x="8628063" y="4070350"/>
          <p14:tracePt t="99885" x="8628063" y="4086225"/>
          <p14:tracePt t="99910" x="8651875" y="4094163"/>
          <p14:tracePt t="99919" x="8667750" y="4094163"/>
          <p14:tracePt t="99927" x="8693150" y="4110038"/>
          <p14:tracePt t="99935" x="8716963" y="4110038"/>
          <p14:tracePt t="99944" x="8740775" y="4117975"/>
          <p14:tracePt t="99952" x="8772525" y="4117975"/>
          <p14:tracePt t="99960" x="8813800" y="4117975"/>
          <p14:tracePt t="99969" x="8845550" y="4117975"/>
          <p14:tracePt t="99977" x="8894763" y="4110038"/>
          <p14:tracePt t="99985" x="8942388" y="4094163"/>
          <p14:tracePt t="99994" x="9007475" y="4086225"/>
          <p14:tracePt t="100002" x="9039225" y="4060825"/>
          <p14:tracePt t="100010" x="9086850" y="4044950"/>
          <p14:tracePt t="100019" x="9112250" y="4037013"/>
          <p14:tracePt t="100027" x="9151938" y="4021138"/>
          <p14:tracePt t="100035" x="9175750" y="4013200"/>
          <p14:tracePt t="100044" x="9201150" y="3989388"/>
          <p14:tracePt t="100052" x="9209088" y="3989388"/>
          <p14:tracePt t="100060" x="9232900" y="3973513"/>
          <p14:tracePt t="100077" x="9248775" y="3965575"/>
          <p14:tracePt t="100110" x="9256713" y="3965575"/>
          <p14:tracePt t="100220" x="9248775" y="3965575"/>
          <p14:tracePt t="100236" x="9232900" y="3965575"/>
          <p14:tracePt t="100244" x="9209088" y="3965575"/>
          <p14:tracePt t="100252" x="9183688" y="3965575"/>
          <p14:tracePt t="100261" x="9175750" y="3965575"/>
          <p14:tracePt t="100269" x="9151938" y="3965575"/>
          <p14:tracePt t="100277" x="9136063" y="3965575"/>
          <p14:tracePt t="100285" x="9112250" y="3965575"/>
          <p14:tracePt t="100294" x="9086850" y="3973513"/>
          <p14:tracePt t="100302" x="9063038" y="3989388"/>
          <p14:tracePt t="100310" x="9031288" y="3997325"/>
          <p14:tracePt t="100319" x="9015413" y="3997325"/>
          <p14:tracePt t="100327" x="8990013" y="4013200"/>
          <p14:tracePt t="100335" x="8966200" y="4013200"/>
          <p14:tracePt t="100344" x="8942388" y="4021138"/>
          <p14:tracePt t="100352" x="8934450" y="4021138"/>
          <p14:tracePt t="100360" x="8918575" y="4037013"/>
          <p14:tracePt t="100369" x="8910638" y="4037013"/>
          <p14:tracePt t="100377" x="8894763" y="4044950"/>
          <p14:tracePt t="100394" x="8885238" y="4044950"/>
          <p14:tracePt t="100496" x="8894763" y="4060825"/>
          <p14:tracePt t="100504" x="8910638" y="4060825"/>
          <p14:tracePt t="100512" x="8918575" y="4060825"/>
          <p14:tracePt t="100521" x="8934450" y="4070350"/>
          <p14:tracePt t="100529" x="8958263" y="4070350"/>
          <p14:tracePt t="100537" x="8982075" y="4070350"/>
          <p14:tracePt t="100545" x="8990013" y="4086225"/>
          <p14:tracePt t="100560" x="9015413" y="4086225"/>
          <p14:tracePt t="100569" x="9039225" y="4086225"/>
          <p14:tracePt t="100577" x="9055100" y="4086225"/>
          <p14:tracePt t="100585" x="9086850" y="4086225"/>
          <p14:tracePt t="100594" x="9112250" y="4086225"/>
          <p14:tracePt t="100602" x="9128125" y="4094163"/>
          <p14:tracePt t="100610" x="9175750" y="4094163"/>
          <p14:tracePt t="100619" x="9183688" y="4094163"/>
          <p14:tracePt t="100627" x="9201150" y="4094163"/>
          <p14:tracePt t="100635" x="9209088" y="4094163"/>
          <p14:tracePt t="100652" x="9224963" y="4094163"/>
          <p14:tracePt t="100669" x="9232900" y="4094163"/>
          <p14:tracePt t="103039" x="9224963" y="4094163"/>
          <p14:tracePt t="103047" x="9209088" y="4094163"/>
          <p14:tracePt t="103060" x="9183688" y="4133850"/>
          <p14:tracePt t="103069" x="9151938" y="4165600"/>
          <p14:tracePt t="103077" x="9112250" y="4214813"/>
          <p14:tracePt t="103085" x="9078913" y="4262438"/>
          <p14:tracePt t="103094" x="9039225" y="4311650"/>
          <p14:tracePt t="103102" x="9007475" y="4375150"/>
          <p14:tracePt t="103111" x="8982075" y="4424363"/>
          <p14:tracePt t="103119" x="8966200" y="4448175"/>
          <p14:tracePt t="103127" x="8942388" y="4479925"/>
          <p14:tracePt t="103136" x="8918575" y="4521200"/>
          <p14:tracePt t="103144" x="8910638" y="4545013"/>
          <p14:tracePt t="103152" x="8894763" y="4568825"/>
          <p14:tracePt t="103160" x="8885238" y="4594225"/>
          <p14:tracePt t="103169" x="8869363" y="4602163"/>
          <p14:tracePt t="103185" x="8869363" y="4618038"/>
          <p14:tracePt t="103202" x="8861425" y="4618038"/>
          <p14:tracePt t="103273" x="8861425" y="4602163"/>
          <p14:tracePt t="103281" x="8861425" y="4576763"/>
          <p14:tracePt t="103289" x="8861425" y="4545013"/>
          <p14:tracePt t="103293" x="8869363" y="4505325"/>
          <p14:tracePt t="103302" x="8894763" y="4471988"/>
          <p14:tracePt t="103310" x="8894763" y="4432300"/>
          <p14:tracePt t="103318" x="8910638" y="4408488"/>
          <p14:tracePt t="103327" x="8910638" y="4359275"/>
          <p14:tracePt t="103335" x="8918575" y="4335463"/>
          <p14:tracePt t="103343" x="8918575" y="4311650"/>
          <p14:tracePt t="103352" x="8934450" y="4279900"/>
          <p14:tracePt t="103360" x="8934450" y="4254500"/>
          <p14:tracePt t="103368" x="8934450" y="4238625"/>
          <p14:tracePt t="103377" x="8934450" y="4214813"/>
          <p14:tracePt t="103385" x="8934450" y="4206875"/>
          <p14:tracePt t="103393" x="8934450" y="4183063"/>
          <p14:tracePt t="103402" x="8934450" y="4165600"/>
          <p14:tracePt t="103410" x="8934450" y="4157663"/>
          <p14:tracePt t="103418" x="8934450" y="4141788"/>
          <p14:tracePt t="103427" x="8934450" y="4133850"/>
          <p14:tracePt t="103435" x="8942388" y="4117975"/>
          <p14:tracePt t="103443" x="8942388" y="4110038"/>
          <p14:tracePt t="103452" x="8942388" y="4094163"/>
          <p14:tracePt t="103460" x="8942388" y="4086225"/>
          <p14:tracePt t="103468" x="8942388" y="4070350"/>
          <p14:tracePt t="103477" x="8958263" y="4060825"/>
          <p14:tracePt t="103485" x="8958263" y="4044950"/>
          <p14:tracePt t="103493" x="8958263" y="4037013"/>
          <p14:tracePt t="103502" x="8958263" y="4021138"/>
          <p14:tracePt t="103510" x="8966200" y="4013200"/>
          <p14:tracePt t="103519" x="8966200" y="3997325"/>
          <p14:tracePt t="103535" x="8966200" y="3989388"/>
          <p14:tracePt t="103544" x="8966200" y="3973513"/>
          <p14:tracePt t="103560" x="8982075" y="3965575"/>
          <p14:tracePt t="103577" x="8982075" y="3948113"/>
          <p14:tracePt t="103591" x="8990013" y="3948113"/>
          <p14:tracePt t="103608" x="8990013" y="3940175"/>
          <p14:tracePt t="103640" x="9007475" y="3940175"/>
          <p14:tracePt t="103665" x="9007475" y="3924300"/>
          <p14:tracePt t="103681" x="9015413" y="3924300"/>
          <p14:tracePt t="103697" x="9015413" y="3916363"/>
          <p14:tracePt t="103706" x="9031288" y="3916363"/>
          <p14:tracePt t="103723" x="9039225" y="3916363"/>
          <p14:tracePt t="104749" x="9683750" y="3303588"/>
          <p14:tracePt t="104761" x="9691688" y="3303588"/>
          <p14:tracePt t="104765" x="9709150" y="3295650"/>
          <p14:tracePt t="104772" x="9717088" y="3295650"/>
          <p14:tracePt t="104780" x="9732963" y="3295650"/>
          <p14:tracePt t="104788" x="9740900" y="3279775"/>
          <p14:tracePt t="104796" x="9756775" y="3279775"/>
          <p14:tracePt t="104805" x="9764713" y="3279775"/>
          <p14:tracePt t="104813" x="9780588" y="3279775"/>
          <p14:tracePt t="104821" x="9788525" y="3271838"/>
          <p14:tracePt t="104829" x="9813925" y="3271838"/>
          <p14:tracePt t="104838" x="9829800" y="3271838"/>
          <p14:tracePt t="104846" x="9837738" y="3271838"/>
          <p14:tracePt t="104854" x="9853613" y="3271838"/>
          <p14:tracePt t="104868" x="9861550" y="3271838"/>
          <p14:tracePt t="104877" x="9877425" y="3271838"/>
          <p14:tracePt t="104885" x="9885363" y="3271838"/>
          <p14:tracePt t="104893" x="9901238" y="3271838"/>
          <p14:tracePt t="104902" x="9910763" y="3271838"/>
          <p14:tracePt t="104910" x="9926638" y="3271838"/>
          <p14:tracePt t="104927" x="9934575" y="3255963"/>
          <p14:tracePt t="104935" x="9950450" y="3255963"/>
          <p14:tracePt t="104952" x="9958388" y="3255963"/>
          <p14:tracePt t="104969" x="9974263" y="3255963"/>
          <p14:tracePt t="104992" x="9982200" y="3255963"/>
          <p14:tracePt t="105016" x="9998075" y="3255963"/>
          <p14:tracePt t="105049" x="10006013" y="3255963"/>
          <p14:tracePt t="105065" x="10006013" y="3271838"/>
          <p14:tracePt t="105073" x="10006013" y="3279775"/>
          <p14:tracePt t="105081" x="10006013" y="3303588"/>
          <p14:tracePt t="105089" x="10006013" y="3319463"/>
          <p14:tracePt t="105097" x="10006013" y="3344863"/>
          <p14:tracePt t="105106" x="9998075" y="3368675"/>
          <p14:tracePt t="105114" x="9974263" y="3400425"/>
          <p14:tracePt t="105123" x="9950450" y="3433763"/>
          <p14:tracePt t="105131" x="9910763" y="3457575"/>
          <p14:tracePt t="105139" x="9877425" y="3489325"/>
          <p14:tracePt t="105148" x="9829800" y="3513138"/>
          <p14:tracePt t="105156" x="9788525" y="3554413"/>
          <p14:tracePt t="105164" x="9740900" y="3578225"/>
          <p14:tracePt t="105173" x="9717088" y="3578225"/>
          <p14:tracePt t="105181" x="9683750" y="3602038"/>
          <p14:tracePt t="105189" x="9659938" y="3609975"/>
          <p14:tracePt t="105198" x="9636125" y="3625850"/>
          <p14:tracePt t="105206" x="9612313" y="3625850"/>
          <p14:tracePt t="105214" x="9586913" y="3633788"/>
          <p14:tracePt t="105223" x="9571038" y="3633788"/>
          <p14:tracePt t="105231" x="9563100" y="3633788"/>
          <p14:tracePt t="105239" x="9563100" y="3651250"/>
          <p14:tracePt t="105247" x="9547225" y="3651250"/>
          <p14:tracePt t="105256" x="9539288" y="3651250"/>
          <p14:tracePt t="105264" x="9523413" y="3651250"/>
          <p14:tracePt t="105272" x="9523413" y="3659188"/>
          <p14:tracePt t="105281" x="9515475" y="3675063"/>
          <p14:tracePt t="105289" x="9498013" y="3683000"/>
          <p14:tracePt t="105298" x="9490075" y="3683000"/>
          <p14:tracePt t="105306" x="9474200" y="3698875"/>
          <p14:tracePt t="105314" x="9466263" y="3706813"/>
          <p14:tracePt t="105323" x="9450388" y="3730625"/>
          <p14:tracePt t="105331" x="9450388" y="3748088"/>
          <p14:tracePt t="105339" x="9442450" y="3756025"/>
          <p14:tracePt t="105347" x="9442450" y="3771900"/>
          <p14:tracePt t="105356" x="9442450" y="3795713"/>
          <p14:tracePt t="105364" x="9426575" y="3803650"/>
          <p14:tracePt t="105372" x="9426575" y="3827463"/>
          <p14:tracePt t="105381" x="9426575" y="3843338"/>
          <p14:tracePt t="105389" x="9426575" y="3868738"/>
          <p14:tracePt t="105398" x="9426575" y="3876675"/>
          <p14:tracePt t="105406" x="9442450" y="3892550"/>
          <p14:tracePt t="105414" x="9450388" y="3900488"/>
          <p14:tracePt t="105423" x="9466263" y="3924300"/>
          <p14:tracePt t="105431" x="9490075" y="3940175"/>
          <p14:tracePt t="105439" x="9523413" y="3965575"/>
          <p14:tracePt t="105448" x="9539288" y="3973513"/>
          <p14:tracePt t="105456" x="9547225" y="3989388"/>
          <p14:tracePt t="105464" x="9563100" y="3989388"/>
          <p14:tracePt t="105481" x="9571038" y="3997325"/>
          <p14:tracePt t="105498" x="9571038" y="4013200"/>
          <p14:tracePt t="105521" x="9571038" y="4021138"/>
          <p14:tracePt t="105529" x="9571038" y="4037013"/>
          <p14:tracePt t="105545" x="9563100" y="4044950"/>
          <p14:tracePt t="105560" x="9547225" y="4044950"/>
          <p14:tracePt t="105569" x="9547225" y="4060825"/>
          <p14:tracePt t="105577" x="9539288" y="4060825"/>
          <p14:tracePt t="105585" x="9523413" y="4070350"/>
          <p14:tracePt t="105594" x="9515475" y="4086225"/>
          <p14:tracePt t="105602" x="9498013" y="4086225"/>
          <p14:tracePt t="105610" x="9474200" y="4094163"/>
          <p14:tracePt t="105619" x="9466263" y="4110038"/>
          <p14:tracePt t="105627" x="9450388" y="4110038"/>
          <p14:tracePt t="105635" x="9450388" y="4117975"/>
          <p14:tracePt t="105644" x="9442450" y="4117975"/>
          <p14:tracePt t="105652" x="9426575" y="4117975"/>
          <p14:tracePt t="105660" x="9426575" y="4133850"/>
          <p14:tracePt t="105669" x="9418638" y="4133850"/>
          <p14:tracePt t="105677" x="9418638" y="4141788"/>
          <p14:tracePt t="105685" x="9402763" y="4141788"/>
          <p14:tracePt t="105710" x="9393238" y="4157663"/>
          <p14:tracePt t="105732" x="9393238" y="4165600"/>
          <p14:tracePt t="105748" x="9377363" y="4165600"/>
          <p14:tracePt t="105873" x="9369425" y="4165600"/>
          <p14:tracePt t="105887" x="9353550" y="4165600"/>
          <p14:tracePt t="106908" x="9877425" y="3900488"/>
          <p14:tracePt t="107710" x="9861550" y="3900488"/>
          <p14:tracePt t="107719" x="9829800" y="3900488"/>
          <p14:tracePt t="107727" x="9788525" y="3900488"/>
          <p14:tracePt t="107735" x="9756775" y="3900488"/>
          <p14:tracePt t="107744" x="9717088" y="3900488"/>
          <p14:tracePt t="107752" x="9683750" y="3900488"/>
          <p14:tracePt t="107760" x="9644063" y="3900488"/>
          <p14:tracePt t="107769" x="9612313" y="3900488"/>
          <p14:tracePt t="107777" x="9563100" y="3916363"/>
          <p14:tracePt t="107785" x="9515475" y="3924300"/>
          <p14:tracePt t="107794" x="9490075" y="3940175"/>
          <p14:tracePt t="107802" x="9450388" y="3948113"/>
          <p14:tracePt t="107810" x="9418638" y="3973513"/>
          <p14:tracePt t="107819" x="9393238" y="3989388"/>
          <p14:tracePt t="107827" x="9369425" y="4013200"/>
          <p14:tracePt t="107835" x="9345613" y="4021138"/>
          <p14:tracePt t="107844" x="9329738" y="4044950"/>
          <p14:tracePt t="107852" x="9321800" y="4060825"/>
          <p14:tracePt t="107860" x="9321800" y="4070350"/>
          <p14:tracePt t="107868" x="9305925" y="4086225"/>
          <p14:tracePt t="107877" x="9305925" y="4094163"/>
          <p14:tracePt t="107885" x="9305925" y="4110038"/>
          <p14:tracePt t="107894" x="9305925" y="4117975"/>
          <p14:tracePt t="107902" x="9305925" y="4133850"/>
          <p14:tracePt t="107919" x="9305925" y="4141788"/>
          <p14:tracePt t="107935" x="9321800" y="4141788"/>
          <p14:tracePt t="107943" x="9329738" y="4157663"/>
          <p14:tracePt t="108973" x="8159750" y="5600700"/>
          <p14:tracePt t="108982" x="8185150" y="5649913"/>
          <p14:tracePt t="108990" x="8193088" y="5673725"/>
          <p14:tracePt t="108998" x="8208963" y="5697538"/>
          <p14:tracePt t="109005" x="8216900" y="5721350"/>
          <p14:tracePt t="109013" x="8232775" y="5721350"/>
          <p14:tracePt t="109021" x="8240713" y="5745163"/>
          <p14:tracePt t="109037" x="8256588" y="5754688"/>
          <p14:tracePt t="109045" x="8264525" y="5754688"/>
          <p14:tracePt t="109053" x="8264525" y="5770563"/>
          <p14:tracePt t="109061" x="8281988" y="5770563"/>
          <p14:tracePt t="109070" x="8289925" y="5770563"/>
          <p14:tracePt t="109078" x="8305800" y="5778500"/>
          <p14:tracePt t="109102" x="8313738" y="5778500"/>
          <p14:tracePt t="109111" x="8329613" y="5778500"/>
          <p14:tracePt t="109119" x="8337550" y="5778500"/>
          <p14:tracePt t="109135" x="8353425" y="5778500"/>
          <p14:tracePt t="109144" x="8353425" y="5770563"/>
          <p14:tracePt t="109152" x="8361363" y="5754688"/>
          <p14:tracePt t="109160" x="8377238" y="5745163"/>
          <p14:tracePt t="109168" x="8377238" y="5729288"/>
          <p14:tracePt t="109177" x="8386763" y="5721350"/>
          <p14:tracePt t="109185" x="8402638" y="5697538"/>
          <p14:tracePt t="109194" x="8410575" y="5673725"/>
          <p14:tracePt t="109202" x="8410575" y="5649913"/>
          <p14:tracePt t="109210" x="8434388" y="5608638"/>
          <p14:tracePt t="109219" x="8434388" y="5576888"/>
          <p14:tracePt t="109227" x="8450263" y="5535613"/>
          <p14:tracePt t="109235" x="8458200" y="5511800"/>
          <p14:tracePt t="109244" x="8458200" y="5480050"/>
          <p14:tracePt t="109252" x="8474075" y="5456238"/>
          <p14:tracePt t="109260" x="8482013" y="5430838"/>
          <p14:tracePt t="109269" x="8482013" y="5407025"/>
          <p14:tracePt t="109277" x="8482013" y="5383213"/>
          <p14:tracePt t="109294" x="8482013" y="5367338"/>
          <p14:tracePt t="109302" x="8482013" y="5359400"/>
          <p14:tracePt t="109310" x="8482013" y="5343525"/>
          <p14:tracePt t="109335" x="8482013" y="5335588"/>
          <p14:tracePt t="109363" x="8482013" y="5318125"/>
          <p14:tracePt t="109379" x="8474075" y="5318125"/>
          <p14:tracePt t="109428" x="8458200" y="5318125"/>
          <p14:tracePt t="109452" x="8458200" y="5335588"/>
          <p14:tracePt t="109460" x="8450263" y="5335588"/>
          <p14:tracePt t="109469" x="8450263" y="5343525"/>
          <p14:tracePt t="109485" x="8450263" y="5367338"/>
          <p14:tracePt t="109494" x="8450263" y="5383213"/>
          <p14:tracePt t="109502" x="8450263" y="5407025"/>
          <p14:tracePt t="109510" x="8450263" y="5414963"/>
          <p14:tracePt t="109519" x="8450263" y="5430838"/>
          <p14:tracePt t="109527" x="8458200" y="5440363"/>
          <p14:tracePt t="109535" x="8474075" y="5456238"/>
          <p14:tracePt t="109544" x="8499475" y="5480050"/>
          <p14:tracePt t="109552" x="8507413" y="5487988"/>
          <p14:tracePt t="109560" x="8523288" y="5487988"/>
          <p14:tracePt t="109569" x="8531225" y="5487988"/>
          <p14:tracePt t="109577" x="8547100" y="5503863"/>
          <p14:tracePt t="109585" x="8555038" y="5503863"/>
          <p14:tracePt t="109594" x="8570913" y="5503863"/>
          <p14:tracePt t="109602" x="8578850" y="5503863"/>
          <p14:tracePt t="109619" x="8596313" y="5503863"/>
          <p14:tracePt t="109627" x="8604250" y="5503863"/>
          <p14:tracePt t="109644" x="8620125" y="5503863"/>
          <p14:tracePt t="109652" x="8620125" y="5487988"/>
          <p14:tracePt t="109660" x="8628063" y="5487988"/>
          <p14:tracePt t="109668" x="8628063" y="5480050"/>
          <p14:tracePt t="109677" x="8628063" y="5464175"/>
          <p14:tracePt t="109685" x="8643938" y="5464175"/>
          <p14:tracePt t="109694" x="8643938" y="5456238"/>
          <p14:tracePt t="109702" x="8643938" y="5440363"/>
          <p14:tracePt t="109710" x="8651875" y="5430838"/>
          <p14:tracePt t="109727" x="8651875" y="5414963"/>
          <p14:tracePt t="109735" x="8651875" y="5407025"/>
          <p14:tracePt t="109752" x="8651875" y="5391150"/>
          <p14:tracePt t="109760" x="8651875" y="5383213"/>
          <p14:tracePt t="109777" x="8651875" y="5367338"/>
          <p14:tracePt t="109785" x="8651875" y="5359400"/>
          <p14:tracePt t="109802" x="8651875" y="5343525"/>
          <p14:tracePt t="109810" x="8651875" y="5335588"/>
          <p14:tracePt t="109819" x="8651875" y="5318125"/>
          <p14:tracePt t="109827" x="8643938" y="5310188"/>
          <p14:tracePt t="109835" x="8628063" y="5294313"/>
          <p14:tracePt t="109844" x="8620125" y="5286375"/>
          <p14:tracePt t="109852" x="8604250" y="5270500"/>
          <p14:tracePt t="109860" x="8596313" y="5270500"/>
          <p14:tracePt t="109869" x="8578850" y="5262563"/>
          <p14:tracePt t="109877" x="8570913" y="5246688"/>
          <p14:tracePt t="109885" x="8555038" y="5246688"/>
          <p14:tracePt t="109894" x="8531225" y="5246688"/>
          <p14:tracePt t="109902" x="8523288" y="5246688"/>
          <p14:tracePt t="109910" x="8507413" y="5246688"/>
          <p14:tracePt t="109919" x="8482013" y="5246688"/>
          <p14:tracePt t="109927" x="8458200" y="5246688"/>
          <p14:tracePt t="109935" x="8450263" y="5246688"/>
          <p14:tracePt t="109944" x="8434388" y="5246688"/>
          <p14:tracePt t="109952" x="8410575" y="5246688"/>
          <p14:tracePt t="109960" x="8402638" y="5262563"/>
          <p14:tracePt t="109969" x="8386763" y="5262563"/>
          <p14:tracePt t="109977" x="8377238" y="5270500"/>
          <p14:tracePt t="110998" x="8821738" y="5535613"/>
          <p14:tracePt t="111024" x="8837613" y="5535613"/>
          <p14:tracePt t="111448" x="8837613" y="5553075"/>
          <p14:tracePt t="111456" x="8837613" y="5561013"/>
          <p14:tracePt t="111465" x="8845550" y="5576888"/>
          <p14:tracePt t="111473" x="8861425" y="5600700"/>
          <p14:tracePt t="111481" x="8885238" y="5608638"/>
          <p14:tracePt t="111489" x="8894763" y="5632450"/>
          <p14:tracePt t="111498" x="8910638" y="5649913"/>
          <p14:tracePt t="111506" x="8934450" y="5673725"/>
          <p14:tracePt t="111514" x="8958263" y="5697538"/>
          <p14:tracePt t="111523" x="8982075" y="5721350"/>
          <p14:tracePt t="111531" x="8990013" y="5729288"/>
          <p14:tracePt t="111540" x="9015413" y="5745163"/>
          <p14:tracePt t="111548" x="9031288" y="5754688"/>
          <p14:tracePt t="111556" x="9039225" y="5754688"/>
          <p14:tracePt t="111565" x="9055100" y="5770563"/>
          <p14:tracePt t="111573" x="9063038" y="5770563"/>
          <p14:tracePt t="111581" x="9078913" y="5770563"/>
          <p14:tracePt t="111589" x="9104313" y="5778500"/>
          <p14:tracePt t="111598" x="9112250" y="5778500"/>
          <p14:tracePt t="111606" x="9128125" y="5778500"/>
          <p14:tracePt t="111614" x="9136063" y="5778500"/>
          <p14:tracePt t="111623" x="9151938" y="5770563"/>
          <p14:tracePt t="111631" x="9159875" y="5754688"/>
          <p14:tracePt t="111639" x="9175750" y="5745163"/>
          <p14:tracePt t="111648" x="9201150" y="5705475"/>
          <p14:tracePt t="111656" x="9201150" y="5697538"/>
          <p14:tracePt t="111664" x="9209088" y="5657850"/>
          <p14:tracePt t="111673" x="9224963" y="5624513"/>
          <p14:tracePt t="111681" x="9224963" y="5584825"/>
          <p14:tracePt t="111689" x="9232900" y="5553075"/>
          <p14:tracePt t="111698" x="9232900" y="5511800"/>
          <p14:tracePt t="111706" x="9232900" y="5503863"/>
          <p14:tracePt t="111714" x="9232900" y="5464175"/>
          <p14:tracePt t="111723" x="9232900" y="5430838"/>
          <p14:tracePt t="111731" x="9224963" y="5383213"/>
          <p14:tracePt t="111740" x="9209088" y="5359400"/>
          <p14:tracePt t="111748" x="9183688" y="5343525"/>
          <p14:tracePt t="111756" x="9175750" y="5335588"/>
          <p14:tracePt t="111765" x="9151938" y="5318125"/>
          <p14:tracePt t="111773" x="9136063" y="5310188"/>
          <p14:tracePt t="111781" x="9128125" y="5310188"/>
          <p14:tracePt t="111789" x="9104313" y="5310188"/>
          <p14:tracePt t="111798" x="9078913" y="5310188"/>
          <p14:tracePt t="111806" x="9055100" y="5310188"/>
          <p14:tracePt t="111815" x="9015413" y="5310188"/>
          <p14:tracePt t="111823" x="9007475" y="5310188"/>
          <p14:tracePt t="111831" x="8982075" y="5310188"/>
          <p14:tracePt t="111840" x="8958263" y="5318125"/>
          <p14:tracePt t="111848" x="8942388" y="5335588"/>
          <p14:tracePt t="111856" x="8918575" y="5343525"/>
          <p14:tracePt t="111864" x="8910638" y="5359400"/>
          <p14:tracePt t="111873" x="8885238" y="5367338"/>
          <p14:tracePt t="111881" x="8869363" y="5383213"/>
          <p14:tracePt t="111890" x="8861425" y="5407025"/>
          <p14:tracePt t="111898" x="8845550" y="5430838"/>
          <p14:tracePt t="111906" x="8837613" y="5440363"/>
          <p14:tracePt t="111915" x="8837613" y="5464175"/>
          <p14:tracePt t="111923" x="8837613" y="5487988"/>
          <p14:tracePt t="111931" x="8837613" y="5527675"/>
          <p14:tracePt t="111939" x="8837613" y="5561013"/>
          <p14:tracePt t="111948" x="8837613" y="5576888"/>
          <p14:tracePt t="111956" x="8845550" y="5608638"/>
          <p14:tracePt t="111964" x="8869363" y="5624513"/>
          <p14:tracePt t="111973" x="8885238" y="5632450"/>
          <p14:tracePt t="111981" x="8918575" y="5673725"/>
          <p14:tracePt t="111990" x="8958263" y="5681663"/>
          <p14:tracePt t="111998" x="8966200" y="5681663"/>
          <p14:tracePt t="112006" x="9007475" y="5697538"/>
          <p14:tracePt t="112014" x="9039225" y="5697538"/>
          <p14:tracePt t="113043" x="8667750" y="5221288"/>
          <p14:tracePt t="113051" x="8651875" y="5221288"/>
          <p14:tracePt t="113059" x="8643938" y="5221288"/>
          <p14:tracePt t="113123" x="8651875" y="5221288"/>
          <p14:tracePt t="113132" x="8667750" y="5238750"/>
          <p14:tracePt t="113140" x="8701088" y="5238750"/>
          <p14:tracePt t="113148" x="8724900" y="5246688"/>
          <p14:tracePt t="113164" x="8772525" y="5246688"/>
          <p14:tracePt t="113173" x="8813800" y="5246688"/>
          <p14:tracePt t="113181" x="8845550" y="5246688"/>
          <p14:tracePt t="113189" x="8861425" y="5246688"/>
          <p14:tracePt t="113198" x="8894763" y="5246688"/>
          <p14:tracePt t="113206" x="8918575" y="5246688"/>
          <p14:tracePt t="113215" x="8934450" y="5246688"/>
          <p14:tracePt t="113223" x="8958263" y="5221288"/>
          <p14:tracePt t="113231" x="8966200" y="5213350"/>
          <p14:tracePt t="113239" x="8982075" y="5197475"/>
          <p14:tracePt t="113248" x="8982075" y="5189538"/>
          <p14:tracePt t="113256" x="8990013" y="5173663"/>
          <p14:tracePt t="113264" x="8990013" y="5149850"/>
          <p14:tracePt t="113273" x="8990013" y="5126038"/>
          <p14:tracePt t="113289" x="8982075" y="5100638"/>
          <p14:tracePt t="113298" x="8966200" y="5084763"/>
          <p14:tracePt t="113306" x="8942388" y="5076825"/>
          <p14:tracePt t="113315" x="8918575" y="5076825"/>
          <p14:tracePt t="113323" x="8894763" y="5060950"/>
          <p14:tracePt t="113331" x="8869363" y="5053013"/>
          <p14:tracePt t="113339" x="8845550" y="5053013"/>
          <p14:tracePt t="113348" x="8813800" y="5037138"/>
          <p14:tracePt t="113356" x="8797925" y="5037138"/>
          <p14:tracePt t="113364" x="8764588" y="5037138"/>
          <p14:tracePt t="113373" x="8724900" y="5037138"/>
          <p14:tracePt t="113381" x="8701088" y="5037138"/>
          <p14:tracePt t="113389" x="8675688" y="5037138"/>
          <p14:tracePt t="113398" x="8643938" y="5037138"/>
          <p14:tracePt t="113406" x="8628063" y="5053013"/>
          <p14:tracePt t="113414" x="8604250" y="5060950"/>
          <p14:tracePt t="113423" x="8578850" y="5076825"/>
          <p14:tracePt t="113431" x="8555038" y="5084763"/>
          <p14:tracePt t="113439" x="8555038" y="5100638"/>
          <p14:tracePt t="113448" x="8547100" y="5100638"/>
          <p14:tracePt t="113456" x="8531225" y="5108575"/>
          <p14:tracePt t="113464" x="8523288" y="5126038"/>
          <p14:tracePt t="113481" x="8507413" y="5133975"/>
          <p14:tracePt t="113489" x="8507413" y="5149850"/>
          <p14:tracePt t="113498" x="8507413" y="5165725"/>
          <p14:tracePt t="113507" x="8507413" y="5197475"/>
          <p14:tracePt t="113515" x="8507413" y="5213350"/>
          <p14:tracePt t="113523" x="8507413" y="5238750"/>
          <p14:tracePt t="113531" x="8507413" y="5262563"/>
          <p14:tracePt t="113539" x="8507413" y="5270500"/>
          <p14:tracePt t="113548" x="8507413" y="5294313"/>
          <p14:tracePt t="113556" x="8507413" y="5310188"/>
          <p14:tracePt t="113564" x="8507413" y="5318125"/>
          <p14:tracePt t="113573" x="8523288" y="5335588"/>
          <p14:tracePt t="113581" x="8523288" y="5343525"/>
          <p14:tracePt t="113589" x="8531225" y="5359400"/>
          <p14:tracePt t="113614" x="8547100" y="5359400"/>
          <p14:tracePt t="113628" x="8555038" y="5359400"/>
          <p14:tracePt t="113644" x="8570913" y="5359400"/>
          <p14:tracePt t="113652" x="8578850" y="5359400"/>
          <p14:tracePt t="113661" x="8596313" y="5359400"/>
          <p14:tracePt t="113685" x="8604250" y="5359400"/>
          <p14:tracePt t="113710" x="8620125" y="5359400"/>
          <p14:tracePt t="113791" x="8628063" y="5359400"/>
          <p14:tracePt t="113873" x="8643938" y="5343525"/>
          <p14:tracePt t="113914" x="8651875" y="5343525"/>
          <p14:tracePt t="114072" x="8667750" y="5343525"/>
          <p14:tracePt t="114106" x="8675688" y="5335588"/>
          <p14:tracePt t="114114" x="8701088" y="5335588"/>
          <p14:tracePt t="114123" x="8724900" y="5335588"/>
          <p14:tracePt t="114131" x="8740775" y="5335588"/>
          <p14:tracePt t="115156" x="9209088" y="5624513"/>
          <p14:tracePt t="115346" x="9224963" y="5624513"/>
          <p14:tracePt t="115386" x="9232900" y="5624513"/>
          <p14:tracePt t="115419" x="9248775" y="5624513"/>
          <p14:tracePt t="115427" x="9256713" y="5624513"/>
          <p14:tracePt t="115443" x="9272588" y="5624513"/>
          <p14:tracePt t="115456" x="9280525" y="5624513"/>
          <p14:tracePt t="115464" x="9297988" y="5624513"/>
          <p14:tracePt t="115472" x="9305925" y="5624513"/>
          <p14:tracePt t="115489" x="9321800" y="5632450"/>
          <p14:tracePt t="115506" x="9329738" y="5632450"/>
          <p14:tracePt t="115539" x="9345613" y="5632450"/>
          <p14:tracePt t="115548" x="9345613" y="5649913"/>
          <p14:tracePt t="115631" x="9329738" y="5649913"/>
          <p14:tracePt t="115640" x="9321800" y="5649913"/>
          <p14:tracePt t="115648" x="9305925" y="5649913"/>
          <p14:tracePt t="115656" x="9297988" y="5649913"/>
          <p14:tracePt t="115664" x="9272588" y="5649913"/>
          <p14:tracePt t="115673" x="9248775" y="5632450"/>
          <p14:tracePt t="115681" x="9224963" y="5632450"/>
          <p14:tracePt t="115689" x="9209088" y="5624513"/>
          <p14:tracePt t="115698" x="9183688" y="5608638"/>
          <p14:tracePt t="115706" x="9175750" y="5608638"/>
          <p14:tracePt t="115714" x="9151938" y="5600700"/>
          <p14:tracePt t="115723" x="9136063" y="5600700"/>
          <p14:tracePt t="115731" x="9128125" y="5584825"/>
          <p14:tracePt t="115740" x="9112250" y="5584825"/>
          <p14:tracePt t="115748" x="9104313" y="5584825"/>
          <p14:tracePt t="115756" x="9104313" y="5576888"/>
          <p14:tracePt t="115773" x="9086850" y="5576888"/>
          <p14:tracePt t="115793" x="9078913" y="5576888"/>
          <p14:tracePt t="115932" x="9086850" y="5584825"/>
          <p14:tracePt t="115940" x="9104313" y="5584825"/>
          <p14:tracePt t="115948" x="9104313" y="5600700"/>
          <p14:tracePt t="115956" x="9112250" y="5608638"/>
          <p14:tracePt t="115965" x="9128125" y="5624513"/>
          <p14:tracePt t="115973" x="9128125" y="5632450"/>
          <p14:tracePt t="115981" x="9136063" y="5632450"/>
          <p14:tracePt t="115989" x="9136063" y="5649913"/>
          <p14:tracePt t="115998" x="9136063" y="5657850"/>
          <p14:tracePt t="116006" x="9151938" y="5657850"/>
          <p14:tracePt t="116031" x="9151938" y="5673725"/>
          <p14:tracePt t="116135" x="9151938" y="5657850"/>
          <p14:tracePt t="116152" x="9151938" y="5649913"/>
          <p14:tracePt t="116160" x="9159875" y="5632450"/>
          <p14:tracePt t="116169" x="9159875" y="5624513"/>
          <p14:tracePt t="116177" x="9159875" y="5608638"/>
          <p14:tracePt t="117206" x="8861425" y="5535613"/>
          <p14:tracePt t="117242" x="8861425" y="5527675"/>
          <p14:tracePt t="117258" x="8861425" y="5511800"/>
          <p14:tracePt t="117267" x="8869363" y="5511800"/>
          <p14:tracePt t="117277" x="8869363" y="5503863"/>
          <p14:tracePt t="117285" x="8885238" y="5487988"/>
          <p14:tracePt t="117310" x="8894763" y="5480050"/>
          <p14:tracePt t="117718" x="8885238" y="5480050"/>
          <p14:tracePt t="117727" x="8861425" y="5480050"/>
          <p14:tracePt t="117732" x="8845550" y="5480050"/>
          <p14:tracePt t="117739" x="8813800" y="5480050"/>
          <p14:tracePt t="117748" x="8789988" y="5480050"/>
          <p14:tracePt t="117756" x="8748713" y="5480050"/>
          <p14:tracePt t="117764" x="8740775" y="5480050"/>
          <p14:tracePt t="117773" x="8716963" y="5480050"/>
          <p14:tracePt t="117781" x="8693150" y="5480050"/>
          <p14:tracePt t="117789" x="8675688" y="5480050"/>
          <p14:tracePt t="117798" x="8667750" y="5480050"/>
          <p14:tracePt t="117815" x="8651875" y="5480050"/>
          <p14:tracePt t="118032" x="8667750" y="5487988"/>
          <p14:tracePt t="118040" x="8675688" y="5487988"/>
          <p14:tracePt t="118048" x="8693150" y="5503863"/>
          <p14:tracePt t="118056" x="8716963" y="5511800"/>
          <p14:tracePt t="118065" x="8740775" y="5535613"/>
          <p14:tracePt t="118073" x="8748713" y="5553075"/>
          <p14:tracePt t="118081" x="8789988" y="5561013"/>
          <p14:tracePt t="118089" x="8813800" y="5584825"/>
          <p14:tracePt t="118098" x="8821738" y="5600700"/>
          <p14:tracePt t="118106" x="8845550" y="5608638"/>
          <p14:tracePt t="118114" x="8869363" y="5624513"/>
          <p14:tracePt t="118123" x="8894763" y="5632450"/>
          <p14:tracePt t="118131" x="8918575" y="5657850"/>
          <p14:tracePt t="118139" x="8934450" y="5673725"/>
          <p14:tracePt t="118148" x="8942388" y="5673725"/>
          <p14:tracePt t="118156" x="8958263" y="5681663"/>
          <p14:tracePt t="118173" x="8966200" y="5681663"/>
          <p14:tracePt t="118189" x="8982075" y="5697538"/>
          <p14:tracePt t="118277" x="8982075" y="5681663"/>
          <p14:tracePt t="118292" x="8982075" y="5673725"/>
          <p14:tracePt t="118300" x="8982075" y="5649913"/>
          <p14:tracePt t="119319" x="8748713" y="5535613"/>
          <p14:tracePt t="119334" x="8724900" y="5553075"/>
          <p14:tracePt t="119335" x="8716963" y="5553075"/>
          <p14:tracePt t="119367" x="8716963" y="5561013"/>
          <p14:tracePt t="119383" x="8716963" y="5576888"/>
          <p14:tracePt t="119391" x="8740775" y="5584825"/>
          <p14:tracePt t="119399" x="8748713" y="5584825"/>
          <p14:tracePt t="119408" x="8789988" y="5600700"/>
          <p14:tracePt t="119416" x="8813800" y="5624513"/>
          <p14:tracePt t="119424" x="8845550" y="5624513"/>
          <p14:tracePt t="119435" x="8885238" y="5632450"/>
          <p14:tracePt t="119443" x="8894763" y="5649913"/>
          <p14:tracePt t="119452" x="8934450" y="5649913"/>
          <p14:tracePt t="119460" x="8966200" y="5649913"/>
          <p14:tracePt t="119469" x="8990013" y="5657850"/>
          <p14:tracePt t="119477" x="9031288" y="5657850"/>
          <p14:tracePt t="119485" x="9039225" y="5657850"/>
          <p14:tracePt t="119494" x="9063038" y="5657850"/>
          <p14:tracePt t="119502" x="9078913" y="5657850"/>
          <p14:tracePt t="119510" x="9086850" y="5657850"/>
          <p14:tracePt t="119519" x="9104313" y="5657850"/>
          <p14:tracePt t="119535" x="9112250" y="5657850"/>
          <p14:tracePt t="119552" x="9128125" y="5657850"/>
          <p14:tracePt t="119560" x="9128125" y="5649913"/>
          <p14:tracePt t="119577" x="9128125" y="5632450"/>
          <p14:tracePt t="119585" x="9136063" y="5624513"/>
          <p14:tracePt t="119594" x="9136063" y="5608638"/>
          <p14:tracePt t="119610" x="9136063" y="5600700"/>
          <p14:tracePt t="119619" x="9136063" y="5584825"/>
          <p14:tracePt t="119627" x="9136063" y="5576888"/>
          <p14:tracePt t="119635" x="9136063" y="5561013"/>
          <p14:tracePt t="119652" x="9112250" y="5535613"/>
          <p14:tracePt t="119660" x="9104313" y="5527675"/>
          <p14:tracePt t="119669" x="9086850" y="5527675"/>
          <p14:tracePt t="119677" x="9078913" y="5511800"/>
          <p14:tracePt t="119685" x="9063038" y="5511800"/>
          <p14:tracePt t="119694" x="9063038" y="5503863"/>
          <p14:tracePt t="119702" x="9055100" y="5503863"/>
          <p14:tracePt t="119710" x="9031288" y="5503863"/>
          <p14:tracePt t="119718" x="9015413" y="5503863"/>
          <p14:tracePt t="119727" x="9007475" y="5503863"/>
          <p14:tracePt t="119735" x="8990013" y="5503863"/>
          <p14:tracePt t="119744" x="8982075" y="5503863"/>
          <p14:tracePt t="119752" x="8966200" y="5503863"/>
          <p14:tracePt t="119760" x="8958263" y="5503863"/>
          <p14:tracePt t="119777" x="8942388" y="5503863"/>
          <p14:tracePt t="119785" x="8934450" y="5503863"/>
          <p14:tracePt t="119810" x="8918575" y="5503863"/>
          <p14:tracePt t="119915" x="8918575" y="5511800"/>
          <p14:tracePt t="119928" x="8934450" y="5511800"/>
          <p14:tracePt t="119945" x="8942388" y="5527675"/>
          <p14:tracePt t="119953" x="8958263" y="5527675"/>
          <p14:tracePt t="119961" x="8966200" y="5527675"/>
          <p14:tracePt t="119969" x="8990013" y="5535613"/>
          <p14:tracePt t="119977" x="9007475" y="5535613"/>
          <p14:tracePt t="119985" x="9031288" y="5535613"/>
          <p14:tracePt t="119994" x="9039225" y="5535613"/>
          <p14:tracePt t="120002" x="9063038" y="5535613"/>
          <p14:tracePt t="120010" x="9078913" y="5535613"/>
          <p14:tracePt t="120019" x="9086850" y="5535613"/>
          <p14:tracePt t="120027" x="9104313" y="5535613"/>
          <p14:tracePt t="120035" x="9112250" y="5553075"/>
          <p14:tracePt t="120052" x="9128125" y="5553075"/>
          <p14:tracePt t="120077" x="9136063" y="5553075"/>
          <p14:tracePt t="120164" x="9128125" y="5553075"/>
          <p14:tracePt t="120173" x="9104313" y="5553075"/>
          <p14:tracePt t="120181" x="9078913" y="5553075"/>
          <p14:tracePt t="120189" x="9039225" y="5553075"/>
          <p14:tracePt t="120197" x="8990013" y="5553075"/>
          <p14:tracePt t="120205" x="8958263" y="5553075"/>
          <p14:tracePt t="120214" x="8910638" y="5553075"/>
          <p14:tracePt t="120222" x="8861425" y="5553075"/>
          <p14:tracePt t="120230" x="8837613" y="5553075"/>
          <p14:tracePt t="120238" x="8797925" y="5553075"/>
          <p14:tracePt t="120246" x="8764588" y="5553075"/>
          <p14:tracePt t="120254" x="8724900" y="5553075"/>
          <p14:tracePt t="120262" x="8716963" y="5553075"/>
          <p14:tracePt t="120277" x="8701088" y="5553075"/>
          <p14:tracePt t="120285" x="8693150" y="5553075"/>
          <p14:tracePt t="120293" x="8675688" y="5553075"/>
          <p14:tracePt t="120318" x="8667750" y="5553075"/>
          <p14:tracePt t="120360" x="8675688" y="5553075"/>
          <p14:tracePt t="120369" x="8716963" y="5535613"/>
          <p14:tracePt t="120377" x="8748713" y="5527675"/>
          <p14:tracePt t="121405" x="9039225" y="5335588"/>
          <p14:tracePt t="121420" x="9055100" y="5335588"/>
          <p14:tracePt t="121432" x="9063038" y="5318125"/>
          <p14:tracePt t="121448" x="9063038" y="5310188"/>
          <p14:tracePt t="121456" x="9063038" y="5294313"/>
          <p14:tracePt t="121465" x="9063038" y="5286375"/>
          <p14:tracePt t="121473" x="9063038" y="5270500"/>
          <p14:tracePt t="121481" x="9063038" y="5246688"/>
          <p14:tracePt t="121489" x="9063038" y="5238750"/>
          <p14:tracePt t="121498" x="9063038" y="5221288"/>
          <p14:tracePt t="121506" x="9055100" y="5213350"/>
          <p14:tracePt t="121514" x="9039225" y="5189538"/>
          <p14:tracePt t="121523" x="9031288" y="5189538"/>
          <p14:tracePt t="121531" x="9015413" y="5173663"/>
          <p14:tracePt t="121539" x="9015413" y="5165725"/>
          <p14:tracePt t="121548" x="9007475" y="5165725"/>
          <p14:tracePt t="121556" x="9007475" y="5149850"/>
          <p14:tracePt t="121565" x="8990013" y="5149850"/>
          <p14:tracePt t="121597" x="8982075" y="5149850"/>
          <p14:tracePt t="121631" x="8966200" y="5149850"/>
          <p14:tracePt t="121639" x="8958263" y="5149850"/>
          <p14:tracePt t="121648" x="8958263" y="5165725"/>
          <p14:tracePt t="121656" x="8942388" y="5173663"/>
          <p14:tracePt t="121665" x="8934450" y="5189538"/>
          <p14:tracePt t="121673" x="8918575" y="5213350"/>
          <p14:tracePt t="121681" x="8894763" y="5238750"/>
          <p14:tracePt t="121689" x="8885238" y="5262563"/>
          <p14:tracePt t="121698" x="8885238" y="5270500"/>
          <p14:tracePt t="121706" x="8869363" y="5294313"/>
          <p14:tracePt t="121715" x="8861425" y="5335588"/>
          <p14:tracePt t="121723" x="8845550" y="5359400"/>
          <p14:tracePt t="121731" x="8845550" y="5367338"/>
          <p14:tracePt t="121739" x="8837613" y="5391150"/>
          <p14:tracePt t="121748" x="8837613" y="5414963"/>
          <p14:tracePt t="121764" x="8837613" y="5430838"/>
          <p14:tracePt t="121773" x="8837613" y="5440363"/>
          <p14:tracePt t="121781" x="8821738" y="5456238"/>
          <p14:tracePt t="121806" x="8821738" y="5464175"/>
          <p14:tracePt t="121866" x="8813800" y="5464175"/>
          <p14:tracePt t="121890" x="8797925" y="5456238"/>
          <p14:tracePt t="121906" x="8789988" y="5456238"/>
          <p14:tracePt t="121923" x="8772525" y="5440363"/>
          <p14:tracePt t="121931" x="8764588" y="5440363"/>
          <p14:tracePt t="121939" x="8740775" y="5430838"/>
          <p14:tracePt t="121948" x="8716963" y="5430838"/>
          <p14:tracePt t="121956" x="8693150" y="5430838"/>
          <p14:tracePt t="121964" x="8675688" y="5430838"/>
          <p14:tracePt t="121973" x="8651875" y="5430838"/>
          <p14:tracePt t="121981" x="8628063" y="5430838"/>
          <p14:tracePt t="121989" x="8620125" y="5430838"/>
          <p14:tracePt t="121998" x="8604250" y="5430838"/>
          <p14:tracePt t="122006" x="8596313" y="5430838"/>
          <p14:tracePt t="122014" x="8578850" y="5430838"/>
          <p14:tracePt t="122023" x="8578850" y="5440363"/>
          <p14:tracePt t="122031" x="8570913" y="5464175"/>
          <p14:tracePt t="122039" x="8570913" y="5487988"/>
          <p14:tracePt t="122048" x="8570913" y="5503863"/>
          <p14:tracePt t="122056" x="8570913" y="5535613"/>
          <p14:tracePt t="122064" x="8578850" y="5576888"/>
          <p14:tracePt t="122073" x="8596313" y="5608638"/>
          <p14:tracePt t="122081" x="8620125" y="5649913"/>
          <p14:tracePt t="122089" x="8643938" y="5681663"/>
          <p14:tracePt t="122098" x="8667750" y="5729288"/>
          <p14:tracePt t="122106" x="8675688" y="5745163"/>
          <p14:tracePt t="122114" x="8701088" y="5778500"/>
          <p14:tracePt t="122123" x="8724900" y="5802313"/>
          <p14:tracePt t="122131" x="8740775" y="5826125"/>
          <p14:tracePt t="122139" x="8748713" y="5849938"/>
          <p14:tracePt t="122148" x="8748713" y="5867400"/>
          <p14:tracePt t="122156" x="8764588" y="5875338"/>
          <p14:tracePt t="122164" x="8764588" y="5891213"/>
          <p14:tracePt t="122173" x="8772525" y="5891213"/>
          <p14:tracePt t="122181" x="8772525" y="5899150"/>
          <p14:tracePt t="122206" x="8772525" y="5915025"/>
          <p14:tracePt t="122323" x="8789988" y="5915025"/>
          <p14:tracePt t="122331" x="8797925" y="5915025"/>
          <p14:tracePt t="122340" x="8821738" y="5915025"/>
          <p14:tracePt t="122348" x="8845550" y="5899150"/>
          <p14:tracePt t="122356" x="8885238" y="5875338"/>
          <p14:tracePt t="122364" x="8934450" y="5867400"/>
          <p14:tracePt t="122373" x="8958263" y="5849938"/>
          <p14:tracePt t="122381" x="8990013" y="5842000"/>
          <p14:tracePt t="122389" x="9015413" y="5826125"/>
          <p14:tracePt t="122398" x="9039225" y="5818188"/>
          <p14:tracePt t="122406" x="9063038" y="5802313"/>
          <p14:tracePt t="122414" x="9078913" y="5802313"/>
          <p14:tracePt t="123444" x="8764588" y="5487988"/>
          <p14:tracePt t="124145" x="8675688" y="5480050"/>
          <p14:tracePt t="124153" x="8570913" y="5440363"/>
          <p14:tracePt t="124162" x="8353425" y="5383213"/>
          <p14:tracePt t="124169" x="8054975" y="5294313"/>
          <p14:tracePt t="124177" x="7740650" y="5221288"/>
          <p14:tracePt t="124186" x="7418388" y="5149850"/>
          <p14:tracePt t="124194" x="7080250" y="5084763"/>
          <p14:tracePt t="124202" x="6934200" y="5060950"/>
          <p14:tracePt t="124211" x="6643688" y="5029200"/>
          <p14:tracePt t="124219" x="6386513" y="5029200"/>
          <p14:tracePt t="124227" x="6161088" y="5029200"/>
          <p14:tracePt t="124235" x="5951538" y="5029200"/>
          <p14:tracePt t="124244" x="5862638" y="5029200"/>
          <p14:tracePt t="124252" x="5716588" y="5060950"/>
          <p14:tracePt t="124260" x="5611813" y="5100638"/>
          <p14:tracePt t="124268" x="5514975" y="5133975"/>
          <p14:tracePt t="124277" x="5475288" y="5149850"/>
          <p14:tracePt t="124285" x="5418138" y="5173663"/>
          <p14:tracePt t="124293" x="5378450" y="5197475"/>
          <p14:tracePt t="124302" x="5329238" y="5221288"/>
          <p14:tracePt t="124310" x="5321300" y="5238750"/>
          <p14:tracePt t="124319" x="5305425" y="5246688"/>
          <p14:tracePt t="124327" x="5297488" y="5262563"/>
          <p14:tracePt t="124344" x="5281613" y="5270500"/>
          <p14:tracePt t="124405" x="5297488" y="5270500"/>
          <p14:tracePt t="124423" x="5321300" y="5270500"/>
          <p14:tracePt t="124431" x="5346700" y="5270500"/>
          <p14:tracePt t="124440" x="5370513" y="5270500"/>
          <p14:tracePt t="124448" x="5402263" y="5270500"/>
          <p14:tracePt t="125472" x="10071100" y="5076825"/>
          <p14:tracePt t="126229" x="10120313" y="5053013"/>
          <p14:tracePt t="126237" x="10191750" y="5003800"/>
          <p14:tracePt t="126245" x="10264775" y="4940300"/>
          <p14:tracePt t="126253" x="10353675" y="4891088"/>
          <p14:tracePt t="126262" x="10450513" y="4843463"/>
          <p14:tracePt t="126270" x="10547350" y="4794250"/>
          <p14:tracePt t="126278" x="10741025" y="4699000"/>
          <p14:tracePt t="126286" x="10917238" y="4618038"/>
          <p14:tracePt t="126294" x="11102975" y="4545013"/>
          <p14:tracePt t="126302" x="11280775" y="4471988"/>
          <p14:tracePt t="126311" x="11466513" y="4408488"/>
          <p14:tracePt t="126319" x="11539538" y="4384675"/>
          <p14:tracePt t="126327" x="11684000" y="4335463"/>
          <p14:tracePt t="126335" x="11804650" y="4303713"/>
          <p14:tracePt t="126344" x="11909425" y="4279900"/>
          <p14:tracePt t="126352" x="11982450" y="4254500"/>
          <p14:tracePt t="126360" x="12022138" y="4254500"/>
          <p14:tracePt t="126369" x="12079288" y="4230688"/>
          <p14:tracePt t="126377" x="12126913" y="4214813"/>
          <p14:tracePt t="126385" x="12168188" y="4206875"/>
          <p14:tracePt t="126506" x="12006263" y="4287838"/>
          <p14:tracePt t="126514" x="11909425" y="4311650"/>
          <p14:tracePt t="126522" x="11853863" y="4327525"/>
          <p14:tracePt t="126530" x="11764963" y="4351338"/>
          <p14:tracePt t="127550" x="9586913" y="4479925"/>
          <p14:tracePt t="127767" x="9586913" y="4471988"/>
          <p14:tracePt t="127776" x="9594850" y="4471988"/>
          <p14:tracePt t="127792" x="9594850" y="4456113"/>
          <p14:tracePt t="127800" x="9612313" y="4456113"/>
          <p14:tracePt t="127816" x="9620250" y="4448175"/>
          <p14:tracePt t="128150" x="9620250" y="4432300"/>
          <p14:tracePt t="128158" x="9620250" y="4424363"/>
          <p14:tracePt t="128166" x="9620250" y="4384675"/>
          <p14:tracePt t="128174" x="9620250" y="4351338"/>
          <p14:tracePt t="128183" x="9620250" y="4254500"/>
          <p14:tracePt t="128191" x="9620250" y="4165600"/>
          <p14:tracePt t="128199" x="9620250" y="4110038"/>
          <p14:tracePt t="128207" x="9620250" y="4013200"/>
          <p14:tracePt t="128215" x="9620250" y="3916363"/>
          <p14:tracePt t="128223" x="9612313" y="3827463"/>
          <p14:tracePt t="128231" x="9594850" y="3748088"/>
          <p14:tracePt t="128240" x="9571038" y="3659188"/>
          <p14:tracePt t="128248" x="9563100" y="3586163"/>
          <p14:tracePt t="128256" x="9539288" y="3538538"/>
          <p14:tracePt t="128265" x="9515475" y="3481388"/>
          <p14:tracePt t="128273" x="9474200" y="3441700"/>
          <p14:tracePt t="128281" x="9442450" y="3400425"/>
          <p14:tracePt t="128289" x="9393238" y="3376613"/>
          <p14:tracePt t="128298" x="9353550" y="3352800"/>
          <p14:tracePt t="128306" x="9305925" y="3344863"/>
          <p14:tracePt t="128314" x="9256713" y="3328988"/>
          <p14:tracePt t="128323" x="9209088" y="3319463"/>
          <p14:tracePt t="128331" x="9175750" y="3319463"/>
          <p14:tracePt t="128339" x="9151938" y="3319463"/>
          <p14:tracePt t="128348" x="9078913" y="3319463"/>
          <p14:tracePt t="128356" x="9063038" y="3319463"/>
          <p14:tracePt t="128364" x="9031288" y="3319463"/>
          <p14:tracePt t="128373" x="8966200" y="3319463"/>
          <p14:tracePt t="128381" x="8934450" y="3328988"/>
          <p14:tracePt t="128389" x="8910638" y="3352800"/>
          <p14:tracePt t="128398" x="8885238" y="3376613"/>
          <p14:tracePt t="128406" x="8845550" y="3400425"/>
          <p14:tracePt t="128414" x="8821738" y="3433763"/>
          <p14:tracePt t="128423" x="8797925" y="3465513"/>
          <p14:tracePt t="128431" x="8789988" y="3505200"/>
          <p14:tracePt t="128439" x="8764588" y="3554413"/>
          <p14:tracePt t="128448" x="8748713" y="3602038"/>
          <p14:tracePt t="128456" x="8740775" y="3659188"/>
          <p14:tracePt t="128464" x="8724900" y="3722688"/>
          <p14:tracePt t="128473" x="8716963" y="3779838"/>
          <p14:tracePt t="128481" x="8716963" y="3843338"/>
          <p14:tracePt t="128489" x="8701088" y="3900488"/>
          <p14:tracePt t="128498" x="8701088" y="3965575"/>
          <p14:tracePt t="128506" x="8693150" y="4013200"/>
          <p14:tracePt t="128514" x="8693150" y="4070350"/>
          <p14:tracePt t="128523" x="8675688" y="4133850"/>
          <p14:tracePt t="128531" x="8667750" y="4183063"/>
          <p14:tracePt t="128539" x="8651875" y="4230688"/>
          <p14:tracePt t="128548" x="8643938" y="4279900"/>
          <p14:tracePt t="128556" x="8620125" y="4327525"/>
          <p14:tracePt t="128564" x="8604250" y="4384675"/>
          <p14:tracePt t="129586" x="7983538" y="4311650"/>
          <p14:tracePt t="130056" x="7958138" y="4311650"/>
          <p14:tracePt t="130065" x="7886700" y="4303713"/>
          <p14:tracePt t="130073" x="7781925" y="4279900"/>
          <p14:tracePt t="130081" x="7667625" y="4254500"/>
          <p14:tracePt t="130089" x="7499350" y="4230688"/>
          <p14:tracePt t="130098" x="7345363" y="4214813"/>
          <p14:tracePt t="130106" x="7135813" y="4206875"/>
          <p14:tracePt t="130114" x="6942138" y="4206875"/>
          <p14:tracePt t="130123" x="6740525" y="4206875"/>
          <p14:tracePt t="130131" x="6572250" y="4206875"/>
          <p14:tracePt t="130139" x="6386513" y="4254500"/>
          <p14:tracePt t="130148" x="6232525" y="4311650"/>
          <p14:tracePt t="130156" x="6096000" y="4384675"/>
          <p14:tracePt t="130164" x="6030913" y="4432300"/>
          <p14:tracePt t="130173" x="5934075" y="4497388"/>
          <p14:tracePt t="130181" x="5854700" y="4576763"/>
          <p14:tracePt t="130189" x="5781675" y="4641850"/>
          <p14:tracePt t="130198" x="5716588" y="4699000"/>
          <p14:tracePt t="130206" x="5684838" y="4762500"/>
          <p14:tracePt t="130214" x="5645150" y="4811713"/>
          <p14:tracePt t="130223" x="5619750" y="4859338"/>
          <p14:tracePt t="130231" x="5611813" y="4867275"/>
          <p14:tracePt t="130239" x="5595938" y="4908550"/>
          <p14:tracePt t="130248" x="5588000" y="4940300"/>
          <p14:tracePt t="130256" x="5572125" y="4964113"/>
          <p14:tracePt t="130264" x="5572125" y="5003800"/>
          <p14:tracePt t="130273" x="5572125" y="5013325"/>
          <p14:tracePt t="130281" x="5572125" y="5037138"/>
          <p14:tracePt t="130289" x="5572125" y="5060950"/>
          <p14:tracePt t="130298" x="5572125" y="5076825"/>
          <p14:tracePt t="130306" x="5572125" y="5084763"/>
          <p14:tracePt t="130314" x="5588000" y="5108575"/>
          <p14:tracePt t="130323" x="5595938" y="5126038"/>
          <p14:tracePt t="130331" x="5619750" y="5133975"/>
          <p14:tracePt t="130340" x="5661025" y="5149850"/>
          <p14:tracePt t="130348" x="5684838" y="5165725"/>
          <p14:tracePt t="130356" x="5757863" y="5173663"/>
          <p14:tracePt t="130364" x="5789613" y="5173663"/>
          <p14:tracePt t="130373" x="5829300" y="5173663"/>
          <p14:tracePt t="130381" x="5878513" y="5173663"/>
          <p14:tracePt t="130389" x="5910263" y="5173663"/>
          <p14:tracePt t="130398" x="5959475" y="5173663"/>
          <p14:tracePt t="130406" x="6007100" y="5149850"/>
          <p14:tracePt t="130649" x="5983288" y="5149850"/>
          <p14:tracePt t="130657" x="5878513" y="5149850"/>
          <p14:tracePt t="130665" x="5741988" y="5149850"/>
          <p14:tracePt t="130674" x="5588000" y="5149850"/>
          <p14:tracePt t="130682" x="5418138" y="5149850"/>
          <p14:tracePt t="131702" x="2435225" y="6237288"/>
          <p14:tracePt t="131717" x="2435225" y="6253163"/>
          <p14:tracePt t="131848" x="2435225" y="6237288"/>
          <p14:tracePt t="131873" x="2435225" y="6229350"/>
          <p14:tracePt t="131898" x="2435225" y="6213475"/>
          <p14:tracePt t="131914" x="2435225" y="6205538"/>
          <p14:tracePt t="131922" x="2427288" y="6205538"/>
          <p14:tracePt t="131939" x="2427288" y="6189663"/>
          <p14:tracePt t="131948" x="2411413" y="6189663"/>
          <p14:tracePt t="131964" x="2403475" y="6181725"/>
          <p14:tracePt t="131981" x="2403475" y="6164263"/>
          <p14:tracePt t="132006" x="2403475" y="6156325"/>
          <p14:tracePt t="132022" x="2403475" y="6140450"/>
          <p14:tracePt t="132035" x="2403475" y="6132513"/>
          <p14:tracePt t="132043" x="2403475" y="6108700"/>
          <p14:tracePt t="132052" x="2403475" y="6084888"/>
          <p14:tracePt t="132060" x="2427288" y="6069013"/>
          <p14:tracePt t="132068" x="2435225" y="6043613"/>
          <p14:tracePt t="132077" x="2474913" y="6019800"/>
          <p14:tracePt t="132085" x="2500313" y="5995988"/>
          <p14:tracePt t="132093" x="2547938" y="5972175"/>
          <p14:tracePt t="132102" x="2597150" y="5946775"/>
          <p14:tracePt t="132110" x="2644775" y="5922963"/>
          <p14:tracePt t="132118" x="2717800" y="5899150"/>
          <p14:tracePt t="132127" x="2789238" y="5891213"/>
          <p14:tracePt t="132135" x="2862263" y="5875338"/>
          <p14:tracePt t="132143" x="2935288" y="5849938"/>
          <p14:tracePt t="132152" x="3008313" y="5849938"/>
          <p14:tracePt t="132160" x="3040063" y="5842000"/>
          <p14:tracePt t="132168" x="3087688" y="5842000"/>
          <p14:tracePt t="132177" x="3136900" y="5842000"/>
          <p14:tracePt t="132185" x="3176588" y="5826125"/>
          <p14:tracePt t="132193" x="3209925" y="5818188"/>
          <p14:tracePt t="132202" x="3233738" y="5818188"/>
          <p14:tracePt t="132210" x="3249613" y="5802313"/>
          <p14:tracePt t="132218" x="3273425" y="5794375"/>
          <p14:tracePt t="132227" x="3281363" y="5778500"/>
          <p14:tracePt t="132235" x="3297238" y="5770563"/>
          <p14:tracePt t="132243" x="3306763" y="5745163"/>
          <p14:tracePt t="132252" x="3322638" y="5729288"/>
          <p14:tracePt t="132260" x="3322638" y="5705475"/>
          <p14:tracePt t="132268" x="3330575" y="5673725"/>
          <p14:tracePt t="132277" x="3330575" y="5649913"/>
          <p14:tracePt t="132285" x="3346450" y="5584825"/>
          <p14:tracePt t="132293" x="3346450" y="5535613"/>
          <p14:tracePt t="132302" x="3346450" y="5511800"/>
          <p14:tracePt t="132310" x="3346450" y="5480050"/>
          <p14:tracePt t="132318" x="3346450" y="5440363"/>
          <p14:tracePt t="132327" x="3346450" y="5407025"/>
          <p14:tracePt t="132335" x="3346450" y="5383213"/>
          <p14:tracePt t="132344" x="3346450" y="5343525"/>
          <p14:tracePt t="132352" x="3346450" y="5318125"/>
          <p14:tracePt t="132360" x="3346450" y="5286375"/>
          <p14:tracePt t="132369" x="3346450" y="5270500"/>
          <p14:tracePt t="132377" x="3346450" y="5246688"/>
          <p14:tracePt t="132385" x="3346450" y="5221288"/>
          <p14:tracePt t="132393" x="3346450" y="5213350"/>
          <p14:tracePt t="132402" x="3346450" y="5189538"/>
          <p14:tracePt t="132410" x="3346450" y="5173663"/>
          <p14:tracePt t="132418" x="3346450" y="5165725"/>
          <p14:tracePt t="132427" x="3346450" y="5149850"/>
          <p14:tracePt t="132435" x="3346450" y="5133975"/>
          <p14:tracePt t="132443" x="3346450" y="5126038"/>
          <p14:tracePt t="132452" x="3346450" y="5100638"/>
          <p14:tracePt t="132460" x="3346450" y="5084763"/>
          <p14:tracePt t="132468" x="3346450" y="5076825"/>
          <p14:tracePt t="132477" x="3346450" y="5060950"/>
          <p14:tracePt t="132485" x="3346450" y="5053013"/>
          <p14:tracePt t="132493" x="3346450" y="5029200"/>
          <p14:tracePt t="132502" x="3346450" y="5013325"/>
          <p14:tracePt t="132510" x="3346450" y="5003800"/>
          <p14:tracePt t="132518" x="3346450" y="4987925"/>
          <p14:tracePt t="132527" x="3346450" y="4979988"/>
          <p14:tracePt t="132543" x="3346450" y="4964113"/>
          <p14:tracePt t="132552" x="3330575" y="4956175"/>
          <p14:tracePt t="132560" x="3322638" y="4956175"/>
          <p14:tracePt t="132568" x="3306763" y="4940300"/>
          <p14:tracePt t="132577" x="3281363" y="4940300"/>
          <p14:tracePt t="132585" x="3257550" y="4940300"/>
          <p14:tracePt t="132594" x="3233738" y="4940300"/>
          <p14:tracePt t="132602" x="3209925" y="4940300"/>
          <p14:tracePt t="132610" x="3184525" y="4940300"/>
          <p14:tracePt t="132619" x="3160713" y="4940300"/>
          <p14:tracePt t="132627" x="3136900" y="4940300"/>
          <p14:tracePt t="132635" x="3113088" y="4940300"/>
          <p14:tracePt t="132644" x="3079750" y="4940300"/>
          <p14:tracePt t="132660" x="3063875" y="4940300"/>
          <p14:tracePt t="132668" x="3055938" y="4956175"/>
          <p14:tracePt t="132677" x="3040063" y="4956175"/>
          <p14:tracePt t="132685" x="3040063" y="4964113"/>
          <p14:tracePt t="132694" x="3040063" y="4979988"/>
          <p14:tracePt t="132702" x="3032125" y="4987925"/>
          <p14:tracePt t="132710" x="3032125" y="5003800"/>
          <p14:tracePt t="132719" x="3016250" y="5029200"/>
          <p14:tracePt t="133739" x="2822575" y="5745163"/>
          <p14:tracePt t="134003" x="2838450" y="5745163"/>
          <p14:tracePt t="134035" x="2838450" y="5729288"/>
          <p14:tracePt t="134043" x="2846388" y="5729288"/>
          <p14:tracePt t="134052" x="2846388" y="5721350"/>
          <p14:tracePt t="134060" x="2862263" y="5705475"/>
          <p14:tracePt t="134069" x="2862263" y="5681663"/>
          <p14:tracePt t="134077" x="2870200" y="5673725"/>
          <p14:tracePt t="134085" x="2886075" y="5649913"/>
          <p14:tracePt t="134094" x="2894013" y="5632450"/>
          <p14:tracePt t="134102" x="2911475" y="5624513"/>
          <p14:tracePt t="134110" x="2919413" y="5600700"/>
          <p14:tracePt t="134118" x="2919413" y="5584825"/>
          <p14:tracePt t="134127" x="2935288" y="5576888"/>
          <p14:tracePt t="134135" x="2935288" y="5561013"/>
          <p14:tracePt t="134144" x="2943225" y="5553075"/>
          <p14:tracePt t="134160" x="2959100" y="5535613"/>
          <p14:tracePt t="134169" x="2959100" y="5527675"/>
          <p14:tracePt t="134185" x="2967038" y="5511800"/>
          <p14:tracePt t="134210" x="2967038" y="5503863"/>
          <p14:tracePt t="134369" x="2982913" y="5503863"/>
          <p14:tracePt t="134377" x="2982913" y="5487988"/>
          <p14:tracePt t="134386" x="2982913" y="5480050"/>
          <p14:tracePt t="134402" x="2990850" y="5464175"/>
          <p14:tracePt t="134410" x="2990850" y="5456238"/>
          <p14:tracePt t="134418" x="2990850" y="5440363"/>
          <p14:tracePt t="134427" x="3008313" y="5430838"/>
          <p14:tracePt t="134435" x="3008313" y="5414963"/>
          <p14:tracePt t="134444" x="3008313" y="5391150"/>
          <p14:tracePt t="134452" x="3016250" y="5383213"/>
          <p14:tracePt t="134460" x="3016250" y="5367338"/>
          <p14:tracePt t="134468" x="3016250" y="5359400"/>
          <p14:tracePt t="134477" x="3016250" y="5343525"/>
          <p14:tracePt t="134486" x="3016250" y="5335588"/>
          <p14:tracePt t="134494" x="3016250" y="5318125"/>
          <p14:tracePt t="134502" x="3016250" y="5310188"/>
          <p14:tracePt t="134510" x="3016250" y="5294313"/>
          <p14:tracePt t="134518" x="3016250" y="5286375"/>
          <p14:tracePt t="134527" x="3016250" y="5270500"/>
          <p14:tracePt t="134535" x="3016250" y="5262563"/>
          <p14:tracePt t="134544" x="3016250" y="5246688"/>
          <p14:tracePt t="134552" x="3016250" y="5221288"/>
          <p14:tracePt t="134560" x="3016250" y="5213350"/>
          <p14:tracePt t="134569" x="3016250" y="5197475"/>
          <p14:tracePt t="134577" x="3016250" y="5173663"/>
          <p14:tracePt t="134585" x="3016250" y="5165725"/>
          <p14:tracePt t="134594" x="3016250" y="5149850"/>
          <p14:tracePt t="134602" x="3016250" y="5133975"/>
          <p14:tracePt t="134611" x="3016250" y="5108575"/>
          <p14:tracePt t="134619" x="3032125" y="5100638"/>
          <p14:tracePt t="134627" x="3032125" y="5084763"/>
          <p14:tracePt t="134635" x="3032125" y="5076825"/>
          <p14:tracePt t="134644" x="3040063" y="5076825"/>
          <p14:tracePt t="134652" x="3040063" y="5060950"/>
          <p14:tracePt t="134660" x="3055938" y="5053013"/>
          <p14:tracePt t="134668" x="3063875" y="5029200"/>
          <p14:tracePt t="134677" x="3079750" y="5013325"/>
          <p14:tracePt t="134685" x="3087688" y="5003800"/>
          <p14:tracePt t="134694" x="3113088" y="4979988"/>
          <p14:tracePt t="134702" x="3128963" y="4964113"/>
          <p14:tracePt t="134710" x="3136900" y="4956175"/>
          <p14:tracePt t="134718" x="3152775" y="4956175"/>
          <p14:tracePt t="134727" x="3160713" y="4940300"/>
          <p14:tracePt t="134736" x="3176588" y="4932363"/>
          <p14:tracePt t="134744" x="3209925" y="4932363"/>
          <p14:tracePt t="134752" x="3209925" y="4916488"/>
          <p14:tracePt t="135775" x="2967038" y="5721350"/>
          <p14:tracePt t="135794" x="2967038" y="5729288"/>
          <p14:tracePt t="135827" x="2967038" y="5745163"/>
          <p14:tracePt t="135852" x="2967038" y="5754688"/>
          <p14:tracePt t="135883" x="2967038" y="5770563"/>
          <p14:tracePt t="135914" x="2967038" y="5778500"/>
          <p14:tracePt t="135931" x="2967038" y="5794375"/>
          <p14:tracePt t="135943" x="2967038" y="5802313"/>
          <p14:tracePt t="135960" x="2967038" y="5818188"/>
          <p14:tracePt t="135977" x="2967038" y="5826125"/>
          <p14:tracePt t="136103" x="2967038" y="5818188"/>
          <p14:tracePt t="136111" x="2959100" y="5802313"/>
          <p14:tracePt t="136119" x="2959100" y="5794375"/>
          <p14:tracePt t="136127" x="2943225" y="5770563"/>
          <p14:tracePt t="136135" x="2943225" y="5754688"/>
          <p14:tracePt t="136144" x="2943225" y="5745163"/>
          <p14:tracePt t="136152" x="2943225" y="5721350"/>
          <p14:tracePt t="136160" x="2935288" y="5705475"/>
          <p14:tracePt t="136169" x="2935288" y="5697538"/>
          <p14:tracePt t="136177" x="2935288" y="5681663"/>
          <p14:tracePt t="136185" x="2935288" y="5673725"/>
          <p14:tracePt t="136194" x="2935288" y="5657850"/>
          <p14:tracePt t="136210" x="2935288" y="5649913"/>
          <p14:tracePt t="136219" x="2935288" y="5632450"/>
          <p14:tracePt t="136235" x="2935288" y="5624513"/>
          <p14:tracePt t="136252" x="2935288" y="5608638"/>
          <p14:tracePt t="136260" x="2935288" y="5600700"/>
          <p14:tracePt t="136274" x="2935288" y="5584825"/>
          <p14:tracePt t="136289" x="2935288" y="5576888"/>
          <p14:tracePt t="136298" x="2943225" y="5576888"/>
          <p14:tracePt t="136306" x="2959100" y="5561013"/>
          <p14:tracePt t="136323" x="2967038" y="5553075"/>
          <p14:tracePt t="136331" x="2982913" y="5553075"/>
          <p14:tracePt t="136339" x="2990850" y="5535613"/>
          <p14:tracePt t="136348" x="2990850" y="5527675"/>
          <p14:tracePt t="136356" x="3008313" y="5511800"/>
          <p14:tracePt t="136364" x="3016250" y="5511800"/>
          <p14:tracePt t="136373" x="3016250" y="5503863"/>
          <p14:tracePt t="136381" x="3016250" y="5487988"/>
          <p14:tracePt t="136389" x="3032125" y="5480050"/>
          <p14:tracePt t="136398" x="3032125" y="5464175"/>
          <p14:tracePt t="136406" x="3040063" y="5456238"/>
          <p14:tracePt t="136414" x="3040063" y="5440363"/>
          <p14:tracePt t="136423" x="3040063" y="5430838"/>
          <p14:tracePt t="136431" x="3040063" y="5414963"/>
          <p14:tracePt t="136439" x="3040063" y="5407025"/>
          <p14:tracePt t="136448" x="3040063" y="5391150"/>
          <p14:tracePt t="136456" x="3040063" y="5383213"/>
          <p14:tracePt t="136464" x="3040063" y="5359400"/>
          <p14:tracePt t="136473" x="3040063" y="5343525"/>
          <p14:tracePt t="136481" x="3040063" y="5335588"/>
          <p14:tracePt t="136489" x="3032125" y="5310188"/>
          <p14:tracePt t="136498" x="3032125" y="5294313"/>
          <p14:tracePt t="136506" x="3032125" y="5286375"/>
          <p14:tracePt t="136514" x="3016250" y="5262563"/>
          <p14:tracePt t="136531" x="3016250" y="5238750"/>
          <p14:tracePt t="136539" x="3016250" y="5221288"/>
          <p14:tracePt t="136548" x="3016250" y="5197475"/>
          <p14:tracePt t="136556" x="3016250" y="5189538"/>
          <p14:tracePt t="136565" x="3016250" y="5173663"/>
          <p14:tracePt t="136573" x="3016250" y="5149850"/>
          <p14:tracePt t="136581" x="3016250" y="5133975"/>
          <p14:tracePt t="136589" x="3016250" y="5126038"/>
          <p14:tracePt t="136598" x="3016250" y="5084763"/>
          <p14:tracePt t="136606" x="3032125" y="5060950"/>
          <p14:tracePt t="136614" x="3040063" y="5053013"/>
          <p14:tracePt t="136623" x="3055938" y="5029200"/>
          <p14:tracePt t="136631" x="3063875" y="5003800"/>
          <p14:tracePt t="136639" x="3105150" y="4964113"/>
          <p14:tracePt t="136648" x="3113088" y="4956175"/>
          <p14:tracePt t="136656" x="3136900" y="4940300"/>
          <p14:tracePt t="136664" x="3160713" y="4916488"/>
          <p14:tracePt t="136673" x="3184525" y="4908550"/>
          <p14:tracePt t="136681" x="3201988" y="4883150"/>
          <p14:tracePt t="136689" x="3249613" y="4867275"/>
          <p14:tracePt t="136698" x="3273425" y="4859338"/>
          <p14:tracePt t="136706" x="3281363" y="4843463"/>
          <p14:tracePt t="136714" x="3297238" y="4843463"/>
          <p14:tracePt t="136723" x="3306763" y="4843463"/>
          <p14:tracePt t="136731" x="3322638" y="4843463"/>
          <p14:tracePt t="136739" x="3330575" y="4843463"/>
          <p14:tracePt t="136764" x="3346450" y="4843463"/>
          <p14:tracePt t="137014" x="3330575" y="4843463"/>
          <p14:tracePt t="137039" x="3322638" y="4859338"/>
          <p14:tracePt t="139060" x="3306763" y="4859338"/>
          <p14:tracePt t="139069" x="3281363" y="4859338"/>
          <p14:tracePt t="139074" x="3257550" y="4859338"/>
          <p14:tracePt t="139082" x="3225800" y="4859338"/>
          <p14:tracePt t="139090" x="3160713" y="4859338"/>
          <p14:tracePt t="139099" x="3113088" y="4867275"/>
          <p14:tracePt t="139107" x="3063875" y="4883150"/>
          <p14:tracePt t="139115" x="3008313" y="4891088"/>
          <p14:tracePt t="139123" x="2990850" y="4908550"/>
          <p14:tracePt t="139131" x="2959100" y="4932363"/>
          <p14:tracePt t="139139" x="2919413" y="4956175"/>
          <p14:tracePt t="139148" x="2894013" y="4964113"/>
          <p14:tracePt t="139156" x="2870200" y="4987925"/>
          <p14:tracePt t="139164" x="2862263" y="5013325"/>
          <p14:tracePt t="139173" x="2846388" y="5037138"/>
          <p14:tracePt t="139181" x="2846388" y="5053013"/>
          <p14:tracePt t="139189" x="2838450" y="5076825"/>
          <p14:tracePt t="139198" x="2838450" y="5100638"/>
          <p14:tracePt t="139206" x="2838450" y="5133975"/>
          <p14:tracePt t="139214" x="2838450" y="5149850"/>
          <p14:tracePt t="139222" x="2838450" y="5173663"/>
          <p14:tracePt t="139231" x="2838450" y="5221288"/>
          <p14:tracePt t="139239" x="2838450" y="5238750"/>
          <p14:tracePt t="139247" x="2846388" y="5262563"/>
          <p14:tracePt t="139256" x="2862263" y="5294313"/>
          <p14:tracePt t="139264" x="2870200" y="5310188"/>
          <p14:tracePt t="139272" x="2886075" y="5335588"/>
          <p14:tracePt t="139281" x="2894013" y="5359400"/>
          <p14:tracePt t="139289" x="2911475" y="5367338"/>
          <p14:tracePt t="139298" x="2911475" y="5383213"/>
          <p14:tracePt t="139306" x="2919413" y="5391150"/>
          <p14:tracePt t="139314" x="2919413" y="5407025"/>
          <p14:tracePt t="139339" x="2919413" y="5414963"/>
          <p14:tracePt t="139364" x="2919413" y="5430838"/>
          <p14:tracePt t="139381" x="2911475" y="5440363"/>
          <p14:tracePt t="139385" x="2894013" y="5440363"/>
          <p14:tracePt t="139393" x="2886075" y="5440363"/>
          <p14:tracePt t="139402" x="2886075" y="5456238"/>
          <p14:tracePt t="139410" x="2870200" y="5456238"/>
          <p14:tracePt t="139418" x="2846388" y="5456238"/>
          <p14:tracePt t="139427" x="2838450" y="5456238"/>
          <p14:tracePt t="139435" x="2822575" y="5456238"/>
          <p14:tracePt t="139443" x="2814638" y="5456238"/>
          <p14:tracePt t="139452" x="2798763" y="5456238"/>
          <p14:tracePt t="139460" x="2789238" y="5456238"/>
          <p14:tracePt t="139468" x="2773363" y="5456238"/>
          <p14:tracePt t="139486" x="2765425" y="5456238"/>
          <p14:tracePt t="139494" x="2749550" y="5456238"/>
          <p14:tracePt t="139527" x="2741613" y="5456238"/>
          <p14:tracePt t="139556" x="2741613" y="5440363"/>
          <p14:tracePt t="144216" x="2749550" y="5440363"/>
          <p14:tracePt t="144226" x="2773363" y="5440363"/>
          <p14:tracePt t="144233" x="2814638" y="5440363"/>
          <p14:tracePt t="144242" x="2862263" y="5440363"/>
          <p14:tracePt t="144253" x="2919413" y="5430838"/>
          <p14:tracePt t="144259" x="2982913" y="5430838"/>
          <p14:tracePt t="144267" x="3055938" y="5414963"/>
          <p14:tracePt t="144276" x="3176588" y="5407025"/>
          <p14:tracePt t="144284" x="3306763" y="5383213"/>
          <p14:tracePt t="144292" x="3451225" y="5367338"/>
          <p14:tracePt t="144300" x="3595688" y="5359400"/>
          <p14:tracePt t="144309" x="3741738" y="5343525"/>
          <p14:tracePt t="144317" x="3902075" y="5335588"/>
          <p14:tracePt t="144325" x="4048125" y="5318125"/>
          <p14:tracePt t="144333" x="4192588" y="5318125"/>
          <p14:tracePt t="144340" x="4330700" y="5318125"/>
          <p14:tracePt t="144350" x="4402138" y="5318125"/>
          <p14:tracePt t="144357" x="4524375" y="5318125"/>
          <p14:tracePt t="144368" x="4619625" y="5318125"/>
          <p14:tracePt t="144374" x="4716463" y="5343525"/>
          <p14:tracePt t="144384" x="4749800" y="5359400"/>
          <p14:tracePt t="144391" x="4870450" y="5391150"/>
          <p14:tracePt t="144400" x="4894263" y="5391150"/>
          <p14:tracePt t="144408" x="4935538" y="5414963"/>
          <p14:tracePt t="144417" x="4967288" y="5430838"/>
          <p14:tracePt t="144424" x="4983163" y="5430838"/>
          <p14:tracePt t="144436" x="5014913" y="5440363"/>
          <p14:tracePt t="144449" x="5032375" y="5440363"/>
          <p14:tracePt t="144458" x="5032375" y="5456238"/>
          <p14:tracePt t="144465" x="5040313" y="5456238"/>
          <p14:tracePt t="144489" x="5056188" y="5456238"/>
          <p14:tracePt t="144548" x="5064125" y="5440363"/>
          <p14:tracePt t="144573" x="5064125" y="5430838"/>
          <p14:tracePt t="144581" x="5064125" y="5407025"/>
          <p14:tracePt t="144590" x="5064125" y="5391150"/>
          <p14:tracePt t="144598" x="5080000" y="5335588"/>
          <p14:tracePt t="144606" x="5087938" y="5294313"/>
          <p14:tracePt t="144614" x="5087938" y="5270500"/>
          <p14:tracePt t="144623" x="5103813" y="5221288"/>
          <p14:tracePt t="144631" x="5111750" y="5189538"/>
          <p14:tracePt t="144639" x="5127625" y="5149850"/>
          <p14:tracePt t="144648" x="5137150" y="5133975"/>
          <p14:tracePt t="144656" x="5153025" y="5100638"/>
          <p14:tracePt t="144664" x="5160963" y="5076825"/>
          <p14:tracePt t="144673" x="5176838" y="5037138"/>
          <p14:tracePt t="144681" x="5184775" y="5013325"/>
          <p14:tracePt t="144689" x="5208588" y="4987925"/>
          <p14:tracePt t="144698" x="5208588" y="4979988"/>
          <p14:tracePt t="144706" x="5224463" y="4956175"/>
          <p14:tracePt t="144714" x="5233988" y="4940300"/>
          <p14:tracePt t="144723" x="5249863" y="4916488"/>
          <p14:tracePt t="144731" x="5249863" y="4908550"/>
          <p14:tracePt t="144739" x="5257800" y="4891088"/>
          <p14:tracePt t="144748" x="5257800" y="4883150"/>
          <p14:tracePt t="144756" x="5273675" y="4867275"/>
          <p14:tracePt t="144764" x="5273675" y="4859338"/>
          <p14:tracePt t="144781" x="5281613" y="4843463"/>
          <p14:tracePt t="144789" x="5281613" y="4835525"/>
          <p14:tracePt t="144798" x="5297488" y="4835525"/>
          <p14:tracePt t="144806" x="5297488" y="4819650"/>
          <p14:tracePt t="144814" x="5305425" y="4819650"/>
          <p14:tracePt t="144823" x="5305425" y="4811713"/>
          <p14:tracePt t="144831" x="5321300" y="4811713"/>
          <p14:tracePt t="144839" x="5321300" y="4794250"/>
          <p14:tracePt t="144856" x="5329238" y="4786313"/>
          <p14:tracePt t="144873" x="5346700" y="4786313"/>
          <p14:tracePt t="144881" x="5346700" y="4770438"/>
          <p14:tracePt t="144898" x="5354638" y="4770438"/>
          <p14:tracePt t="144906" x="5354638" y="4762500"/>
          <p14:tracePt t="145273" x="5370513" y="4762500"/>
          <p14:tracePt t="145281" x="5402263" y="4746625"/>
          <p14:tracePt t="145290" x="5443538" y="4738688"/>
          <p14:tracePt t="145298" x="5491163" y="4722813"/>
          <p14:tracePt t="145306" x="5540375" y="4714875"/>
          <p14:tracePt t="146337" x="6837363" y="47228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DD11-5309-E421-8954-5F224D1C8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F27C0E7-56FA-6B99-7C2F-A501265E84B7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ELECTROSTATIC POTENTIAL ENERGY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63F160-908A-0237-AFF7-5F02A6BABFE5}"/>
                  </a:ext>
                </a:extLst>
              </p:cNvPr>
              <p:cNvSpPr txBox="1"/>
              <p:nvPr/>
            </p:nvSpPr>
            <p:spPr>
              <a:xfrm>
                <a:off x="643308" y="3935506"/>
                <a:ext cx="11138468" cy="1962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Work </a:t>
                </a:r>
                <a:r>
                  <a:rPr lang="it-IT" sz="2000" dirty="0" err="1"/>
                  <a:t>done</a:t>
                </a:r>
                <a:r>
                  <a:rPr lang="it-IT" sz="2000" dirty="0"/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it-IT" sz="2000" dirty="0"/>
                  <a:t> 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0" i="1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∙∆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𝑐𝑎𝑚𝑝𝑜</m:t>
                        </m:r>
                      </m:sub>
                    </m:sSub>
                  </m:oMath>
                </a14:m>
                <a:r>
                  <a:rPr lang="it-IT" sz="2000" dirty="0"/>
                  <a:t>)</a:t>
                </a:r>
              </a:p>
              <a:p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/>
                  <a:t>Increase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potential</a:t>
                </a:r>
                <a:r>
                  <a:rPr lang="it-IT" sz="2000" dirty="0"/>
                  <a:t> energy of the </a:t>
                </a:r>
                <a:r>
                  <a:rPr lang="it-IT" sz="2000" dirty="0" err="1"/>
                  <a:t>charge</a:t>
                </a:r>
                <a:r>
                  <a:rPr lang="it-IT" sz="2000" dirty="0"/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0" i="1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sz="2000" b="1" dirty="0"/>
                  <a:t> </a:t>
                </a:r>
                <a:r>
                  <a:rPr lang="it-IT" sz="2000" b="1" dirty="0">
                    <a:sym typeface="Wingdings" panose="05000000000000000000" pitchFamily="2" charset="2"/>
                  </a:rPr>
                  <a:t> </a:t>
                </a:r>
                <a:r>
                  <a:rPr lang="it-IT" sz="2000" b="1" dirty="0" err="1">
                    <a:sym typeface="Wingdings" panose="05000000000000000000" pitchFamily="2" charset="2"/>
                  </a:rPr>
                  <a:t>potential</a:t>
                </a:r>
                <a:r>
                  <a:rPr lang="it-IT" sz="2000" b="1" dirty="0">
                    <a:sym typeface="Wingdings" panose="05000000000000000000" pitchFamily="2" charset="2"/>
                  </a:rPr>
                  <a:t> energy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</m:oMath>
                </a14:m>
                <a:r>
                  <a:rPr lang="it-IT" sz="2000" b="1" dirty="0"/>
                  <a:t> test </a:t>
                </a:r>
                <a:r>
                  <a:rPr lang="it-IT" sz="2000" b="1" dirty="0" err="1"/>
                  <a:t>charge</a:t>
                </a:r>
                <a:endParaRPr lang="it-IT" sz="2000" b="1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63F160-908A-0237-AFF7-5F02A6BA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08" y="3935506"/>
                <a:ext cx="11138468" cy="1962653"/>
              </a:xfrm>
              <a:prstGeom prst="rect">
                <a:avLst/>
              </a:prstGeom>
              <a:blipFill>
                <a:blip r:embed="rId5"/>
                <a:stretch>
                  <a:fillRect l="-569" t="-1935" b="-4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FC3E1F2E-5205-3B47-83CF-07228EB5A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45" y="754340"/>
            <a:ext cx="5501097" cy="2498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16AA0DB-D0AC-7236-54BC-BC77A92391DE}"/>
                  </a:ext>
                </a:extLst>
              </p:cNvPr>
              <p:cNvSpPr txBox="1"/>
              <p:nvPr/>
            </p:nvSpPr>
            <p:spPr>
              <a:xfrm>
                <a:off x="6732494" y="1075765"/>
                <a:ext cx="3982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This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analogous</a:t>
                </a:r>
                <a:r>
                  <a:rPr lang="it-IT" dirty="0"/>
                  <a:t> to the </a:t>
                </a:r>
                <a:r>
                  <a:rPr lang="it-IT" dirty="0" err="1"/>
                  <a:t>gravitational</a:t>
                </a:r>
                <a:r>
                  <a:rPr lang="it-IT" dirty="0"/>
                  <a:t> case in </a:t>
                </a:r>
                <a:r>
                  <a:rPr lang="it-IT" dirty="0" err="1"/>
                  <a:t>which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𝑚𝑔h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16AA0DB-D0AC-7236-54BC-BC77A923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494" y="1075765"/>
                <a:ext cx="3982122" cy="646331"/>
              </a:xfrm>
              <a:prstGeom prst="rect">
                <a:avLst/>
              </a:prstGeom>
              <a:blipFill>
                <a:blip r:embed="rId7"/>
                <a:stretch>
                  <a:fillRect l="-952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extLst>
              <a:ext uri="{FF2B5EF4-FFF2-40B4-BE49-F238E27FC236}">
                <a16:creationId xmlns:a16="http://schemas.microsoft.com/office/drawing/2014/main" id="{E5580A0E-0BED-0D57-2296-D97D27EC7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90"/>
    </mc:Choice>
    <mc:Fallback xmlns="">
      <p:transition spd="slow" advTm="24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482" x="4483100" y="6551613"/>
          <p14:tracePt t="82492" x="4692650" y="6721475"/>
          <p14:tracePt t="82618" x="7232650" y="6648450"/>
          <p14:tracePt t="82625" x="7305675" y="6454775"/>
          <p14:tracePt t="82634" x="7370763" y="6229350"/>
          <p14:tracePt t="82642" x="7426325" y="5922963"/>
          <p14:tracePt t="82650" x="7450138" y="5608638"/>
          <p14:tracePt t="82659" x="7466013" y="5262563"/>
          <p14:tracePt t="82667" x="7475538" y="5100638"/>
          <p14:tracePt t="82675" x="7475538" y="4819650"/>
          <p14:tracePt t="82683" x="7475538" y="4576763"/>
          <p14:tracePt t="82692" x="7475538" y="4497388"/>
          <p14:tracePt t="82700" x="7450138" y="4335463"/>
          <p14:tracePt t="82708" x="7418388" y="4191000"/>
          <p14:tracePt t="82717" x="7370763" y="4060825"/>
          <p14:tracePt t="82725" x="7297738" y="3900488"/>
          <p14:tracePt t="82733" x="7232650" y="3803650"/>
          <p14:tracePt t="82742" x="7159625" y="3722688"/>
          <p14:tracePt t="82750" x="7064375" y="3609975"/>
          <p14:tracePt t="82761" x="6967538" y="3513138"/>
          <p14:tracePt t="82769" x="6845300" y="3433763"/>
          <p14:tracePt t="82778" x="6700838" y="3319463"/>
          <p14:tracePt t="82786" x="6362700" y="3101975"/>
          <p14:tracePt t="82794" x="6208713" y="3005138"/>
          <p14:tracePt t="82802" x="6022975" y="2909888"/>
          <p14:tracePt t="82811" x="5854700" y="2836863"/>
          <p14:tracePt t="82819" x="5661025" y="2740025"/>
          <p14:tracePt t="82828" x="5499100" y="2674938"/>
          <p14:tracePt t="82836" x="5329238" y="2619375"/>
          <p14:tracePt t="82844" x="5153025" y="2554288"/>
          <p14:tracePt t="82852" x="4983163" y="2506663"/>
          <p14:tracePt t="82860" x="4813300" y="2482850"/>
          <p14:tracePt t="82869" x="4629150" y="2473325"/>
          <p14:tracePt t="82878" x="4475163" y="2457450"/>
          <p14:tracePt t="82886" x="4313238" y="2457450"/>
          <p14:tracePt t="82894" x="4144963" y="2457450"/>
          <p14:tracePt t="82903" x="3983038" y="2457450"/>
          <p14:tracePt t="82911" x="3838575" y="2482850"/>
          <p14:tracePt t="82919" x="3692525" y="2530475"/>
          <p14:tracePt t="82928" x="3540125" y="2603500"/>
          <p14:tracePt t="82936" x="3402013" y="2667000"/>
          <p14:tracePt t="82943" x="3249613" y="2763838"/>
          <p14:tracePt t="82951" x="3113088" y="2844800"/>
          <p14:tracePt t="82960" x="2967038" y="2965450"/>
          <p14:tracePt t="82969" x="2838450" y="3062288"/>
          <p14:tracePt t="82978" x="2701925" y="3182938"/>
          <p14:tracePt t="82985" x="2597150" y="3295650"/>
          <p14:tracePt t="82994" x="2555875" y="3344863"/>
          <p14:tracePt t="83002" x="2459038" y="3441700"/>
          <p14:tracePt t="83010" x="2411413" y="3529013"/>
          <p14:tracePt t="83019" x="2354263" y="3609975"/>
          <p14:tracePt t="83027" x="2330450" y="3683000"/>
          <p14:tracePt t="83036" x="2306638" y="3756025"/>
          <p14:tracePt t="83044" x="2290763" y="3827463"/>
          <p14:tracePt t="83053" x="2290763" y="3965575"/>
          <p14:tracePt t="83061" x="2290763" y="4037013"/>
          <p14:tracePt t="83069" x="2330450" y="4117975"/>
          <p14:tracePt t="83077" x="2378075" y="4191000"/>
          <p14:tracePt t="83086" x="2459038" y="4287838"/>
          <p14:tracePt t="83095" x="2547938" y="4359275"/>
          <p14:tracePt t="83102" x="2668588" y="4448175"/>
          <p14:tracePt t="83111" x="2773363" y="4521200"/>
          <p14:tracePt t="83119" x="2911475" y="4594225"/>
          <p14:tracePt t="83127" x="3063875" y="4649788"/>
          <p14:tracePt t="83136" x="3225800" y="4699000"/>
          <p14:tracePt t="83144" x="3378200" y="4738688"/>
          <p14:tracePt t="83153" x="3741738" y="4770438"/>
          <p14:tracePt t="83161" x="3927475" y="4786313"/>
          <p14:tracePt t="83169" x="4095750" y="4786313"/>
          <p14:tracePt t="83178" x="4281488" y="4786313"/>
          <p14:tracePt t="83186" x="4435475" y="4770438"/>
          <p14:tracePt t="83194" x="4572000" y="4722813"/>
          <p14:tracePt t="83202" x="4700588" y="4665663"/>
          <p14:tracePt t="83211" x="4797425" y="4594225"/>
          <p14:tracePt t="83220" x="4894263" y="4505325"/>
          <p14:tracePt t="83227" x="4967288" y="4408488"/>
          <p14:tracePt t="83236" x="5040313" y="4303713"/>
          <p14:tracePt t="83244" x="5087938" y="4191000"/>
          <p14:tracePt t="83253" x="5127625" y="4086225"/>
          <p14:tracePt t="83261" x="5160963" y="3940175"/>
          <p14:tracePt t="83268" x="5176838" y="3795713"/>
          <p14:tracePt t="83276" x="5184775" y="3625850"/>
          <p14:tracePt t="83285" x="5184775" y="3465513"/>
          <p14:tracePt t="83293" x="5184775" y="3303588"/>
          <p14:tracePt t="83301" x="5176838" y="3135313"/>
          <p14:tracePt t="83309" x="5137150" y="2965450"/>
          <p14:tracePt t="83318" x="5087938" y="2813050"/>
          <p14:tracePt t="83327" x="5032375" y="2667000"/>
          <p14:tracePt t="83335" x="4967288" y="2522538"/>
          <p14:tracePt t="83343" x="4870450" y="2386013"/>
          <p14:tracePt t="83352" x="4789488" y="2239963"/>
          <p14:tracePt t="83360" x="4692650" y="2095500"/>
          <p14:tracePt t="83368" x="4579938" y="1949450"/>
          <p14:tracePt t="83377" x="4459288" y="1828800"/>
          <p14:tracePt t="83385" x="4338638" y="1708150"/>
          <p14:tracePt t="83393" x="4241800" y="1611313"/>
          <p14:tracePt t="83402" x="4192588" y="1571625"/>
          <p14:tracePt t="83410" x="4095750" y="1498600"/>
          <p14:tracePt t="83419" x="4006850" y="1450975"/>
          <p14:tracePt t="83427" x="3927475" y="1417638"/>
          <p14:tracePt t="83435" x="3838575" y="1377950"/>
          <p14:tracePt t="83443" x="3757613" y="1354138"/>
          <p14:tracePt t="83452" x="3668713" y="1346200"/>
          <p14:tracePt t="83460" x="3587750" y="1330325"/>
          <p14:tracePt t="83468" x="3498850" y="1330325"/>
          <p14:tracePt t="83477" x="3402013" y="1330325"/>
          <p14:tracePt t="83485" x="3249613" y="1330325"/>
          <p14:tracePt t="83493" x="3201988" y="1330325"/>
          <p14:tracePt t="84513" x="2217738" y="2989263"/>
          <p14:tracePt t="138356" x="2168525" y="2981325"/>
          <p14:tracePt t="138364" x="2136775" y="2957513"/>
          <p14:tracePt t="138372" x="2071688" y="2941638"/>
          <p14:tracePt t="138380" x="2024063" y="2917825"/>
          <p14:tracePt t="139399" x="484188" y="2352675"/>
          <p14:tracePt t="140163" x="500063" y="2352675"/>
          <p14:tracePt t="140172" x="531813" y="2378075"/>
          <p14:tracePt t="140180" x="573088" y="2386013"/>
          <p14:tracePt t="140188" x="596900" y="2409825"/>
          <p14:tracePt t="140196" x="628650" y="2425700"/>
          <p14:tracePt t="140205" x="669925" y="2449513"/>
          <p14:tracePt t="140213" x="717550" y="2473325"/>
          <p14:tracePt t="140221" x="749300" y="2498725"/>
          <p14:tracePt t="140229" x="822325" y="2530475"/>
          <p14:tracePt t="140238" x="935038" y="2578100"/>
          <p14:tracePt t="140246" x="968375" y="2603500"/>
          <p14:tracePt t="140254" x="1063625" y="2643188"/>
          <p14:tracePt t="140263" x="1152525" y="2692400"/>
          <p14:tracePt t="140271" x="1249363" y="2740025"/>
          <p14:tracePt t="140279" x="1346200" y="2771775"/>
          <p14:tracePt t="140288" x="1419225" y="2813050"/>
          <p14:tracePt t="140296" x="1500188" y="2860675"/>
          <p14:tracePt t="140304" x="1563688" y="2884488"/>
          <p14:tracePt t="140313" x="1620838" y="2909888"/>
          <p14:tracePt t="140321" x="1685925" y="2941638"/>
          <p14:tracePt t="140329" x="1733550" y="2957513"/>
          <p14:tracePt t="140338" x="1782763" y="2981325"/>
          <p14:tracePt t="140346" x="1814513" y="2989263"/>
          <p14:tracePt t="140354" x="1862138" y="3005138"/>
          <p14:tracePt t="140363" x="1911350" y="3005138"/>
          <p14:tracePt t="140371" x="1927225" y="3014663"/>
          <p14:tracePt t="140379" x="1958975" y="3014663"/>
          <p14:tracePt t="140388" x="1984375" y="3014663"/>
          <p14:tracePt t="140396" x="2024063" y="3014663"/>
          <p14:tracePt t="140404" x="2047875" y="3014663"/>
          <p14:tracePt t="140412" x="2063750" y="3014663"/>
          <p14:tracePt t="141445" x="2233613" y="2797175"/>
          <p14:tracePt t="146146" x="2185988" y="2771775"/>
          <p14:tracePt t="146154" x="2112963" y="2747963"/>
          <p14:tracePt t="146163" x="2024063" y="2724150"/>
          <p14:tracePt t="146171" x="1951038" y="2692400"/>
          <p14:tracePt t="146179" x="1854200" y="2674938"/>
          <p14:tracePt t="146188" x="1757363" y="2643188"/>
          <p14:tracePt t="146196" x="1589088" y="2595563"/>
          <p14:tracePt t="146204" x="1395413" y="2554288"/>
          <p14:tracePt t="146213" x="1225550" y="2530475"/>
          <p14:tracePt t="146221" x="1031875" y="2506663"/>
          <p14:tracePt t="146229" x="871538" y="2506663"/>
          <p14:tracePt t="146238" x="693738" y="2506663"/>
          <p14:tracePt t="146246" x="531813" y="2506663"/>
          <p14:tracePt t="146254" x="387350" y="2506663"/>
          <p14:tracePt t="146262" x="241300" y="2554288"/>
          <p14:tracePt t="146271" x="112713" y="2619375"/>
          <p14:tracePt t="146279" x="47625" y="2643188"/>
          <p14:tracePt t="146413" x="112713" y="4117975"/>
          <p14:tracePt t="146421" x="185738" y="4191000"/>
          <p14:tracePt t="146429" x="314325" y="4303713"/>
          <p14:tracePt t="146438" x="387350" y="4335463"/>
          <p14:tracePt t="146446" x="508000" y="4400550"/>
          <p14:tracePt t="146454" x="596900" y="4424363"/>
          <p14:tracePt t="146462" x="701675" y="4448175"/>
          <p14:tracePt t="146471" x="798513" y="4471988"/>
          <p14:tracePt t="146479" x="911225" y="4497388"/>
          <p14:tracePt t="146487" x="984250" y="4497388"/>
          <p14:tracePt t="146496" x="1089025" y="4505325"/>
          <p14:tracePt t="146504" x="1201738" y="4529138"/>
          <p14:tracePt t="146512" x="1306513" y="4545013"/>
          <p14:tracePt t="146521" x="1419225" y="4552950"/>
          <p14:tracePt t="146529" x="1500188" y="4568825"/>
          <p14:tracePt t="146537" x="1597025" y="4576763"/>
          <p14:tracePt t="146546" x="1685925" y="4594225"/>
          <p14:tracePt t="146554" x="1782763" y="4602163"/>
          <p14:tracePt t="146562" x="1854200" y="4618038"/>
          <p14:tracePt t="146571" x="1935163" y="4618038"/>
          <p14:tracePt t="146579" x="2024063" y="4641850"/>
          <p14:tracePt t="146588" x="2097088" y="4641850"/>
          <p14:tracePt t="146596" x="2168525" y="4649788"/>
          <p14:tracePt t="146604" x="2241550" y="4649788"/>
          <p14:tracePt t="146613" x="2306638" y="4665663"/>
          <p14:tracePt t="146621" x="2354263" y="4665663"/>
          <p14:tracePt t="146629" x="2403475" y="4665663"/>
          <p14:tracePt t="146637" x="2459038" y="4649788"/>
          <p14:tracePt t="146646" x="2500313" y="4625975"/>
          <p14:tracePt t="146654" x="2547938" y="4602163"/>
          <p14:tracePt t="146663" x="2571750" y="4568825"/>
          <p14:tracePt t="146671" x="2597150" y="4545013"/>
          <p14:tracePt t="146679" x="2620963" y="4521200"/>
          <p14:tracePt t="146688" x="2652713" y="4479925"/>
          <p14:tracePt t="146696" x="2676525" y="4456113"/>
          <p14:tracePt t="146704" x="2693988" y="4424363"/>
          <p14:tracePt t="146712" x="2725738" y="4375150"/>
          <p14:tracePt t="146721" x="2741613" y="4351338"/>
          <p14:tracePt t="146729" x="2749550" y="4311650"/>
          <p14:tracePt t="146737" x="2765425" y="4262438"/>
          <p14:tracePt t="146746" x="2773363" y="4183063"/>
          <p14:tracePt t="146754" x="2773363" y="4141788"/>
          <p14:tracePt t="146762" x="2773363" y="4070350"/>
          <p14:tracePt t="146771" x="2773363" y="3940175"/>
          <p14:tracePt t="146779" x="2773363" y="3892550"/>
          <p14:tracePt t="146787" x="2773363" y="3803650"/>
          <p14:tracePt t="146796" x="2725738" y="3651250"/>
          <p14:tracePt t="146804" x="2701925" y="3586163"/>
          <p14:tracePt t="146812" x="2676525" y="3538538"/>
          <p14:tracePt t="146821" x="2652713" y="3489325"/>
          <p14:tracePt t="146829" x="2620963" y="3465513"/>
          <p14:tracePt t="146837" x="2579688" y="3433763"/>
          <p14:tracePt t="146846" x="2547938" y="3416300"/>
          <p14:tracePt t="146854" x="2500313" y="3400425"/>
          <p14:tracePt t="146862" x="2451100" y="3392488"/>
          <p14:tracePt t="146871" x="2403475" y="3392488"/>
          <p14:tracePt t="146879" x="2354263" y="3392488"/>
          <p14:tracePt t="146887" x="2290763" y="3392488"/>
          <p14:tracePt t="146896" x="2241550" y="3400425"/>
          <p14:tracePt t="146904" x="2193925" y="3433763"/>
          <p14:tracePt t="146912" x="2136775" y="3465513"/>
          <p14:tracePt t="146921" x="2071688" y="3513138"/>
          <p14:tracePt t="146929" x="2024063" y="3562350"/>
          <p14:tracePt t="146937" x="1974850" y="3625850"/>
          <p14:tracePt t="146946" x="1927225" y="3698875"/>
          <p14:tracePt t="146954" x="1862138" y="3803650"/>
          <p14:tracePt t="146962" x="1854200" y="3843338"/>
          <p14:tracePt t="146971" x="1814513" y="3989388"/>
          <p14:tracePt t="146979" x="1814513" y="4044950"/>
          <p14:tracePt t="146987" x="1814513" y="4133850"/>
          <p14:tracePt t="146996" x="1814513" y="4230688"/>
          <p14:tracePt t="147004" x="1814513" y="4327525"/>
          <p14:tracePt t="147012" x="1838325" y="4400550"/>
          <p14:tracePt t="147021" x="1862138" y="4471988"/>
          <p14:tracePt t="147029" x="1887538" y="4529138"/>
          <p14:tracePt t="147037" x="1927225" y="4576763"/>
          <p14:tracePt t="147046" x="1974850" y="4625975"/>
          <p14:tracePt t="147054" x="2024063" y="4665663"/>
          <p14:tracePt t="147062" x="2071688" y="4689475"/>
          <p14:tracePt t="147071" x="2136775" y="4714875"/>
          <p14:tracePt t="147080" x="2193925" y="4722813"/>
          <p14:tracePt t="147087" x="2265363" y="4738688"/>
          <p14:tracePt t="147096" x="2330450" y="4746625"/>
          <p14:tracePt t="147104" x="2386013" y="4746625"/>
          <p14:tracePt t="147112" x="2459038" y="4746625"/>
          <p14:tracePt t="147121" x="2524125" y="4746625"/>
          <p14:tracePt t="147129" x="2579688" y="4738688"/>
          <p14:tracePt t="147138" x="2628900" y="4722813"/>
          <p14:tracePt t="147146" x="2725738" y="4689475"/>
          <p14:tracePt t="147154" x="2749550" y="4673600"/>
          <p14:tracePt t="147162" x="2798763" y="4641850"/>
          <p14:tracePt t="147171" x="2822575" y="4625975"/>
          <p14:tracePt t="147179" x="2862263" y="4618038"/>
          <p14:tracePt t="148211" x="2008188" y="4165600"/>
          <p14:tracePt t="148351" x="2008188" y="4183063"/>
          <p14:tracePt t="148359" x="2039938" y="4206875"/>
          <p14:tracePt t="148367" x="2063750" y="4230688"/>
          <p14:tracePt t="148376" x="2071688" y="4254500"/>
          <p14:tracePt t="148384" x="2097088" y="4279900"/>
          <p14:tracePt t="148392" x="2112963" y="4303713"/>
          <p14:tracePt t="148400" x="2120900" y="4311650"/>
          <p14:tracePt t="148409" x="2144713" y="4327525"/>
          <p14:tracePt t="148417" x="2144713" y="4335463"/>
          <p14:tracePt t="148425" x="2168525" y="4351338"/>
          <p14:tracePt t="148434" x="2185988" y="4375150"/>
          <p14:tracePt t="148442" x="2209800" y="4384675"/>
          <p14:tracePt t="148450" x="2241550" y="4424363"/>
          <p14:tracePt t="148459" x="2265363" y="4432300"/>
          <p14:tracePt t="148467" x="2306638" y="4456113"/>
          <p14:tracePt t="148475" x="2338388" y="4471988"/>
          <p14:tracePt t="148483" x="2378075" y="4497388"/>
          <p14:tracePt t="148492" x="2411413" y="4505325"/>
          <p14:tracePt t="148500" x="2451100" y="4521200"/>
          <p14:tracePt t="148509" x="2500313" y="4529138"/>
          <p14:tracePt t="148517" x="2547938" y="4545013"/>
          <p14:tracePt t="148525" x="2579688" y="4545013"/>
          <p14:tracePt t="148533" x="2620963" y="4552950"/>
          <p14:tracePt t="148542" x="2668588" y="4552950"/>
          <p14:tracePt t="148550" x="2701925" y="4552950"/>
          <p14:tracePt t="148558" x="2717800" y="4552950"/>
          <p14:tracePt t="148567" x="2773363" y="4552950"/>
          <p14:tracePt t="148575" x="2789238" y="4552950"/>
          <p14:tracePt t="148583" x="2838450" y="4529138"/>
          <p14:tracePt t="148592" x="2846388" y="4521200"/>
          <p14:tracePt t="148600" x="2870200" y="4521200"/>
          <p14:tracePt t="148608" x="2894013" y="4497388"/>
          <p14:tracePt t="148617" x="2919413" y="4479925"/>
          <p14:tracePt t="148625" x="2943225" y="4479925"/>
          <p14:tracePt t="148633" x="2967038" y="4471988"/>
          <p14:tracePt t="148642" x="2990850" y="4456113"/>
          <p14:tracePt t="148650" x="3008313" y="4448175"/>
          <p14:tracePt t="148658" x="3032125" y="4448175"/>
          <p14:tracePt t="148667" x="3040063" y="4432300"/>
          <p14:tracePt t="148675" x="3055938" y="4432300"/>
          <p14:tracePt t="148683" x="3079750" y="4424363"/>
          <p14:tracePt t="148692" x="3087688" y="4424363"/>
          <p14:tracePt t="148700" x="3105150" y="4424363"/>
          <p14:tracePt t="148708" x="3113088" y="4424363"/>
          <p14:tracePt t="148717" x="3128963" y="4408488"/>
          <p14:tracePt t="148733" x="3136900" y="4408488"/>
          <p14:tracePt t="148750" x="3152775" y="4408488"/>
          <p14:tracePt t="148775" x="3160713" y="4408488"/>
          <p14:tracePt t="148800" x="3160713" y="4400550"/>
          <p14:tracePt t="148920" x="3136900" y="4400550"/>
          <p14:tracePt t="148929" x="3113088" y="4408488"/>
          <p14:tracePt t="148938" x="3079750" y="4424363"/>
          <p14:tracePt t="148946" x="3040063" y="4448175"/>
          <p14:tracePt t="148954" x="3032125" y="4456113"/>
          <p14:tracePt t="148963" x="2982913" y="4479925"/>
          <p14:tracePt t="148971" x="2959100" y="4497388"/>
          <p14:tracePt t="148979" x="2943225" y="4505325"/>
          <p14:tracePt t="148988" x="2919413" y="4521200"/>
          <p14:tracePt t="148996" x="2911475" y="4529138"/>
          <p14:tracePt t="149004" x="2894013" y="4545013"/>
          <p14:tracePt t="149013" x="2894013" y="4552950"/>
          <p14:tracePt t="149021" x="2886075" y="4568825"/>
          <p14:tracePt t="149038" x="2870200" y="4576763"/>
          <p14:tracePt t="149046" x="2862263" y="4576763"/>
          <p14:tracePt t="149054" x="2862263" y="4594225"/>
          <p14:tracePt t="149063" x="2862263" y="4602163"/>
          <p14:tracePt t="149071" x="2846388" y="4618038"/>
          <p14:tracePt t="149079" x="2838450" y="4625975"/>
          <p14:tracePt t="149088" x="2838450" y="4641850"/>
          <p14:tracePt t="149096" x="2822575" y="4649788"/>
          <p14:tracePt t="149113" x="2822575" y="4665663"/>
          <p14:tracePt t="149121" x="2822575" y="4673600"/>
          <p14:tracePt t="149138" x="2822575" y="4689475"/>
          <p14:tracePt t="149146" x="2822575" y="4699000"/>
          <p14:tracePt t="149154" x="2822575" y="4714875"/>
          <p14:tracePt t="149171" x="2846388" y="4722813"/>
          <p14:tracePt t="149179" x="2862263" y="4722813"/>
          <p14:tracePt t="149188" x="2886075" y="4738688"/>
          <p14:tracePt t="149196" x="2911475" y="4746625"/>
          <p14:tracePt t="149204" x="2943225" y="4746625"/>
          <p14:tracePt t="149213" x="2967038" y="4746625"/>
          <p14:tracePt t="150240" x="3668713" y="4883150"/>
          <p14:tracePt t="150558" x="3733800" y="4883150"/>
          <p14:tracePt t="150567" x="3854450" y="4867275"/>
          <p14:tracePt t="150575" x="3959225" y="4867275"/>
          <p14:tracePt t="150583" x="4048125" y="4867275"/>
          <p14:tracePt t="150592" x="4121150" y="4867275"/>
          <p14:tracePt t="150600" x="4192588" y="4867275"/>
          <p14:tracePt t="150608" x="4257675" y="4891088"/>
          <p14:tracePt t="150617" x="4289425" y="4908550"/>
          <p14:tracePt t="150625" x="4338638" y="4932363"/>
          <p14:tracePt t="150634" x="4362450" y="4932363"/>
          <p14:tracePt t="150642" x="4435475" y="4956175"/>
          <p14:tracePt t="150650" x="4483100" y="4964113"/>
          <p14:tracePt t="150658" x="4506913" y="4979988"/>
          <p14:tracePt t="150667" x="4579938" y="5003800"/>
          <p14:tracePt t="150675" x="4603750" y="5003800"/>
          <p14:tracePt t="150683" x="4629150" y="5013325"/>
          <p14:tracePt t="150692" x="4668838" y="5013325"/>
          <p14:tracePt t="150700" x="4700588" y="5029200"/>
          <p14:tracePt t="150708" x="4749800" y="5029200"/>
          <p14:tracePt t="150717" x="4765675" y="5029200"/>
          <p14:tracePt t="150725" x="4797425" y="5037138"/>
          <p14:tracePt t="150733" x="4821238" y="5037138"/>
          <p14:tracePt t="150742" x="4838700" y="5037138"/>
          <p14:tracePt t="150750" x="4846638" y="5053013"/>
          <p14:tracePt t="150759" x="4862513" y="5053013"/>
          <p14:tracePt t="150767" x="4870450" y="5053013"/>
          <p14:tracePt t="150792" x="4886325" y="5053013"/>
          <p14:tracePt t="150875" x="4870450" y="5053013"/>
          <p14:tracePt t="150884" x="4862513" y="5037138"/>
          <p14:tracePt t="150892" x="4838700" y="5037138"/>
          <p14:tracePt t="150900" x="4813300" y="5029200"/>
          <p14:tracePt t="150909" x="4773613" y="5013325"/>
          <p14:tracePt t="150917" x="4725988" y="5003800"/>
          <p14:tracePt t="150925" x="4668838" y="4987925"/>
          <p14:tracePt t="150934" x="4595813" y="4979988"/>
          <p14:tracePt t="150942" x="4532313" y="4956175"/>
          <p14:tracePt t="150950" x="4459288" y="4932363"/>
          <p14:tracePt t="150958" x="4402138" y="4916488"/>
          <p14:tracePt t="150967" x="4338638" y="4891088"/>
          <p14:tracePt t="150975" x="4281488" y="4883150"/>
          <p14:tracePt t="150984" x="4257675" y="4867275"/>
          <p14:tracePt t="150992" x="4217988" y="4859338"/>
          <p14:tracePt t="151000" x="4184650" y="4843463"/>
          <p14:tracePt t="151008" x="4160838" y="4835525"/>
          <p14:tracePt t="151017" x="4137025" y="4819650"/>
          <p14:tracePt t="151025" x="4111625" y="4819650"/>
          <p14:tracePt t="151033" x="4095750" y="4811713"/>
          <p14:tracePt t="151042" x="4087813" y="4811713"/>
          <p14:tracePt t="151050" x="4071938" y="4811713"/>
          <p14:tracePt t="151058" x="4056063" y="4794250"/>
          <p14:tracePt t="151067" x="4048125" y="4794250"/>
          <p14:tracePt t="151075" x="4032250" y="4794250"/>
          <p14:tracePt t="151083" x="4024313" y="4794250"/>
          <p14:tracePt t="151092" x="4024313" y="4786313"/>
          <p14:tracePt t="151100" x="4006850" y="4786313"/>
          <p14:tracePt t="151108" x="3998913" y="4786313"/>
          <p14:tracePt t="151116" x="3983038" y="4786313"/>
          <p14:tracePt t="151133" x="3975100" y="4770438"/>
          <p14:tracePt t="151142" x="3959225" y="4770438"/>
          <p14:tracePt t="151150" x="3951288" y="4762500"/>
          <p14:tracePt t="151158" x="3935413" y="4762500"/>
          <p14:tracePt t="151167" x="3927475" y="4746625"/>
          <p14:tracePt t="151175" x="3910013" y="4746625"/>
          <p14:tracePt t="151184" x="3902075" y="4738688"/>
          <p14:tracePt t="151200" x="3886200" y="4722813"/>
          <p14:tracePt t="151208" x="3878263" y="4714875"/>
          <p14:tracePt t="151225" x="3878263" y="4699000"/>
          <p14:tracePt t="151233" x="3878263" y="4689475"/>
          <p14:tracePt t="151250" x="3878263" y="4673600"/>
          <p14:tracePt t="151267" x="3878263" y="4665663"/>
          <p14:tracePt t="152295" x="3910013" y="4649788"/>
          <p14:tracePt t="158923" x="3935413" y="4649788"/>
          <p14:tracePt t="158932" x="3951288" y="4649788"/>
          <p14:tracePt t="158940" x="3959225" y="4649788"/>
          <p14:tracePt t="158948" x="3983038" y="4649788"/>
          <p14:tracePt t="159969" x="5056188" y="4568825"/>
          <p14:tracePt t="159984" x="5056188" y="4552950"/>
          <p14:tracePt t="160039" x="5040313" y="4552950"/>
          <p14:tracePt t="160047" x="5032375" y="4552950"/>
          <p14:tracePt t="160063" x="5014913" y="4552950"/>
          <p14:tracePt t="160072" x="4991100" y="4552950"/>
          <p14:tracePt t="160080" x="4967288" y="4552950"/>
          <p14:tracePt t="160088" x="4959350" y="4568825"/>
          <p14:tracePt t="160096" x="4935538" y="4576763"/>
          <p14:tracePt t="160104" x="4918075" y="4602163"/>
          <p14:tracePt t="160112" x="4886325" y="4641850"/>
          <p14:tracePt t="160121" x="4886325" y="4649788"/>
          <p14:tracePt t="160129" x="4846638" y="4689475"/>
          <p14:tracePt t="160137" x="4838700" y="4714875"/>
          <p14:tracePt t="160145" x="4821238" y="4746625"/>
          <p14:tracePt t="160153" x="4813300" y="4770438"/>
          <p14:tracePt t="160161" x="4813300" y="4811713"/>
          <p14:tracePt t="160169" x="4813300" y="4835525"/>
          <p14:tracePt t="160177" x="4813300" y="4891088"/>
          <p14:tracePt t="160192" x="4813300" y="4932363"/>
          <p14:tracePt t="160200" x="4813300" y="4956175"/>
          <p14:tracePt t="160208" x="4813300" y="4987925"/>
          <p14:tracePt t="160216" x="4813300" y="5013325"/>
          <p14:tracePt t="160225" x="4813300" y="5037138"/>
          <p14:tracePt t="160233" x="4838700" y="5084763"/>
          <p14:tracePt t="160241" x="4846638" y="5100638"/>
          <p14:tracePt t="160250" x="4870450" y="5126038"/>
          <p14:tracePt t="160258" x="4894263" y="5133975"/>
          <p14:tracePt t="160266" x="4935538" y="5165725"/>
          <p14:tracePt t="160275" x="4943475" y="5165725"/>
          <p14:tracePt t="160283" x="4967288" y="5173663"/>
          <p14:tracePt t="160291" x="5014913" y="5189538"/>
          <p14:tracePt t="160300" x="5080000" y="5197475"/>
          <p14:tracePt t="160308" x="5111750" y="5197475"/>
          <p14:tracePt t="160316" x="5153025" y="5197475"/>
          <p14:tracePt t="160325" x="5184775" y="5197475"/>
          <p14:tracePt t="160333" x="5224463" y="5197475"/>
          <p14:tracePt t="160342" x="5233988" y="5189538"/>
          <p14:tracePt t="160350" x="5273675" y="5173663"/>
          <p14:tracePt t="160358" x="5297488" y="5165725"/>
          <p14:tracePt t="160366" x="5305425" y="5133975"/>
          <p14:tracePt t="160375" x="5329238" y="5126038"/>
          <p14:tracePt t="160383" x="5346700" y="5100638"/>
          <p14:tracePt t="160391" x="5370513" y="5084763"/>
          <p14:tracePt t="160400" x="5370513" y="5076825"/>
          <p14:tracePt t="160408" x="5378450" y="5037138"/>
          <p14:tracePt t="160416" x="5378450" y="5013325"/>
          <p14:tracePt t="160425" x="5378450" y="4979988"/>
          <p14:tracePt t="160433" x="5378450" y="4940300"/>
          <p14:tracePt t="160441" x="5378450" y="4908550"/>
          <p14:tracePt t="160450" x="5378450" y="4859338"/>
          <p14:tracePt t="160458" x="5354638" y="4811713"/>
          <p14:tracePt t="160466" x="5346700" y="4762500"/>
          <p14:tracePt t="160475" x="5329238" y="4738688"/>
          <p14:tracePt t="160483" x="5321300" y="4699000"/>
          <p14:tracePt t="160491" x="5297488" y="4665663"/>
          <p14:tracePt t="160500" x="5281613" y="4641850"/>
          <p14:tracePt t="160508" x="5273675" y="4618038"/>
          <p14:tracePt t="160517" x="5249863" y="4594225"/>
          <p14:tracePt t="160525" x="5233988" y="4576763"/>
          <p14:tracePt t="160533" x="5208588" y="4545013"/>
          <p14:tracePt t="160541" x="5184775" y="4521200"/>
          <p14:tracePt t="160550" x="5160963" y="4505325"/>
          <p14:tracePt t="160558" x="5127625" y="4471988"/>
          <p14:tracePt t="160566" x="5087938" y="4448175"/>
          <p14:tracePt t="160575" x="5040313" y="4408488"/>
          <p14:tracePt t="160583" x="4991100" y="4359275"/>
          <p14:tracePt t="160591" x="4935538" y="4335463"/>
          <p14:tracePt t="160600" x="4870450" y="4303713"/>
          <p14:tracePt t="160608" x="4821238" y="4262438"/>
          <p14:tracePt t="160617" x="4773613" y="4238625"/>
          <p14:tracePt t="160625" x="4716463" y="4230688"/>
          <p14:tracePt t="160633" x="4668838" y="4206875"/>
          <p14:tracePt t="160641" x="4556125" y="4191000"/>
          <p14:tracePt t="160650" x="4506913" y="4191000"/>
          <p14:tracePt t="160658" x="4459288" y="4191000"/>
          <p14:tracePt t="160666" x="4435475" y="4191000"/>
          <p14:tracePt t="160675" x="4378325" y="4191000"/>
          <p14:tracePt t="160683" x="4338638" y="4206875"/>
          <p14:tracePt t="160692" x="4305300" y="4230688"/>
          <p14:tracePt t="160700" x="4289425" y="4238625"/>
          <p14:tracePt t="160708" x="4241800" y="4279900"/>
          <p14:tracePt t="160716" x="4208463" y="4287838"/>
          <p14:tracePt t="160725" x="4168775" y="4327525"/>
          <p14:tracePt t="160733" x="4144963" y="4351338"/>
          <p14:tracePt t="160741" x="4121150" y="4384675"/>
          <p14:tracePt t="160750" x="4095750" y="4400550"/>
          <p14:tracePt t="160758" x="4087813" y="4424363"/>
          <p14:tracePt t="160766" x="4056063" y="4448175"/>
          <p14:tracePt t="160775" x="4048125" y="4456113"/>
          <p14:tracePt t="160783" x="4032250" y="4479925"/>
          <p14:tracePt t="160791" x="4024313" y="4479925"/>
          <p14:tracePt t="160800" x="4024313" y="4497388"/>
          <p14:tracePt t="160817" x="4024313" y="4505325"/>
          <p14:tracePt t="160834" x="4024313" y="4521200"/>
          <p14:tracePt t="160850" x="4024313" y="4529138"/>
          <p14:tracePt t="160862" x="4024313" y="4545013"/>
          <p14:tracePt t="160879" x="4032250" y="4552950"/>
          <p14:tracePt t="160888" x="4048125" y="4552950"/>
          <p14:tracePt t="160896" x="4056063" y="4568825"/>
          <p14:tracePt t="160904" x="4071938" y="4576763"/>
          <p14:tracePt t="160913" x="4087813" y="4576763"/>
          <p14:tracePt t="160921" x="4095750" y="4594225"/>
          <p14:tracePt t="160929" x="4111625" y="4602163"/>
          <p14:tracePt t="160938" x="4121150" y="4602163"/>
          <p14:tracePt t="160946" x="4137025" y="4618038"/>
          <p14:tracePt t="160954" x="4144963" y="4618038"/>
          <p14:tracePt t="160963" x="4160838" y="4618038"/>
          <p14:tracePt t="160971" x="4168775" y="4625975"/>
          <p14:tracePt t="160979" x="4184650" y="4625975"/>
          <p14:tracePt t="160988" x="4192588" y="4641850"/>
          <p14:tracePt t="162014" x="4910138" y="4746625"/>
          <p14:tracePt t="163523" x="4959350" y="4746625"/>
          <p14:tracePt t="163532" x="4983163" y="4746625"/>
          <p14:tracePt t="163540" x="5014913" y="4746625"/>
          <p14:tracePt t="163548" x="5064125" y="4746625"/>
          <p14:tracePt t="164569" x="6499225" y="4964113"/>
          <p14:tracePt t="164593" x="6483350" y="4964113"/>
          <p14:tracePt t="164600" x="6475413" y="4964113"/>
          <p14:tracePt t="164608" x="6459538" y="4964113"/>
          <p14:tracePt t="164617" x="6450013" y="4964113"/>
          <p14:tracePt t="164625" x="6434138" y="4979988"/>
          <p14:tracePt t="164633" x="6426200" y="4987925"/>
          <p14:tracePt t="164642" x="6410325" y="4987925"/>
          <p14:tracePt t="164650" x="6402388" y="5003800"/>
          <p14:tracePt t="164667" x="6386513" y="5013325"/>
          <p14:tracePt t="164675" x="6378575" y="5029200"/>
          <p14:tracePt t="164692" x="6362700" y="5037138"/>
          <p14:tracePt t="164708" x="6354763" y="5053013"/>
          <p14:tracePt t="164717" x="6337300" y="5053013"/>
          <p14:tracePt t="164721" x="6337300" y="5060950"/>
          <p14:tracePt t="164738" x="6329363" y="5076825"/>
          <p14:tracePt t="164754" x="6329363" y="5084763"/>
          <p14:tracePt t="164771" x="6329363" y="5100638"/>
          <p14:tracePt t="164785" x="6329363" y="5108575"/>
          <p14:tracePt t="164800" x="6329363" y="5126038"/>
          <p14:tracePt t="164825" x="6329363" y="5133975"/>
          <p14:tracePt t="164833" x="6329363" y="5149850"/>
          <p14:tracePt t="164846" x="6337300" y="5149850"/>
          <p14:tracePt t="164854" x="6354763" y="5165725"/>
          <p14:tracePt t="164863" x="6362700" y="5165725"/>
          <p14:tracePt t="164871" x="6378575" y="5173663"/>
          <p14:tracePt t="164879" x="6386513" y="5173663"/>
          <p14:tracePt t="164888" x="6402388" y="5173663"/>
          <p14:tracePt t="164896" x="6410325" y="5189538"/>
          <p14:tracePt t="164904" x="6426200" y="5189538"/>
          <p14:tracePt t="164913" x="6434138" y="5189538"/>
          <p14:tracePt t="164921" x="6450013" y="5189538"/>
          <p14:tracePt t="164929" x="6459538" y="5189538"/>
          <p14:tracePt t="164937" x="6483350" y="5189538"/>
          <p14:tracePt t="164946" x="6499225" y="5189538"/>
          <p14:tracePt t="164954" x="6507163" y="5189538"/>
          <p14:tracePt t="164962" x="6523038" y="5189538"/>
          <p14:tracePt t="164971" x="6546850" y="5189538"/>
          <p14:tracePt t="164979" x="6556375" y="5173663"/>
          <p14:tracePt t="164988" x="6572250" y="5173663"/>
          <p14:tracePt t="164996" x="6572250" y="5165725"/>
          <p14:tracePt t="165004" x="6580188" y="5165725"/>
          <p14:tracePt t="165021" x="6580188" y="5149850"/>
          <p14:tracePt t="165029" x="6596063" y="5149850"/>
          <p14:tracePt t="165038" x="6596063" y="5133975"/>
          <p14:tracePt t="165054" x="6604000" y="5126038"/>
          <p14:tracePt t="165063" x="6604000" y="5108575"/>
          <p14:tracePt t="165071" x="6604000" y="5100638"/>
          <p14:tracePt t="165079" x="6604000" y="5084763"/>
          <p14:tracePt t="165087" x="6604000" y="5060950"/>
          <p14:tracePt t="165096" x="6580188" y="5037138"/>
          <p14:tracePt t="165104" x="6572250" y="5013325"/>
          <p14:tracePt t="165113" x="6530975" y="4979988"/>
          <p14:tracePt t="165121" x="6499225" y="4932363"/>
          <p14:tracePt t="165129" x="6450013" y="4883150"/>
          <p14:tracePt t="165137" x="6354763" y="4811713"/>
          <p14:tracePt t="165146" x="6281738" y="4746625"/>
          <p14:tracePt t="165154" x="6192838" y="4699000"/>
          <p14:tracePt t="165163" x="6135688" y="4673600"/>
          <p14:tracePt t="165171" x="6030913" y="4625975"/>
          <p14:tracePt t="165179" x="5951538" y="4594225"/>
          <p14:tracePt t="165187" x="5854700" y="4568825"/>
          <p14:tracePt t="165196" x="5741988" y="4529138"/>
          <p14:tracePt t="165204" x="5588000" y="4505325"/>
          <p14:tracePt t="165212" x="5522913" y="4497388"/>
          <p14:tracePt t="165221" x="5426075" y="4497388"/>
          <p14:tracePt t="165229" x="5329238" y="4497388"/>
          <p14:tracePt t="165238" x="5249863" y="4497388"/>
          <p14:tracePt t="165246" x="5176838" y="4497388"/>
          <p14:tracePt t="165254" x="5103813" y="4497388"/>
          <p14:tracePt t="165262" x="5032375" y="4497388"/>
          <p14:tracePt t="165271" x="4967288" y="4497388"/>
          <p14:tracePt t="165279" x="4910138" y="4505325"/>
          <p14:tracePt t="165287" x="4894263" y="4505325"/>
          <p14:tracePt t="165296" x="4846638" y="4521200"/>
          <p14:tracePt t="165304" x="4813300" y="4529138"/>
          <p14:tracePt t="165312" x="4789488" y="4529138"/>
          <p14:tracePt t="165321" x="4765675" y="4545013"/>
          <p14:tracePt t="165329" x="4725988" y="4552950"/>
          <p14:tracePt t="165337" x="4716463" y="4552950"/>
          <p14:tracePt t="165346" x="4692650" y="4568825"/>
          <p14:tracePt t="165354" x="4676775" y="4568825"/>
          <p14:tracePt t="165362" x="4668838" y="4576763"/>
          <p14:tracePt t="165371" x="4652963" y="4594225"/>
          <p14:tracePt t="165379" x="4645025" y="4594225"/>
          <p14:tracePt t="165387" x="4629150" y="4602163"/>
          <p14:tracePt t="165396" x="4629150" y="4618038"/>
          <p14:tracePt t="165404" x="4629150" y="4665663"/>
          <p14:tracePt t="165412" x="4629150" y="4689475"/>
          <p14:tracePt t="165421" x="4645025" y="4714875"/>
          <p14:tracePt t="165429" x="4668838" y="4738688"/>
          <p14:tracePt t="165437" x="4692650" y="4762500"/>
          <p14:tracePt t="165446" x="4725988" y="4786313"/>
          <p14:tracePt t="165454" x="4765675" y="4811713"/>
          <p14:tracePt t="165462" x="4813300" y="4835525"/>
          <p14:tracePt t="165471" x="4846638" y="4843463"/>
          <p14:tracePt t="165479" x="4894263" y="4867275"/>
          <p14:tracePt t="165487" x="4943475" y="4883150"/>
          <p14:tracePt t="165496" x="4983163" y="4883150"/>
          <p14:tracePt t="165504" x="5032375" y="4883150"/>
          <p14:tracePt t="165512" x="5080000" y="4891088"/>
          <p14:tracePt t="165521" x="5111750" y="4891088"/>
          <p14:tracePt t="165529" x="5153025" y="4891088"/>
          <p14:tracePt t="165537" x="5200650" y="4891088"/>
          <p14:tracePt t="165546" x="5208588" y="4891088"/>
          <p14:tracePt t="165554" x="5273675" y="4891088"/>
          <p14:tracePt t="165562" x="5305425" y="4891088"/>
          <p14:tracePt t="165571" x="5346700" y="4891088"/>
          <p14:tracePt t="165579" x="5370513" y="4891088"/>
          <p14:tracePt t="165587" x="5402263" y="4883150"/>
          <p14:tracePt t="166620" x="6135688" y="4625975"/>
          <p14:tracePt t="166635" x="6143625" y="4625975"/>
          <p14:tracePt t="166650" x="6143625" y="4618038"/>
          <p14:tracePt t="166666" x="6161088" y="4618038"/>
          <p14:tracePt t="167130" x="6143625" y="4618038"/>
          <p14:tracePt t="167146" x="6143625" y="4625975"/>
          <p14:tracePt t="167163" x="6135688" y="4625975"/>
          <p14:tracePt t="167171" x="6135688" y="4641850"/>
          <p14:tracePt t="167187" x="6119813" y="4649788"/>
          <p14:tracePt t="167195" x="6119813" y="4665663"/>
          <p14:tracePt t="167203" x="6111875" y="4665663"/>
          <p14:tracePt t="167211" x="6111875" y="4673600"/>
          <p14:tracePt t="167233" x="6096000" y="4689475"/>
          <p14:tracePt t="167250" x="6096000" y="4699000"/>
          <p14:tracePt t="167258" x="6080125" y="4699000"/>
          <p14:tracePt t="167263" x="6080125" y="4714875"/>
          <p14:tracePt t="167287" x="6072188" y="4722813"/>
          <p14:tracePt t="167321" x="6072188" y="4738688"/>
          <p14:tracePt t="167350" x="6056313" y="4738688"/>
          <p14:tracePt t="167675" x="6056313" y="4746625"/>
          <p14:tracePt t="167683" x="6072188" y="4746625"/>
          <p14:tracePt t="167733" x="6080125" y="4746625"/>
          <p14:tracePt t="167766" x="6096000" y="4746625"/>
          <p14:tracePt t="168786" x="4789488" y="4594225"/>
          <p14:tracePt t="168792" x="4773613" y="4594225"/>
          <p14:tracePt t="168823" x="4765675" y="4576763"/>
          <p14:tracePt t="168856" x="4749800" y="4568825"/>
          <p14:tracePt t="168888" x="4741863" y="4568825"/>
          <p14:tracePt t="168921" x="4725988" y="4552950"/>
          <p14:tracePt t="168946" x="4716463" y="4552950"/>
          <p14:tracePt t="168954" x="4700588" y="4552950"/>
          <p14:tracePt t="168971" x="4700588" y="4545013"/>
          <p14:tracePt t="168979" x="4692650" y="4545013"/>
          <p14:tracePt t="169018" x="4676775" y="4545013"/>
          <p14:tracePt t="169246" x="4692650" y="4545013"/>
          <p14:tracePt t="169271" x="4700588" y="4545013"/>
          <p14:tracePt t="169287" x="4716463" y="4545013"/>
          <p14:tracePt t="169304" x="4725988" y="4529138"/>
          <p14:tracePt t="169321" x="4741863" y="4529138"/>
          <p14:tracePt t="169329" x="4749800" y="4529138"/>
          <p14:tracePt t="169338" x="4765675" y="4529138"/>
          <p14:tracePt t="169346" x="4773613" y="4529138"/>
          <p14:tracePt t="169354" x="4789488" y="4529138"/>
          <p14:tracePt t="169363" x="4797425" y="4529138"/>
          <p14:tracePt t="169371" x="4813300" y="4529138"/>
          <p14:tracePt t="169379" x="4821238" y="4521200"/>
          <p14:tracePt t="169388" x="4838700" y="4521200"/>
          <p14:tracePt t="169396" x="4846638" y="4521200"/>
          <p14:tracePt t="169413" x="4862513" y="4521200"/>
          <p14:tracePt t="169421" x="4870450" y="4505325"/>
          <p14:tracePt t="169429" x="4886325" y="4505325"/>
          <p14:tracePt t="169454" x="4894263" y="4505325"/>
          <p14:tracePt t="169471" x="4910138" y="4505325"/>
          <p14:tracePt t="169483" x="4918075" y="4505325"/>
          <p14:tracePt t="169500" x="4918075" y="4497388"/>
          <p14:tracePt t="169517" x="4935538" y="4497388"/>
          <p14:tracePt t="169775" x="4943475" y="4497388"/>
          <p14:tracePt t="169800" x="4959350" y="4497388"/>
          <p14:tracePt t="169825" x="4967288" y="4497388"/>
          <p14:tracePt t="169833" x="4983163" y="4497388"/>
          <p14:tracePt t="169842" x="4991100" y="4497388"/>
          <p14:tracePt t="170867" x="5878513" y="4618038"/>
          <p14:tracePt t="177864" x="5902325" y="4618038"/>
          <p14:tracePt t="177872" x="5910263" y="4625975"/>
          <p14:tracePt t="177880" x="5934075" y="4649788"/>
          <p14:tracePt t="177889" x="5999163" y="4689475"/>
          <p14:tracePt t="178911" x="7112000" y="5173663"/>
          <p14:tracePt t="178926" x="7127875" y="5173663"/>
          <p14:tracePt t="178930" x="7135813" y="5173663"/>
          <p14:tracePt t="178939" x="7151688" y="5173663"/>
          <p14:tracePt t="178947" x="7159625" y="5173663"/>
          <p14:tracePt t="178955" x="7200900" y="5173663"/>
          <p14:tracePt t="178964" x="7208838" y="5173663"/>
          <p14:tracePt t="178979" x="7232650" y="5173663"/>
          <p14:tracePt t="178988" x="7248525" y="5173663"/>
          <p14:tracePt t="178996" x="7256463" y="5173663"/>
          <p14:tracePt t="179013" x="7273925" y="5165725"/>
          <p14:tracePt t="179021" x="7281863" y="5165725"/>
          <p14:tracePt t="179038" x="7297738" y="5149850"/>
          <p14:tracePt t="179062" x="7297738" y="5133975"/>
          <p14:tracePt t="179071" x="7305675" y="5133975"/>
          <p14:tracePt t="179079" x="7305675" y="5126038"/>
          <p14:tracePt t="179104" x="7305675" y="5108575"/>
          <p14:tracePt t="179133" x="7305675" y="5100638"/>
          <p14:tracePt t="179167" x="7297738" y="5084763"/>
          <p14:tracePt t="179183" x="7273925" y="5076825"/>
          <p14:tracePt t="179191" x="7256463" y="5060950"/>
          <p14:tracePt t="179199" x="7232650" y="5060950"/>
          <p14:tracePt t="179208" x="7208838" y="5053013"/>
          <p14:tracePt t="179216" x="7177088" y="5037138"/>
          <p14:tracePt t="179224" x="7135813" y="5029200"/>
          <p14:tracePt t="179232" x="7104063" y="5013325"/>
          <p14:tracePt t="179246" x="7064375" y="5013325"/>
          <p14:tracePt t="179254" x="7038975" y="5003800"/>
          <p14:tracePt t="179263" x="7007225" y="4987925"/>
          <p14:tracePt t="179271" x="6983413" y="4987925"/>
          <p14:tracePt t="179279" x="6942138" y="4979988"/>
          <p14:tracePt t="179288" x="6918325" y="4979988"/>
          <p14:tracePt t="179296" x="6894513" y="4979988"/>
          <p14:tracePt t="179304" x="6886575" y="4964113"/>
          <p14:tracePt t="179312" x="6862763" y="4964113"/>
          <p14:tracePt t="179321" x="6845300" y="4964113"/>
          <p14:tracePt t="179329" x="6837363" y="4964113"/>
          <p14:tracePt t="179338" x="6797675" y="4964113"/>
          <p14:tracePt t="179346" x="6789738" y="4964113"/>
          <p14:tracePt t="179363" x="6765925" y="4964113"/>
          <p14:tracePt t="179379" x="6748463" y="4964113"/>
          <p14:tracePt t="179395" x="6740525" y="4964113"/>
          <p14:tracePt t="179475" x="6724650" y="4964113"/>
          <p14:tracePt t="179491" x="6716713" y="4964113"/>
          <p14:tracePt t="179504" x="6700838" y="4964113"/>
          <p14:tracePt t="179521" x="6692900" y="4964113"/>
          <p14:tracePt t="179537" x="6677025" y="4964113"/>
          <p14:tracePt t="179566" x="6669088" y="4964113"/>
          <p14:tracePt t="179656" x="6669088" y="4956175"/>
          <p14:tracePt t="179663" x="6677025" y="4940300"/>
          <p14:tracePt t="179672" x="6692900" y="4932363"/>
          <p14:tracePt t="179680" x="6700838" y="4916488"/>
          <p14:tracePt t="179688" x="6724650" y="4908550"/>
          <p14:tracePt t="179696" x="6740525" y="4891088"/>
          <p14:tracePt t="179704" x="6748463" y="4883150"/>
          <p14:tracePt t="179713" x="6773863" y="4867275"/>
          <p14:tracePt t="179721" x="6789738" y="4859338"/>
          <p14:tracePt t="179729" x="6797675" y="4843463"/>
          <p14:tracePt t="179738" x="6813550" y="4835525"/>
          <p14:tracePt t="179746" x="6837363" y="4819650"/>
          <p14:tracePt t="179754" x="6845300" y="4811713"/>
          <p14:tracePt t="179771" x="6862763" y="4794250"/>
          <p14:tracePt t="179779" x="6870700" y="4794250"/>
          <p14:tracePt t="179788" x="6886575" y="4786313"/>
          <p14:tracePt t="179796" x="6894513" y="4786313"/>
          <p14:tracePt t="179813" x="6910388" y="4770438"/>
          <p14:tracePt t="179838" x="6918325" y="4770438"/>
          <p14:tracePt t="179862" x="6934200" y="4762500"/>
          <p14:tracePt t="179924" x="6934200" y="4746625"/>
          <p14:tracePt t="179989" x="6942138" y="4746625"/>
          <p14:tracePt t="180021" x="6942138" y="4738688"/>
          <p14:tracePt t="181007" x="6958013" y="4738688"/>
          <p14:tracePt t="181054" x="6967538" y="4738688"/>
          <p14:tracePt t="181087" x="6983413" y="4738688"/>
          <p14:tracePt t="181104" x="6991350" y="4738688"/>
          <p14:tracePt t="181129" x="7007225" y="4738688"/>
          <p14:tracePt t="181163" x="7015163" y="4738688"/>
          <p14:tracePt t="181196" x="7031038" y="4738688"/>
          <p14:tracePt t="182000" x="7038975" y="4738688"/>
          <p14:tracePt t="182033" x="7054850" y="4738688"/>
          <p14:tracePt t="182065" x="7064375" y="4738688"/>
          <p14:tracePt t="182104" x="7080250" y="4738688"/>
          <p14:tracePt t="182137" x="7088188" y="4738688"/>
          <p14:tracePt t="183163" x="7112000" y="4738688"/>
          <p14:tracePt t="185337" x="7127875" y="4738688"/>
          <p14:tracePt t="185346" x="7151688" y="4738688"/>
          <p14:tracePt t="185354" x="7177088" y="4746625"/>
          <p14:tracePt t="186384" x="11136313" y="5076825"/>
          <p14:tracePt t="186394" x="11160125" y="5076825"/>
          <p14:tracePt t="186399" x="11199813" y="5076825"/>
          <p14:tracePt t="186406" x="11207750" y="5076825"/>
          <p14:tracePt t="186414" x="11249025" y="5076825"/>
          <p14:tracePt t="186422" x="11256963" y="5076825"/>
          <p14:tracePt t="186430" x="11280775" y="5076825"/>
          <p14:tracePt t="186438" x="11304588" y="5076825"/>
          <p14:tracePt t="186446" x="11329988" y="5076825"/>
          <p14:tracePt t="186455" x="11345863" y="5076825"/>
          <p14:tracePt t="186463" x="11369675" y="5076825"/>
          <p14:tracePt t="186471" x="11377613" y="5060950"/>
          <p14:tracePt t="186480" x="11393488" y="5060950"/>
          <p14:tracePt t="186496" x="11401425" y="5053013"/>
          <p14:tracePt t="186504" x="11417300" y="5053013"/>
          <p14:tracePt t="186529" x="11425238" y="5037138"/>
          <p14:tracePt t="186697" x="11417300" y="5037138"/>
          <p14:tracePt t="186705" x="11393488" y="5037138"/>
          <p14:tracePt t="186713" x="11377613" y="5037138"/>
          <p14:tracePt t="186721" x="11329988" y="5037138"/>
          <p14:tracePt t="186730" x="11280775" y="5029200"/>
          <p14:tracePt t="186738" x="11223625" y="5013325"/>
          <p14:tracePt t="186754" x="11014075" y="4987925"/>
          <p14:tracePt t="186762" x="10966450" y="4987925"/>
          <p14:tracePt t="186771" x="10885488" y="4987925"/>
          <p14:tracePt t="186779" x="10788650" y="4987925"/>
          <p14:tracePt t="186788" x="10699750" y="4987925"/>
          <p14:tracePt t="186796" x="10620375" y="4987925"/>
          <p14:tracePt t="186804" x="10531475" y="4987925"/>
          <p14:tracePt t="186813" x="10458450" y="4987925"/>
          <p14:tracePt t="186821" x="10377488" y="4987925"/>
          <p14:tracePt t="186829" x="10304463" y="5003800"/>
          <p14:tracePt t="186837" x="10240963" y="5003800"/>
          <p14:tracePt t="186846" x="10217150" y="5013325"/>
          <p14:tracePt t="186854" x="10152063" y="5013325"/>
          <p14:tracePt t="186863" x="10120313" y="5029200"/>
          <p14:tracePt t="186871" x="10079038" y="5029200"/>
          <p14:tracePt t="186879" x="10047288" y="5037138"/>
          <p14:tracePt t="186888" x="10031413" y="5037138"/>
          <p14:tracePt t="186896" x="10006013" y="5037138"/>
          <p14:tracePt t="186904" x="9982200" y="5037138"/>
          <p14:tracePt t="186913" x="9974263" y="5037138"/>
          <p14:tracePt t="186921" x="9958388" y="5037138"/>
          <p14:tracePt t="186938" x="9950450" y="5037138"/>
          <p14:tracePt t="186946" x="9934575" y="5053013"/>
          <p14:tracePt t="186954" x="9926638" y="5053013"/>
          <p14:tracePt t="186979" x="9910763" y="5053013"/>
          <p14:tracePt t="187023" x="9901238" y="5053013"/>
          <p14:tracePt t="187055" x="9885363" y="5053013"/>
          <p14:tracePt t="187137" x="9877425" y="5053013"/>
          <p14:tracePt t="187163" x="9861550" y="5037138"/>
          <p14:tracePt t="187171" x="9861550" y="5029200"/>
          <p14:tracePt t="187179" x="9861550" y="5013325"/>
          <p14:tracePt t="187188" x="9853613" y="5003800"/>
          <p14:tracePt t="187196" x="9853613" y="4987925"/>
          <p14:tracePt t="187204" x="9837738" y="4979988"/>
          <p14:tracePt t="187213" x="9837738" y="4956175"/>
          <p14:tracePt t="187221" x="9829800" y="4932363"/>
          <p14:tracePt t="187229" x="9813925" y="4916488"/>
          <p14:tracePt t="187238" x="9805988" y="4891088"/>
          <p14:tracePt t="187246" x="9805988" y="4867275"/>
          <p14:tracePt t="187254" x="9788525" y="4843463"/>
          <p14:tracePt t="187263" x="9780588" y="4819650"/>
          <p14:tracePt t="187271" x="9764713" y="4811713"/>
          <p14:tracePt t="187279" x="9756775" y="4786313"/>
          <p14:tracePt t="187287" x="9740900" y="4762500"/>
          <p14:tracePt t="187296" x="9732963" y="4746625"/>
          <p14:tracePt t="187304" x="9717088" y="4722813"/>
          <p14:tracePt t="187313" x="9691688" y="4714875"/>
          <p14:tracePt t="187321" x="9683750" y="4699000"/>
          <p14:tracePt t="187329" x="9659938" y="4673600"/>
          <p14:tracePt t="187337" x="9644063" y="4665663"/>
          <p14:tracePt t="187346" x="9620250" y="4649788"/>
          <p14:tracePt t="187354" x="9594850" y="4641850"/>
          <p14:tracePt t="187362" x="9571038" y="4625975"/>
          <p14:tracePt t="187371" x="9563100" y="4618038"/>
          <p14:tracePt t="187379" x="9539288" y="4602163"/>
          <p14:tracePt t="187387" x="9498013" y="4594225"/>
          <p14:tracePt t="188407" x="8628063" y="4456113"/>
          <p14:tracePt t="188415" x="8578850" y="4448175"/>
          <p14:tracePt t="188421" x="8555038" y="4432300"/>
          <p14:tracePt t="188430" x="8523288" y="4432300"/>
          <p14:tracePt t="188439" x="8482013" y="4432300"/>
          <p14:tracePt t="188447" x="8434388" y="4424363"/>
          <p14:tracePt t="188455" x="8377238" y="4408488"/>
          <p14:tracePt t="188463" x="8313738" y="4408488"/>
          <p14:tracePt t="188472" x="8240713" y="4384675"/>
          <p14:tracePt t="188480" x="8167688" y="4375150"/>
          <p14:tracePt t="188488" x="8031163" y="4351338"/>
          <p14:tracePt t="188497" x="7958138" y="4335463"/>
          <p14:tracePt t="188505" x="7886700" y="4335463"/>
          <p14:tracePt t="188521" x="7829550" y="4327525"/>
          <p14:tracePt t="188529" x="7708900" y="4327525"/>
          <p14:tracePt t="188537" x="7659688" y="4327525"/>
          <p14:tracePt t="188546" x="7612063" y="4327525"/>
          <p14:tracePt t="188554" x="7572375" y="4327525"/>
          <p14:tracePt t="188562" x="7523163" y="4327525"/>
          <p14:tracePt t="188571" x="7475538" y="4335463"/>
          <p14:tracePt t="188579" x="7466013" y="4335463"/>
          <p14:tracePt t="188587" x="7426325" y="4351338"/>
          <p14:tracePt t="188596" x="7402513" y="4359275"/>
          <p14:tracePt t="188604" x="7378700" y="4375150"/>
          <p14:tracePt t="188612" x="7353300" y="4384675"/>
          <p14:tracePt t="188621" x="7329488" y="4384675"/>
          <p14:tracePt t="188629" x="7321550" y="4400550"/>
          <p14:tracePt t="188646" x="7305675" y="4400550"/>
          <p14:tracePt t="188663" x="7305675" y="4408488"/>
          <p14:tracePt t="188806" x="7305675" y="4424363"/>
          <p14:tracePt t="188814" x="7321550" y="4424363"/>
          <p14:tracePt t="188822" x="7321550" y="4432300"/>
          <p14:tracePt t="188830" x="7329488" y="4448175"/>
          <p14:tracePt t="188838" x="7353300" y="4456113"/>
          <p14:tracePt t="188846" x="7370763" y="4479925"/>
          <p14:tracePt t="188854" x="7394575" y="4497388"/>
          <p14:tracePt t="188863" x="7418388" y="4521200"/>
          <p14:tracePt t="188871" x="7442200" y="4545013"/>
          <p14:tracePt t="188888" x="7491413" y="4602163"/>
          <p14:tracePt t="188896" x="7515225" y="4641850"/>
          <p14:tracePt t="188904" x="7546975" y="4665663"/>
          <p14:tracePt t="188913" x="7588250" y="4699000"/>
          <p14:tracePt t="188921" x="7596188" y="4714875"/>
          <p14:tracePt t="188929" x="7635875" y="4746625"/>
          <p14:tracePt t="188937" x="7659688" y="4762500"/>
          <p14:tracePt t="188946" x="7685088" y="4794250"/>
          <p14:tracePt t="188954" x="7708900" y="4811713"/>
          <p14:tracePt t="188963" x="7732713" y="4835525"/>
          <p14:tracePt t="188971" x="7740650" y="4843463"/>
          <p14:tracePt t="188979" x="7764463" y="4859338"/>
          <p14:tracePt t="188987" x="7781925" y="4867275"/>
          <p14:tracePt t="188996" x="7805738" y="4891088"/>
          <p14:tracePt t="189004" x="7813675" y="4891088"/>
          <p14:tracePt t="189013" x="7837488" y="4908550"/>
          <p14:tracePt t="189021" x="7853363" y="4916488"/>
          <p14:tracePt t="189029" x="7861300" y="4932363"/>
          <p14:tracePt t="189038" x="7902575" y="4932363"/>
          <p14:tracePt t="189046" x="7910513" y="4940300"/>
          <p14:tracePt t="189054" x="7950200" y="4956175"/>
          <p14:tracePt t="189062" x="7983538" y="4956175"/>
          <p14:tracePt t="189071" x="8023225" y="4956175"/>
          <p14:tracePt t="189079" x="8047038" y="4956175"/>
          <p14:tracePt t="189087" x="8080375" y="4956175"/>
          <p14:tracePt t="189096" x="8135938" y="4956175"/>
          <p14:tracePt t="189104" x="8167688" y="4940300"/>
          <p14:tracePt t="189113" x="8208963" y="4916488"/>
          <p14:tracePt t="189121" x="8256588" y="4891088"/>
          <p14:tracePt t="189129" x="8289925" y="4867275"/>
          <p14:tracePt t="189138" x="8337550" y="4835525"/>
          <p14:tracePt t="189146" x="8377238" y="4786313"/>
          <p14:tracePt t="189154" x="8410575" y="4762500"/>
          <p14:tracePt t="189162" x="8434388" y="4722813"/>
          <p14:tracePt t="189171" x="8458200" y="4673600"/>
          <p14:tracePt t="189179" x="8474075" y="4665663"/>
          <p14:tracePt t="189187" x="8499475" y="4625975"/>
          <p14:tracePt t="189196" x="8507413" y="4594225"/>
          <p14:tracePt t="189204" x="8523288" y="4568825"/>
          <p14:tracePt t="189213" x="8531225" y="4521200"/>
          <p14:tracePt t="189221" x="8531225" y="4497388"/>
          <p14:tracePt t="189229" x="8531225" y="4471988"/>
          <p14:tracePt t="189238" x="8531225" y="4448175"/>
          <p14:tracePt t="189246" x="8531225" y="4408488"/>
          <p14:tracePt t="189254" x="8531225" y="4384675"/>
          <p14:tracePt t="189262" x="8507413" y="4359275"/>
          <p14:tracePt t="189271" x="8499475" y="4335463"/>
          <p14:tracePt t="189279" x="8474075" y="4303713"/>
          <p14:tracePt t="189288" x="8450263" y="4262438"/>
          <p14:tracePt t="189296" x="8426450" y="4254500"/>
          <p14:tracePt t="189304" x="8386763" y="4214813"/>
          <p14:tracePt t="189313" x="8361363" y="4183063"/>
          <p14:tracePt t="189321" x="8329613" y="4157663"/>
          <p14:tracePt t="189329" x="8313738" y="4141788"/>
          <p14:tracePt t="189338" x="8281988" y="4117975"/>
          <p14:tracePt t="189346" x="8256588" y="4094163"/>
          <p14:tracePt t="189354" x="8216900" y="4070350"/>
          <p14:tracePt t="189362" x="8193088" y="4044950"/>
          <p14:tracePt t="189371" x="8159750" y="4037013"/>
          <p14:tracePt t="189379" x="8120063" y="4021138"/>
          <p14:tracePt t="189388" x="8080375" y="3997325"/>
          <p14:tracePt t="189396" x="8023225" y="3989388"/>
          <p14:tracePt t="189404" x="7974013" y="3973513"/>
          <p14:tracePt t="189413" x="7926388" y="3965575"/>
          <p14:tracePt t="189421" x="7861300" y="3948113"/>
          <p14:tracePt t="190442" x="8104188" y="4594225"/>
          <p14:tracePt t="190455" x="8070850" y="4568825"/>
          <p14:tracePt t="190455" x="8031163" y="4545013"/>
          <p14:tracePt t="190464" x="7983538" y="4521200"/>
          <p14:tracePt t="190472" x="7934325" y="4497388"/>
          <p14:tracePt t="190480" x="7886700" y="4479925"/>
          <p14:tracePt t="190488" x="7829550" y="4471988"/>
          <p14:tracePt t="190497" x="7781925" y="4456113"/>
          <p14:tracePt t="190505" x="7740650" y="4456113"/>
          <p14:tracePt t="190513" x="7693025" y="4456113"/>
          <p14:tracePt t="190521" x="7643813" y="4456113"/>
          <p14:tracePt t="190530" x="7612063" y="4456113"/>
          <p14:tracePt t="190538" x="7588250" y="4456113"/>
          <p14:tracePt t="190546" x="7546975" y="4456113"/>
          <p14:tracePt t="190555" x="7515225" y="4456113"/>
          <p14:tracePt t="190563" x="7475538" y="4456113"/>
          <p14:tracePt t="190571" x="7466013" y="4479925"/>
          <p14:tracePt t="190580" x="7442200" y="4497388"/>
          <p14:tracePt t="190588" x="7402513" y="4505325"/>
          <p14:tracePt t="190597" x="7353300" y="4568825"/>
          <p14:tracePt t="190605" x="7329488" y="4594225"/>
          <p14:tracePt t="190613" x="7321550" y="4602163"/>
          <p14:tracePt t="190622" x="7297738" y="4625975"/>
          <p14:tracePt t="190630" x="7281863" y="4649788"/>
          <p14:tracePt t="190638" x="7273925" y="4665663"/>
          <p14:tracePt t="190646" x="7273925" y="4673600"/>
          <p14:tracePt t="190655" x="7256463" y="4689475"/>
          <p14:tracePt t="190671" x="7256463" y="4699000"/>
          <p14:tracePt t="190679" x="7256463" y="4714875"/>
          <p14:tracePt t="190696" x="7256463" y="4722813"/>
          <p14:tracePt t="190712" x="7256463" y="4738688"/>
          <p14:tracePt t="190721" x="7273925" y="4746625"/>
          <p14:tracePt t="190729" x="7281863" y="4762500"/>
          <p14:tracePt t="190738" x="7297738" y="4770438"/>
          <p14:tracePt t="190746" x="7321550" y="4786313"/>
          <p14:tracePt t="190754" x="7329488" y="4811713"/>
          <p14:tracePt t="190763" x="7370763" y="4819650"/>
          <p14:tracePt t="190771" x="7394575" y="4843463"/>
          <p14:tracePt t="190779" x="7418388" y="4859338"/>
          <p14:tracePt t="190788" x="7450138" y="4867275"/>
          <p14:tracePt t="190796" x="7491413" y="4883150"/>
          <p14:tracePt t="190804" x="7523163" y="4891088"/>
          <p14:tracePt t="190813" x="7562850" y="4891088"/>
          <p14:tracePt t="190821" x="7612063" y="4891088"/>
          <p14:tracePt t="190829" x="7643813" y="4891088"/>
          <p14:tracePt t="190838" x="7685088" y="4891088"/>
          <p14:tracePt t="190846" x="7708900" y="4891088"/>
          <p14:tracePt t="190854" x="7764463" y="4891088"/>
          <p14:tracePt t="190862" x="7805738" y="4883150"/>
          <p14:tracePt t="190871" x="7813675" y="4867275"/>
          <p14:tracePt t="190879" x="7853363" y="4859338"/>
          <p14:tracePt t="190888" x="7902575" y="4843463"/>
          <p14:tracePt t="190896" x="7926388" y="4835525"/>
          <p14:tracePt t="190904" x="7950200" y="4811713"/>
          <p14:tracePt t="190912" x="7983538" y="4794250"/>
          <p14:tracePt t="190921" x="8023225" y="4786313"/>
          <p14:tracePt t="190929" x="8031163" y="4770438"/>
          <p14:tracePt t="190938" x="8054975" y="4746625"/>
          <p14:tracePt t="190946" x="8080375" y="4738688"/>
          <p14:tracePt t="190954" x="8096250" y="4714875"/>
          <p14:tracePt t="190962" x="8120063" y="4699000"/>
          <p14:tracePt t="190971" x="8135938" y="4673600"/>
          <p14:tracePt t="190979" x="8143875" y="4641850"/>
          <p14:tracePt t="190988" x="8159750" y="4618038"/>
          <p14:tracePt t="190996" x="8167688" y="4594225"/>
          <p14:tracePt t="191004" x="8167688" y="4568825"/>
          <p14:tracePt t="191013" x="8167688" y="4552950"/>
          <p14:tracePt t="191021" x="8167688" y="4529138"/>
          <p14:tracePt t="191029" x="8167688" y="4505325"/>
          <p14:tracePt t="191038" x="8167688" y="4497388"/>
          <p14:tracePt t="191046" x="8167688" y="4479925"/>
          <p14:tracePt t="191054" x="8167688" y="4471988"/>
          <p14:tracePt t="191062" x="8167688" y="4456113"/>
          <p14:tracePt t="191071" x="8159750" y="4448175"/>
          <p14:tracePt t="191088" x="8143875" y="4432300"/>
          <p14:tracePt t="191096" x="8135938" y="4424363"/>
          <p14:tracePt t="191104" x="8104188" y="4424363"/>
          <p14:tracePt t="191112" x="8096250" y="4408488"/>
          <p14:tracePt t="191129" x="8080375" y="4408488"/>
          <p14:tracePt t="191137" x="8070850" y="4400550"/>
          <p14:tracePt t="191146" x="8054975" y="4400550"/>
          <p14:tracePt t="191154" x="8047038" y="4400550"/>
          <p14:tracePt t="191162" x="8031163" y="4384675"/>
          <p14:tracePt t="191171" x="8023225" y="4384675"/>
          <p14:tracePt t="191187" x="8007350" y="4384675"/>
          <p14:tracePt t="191196" x="7983538" y="4384675"/>
          <p14:tracePt t="191204" x="7974013" y="4384675"/>
          <p14:tracePt t="191213" x="7958138" y="4384675"/>
          <p14:tracePt t="191221" x="7950200" y="4384675"/>
          <p14:tracePt t="191229" x="7926388" y="4384675"/>
          <p14:tracePt t="191237" x="7902575" y="4384675"/>
          <p14:tracePt t="191246" x="7886700" y="4384675"/>
          <p14:tracePt t="191254" x="7878763" y="4384675"/>
          <p14:tracePt t="191262" x="7861300" y="4384675"/>
          <p14:tracePt t="191271" x="7853363" y="4384675"/>
          <p14:tracePt t="191279" x="7837488" y="4384675"/>
          <p14:tracePt t="191296" x="7829550" y="4384675"/>
          <p14:tracePt t="191313" x="7813675" y="4384675"/>
          <p14:tracePt t="191321" x="7805738" y="4384675"/>
          <p14:tracePt t="191354" x="7789863" y="4384675"/>
          <p14:tracePt t="191371" x="7789863" y="4400550"/>
          <p14:tracePt t="191604" x="7805738" y="4400550"/>
          <p14:tracePt t="191621" x="7813675" y="4400550"/>
          <p14:tracePt t="191629" x="7829550" y="4400550"/>
          <p14:tracePt t="191638" x="7853363" y="4400550"/>
          <p14:tracePt t="192660" x="8748713" y="4505325"/>
          <p14:tracePt t="193887" x="8764588" y="4505325"/>
          <p14:tracePt t="193896" x="8789988" y="4505325"/>
          <p14:tracePt t="193904" x="8813800" y="4505325"/>
          <p14:tracePt t="193913" x="8837613" y="4521200"/>
          <p14:tracePt t="194941" x="8531225" y="4262438"/>
          <p14:tracePt t="195261" x="8547100" y="4262438"/>
          <p14:tracePt t="195269" x="8555038" y="4262438"/>
          <p14:tracePt t="195277" x="8570913" y="4262438"/>
          <p14:tracePt t="195286" x="8578850" y="4279900"/>
          <p14:tracePt t="195294" x="8596313" y="4279900"/>
          <p14:tracePt t="195302" x="8604250" y="4287838"/>
          <p14:tracePt t="195310" x="8620125" y="4303713"/>
          <p14:tracePt t="195318" x="8643938" y="4311650"/>
          <p14:tracePt t="195326" x="8675688" y="4335463"/>
          <p14:tracePt t="195334" x="8701088" y="4351338"/>
          <p14:tracePt t="195343" x="8724900" y="4375150"/>
          <p14:tracePt t="195351" x="8764588" y="4400550"/>
          <p14:tracePt t="195359" x="8797925" y="4424363"/>
          <p14:tracePt t="195375" x="8885238" y="4471988"/>
          <p14:tracePt t="195384" x="8894763" y="4479925"/>
          <p14:tracePt t="195392" x="8934450" y="4497388"/>
          <p14:tracePt t="195400" x="8958263" y="4521200"/>
          <p14:tracePt t="195408" x="8982075" y="4521200"/>
          <p14:tracePt t="195417" x="9007475" y="4529138"/>
          <p14:tracePt t="195425" x="9015413" y="4545013"/>
          <p14:tracePt t="195433" x="9039225" y="4545013"/>
          <p14:tracePt t="195442" x="9055100" y="4552950"/>
          <p14:tracePt t="195450" x="9063038" y="4552950"/>
          <p14:tracePt t="195458" x="9086850" y="4552950"/>
          <p14:tracePt t="195467" x="9104313" y="4552950"/>
          <p14:tracePt t="195475" x="9112250" y="4552950"/>
          <p14:tracePt t="195483" x="9128125" y="4552950"/>
          <p14:tracePt t="195492" x="9136063" y="4552950"/>
          <p14:tracePt t="195500" x="9151938" y="4545013"/>
          <p14:tracePt t="195508" x="9175750" y="4529138"/>
          <p14:tracePt t="195517" x="9183688" y="4505325"/>
          <p14:tracePt t="195525" x="9201150" y="4497388"/>
          <p14:tracePt t="195533" x="9209088" y="4471988"/>
          <p14:tracePt t="195542" x="9224963" y="4456113"/>
          <p14:tracePt t="195550" x="9232900" y="4432300"/>
          <p14:tracePt t="195558" x="9232900" y="4408488"/>
          <p14:tracePt t="195567" x="9248775" y="4400550"/>
          <p14:tracePt t="195575" x="9248775" y="4375150"/>
          <p14:tracePt t="195583" x="9256713" y="4351338"/>
          <p14:tracePt t="195592" x="9256713" y="4335463"/>
          <p14:tracePt t="195600" x="9256713" y="4327525"/>
          <p14:tracePt t="195608" x="9256713" y="4311650"/>
          <p14:tracePt t="195617" x="9256713" y="4303713"/>
          <p14:tracePt t="195625" x="9256713" y="4287838"/>
          <p14:tracePt t="195642" x="9256713" y="4279900"/>
          <p14:tracePt t="195650" x="9256713" y="4262438"/>
          <p14:tracePt t="195658" x="9256713" y="4254500"/>
          <p14:tracePt t="195675" x="9248775" y="4254500"/>
          <p14:tracePt t="195683" x="9232900" y="4238625"/>
          <p14:tracePt t="195692" x="9224963" y="4230688"/>
          <p14:tracePt t="195700" x="9209088" y="4230688"/>
          <p14:tracePt t="195708" x="9201150" y="4214813"/>
          <p14:tracePt t="195717" x="9183688" y="4214813"/>
          <p14:tracePt t="195725" x="9175750" y="4214813"/>
          <p14:tracePt t="195733" x="9151938" y="4206875"/>
          <p14:tracePt t="195750" x="9136063" y="4206875"/>
          <p14:tracePt t="195767" x="9128125" y="4206875"/>
          <p14:tracePt t="195782" x="9112250" y="4206875"/>
          <p14:tracePt t="195804" x="9104313" y="4206875"/>
          <p14:tracePt t="195821" x="9086850" y="4206875"/>
          <p14:tracePt t="195837" x="9078913" y="4206875"/>
          <p14:tracePt t="195850" x="9078913" y="4214813"/>
          <p14:tracePt t="195867" x="9063038" y="4230688"/>
          <p14:tracePt t="195883" x="9063038" y="4238625"/>
          <p14:tracePt t="195891" x="9055100" y="4238625"/>
          <p14:tracePt t="195900" x="9055100" y="4254500"/>
          <p14:tracePt t="195917" x="9055100" y="4262438"/>
          <p14:tracePt t="195925" x="9039225" y="4279900"/>
          <p14:tracePt t="195933" x="9039225" y="4287838"/>
          <p14:tracePt t="195942" x="9039225" y="4303713"/>
          <p14:tracePt t="195950" x="9039225" y="4311650"/>
          <p14:tracePt t="196981" x="9474200" y="4471988"/>
          <p14:tracePt t="196990" x="9490075" y="4471988"/>
          <p14:tracePt t="197000" x="9490075" y="4456113"/>
          <p14:tracePt t="197033" x="9490075" y="4448175"/>
          <p14:tracePt t="197109" x="9490075" y="4432300"/>
          <p14:tracePt t="199226" x="9474200" y="4432300"/>
          <p14:tracePt t="199234" x="9426575" y="4432300"/>
          <p14:tracePt t="199242" x="9377363" y="4424363"/>
          <p14:tracePt t="200270" x="6870700" y="4359275"/>
          <p14:tracePt t="200505" x="6837363" y="4359275"/>
          <p14:tracePt t="200513" x="6789738" y="4351338"/>
          <p14:tracePt t="200521" x="6740525" y="4351338"/>
          <p14:tracePt t="200529" x="6700838" y="4351338"/>
          <p14:tracePt t="200538" x="6669088" y="4351338"/>
          <p14:tracePt t="200546" x="6619875" y="4351338"/>
          <p14:tracePt t="200554" x="6546850" y="4351338"/>
          <p14:tracePt t="200563" x="6475413" y="4351338"/>
          <p14:tracePt t="200571" x="6386513" y="4351338"/>
          <p14:tracePt t="200579" x="6329363" y="4351338"/>
          <p14:tracePt t="200588" x="6257925" y="4351338"/>
          <p14:tracePt t="200596" x="6184900" y="4351338"/>
          <p14:tracePt t="200604" x="6111875" y="4375150"/>
          <p14:tracePt t="200613" x="6030913" y="4400550"/>
          <p14:tracePt t="200621" x="5975350" y="4432300"/>
          <p14:tracePt t="200629" x="5910263" y="4456113"/>
          <p14:tracePt t="200638" x="5854700" y="4497388"/>
          <p14:tracePt t="200646" x="5805488" y="4521200"/>
          <p14:tracePt t="200654" x="5741988" y="4552950"/>
          <p14:tracePt t="200663" x="5708650" y="4594225"/>
          <p14:tracePt t="200671" x="5668963" y="4618038"/>
          <p14:tracePt t="200679" x="5635625" y="4641850"/>
          <p14:tracePt t="200688" x="5595938" y="4673600"/>
          <p14:tracePt t="200696" x="5588000" y="4689475"/>
          <p14:tracePt t="200704" x="5540375" y="4722813"/>
          <p14:tracePt t="200713" x="5514975" y="4746625"/>
          <p14:tracePt t="200721" x="5491163" y="4786313"/>
          <p14:tracePt t="200729" x="5467350" y="4811713"/>
          <p14:tracePt t="200738" x="5451475" y="4835525"/>
          <p14:tracePt t="200746" x="5426075" y="4859338"/>
          <p14:tracePt t="200754" x="5418138" y="4883150"/>
          <p14:tracePt t="200762" x="5402263" y="4891088"/>
          <p14:tracePt t="200771" x="5394325" y="4908550"/>
          <p14:tracePt t="200779" x="5370513" y="4932363"/>
          <p14:tracePt t="200787" x="5354638" y="4940300"/>
          <p14:tracePt t="200796" x="5354638" y="4956175"/>
          <p14:tracePt t="200804" x="5346700" y="4979988"/>
          <p14:tracePt t="200812" x="5329238" y="4987925"/>
          <p14:tracePt t="200821" x="5329238" y="5003800"/>
          <p14:tracePt t="200829" x="5321300" y="5013325"/>
          <p14:tracePt t="200846" x="5305425" y="5037138"/>
          <p14:tracePt t="200854" x="5305425" y="5053013"/>
          <p14:tracePt t="200862" x="5305425" y="5060950"/>
          <p14:tracePt t="200871" x="5297488" y="5076825"/>
          <p14:tracePt t="200887" x="5297488" y="5084763"/>
          <p14:tracePt t="200921" x="5297488" y="5100638"/>
          <p14:tracePt t="200968" x="5297488" y="5108575"/>
          <p14:tracePt t="200992" x="5297488" y="5126038"/>
          <p14:tracePt t="201008" x="5281613" y="5133975"/>
          <p14:tracePt t="201033" x="5281613" y="5149850"/>
          <p14:tracePt t="201058" x="5273675" y="5165725"/>
          <p14:tracePt t="201075" x="5273675" y="5173663"/>
          <p14:tracePt t="201090" x="5257800" y="5189538"/>
          <p14:tracePt t="201106" x="5249863" y="5197475"/>
          <p14:tracePt t="201123" x="5249863" y="5213350"/>
          <p14:tracePt t="201131" x="5233988" y="5213350"/>
          <p14:tracePt t="201139" x="5233988" y="5221288"/>
          <p14:tracePt t="201147" x="5233988" y="5238750"/>
          <p14:tracePt t="201155" x="5224463" y="5238750"/>
          <p14:tracePt t="201167" x="5224463" y="5246688"/>
          <p14:tracePt t="201183" x="5208588" y="5262563"/>
          <p14:tracePt t="201200" x="5208588" y="5270500"/>
          <p14:tracePt t="201208" x="5208588" y="5286375"/>
          <p14:tracePt t="211702" x="5200650" y="5286375"/>
          <p14:tracePt t="211710" x="5176838" y="5286375"/>
          <p14:tracePt t="211718" x="5153025" y="5286375"/>
          <p14:tracePt t="211726" x="5111750" y="5286375"/>
          <p14:tracePt t="212748" x="3306763" y="5778500"/>
          <p14:tracePt t="212785" x="3297238" y="5778500"/>
          <p14:tracePt t="212793" x="3257550" y="5778500"/>
          <p14:tracePt t="212801" x="3209925" y="5770563"/>
          <p14:tracePt t="212809" x="3176588" y="5770563"/>
          <p14:tracePt t="212817" x="3136900" y="5754688"/>
          <p14:tracePt t="212825" x="3113088" y="5745163"/>
          <p14:tracePt t="212834" x="3087688" y="5729288"/>
          <p14:tracePt t="212842" x="3055938" y="5721350"/>
          <p14:tracePt t="212850" x="3032125" y="5721350"/>
          <p14:tracePt t="212862" x="2990850" y="5705475"/>
          <p14:tracePt t="212871" x="2959100" y="5697538"/>
          <p14:tracePt t="212879" x="2919413" y="5681663"/>
          <p14:tracePt t="212887" x="2894013" y="5673725"/>
          <p14:tracePt t="212896" x="2870200" y="5657850"/>
          <p14:tracePt t="212904" x="2846388" y="5649913"/>
          <p14:tracePt t="212912" x="2822575" y="5632450"/>
          <p14:tracePt t="212921" x="2789238" y="5608638"/>
          <p14:tracePt t="212929" x="2789238" y="5600700"/>
          <p14:tracePt t="212937" x="2765425" y="5584825"/>
          <p14:tracePt t="212946" x="2749550" y="5561013"/>
          <p14:tracePt t="212954" x="2725738" y="5553075"/>
          <p14:tracePt t="212962" x="2717800" y="5527675"/>
          <p14:tracePt t="212971" x="2701925" y="5511800"/>
          <p14:tracePt t="212979" x="2693988" y="5503863"/>
          <p14:tracePt t="212987" x="2693988" y="5487988"/>
          <p14:tracePt t="212996" x="2676525" y="5480050"/>
          <p14:tracePt t="213004" x="2676525" y="5464175"/>
          <p14:tracePt t="213013" x="2668588" y="5464175"/>
          <p14:tracePt t="213029" x="2668588" y="5456238"/>
          <p14:tracePt t="213112" x="2668588" y="5440363"/>
          <p14:tracePt t="213175" x="2652713" y="5440363"/>
          <p14:tracePt t="213183" x="2644775" y="5440363"/>
          <p14:tracePt t="213200" x="2620963" y="5464175"/>
          <p14:tracePt t="213208" x="2597150" y="5480050"/>
          <p14:tracePt t="213217" x="2571750" y="5503863"/>
          <p14:tracePt t="213225" x="2555875" y="5511800"/>
          <p14:tracePt t="213233" x="2547938" y="5527675"/>
          <p14:tracePt t="213242" x="2532063" y="5553075"/>
          <p14:tracePt t="213250" x="2524125" y="5576888"/>
          <p14:tracePt t="213258" x="2508250" y="5600700"/>
          <p14:tracePt t="213267" x="2508250" y="5632450"/>
          <p14:tracePt t="213275" x="2508250" y="5657850"/>
          <p14:tracePt t="213283" x="2508250" y="5681663"/>
          <p14:tracePt t="213292" x="2508250" y="5721350"/>
          <p14:tracePt t="213300" x="2508250" y="5770563"/>
          <p14:tracePt t="213308" x="2524125" y="5818188"/>
          <p14:tracePt t="213317" x="2547938" y="5867400"/>
          <p14:tracePt t="213325" x="2579688" y="5922963"/>
          <p14:tracePt t="213333" x="2644775" y="6035675"/>
          <p14:tracePt t="213342" x="2701925" y="6108700"/>
          <p14:tracePt t="213350" x="2773363" y="6189663"/>
          <p14:tracePt t="213358" x="2846388" y="6278563"/>
          <p14:tracePt t="213367" x="2894013" y="6310313"/>
          <p14:tracePt t="213375" x="3040063" y="6423025"/>
          <p14:tracePt t="213383" x="3136900" y="6470650"/>
          <p14:tracePt t="213391" x="3233738" y="6519863"/>
          <p14:tracePt t="213400" x="3346450" y="6551613"/>
          <p14:tracePt t="213408" x="3467100" y="6567488"/>
          <p14:tracePt t="213416" x="3516313" y="6567488"/>
          <p14:tracePt t="213425" x="3621088" y="6575425"/>
          <p14:tracePt t="213433" x="3692525" y="6575425"/>
          <p14:tracePt t="213442" x="3781425" y="6575425"/>
          <p14:tracePt t="213450" x="3862388" y="6575425"/>
          <p14:tracePt t="213458" x="3927475" y="6567488"/>
          <p14:tracePt t="213467" x="3983038" y="6543675"/>
          <p14:tracePt t="213475" x="4032250" y="6519863"/>
          <p14:tracePt t="213483" x="4087813" y="6496050"/>
          <p14:tracePt t="213492" x="4137025" y="6454775"/>
          <p14:tracePt t="213500" x="4160838" y="6423025"/>
          <p14:tracePt t="213508" x="4192588" y="6381750"/>
          <p14:tracePt t="213517" x="4208463" y="6334125"/>
          <p14:tracePt t="213525" x="4217988" y="6286500"/>
          <p14:tracePt t="213533" x="4233863" y="6237288"/>
          <p14:tracePt t="213542" x="4241800" y="6164263"/>
          <p14:tracePt t="213550" x="4241800" y="6043613"/>
          <p14:tracePt t="213558" x="4241800" y="5972175"/>
          <p14:tracePt t="213567" x="4241800" y="5922963"/>
          <p14:tracePt t="213575" x="4217988" y="5867400"/>
          <p14:tracePt t="213583" x="4192588" y="5818188"/>
          <p14:tracePt t="213591" x="4184650" y="5770563"/>
          <p14:tracePt t="213600" x="4160838" y="5729288"/>
          <p14:tracePt t="213609" x="4137025" y="5681663"/>
          <p14:tracePt t="213617" x="4111625" y="5657850"/>
          <p14:tracePt t="213625" x="4087813" y="5624513"/>
          <p14:tracePt t="213633" x="4048125" y="5584825"/>
          <p14:tracePt t="213642" x="4006850" y="5561013"/>
          <p14:tracePt t="213650" x="3975100" y="5511800"/>
          <p14:tracePt t="213658" x="3927475" y="5487988"/>
          <p14:tracePt t="213667" x="3878263" y="5456238"/>
          <p14:tracePt t="213675" x="3814763" y="5414963"/>
          <p14:tracePt t="213683" x="3757613" y="5383213"/>
          <p14:tracePt t="213692" x="3684588" y="5343525"/>
          <p14:tracePt t="213700" x="3613150" y="5318125"/>
          <p14:tracePt t="213708" x="3540125" y="5294313"/>
          <p14:tracePt t="213717" x="3475038" y="5270500"/>
          <p14:tracePt t="213725" x="3402013" y="5262563"/>
          <p14:tracePt t="213733" x="3330575" y="5246688"/>
          <p14:tracePt t="213742" x="3273425" y="5246688"/>
          <p14:tracePt t="213750" x="3209925" y="5246688"/>
          <p14:tracePt t="213758" x="3152775" y="5246688"/>
          <p14:tracePt t="213766" x="3128963" y="5246688"/>
          <p14:tracePt t="214788" x="3427413" y="6326188"/>
          <p14:tracePt t="214804" x="3490913" y="6310313"/>
          <p14:tracePt t="214805" x="3516313" y="6302375"/>
          <p14:tracePt t="214812" x="3548063" y="6286500"/>
          <p14:tracePt t="214820" x="3571875" y="6286500"/>
          <p14:tracePt t="214828" x="3595688" y="6278563"/>
          <p14:tracePt t="214836" x="3621088" y="6261100"/>
          <p14:tracePt t="214845" x="3644900" y="6253163"/>
          <p14:tracePt t="214853" x="3660775" y="6237288"/>
          <p14:tracePt t="214861" x="3684588" y="6213475"/>
          <p14:tracePt t="214869" x="3692525" y="6205538"/>
          <p14:tracePt t="214878" x="3709988" y="6181725"/>
          <p14:tracePt t="214886" x="3733800" y="6156325"/>
          <p14:tracePt t="214894" x="3741738" y="6140450"/>
          <p14:tracePt t="214903" x="3757613" y="6132513"/>
          <p14:tracePt t="214911" x="3765550" y="6108700"/>
          <p14:tracePt t="214920" x="3765550" y="6084888"/>
          <p14:tracePt t="214927" x="3789363" y="6043613"/>
          <p14:tracePt t="215316" x="3741738" y="6011863"/>
          <p14:tracePt t="215325" x="3692525" y="5964238"/>
          <p14:tracePt t="215333" x="3636963" y="5899150"/>
          <p14:tracePt t="215342" x="3571875" y="5849938"/>
          <p14:tracePt t="215350" x="3498850" y="5794375"/>
          <p14:tracePt t="215358" x="3443288" y="5745163"/>
          <p14:tracePt t="215367" x="3378200" y="5681663"/>
          <p14:tracePt t="215375" x="3225800" y="5576888"/>
          <p14:tracePt t="215383" x="3087688" y="5464175"/>
          <p14:tracePt t="215392" x="2943225" y="5367338"/>
          <p14:tracePt t="215400" x="2814638" y="5294313"/>
          <p14:tracePt t="215408" x="2765425" y="5262563"/>
          <p14:tracePt t="215417" x="2644775" y="5189538"/>
          <p14:tracePt t="215425" x="2532063" y="5133975"/>
          <p14:tracePt t="215433" x="2451100" y="5100638"/>
          <p14:tracePt t="215442" x="2362200" y="5060950"/>
          <p14:tracePt t="215450" x="2281238" y="5037138"/>
          <p14:tracePt t="215458" x="2217738" y="5013325"/>
          <p14:tracePt t="215467" x="2160588" y="5003800"/>
          <p14:tracePt t="215475" x="2097088" y="5003800"/>
          <p14:tracePt t="215483" x="2047875" y="4987925"/>
          <p14:tracePt t="215491" x="2024063" y="4987925"/>
          <p14:tracePt t="215500" x="1951038" y="4987925"/>
          <p14:tracePt t="215508" x="1927225" y="4987925"/>
          <p14:tracePt t="215516" x="1887538" y="4987925"/>
          <p14:tracePt t="215525" x="1862138" y="4987925"/>
          <p14:tracePt t="215533" x="1830388" y="5003800"/>
          <p14:tracePt t="215542" x="1806575" y="5013325"/>
          <p14:tracePt t="215550" x="1765300" y="5037138"/>
          <p14:tracePt t="215558" x="1757363" y="5060950"/>
          <p14:tracePt t="215566" x="1733550" y="5100638"/>
          <p14:tracePt t="215575" x="1709738" y="5126038"/>
          <p14:tracePt t="215583" x="1693863" y="5173663"/>
          <p14:tracePt t="215591" x="1685925" y="5221288"/>
          <p14:tracePt t="215600" x="1685925" y="5286375"/>
          <p14:tracePt t="215608" x="1668463" y="5335588"/>
          <p14:tracePt t="215617" x="1668463" y="5391150"/>
          <p14:tracePt t="215625" x="1668463" y="5440363"/>
          <p14:tracePt t="215633" x="1668463" y="5503863"/>
          <p14:tracePt t="215642" x="1668463" y="5576888"/>
          <p14:tracePt t="215650" x="1668463" y="5632450"/>
          <p14:tracePt t="215658" x="1709738" y="5754688"/>
          <p14:tracePt t="215667" x="1741488" y="5826125"/>
          <p14:tracePt t="215675" x="1757363" y="5891213"/>
          <p14:tracePt t="215683" x="1790700" y="5946775"/>
          <p14:tracePt t="215691" x="1814513" y="5995988"/>
          <p14:tracePt t="215700" x="1838325" y="6059488"/>
          <p14:tracePt t="215708" x="1862138" y="6108700"/>
          <p14:tracePt t="215716" x="1887538" y="6156325"/>
          <p14:tracePt t="215725" x="1927225" y="6189663"/>
          <p14:tracePt t="215733" x="1951038" y="6229350"/>
          <p14:tracePt t="215741" x="1984375" y="6261100"/>
          <p14:tracePt t="215750" x="2024063" y="6286500"/>
          <p14:tracePt t="215758" x="2063750" y="6310313"/>
          <p14:tracePt t="215766" x="2112963" y="6334125"/>
          <p14:tracePt t="215775" x="2144713" y="6350000"/>
          <p14:tracePt t="215783" x="2209800" y="6357938"/>
          <p14:tracePt t="215791" x="2257425" y="6357938"/>
          <p14:tracePt t="215800" x="2306638" y="6373813"/>
          <p14:tracePt t="216822" x="3063875" y="5262563"/>
          <p14:tracePt t="216961" x="3079750" y="5262563"/>
          <p14:tracePt t="216969" x="3087688" y="5262563"/>
          <p14:tracePt t="216979" x="3113088" y="5246688"/>
          <p14:tracePt t="216988" x="3136900" y="5238750"/>
          <p14:tracePt t="216996" x="3152775" y="5238750"/>
          <p14:tracePt t="217004" x="3176588" y="5221288"/>
          <p14:tracePt t="217012" x="3201988" y="5213350"/>
          <p14:tracePt t="217021" x="3233738" y="5197475"/>
          <p14:tracePt t="217029" x="3273425" y="5189538"/>
          <p14:tracePt t="217037" x="3297238" y="5189538"/>
          <p14:tracePt t="217046" x="3346450" y="5173663"/>
          <p14:tracePt t="217054" x="3378200" y="5173663"/>
          <p14:tracePt t="217062" x="3402013" y="5173663"/>
          <p14:tracePt t="217071" x="3443288" y="5173663"/>
          <p14:tracePt t="217079" x="3467100" y="5173663"/>
          <p14:tracePt t="217087" x="3498850" y="5173663"/>
          <p14:tracePt t="217095" x="3524250" y="5173663"/>
          <p14:tracePt t="217104" x="3548063" y="5173663"/>
          <p14:tracePt t="217112" x="3587750" y="5173663"/>
          <p14:tracePt t="217120" x="3613150" y="5173663"/>
          <p14:tracePt t="217129" x="3660775" y="5173663"/>
          <p14:tracePt t="217137" x="3668713" y="5173663"/>
          <p14:tracePt t="217146" x="3692525" y="5173663"/>
          <p14:tracePt t="217154" x="3717925" y="5189538"/>
          <p14:tracePt t="217162" x="3757613" y="5189538"/>
          <p14:tracePt t="217170" x="3765550" y="5197475"/>
          <p14:tracePt t="217179" x="3789363" y="5213350"/>
          <p14:tracePt t="217187" x="3805238" y="5221288"/>
          <p14:tracePt t="217196" x="3830638" y="5221288"/>
          <p14:tracePt t="217204" x="3838575" y="5238750"/>
          <p14:tracePt t="217212" x="3854450" y="5238750"/>
          <p14:tracePt t="217221" x="3862388" y="5246688"/>
          <p14:tracePt t="217229" x="3878263" y="5246688"/>
          <p14:tracePt t="217237" x="3878263" y="5262563"/>
          <p14:tracePt t="217246" x="3886200" y="5270500"/>
          <p14:tracePt t="217254" x="3902075" y="5270500"/>
          <p14:tracePt t="217262" x="3910013" y="5286375"/>
          <p14:tracePt t="217279" x="3910013" y="5294313"/>
          <p14:tracePt t="217296" x="3927475" y="5294313"/>
          <p14:tracePt t="217304" x="3927475" y="5310188"/>
          <p14:tracePt t="217321" x="3935413" y="5318125"/>
          <p14:tracePt t="217337" x="3935413" y="5335588"/>
          <p14:tracePt t="217352" x="3935413" y="5343525"/>
          <p14:tracePt t="217360" x="3935413" y="5359400"/>
          <p14:tracePt t="217368" x="3935413" y="5367338"/>
          <p14:tracePt t="217392" x="3935413" y="5383213"/>
          <p14:tracePt t="217400" x="3935413" y="5391150"/>
          <p14:tracePt t="217408" x="3935413" y="5407025"/>
          <p14:tracePt t="217425" x="3935413" y="5430838"/>
          <p14:tracePt t="217441" x="3935413" y="5440363"/>
          <p14:tracePt t="217450" x="3927475" y="5456238"/>
          <p14:tracePt t="217458" x="3910013" y="5464175"/>
          <p14:tracePt t="217467" x="3902075" y="5480050"/>
          <p14:tracePt t="217475" x="3886200" y="5487988"/>
          <p14:tracePt t="217483" x="3862388" y="5503863"/>
          <p14:tracePt t="217492" x="3838575" y="5511800"/>
          <p14:tracePt t="217500" x="3830638" y="5527675"/>
          <p14:tracePt t="217508" x="3805238" y="5535613"/>
          <p14:tracePt t="217516" x="3789363" y="5535613"/>
          <p14:tracePt t="217525" x="3765550" y="5553075"/>
          <p14:tracePt t="217533" x="3757613" y="5561013"/>
          <p14:tracePt t="217542" x="3733800" y="5576888"/>
          <p14:tracePt t="217550" x="3717925" y="5584825"/>
          <p14:tracePt t="217558" x="3692525" y="5584825"/>
          <p14:tracePt t="217567" x="3684588" y="5600700"/>
          <p14:tracePt t="217575" x="3660775" y="5608638"/>
          <p14:tracePt t="217583" x="3644900" y="5624513"/>
          <p14:tracePt t="217592" x="3621088" y="5632450"/>
          <p14:tracePt t="217600" x="3613150" y="5649913"/>
          <p14:tracePt t="217608" x="3587750" y="5673725"/>
          <p14:tracePt t="217617" x="3571875" y="5681663"/>
          <p14:tracePt t="217625" x="3548063" y="5697538"/>
          <p14:tracePt t="217633" x="3540125" y="5705475"/>
          <p14:tracePt t="217642" x="3524250" y="5721350"/>
          <p14:tracePt t="217650" x="3516313" y="5729288"/>
          <p14:tracePt t="217658" x="3516313" y="5745163"/>
          <p14:tracePt t="217667" x="3498850" y="5754688"/>
          <p14:tracePt t="217675" x="3490913" y="5770563"/>
          <p14:tracePt t="217683" x="3490913" y="5778500"/>
          <p14:tracePt t="217692" x="3475038" y="5778500"/>
          <p14:tracePt t="217700" x="3475038" y="5794375"/>
          <p14:tracePt t="217708" x="3467100" y="5802313"/>
          <p14:tracePt t="217717" x="3467100" y="5818188"/>
          <p14:tracePt t="217725" x="3451225" y="5826125"/>
          <p14:tracePt t="217733" x="3451225" y="5842000"/>
          <p14:tracePt t="217742" x="3443288" y="5842000"/>
          <p14:tracePt t="217750" x="3443288" y="5849938"/>
          <p14:tracePt t="217758" x="3443288" y="5867400"/>
          <p14:tracePt t="217767" x="3427413" y="5875338"/>
          <p14:tracePt t="217775" x="3427413" y="5891213"/>
          <p14:tracePt t="217783" x="3427413" y="5899150"/>
          <p14:tracePt t="217808" x="3427413" y="5915025"/>
          <p14:tracePt t="217825" x="3419475" y="5922963"/>
          <p14:tracePt t="217840" x="3419475" y="5938838"/>
          <p14:tracePt t="217856" x="3402013" y="5946775"/>
          <p14:tracePt t="218878" x="4846638" y="6470650"/>
          <p14:tracePt t="222316" x="4838700" y="6470650"/>
          <p14:tracePt t="222324" x="4821238" y="6470650"/>
          <p14:tracePt t="222332" x="4797425" y="6470650"/>
          <p14:tracePt t="222340" x="4773613" y="6470650"/>
          <p14:tracePt t="222348" x="4749800" y="6454775"/>
          <p14:tracePt t="222356" x="4725988" y="6446838"/>
          <p14:tracePt t="222365" x="4700588" y="6446838"/>
          <p14:tracePt t="222373" x="4645025" y="6423025"/>
          <p14:tracePt t="222381" x="4579938" y="6399213"/>
          <p14:tracePt t="222389" x="4524375" y="6381750"/>
          <p14:tracePt t="222397" x="4435475" y="6357938"/>
          <p14:tracePt t="222405" x="4362450" y="6334125"/>
          <p14:tracePt t="222413" x="4289425" y="6310313"/>
          <p14:tracePt t="222422" x="4217988" y="6286500"/>
          <p14:tracePt t="222430" x="4144963" y="6278563"/>
          <p14:tracePt t="222446" x="4071938" y="6253163"/>
          <p14:tracePt t="222454" x="3959225" y="6229350"/>
          <p14:tracePt t="222462" x="3902075" y="6213475"/>
          <p14:tracePt t="222471" x="3854450" y="6213475"/>
          <p14:tracePt t="222479" x="3805238" y="6205538"/>
          <p14:tracePt t="222487" x="3765550" y="6205538"/>
          <p14:tracePt t="222496" x="3733800" y="6189663"/>
          <p14:tracePt t="222504" x="3709988" y="6189663"/>
          <p14:tracePt t="222512" x="3660775" y="6189663"/>
          <p14:tracePt t="222521" x="3621088" y="6189663"/>
          <p14:tracePt t="222529" x="3595688" y="6181725"/>
          <p14:tracePt t="222537" x="3571875" y="6181725"/>
          <p14:tracePt t="222546" x="3540125" y="6181725"/>
          <p14:tracePt t="222554" x="3516313" y="6181725"/>
          <p14:tracePt t="222562" x="3498850" y="6181725"/>
          <p14:tracePt t="222571" x="3475038" y="6181725"/>
          <p14:tracePt t="222579" x="3467100" y="6181725"/>
          <p14:tracePt t="222587" x="3451225" y="6181725"/>
          <p14:tracePt t="222596" x="3443288" y="6181725"/>
          <p14:tracePt t="222621" x="3427413" y="6181725"/>
          <p14:tracePt t="222771" x="3451225" y="6181725"/>
          <p14:tracePt t="222779" x="3475038" y="6181725"/>
          <p14:tracePt t="222788" x="3498850" y="6181725"/>
          <p14:tracePt t="222796" x="3540125" y="6164263"/>
          <p14:tracePt t="222804" x="3587750" y="6164263"/>
          <p14:tracePt t="222813" x="3636963" y="6156325"/>
          <p14:tracePt t="222821" x="3692525" y="6140450"/>
          <p14:tracePt t="222829" x="3741738" y="6132513"/>
          <p14:tracePt t="222837" x="3781425" y="6132513"/>
          <p14:tracePt t="222846" x="3805238" y="6116638"/>
          <p14:tracePt t="222854" x="3830638" y="6116638"/>
          <p14:tracePt t="222862" x="3862388" y="6116638"/>
          <p14:tracePt t="222871" x="3886200" y="6116638"/>
          <p14:tracePt t="222879" x="3910013" y="6116638"/>
          <p14:tracePt t="222887" x="3927475" y="6116638"/>
          <p14:tracePt t="222896" x="3951288" y="6108700"/>
          <p14:tracePt t="222904" x="3975100" y="6108700"/>
          <p14:tracePt t="222912" x="3983038" y="6108700"/>
          <p14:tracePt t="222921" x="4006850" y="6108700"/>
          <p14:tracePt t="222929" x="4032250" y="6092825"/>
          <p14:tracePt t="222938" x="4056063" y="6092825"/>
          <p14:tracePt t="222946" x="4071938" y="6092825"/>
          <p14:tracePt t="222954" x="4095750" y="6084888"/>
          <p14:tracePt t="222962" x="4121150" y="6084888"/>
          <p14:tracePt t="222971" x="4137025" y="6084888"/>
          <p14:tracePt t="222979" x="4160838" y="6069013"/>
          <p14:tracePt t="222987" x="4184650" y="6069013"/>
          <p14:tracePt t="222996" x="4192588" y="6069013"/>
          <p14:tracePt t="223004" x="4208463" y="6069013"/>
          <p14:tracePt t="223012" x="4217988" y="6059488"/>
          <p14:tracePt t="223021" x="4241800" y="6059488"/>
          <p14:tracePt t="223029" x="4257675" y="6059488"/>
          <p14:tracePt t="223037" x="4265613" y="6043613"/>
          <p14:tracePt t="223046" x="4281488" y="6043613"/>
          <p14:tracePt t="223054" x="4289425" y="6043613"/>
          <p14:tracePt t="223062" x="4305300" y="6043613"/>
          <p14:tracePt t="223071" x="4313238" y="6035675"/>
          <p14:tracePt t="223079" x="4330700" y="6035675"/>
          <p14:tracePt t="223087" x="4354513" y="6035675"/>
          <p14:tracePt t="223096" x="4362450" y="6019800"/>
          <p14:tracePt t="223104" x="4386263" y="6019800"/>
          <p14:tracePt t="223112" x="4402138" y="6019800"/>
          <p14:tracePt t="223121" x="4427538" y="6011863"/>
          <p14:tracePt t="223129" x="4435475" y="6011863"/>
          <p14:tracePt t="223137" x="4451350" y="6011863"/>
          <p14:tracePt t="223146" x="4459288" y="5995988"/>
          <p14:tracePt t="223154" x="4475163" y="5995988"/>
          <p14:tracePt t="223163" x="4483100" y="5988050"/>
          <p14:tracePt t="223171" x="4498975" y="5988050"/>
          <p14:tracePt t="223179" x="4506913" y="5964238"/>
          <p14:tracePt t="223187" x="4524375" y="5946775"/>
          <p14:tracePt t="223204" x="4532313" y="5938838"/>
          <p14:tracePt t="223212" x="4532313" y="5922963"/>
          <p14:tracePt t="223221" x="4548188" y="5922963"/>
          <p14:tracePt t="223229" x="4556125" y="5915025"/>
          <p14:tracePt t="223237" x="4572000" y="5899150"/>
          <p14:tracePt t="223254" x="4579938" y="5891213"/>
          <p14:tracePt t="223262" x="4595813" y="5875338"/>
          <p14:tracePt t="223279" x="4603750" y="5867400"/>
          <p14:tracePt t="223288" x="4619625" y="5867400"/>
          <p14:tracePt t="223296" x="4619625" y="5849938"/>
          <p14:tracePt t="223304" x="4629150" y="5849938"/>
          <p14:tracePt t="223312" x="4645025" y="5842000"/>
          <p14:tracePt t="223329" x="4652963" y="5826125"/>
          <p14:tracePt t="223337" x="4668838" y="5826125"/>
          <p14:tracePt t="223346" x="4668838" y="5818188"/>
          <p14:tracePt t="223354" x="4676775" y="5818188"/>
          <p14:tracePt t="224391" x="4692650" y="6156325"/>
          <p14:tracePt t="224400" x="4692650" y="6164263"/>
          <p14:tracePt t="224408" x="4700588" y="6164263"/>
          <p14:tracePt t="224432" x="4716463" y="6164263"/>
          <p14:tracePt t="224449" x="4725988" y="6164263"/>
          <p14:tracePt t="224465" x="4741863" y="6164263"/>
          <p14:tracePt t="224473" x="4749800" y="6164263"/>
          <p14:tracePt t="224492" x="4765675" y="6156325"/>
          <p14:tracePt t="224500" x="4773613" y="6156325"/>
          <p14:tracePt t="224508" x="4789488" y="6156325"/>
          <p14:tracePt t="224516" x="4797425" y="6140450"/>
          <p14:tracePt t="224525" x="4813300" y="6140450"/>
          <p14:tracePt t="224533" x="4821238" y="6140450"/>
          <p14:tracePt t="224542" x="4838700" y="6132513"/>
          <p14:tracePt t="224550" x="4846638" y="6132513"/>
          <p14:tracePt t="224558" x="4862513" y="6132513"/>
          <p14:tracePt t="224567" x="4870450" y="6132513"/>
          <p14:tracePt t="224575" x="4886325" y="6132513"/>
          <p14:tracePt t="224592" x="4894263" y="6116638"/>
          <p14:tracePt t="224600" x="4910138" y="6116638"/>
          <p14:tracePt t="224617" x="4918075" y="6116638"/>
          <p14:tracePt t="224633" x="4935538" y="6116638"/>
          <p14:tracePt t="224650" x="4935538" y="6108700"/>
          <p14:tracePt t="224658" x="4943475" y="6108700"/>
          <p14:tracePt t="224683" x="4959350" y="6108700"/>
          <p14:tracePt t="224708" x="4967288" y="6108700"/>
          <p14:tracePt t="224716" x="4967288" y="6092825"/>
          <p14:tracePt t="224725" x="4983163" y="6092825"/>
          <p14:tracePt t="224746" x="4991100" y="6084888"/>
          <p14:tracePt t="224762" x="5006975" y="6084888"/>
          <p14:tracePt t="224779" x="5014913" y="6069013"/>
          <p14:tracePt t="224800" x="5032375" y="6069013"/>
          <p14:tracePt t="224808" x="5032375" y="6059488"/>
          <p14:tracePt t="224825" x="5040313" y="6059488"/>
          <p14:tracePt t="224833" x="5040313" y="6043613"/>
          <p14:tracePt t="224841" x="5056188" y="6043613"/>
          <p14:tracePt t="224875" x="5064125" y="6035675"/>
          <p14:tracePt t="224908" x="5080000" y="6019800"/>
          <p14:tracePt t="224933" x="5080000" y="6011863"/>
          <p14:tracePt t="224945" x="5087938" y="6011863"/>
          <p14:tracePt t="224962" x="5087938" y="5995988"/>
          <p14:tracePt t="225346" x="5080000" y="5995988"/>
          <p14:tracePt t="225354" x="5080000" y="6011863"/>
          <p14:tracePt t="225393" x="5064125" y="6011863"/>
          <p14:tracePt t="225416" x="5064125" y="6019800"/>
          <p14:tracePt t="225442" x="5056188" y="6019800"/>
          <p14:tracePt t="225475" x="5056188" y="6035675"/>
          <p14:tracePt t="226508" x="5087938" y="6011863"/>
          <p14:tracePt t="226842" x="5103813" y="6011863"/>
          <p14:tracePt t="226850" x="5111750" y="6011863"/>
          <p14:tracePt t="226859" x="5137150" y="6011863"/>
          <p14:tracePt t="226875" x="5208588" y="6011863"/>
          <p14:tracePt t="226883" x="5257800" y="6011863"/>
          <p14:tracePt t="226892" x="5321300" y="6011863"/>
          <p14:tracePt t="226900" x="5378450" y="5995988"/>
          <p14:tracePt t="226908" x="5451475" y="5995988"/>
          <p14:tracePt t="226916" x="5522913" y="5988050"/>
          <p14:tracePt t="226925" x="5588000" y="5988050"/>
          <p14:tracePt t="226933" x="5661025" y="5972175"/>
          <p14:tracePt t="226942" x="5708650" y="5972175"/>
          <p14:tracePt t="226950" x="5765800" y="5964238"/>
          <p14:tracePt t="226958" x="5829300" y="5964238"/>
          <p14:tracePt t="226967" x="5886450" y="5964238"/>
          <p14:tracePt t="226975" x="5934075" y="5946775"/>
          <p14:tracePt t="226983" x="5999163" y="5946775"/>
          <p14:tracePt t="226992" x="6056313" y="5946775"/>
          <p14:tracePt t="227000" x="6111875" y="5946775"/>
          <p14:tracePt t="227008" x="6161088" y="5946775"/>
          <p14:tracePt t="227017" x="6208713" y="5938838"/>
          <p14:tracePt t="227025" x="6257925" y="5938838"/>
          <p14:tracePt t="227033" x="6281738" y="5938838"/>
          <p14:tracePt t="227042" x="6313488" y="5922963"/>
          <p14:tracePt t="227050" x="6337300" y="5922963"/>
          <p14:tracePt t="227058" x="6378575" y="5922963"/>
          <p14:tracePt t="227067" x="6402388" y="5922963"/>
          <p14:tracePt t="227075" x="6410325" y="5922963"/>
          <p14:tracePt t="227083" x="6434138" y="5922963"/>
          <p14:tracePt t="227091" x="6459538" y="5922963"/>
          <p14:tracePt t="227100" x="6475413" y="5922963"/>
          <p14:tracePt t="227108" x="6499225" y="5922963"/>
          <p14:tracePt t="227117" x="6523038" y="5922963"/>
          <p14:tracePt t="227125" x="6546850" y="5922963"/>
          <p14:tracePt t="227133" x="6572250" y="5915025"/>
          <p14:tracePt t="227142" x="6604000" y="5915025"/>
          <p14:tracePt t="227150" x="6627813" y="5899150"/>
          <p14:tracePt t="227158" x="6651625" y="5899150"/>
          <p14:tracePt t="227167" x="6677025" y="5899150"/>
          <p14:tracePt t="227175" x="6724650" y="5875338"/>
          <p14:tracePt t="227183" x="6740525" y="5875338"/>
          <p14:tracePt t="227192" x="6773863" y="5867400"/>
          <p14:tracePt t="227200" x="6789738" y="5849938"/>
          <p14:tracePt t="227208" x="6813550" y="5842000"/>
          <p14:tracePt t="227217" x="6821488" y="5826125"/>
          <p14:tracePt t="227225" x="6837363" y="5818188"/>
          <p14:tracePt t="227233" x="6862763" y="5802313"/>
          <p14:tracePt t="227242" x="6870700" y="5794375"/>
          <p14:tracePt t="227250" x="6870700" y="5778500"/>
          <p14:tracePt t="227258" x="6886575" y="5770563"/>
          <p14:tracePt t="227267" x="6886575" y="5754688"/>
          <p14:tracePt t="227275" x="6886575" y="5745163"/>
          <p14:tracePt t="227283" x="6886575" y="5729288"/>
          <p14:tracePt t="227292" x="6886575" y="5721350"/>
          <p14:tracePt t="227300" x="6886575" y="5697538"/>
          <p14:tracePt t="227308" x="6862763" y="5681663"/>
          <p14:tracePt t="227316" x="6837363" y="5657850"/>
          <p14:tracePt t="227325" x="6789738" y="5632450"/>
          <p14:tracePt t="227333" x="6740525" y="5608638"/>
          <p14:tracePt t="227342" x="6677025" y="5576888"/>
          <p14:tracePt t="227350" x="6604000" y="5553075"/>
          <p14:tracePt t="227358" x="6530975" y="5527675"/>
          <p14:tracePt t="227367" x="6434138" y="5503863"/>
          <p14:tracePt t="227375" x="6354763" y="5480050"/>
          <p14:tracePt t="227383" x="6265863" y="5464175"/>
          <p14:tracePt t="227391" x="6184900" y="5456238"/>
          <p14:tracePt t="227400" x="6096000" y="5456238"/>
          <p14:tracePt t="227408" x="6007100" y="5456238"/>
          <p14:tracePt t="227417" x="5934075" y="5456238"/>
          <p14:tracePt t="227425" x="5862638" y="5456238"/>
          <p14:tracePt t="227433" x="5805488" y="5456238"/>
          <p14:tracePt t="227441" x="5741988" y="5464175"/>
          <p14:tracePt t="227450" x="5716588" y="5480050"/>
          <p14:tracePt t="227458" x="5645150" y="5503863"/>
          <p14:tracePt t="227467" x="5611813" y="5527675"/>
          <p14:tracePt t="227475" x="5572125" y="5535613"/>
          <p14:tracePt t="227483" x="5540375" y="5561013"/>
          <p14:tracePt t="227492" x="5499100" y="5584825"/>
          <p14:tracePt t="227500" x="5491163" y="5600700"/>
          <p14:tracePt t="227508" x="5467350" y="5624513"/>
          <p14:tracePt t="228538" x="7054850" y="6084888"/>
          <p14:tracePt t="231913" x="7015163" y="6084888"/>
          <p14:tracePt t="231921" x="6967538" y="6084888"/>
          <p14:tracePt t="231930" x="6910388" y="6084888"/>
          <p14:tracePt t="231938" x="6837363" y="6069013"/>
          <p14:tracePt t="231946" x="6765925" y="6069013"/>
          <p14:tracePt t="231954" x="6619875" y="6035675"/>
          <p14:tracePt t="231962" x="6459538" y="5988050"/>
          <p14:tracePt t="231971" x="6265863" y="5938838"/>
          <p14:tracePt t="231979" x="6048375" y="5867400"/>
          <p14:tracePt t="231987" x="5862638" y="5818188"/>
          <p14:tracePt t="231996" x="5645150" y="5745163"/>
          <p14:tracePt t="232005" x="5451475" y="5681663"/>
          <p14:tracePt t="232013" x="5281613" y="5624513"/>
          <p14:tracePt t="232021" x="5103813" y="5584825"/>
          <p14:tracePt t="232029" x="5032375" y="5584825"/>
          <p14:tracePt t="232037" x="4910138" y="5561013"/>
          <p14:tracePt t="232046" x="4773613" y="5553075"/>
          <p14:tracePt t="232054" x="4668838" y="5553075"/>
          <p14:tracePt t="232062" x="4572000" y="5535613"/>
          <p14:tracePt t="232071" x="4532313" y="5535613"/>
          <p14:tracePt t="232079" x="4459288" y="5535613"/>
          <p14:tracePt t="232087" x="4410075" y="5535613"/>
          <p14:tracePt t="232096" x="4338638" y="5535613"/>
          <p14:tracePt t="232104" x="4330700" y="5535613"/>
          <p14:tracePt t="232112" x="4289425" y="5535613"/>
          <p14:tracePt t="232121" x="4265613" y="5535613"/>
          <p14:tracePt t="232129" x="4241800" y="5535613"/>
          <p14:tracePt t="232137" x="4233863" y="5535613"/>
          <p14:tracePt t="232146" x="4217988" y="5535613"/>
          <p14:tracePt t="232154" x="4208463" y="5535613"/>
          <p14:tracePt t="232162" x="4192588" y="5535613"/>
          <p14:tracePt t="232179" x="4184650" y="5535613"/>
          <p14:tracePt t="232196" x="4168775" y="5553075"/>
          <p14:tracePt t="232212" x="4160838" y="5561013"/>
          <p14:tracePt t="232229" x="4160838" y="5576888"/>
          <p14:tracePt t="232246" x="4160838" y="5584825"/>
          <p14:tracePt t="232254" x="4144963" y="5600700"/>
          <p14:tracePt t="232271" x="4144963" y="5608638"/>
          <p14:tracePt t="232279" x="4144963" y="5624513"/>
          <p14:tracePt t="232296" x="4144963" y="5632450"/>
          <p14:tracePt t="232304" x="4137025" y="5673725"/>
          <p14:tracePt t="232312" x="4137025" y="5681663"/>
          <p14:tracePt t="232321" x="4137025" y="5705475"/>
          <p14:tracePt t="232329" x="4121150" y="5745163"/>
          <p14:tracePt t="232338" x="4111625" y="5770563"/>
          <p14:tracePt t="232346" x="4111625" y="5802313"/>
          <p14:tracePt t="232354" x="4095750" y="5842000"/>
          <p14:tracePt t="232362" x="4087813" y="5891213"/>
          <p14:tracePt t="232371" x="4071938" y="5922963"/>
          <p14:tracePt t="232379" x="4071938" y="5946775"/>
          <p14:tracePt t="232387" x="4056063" y="5972175"/>
          <p14:tracePt t="232396" x="4048125" y="5995988"/>
          <p14:tracePt t="232404" x="4032250" y="6011863"/>
          <p14:tracePt t="232412" x="4032250" y="6019800"/>
          <p14:tracePt t="232421" x="4024313" y="6035675"/>
          <p14:tracePt t="232437" x="4024313" y="6043613"/>
          <p14:tracePt t="232818" x="4024313" y="6019800"/>
          <p14:tracePt t="232825" x="4006850" y="6011863"/>
          <p14:tracePt t="232833" x="3998913" y="5964238"/>
          <p14:tracePt t="232842" x="3983038" y="5915025"/>
          <p14:tracePt t="232850" x="3959225" y="5849938"/>
          <p14:tracePt t="232858" x="3935413" y="5794375"/>
          <p14:tracePt t="232867" x="3927475" y="5745163"/>
          <p14:tracePt t="232875" x="3927475" y="5721350"/>
          <p14:tracePt t="232883" x="3902075" y="5673725"/>
          <p14:tracePt t="232892" x="3902075" y="5632450"/>
          <p14:tracePt t="232900" x="3886200" y="5608638"/>
          <p14:tracePt t="232908" x="3886200" y="5584825"/>
          <p14:tracePt t="232917" x="3878263" y="5576888"/>
          <p14:tracePt t="232925" x="3878263" y="5561013"/>
          <p14:tracePt t="232933" x="3878263" y="5553075"/>
          <p14:tracePt t="232942" x="3878263" y="5535613"/>
          <p14:tracePt t="232950" x="3862388" y="5535613"/>
          <p14:tracePt t="233974" x="1790700" y="6164263"/>
          <p14:tracePt t="233984" x="1765300" y="6181725"/>
          <p14:tracePt t="233985" x="1757363" y="6189663"/>
          <p14:tracePt t="233992" x="1733550" y="6189663"/>
          <p14:tracePt t="234000" x="1693863" y="6205538"/>
          <p14:tracePt t="234008" x="1668463" y="6213475"/>
          <p14:tracePt t="234017" x="1644650" y="6229350"/>
          <p14:tracePt t="234025" x="1620838" y="6229350"/>
          <p14:tracePt t="234033" x="1612900" y="6237288"/>
          <p14:tracePt t="234041" x="1597025" y="6253163"/>
          <p14:tracePt t="234050" x="1589088" y="6261100"/>
          <p14:tracePt t="234058" x="1571625" y="6261100"/>
          <p14:tracePt t="234066" x="1571625" y="6278563"/>
          <p14:tracePt t="234075" x="1563688" y="6286500"/>
          <p14:tracePt t="234100" x="1547813" y="6286500"/>
          <p14:tracePt t="234108" x="1547813" y="6302375"/>
          <p14:tracePt t="234242" x="1563688" y="6286500"/>
          <p14:tracePt t="234250" x="1589088" y="6278563"/>
          <p14:tracePt t="234258" x="1612900" y="6253163"/>
          <p14:tracePt t="234266" x="1636713" y="6229350"/>
          <p14:tracePt t="234275" x="1668463" y="6205538"/>
          <p14:tracePt t="234283" x="1693863" y="6181725"/>
          <p14:tracePt t="234292" x="1733550" y="6156325"/>
          <p14:tracePt t="234300" x="1765300" y="6116638"/>
          <p14:tracePt t="234308" x="1814513" y="6092825"/>
          <p14:tracePt t="234316" x="1854200" y="6069013"/>
          <p14:tracePt t="234325" x="1927225" y="6035675"/>
          <p14:tracePt t="234333" x="1984375" y="5995988"/>
          <p14:tracePt t="234342" x="2063750" y="5972175"/>
          <p14:tracePt t="234350" x="2144713" y="5946775"/>
          <p14:tracePt t="234358" x="2233613" y="5922963"/>
          <p14:tracePt t="234366" x="2314575" y="5899150"/>
          <p14:tracePt t="234375" x="2411413" y="5891213"/>
          <p14:tracePt t="234383" x="2508250" y="5867400"/>
          <p14:tracePt t="234392" x="2597150" y="5867400"/>
          <p14:tracePt t="234400" x="2741613" y="5842000"/>
          <p14:tracePt t="234408" x="2798763" y="5842000"/>
          <p14:tracePt t="234417" x="2967038" y="5842000"/>
          <p14:tracePt t="234425" x="3032125" y="5842000"/>
          <p14:tracePt t="234433" x="3113088" y="5842000"/>
          <p14:tracePt t="234442" x="3209925" y="5842000"/>
          <p14:tracePt t="234450" x="3306763" y="5842000"/>
          <p14:tracePt t="234458" x="3394075" y="5842000"/>
          <p14:tracePt t="234466" x="3475038" y="5842000"/>
          <p14:tracePt t="234475" x="3563938" y="5842000"/>
          <p14:tracePt t="234483" x="3644900" y="5849938"/>
          <p14:tracePt t="234491" x="3717925" y="5867400"/>
          <p14:tracePt t="234500" x="3781425" y="5875338"/>
          <p14:tracePt t="234508" x="3854450" y="5899150"/>
          <p14:tracePt t="234516" x="3927475" y="5922963"/>
          <p14:tracePt t="234525" x="3983038" y="5938838"/>
          <p14:tracePt t="234533" x="4048125" y="5964238"/>
          <p14:tracePt t="234541" x="4071938" y="5964238"/>
          <p14:tracePt t="234550" x="4160838" y="5988050"/>
          <p14:tracePt t="234558" x="4168775" y="5988050"/>
          <p14:tracePt t="234566" x="4217988" y="5995988"/>
          <p14:tracePt t="234575" x="4257675" y="6011863"/>
          <p14:tracePt t="234583" x="4281488" y="6011863"/>
          <p14:tracePt t="234592" x="4305300" y="6019800"/>
          <p14:tracePt t="234600" x="4313238" y="6019800"/>
          <p14:tracePt t="234608" x="4354513" y="6035675"/>
          <p14:tracePt t="234616" x="4362450" y="6035675"/>
          <p14:tracePt t="234641" x="4378325" y="6035675"/>
          <p14:tracePt t="236954" x="4386263" y="6035675"/>
          <p14:tracePt t="236962" x="4427538" y="6035675"/>
          <p14:tracePt t="236969" x="4451350" y="6035675"/>
          <p14:tracePt t="236977" x="4475163" y="6035675"/>
          <p14:tracePt t="236985" x="4498975" y="6035675"/>
          <p14:tracePt t="236993" x="4532313" y="6035675"/>
          <p14:tracePt t="237001" x="4572000" y="6035675"/>
          <p14:tracePt t="237009" x="4579938" y="6035675"/>
          <p14:tracePt t="237017" x="4619625" y="6035675"/>
          <p14:tracePt t="237026" x="4645025" y="6035675"/>
          <p14:tracePt t="237034" x="4676775" y="6035675"/>
          <p14:tracePt t="237042" x="4700588" y="6043613"/>
          <p14:tracePt t="237050" x="4716463" y="6043613"/>
          <p14:tracePt t="237066" x="4749800" y="6059488"/>
          <p14:tracePt t="237075" x="4773613" y="6059488"/>
          <p14:tracePt t="237092" x="4789488" y="6059488"/>
          <p14:tracePt t="237100" x="4797425" y="6059488"/>
          <p14:tracePt t="237108" x="4813300" y="6059488"/>
          <p14:tracePt t="237116" x="4838700" y="6059488"/>
          <p14:tracePt t="237125" x="4846638" y="6059488"/>
          <p14:tracePt t="237133" x="4862513" y="6043613"/>
          <p14:tracePt t="237141" x="4870450" y="6043613"/>
          <p14:tracePt t="237150" x="4886325" y="6043613"/>
          <p14:tracePt t="237158" x="4886325" y="6035675"/>
          <p14:tracePt t="237166" x="4894263" y="6035675"/>
          <p14:tracePt t="237174" x="4910138" y="6019800"/>
          <p14:tracePt t="237183" x="4918075" y="6019800"/>
          <p14:tracePt t="237200" x="4918075" y="6011863"/>
          <p14:tracePt t="237208" x="4935538" y="6011863"/>
          <p14:tracePt t="237233" x="4943475" y="5995988"/>
          <p14:tracePt t="237262" x="4943475" y="5988050"/>
          <p14:tracePt t="237287" x="4943475" y="5972175"/>
          <p14:tracePt t="237318" x="4943475" y="5964238"/>
          <p14:tracePt t="237435" x="4959350" y="5964238"/>
          <p14:tracePt t="237449" x="4959350" y="5946775"/>
          <p14:tracePt t="237481" x="4959350" y="5938838"/>
          <p14:tracePt t="237500" x="4967288" y="5938838"/>
          <p14:tracePt t="237508" x="4967288" y="5922963"/>
          <p14:tracePt t="237517" x="4983163" y="5922963"/>
          <p14:tracePt t="237525" x="4983163" y="5915025"/>
          <p14:tracePt t="237533" x="4991100" y="5915025"/>
          <p14:tracePt t="237542" x="5006975" y="5899150"/>
          <p14:tracePt t="237550" x="5014913" y="5899150"/>
          <p14:tracePt t="237558" x="5032375" y="5891213"/>
          <p14:tracePt t="237567" x="5032375" y="5875338"/>
          <p14:tracePt t="237575" x="5040313" y="5875338"/>
          <p14:tracePt t="237583" x="5056188" y="5867400"/>
          <p14:tracePt t="237592" x="5080000" y="5849938"/>
          <p14:tracePt t="237600" x="5087938" y="5842000"/>
          <p14:tracePt t="237608" x="5103813" y="5842000"/>
          <p14:tracePt t="237616" x="5111750" y="5826125"/>
          <p14:tracePt t="237625" x="5137150" y="5818188"/>
          <p14:tracePt t="237633" x="5137150" y="5802313"/>
          <p14:tracePt t="237641" x="5153025" y="5802313"/>
          <p14:tracePt t="237650" x="5160963" y="5794375"/>
          <p14:tracePt t="237658" x="5176838" y="5778500"/>
          <p14:tracePt t="237666" x="5184775" y="5778500"/>
          <p14:tracePt t="237692" x="5200650" y="5770563"/>
          <p14:tracePt t="237880" x="5184775" y="5770563"/>
          <p14:tracePt t="237896" x="5176838" y="5770563"/>
          <p14:tracePt t="237913" x="5160963" y="5770563"/>
          <p14:tracePt t="237929" x="5153025" y="5770563"/>
          <p14:tracePt t="237938" x="5153025" y="5778500"/>
          <p14:tracePt t="237946" x="5137150" y="5778500"/>
          <p14:tracePt t="237954" x="5127625" y="5778500"/>
          <p14:tracePt t="237962" x="5111750" y="5794375"/>
          <p14:tracePt t="237971" x="5103813" y="5794375"/>
          <p14:tracePt t="237979" x="5087938" y="5794375"/>
          <p14:tracePt t="237987" x="5080000" y="5802313"/>
          <p14:tracePt t="237996" x="5064125" y="5802313"/>
          <p14:tracePt t="239018" x="5014913" y="5867400"/>
          <p14:tracePt t="239591" x="5006975" y="5867400"/>
          <p14:tracePt t="239614" x="4991100" y="5867400"/>
          <p14:tracePt t="239631" x="4983163" y="5867400"/>
          <p14:tracePt t="239639" x="4959350" y="5867400"/>
          <p14:tracePt t="239647" x="4935538" y="5867400"/>
          <p14:tracePt t="239655" x="4910138" y="5867400"/>
          <p14:tracePt t="239663" x="4886325" y="5867400"/>
          <p14:tracePt t="239671" x="4846638" y="5867400"/>
          <p14:tracePt t="239679" x="4821238" y="5867400"/>
          <p14:tracePt t="239688" x="4789488" y="5875338"/>
          <p14:tracePt t="239696" x="4749800" y="5891213"/>
          <p14:tracePt t="239704" x="4700588" y="5899150"/>
          <p14:tracePt t="239712" x="4668838" y="5915025"/>
          <p14:tracePt t="239721" x="4629150" y="5922963"/>
          <p14:tracePt t="239729" x="4595813" y="5946775"/>
          <p14:tracePt t="239737" x="4556125" y="5964238"/>
          <p14:tracePt t="239746" x="4548188" y="5972175"/>
          <p14:tracePt t="239754" x="4506913" y="5988050"/>
          <p14:tracePt t="239762" x="4483100" y="6011863"/>
          <p14:tracePt t="239771" x="4459288" y="6035675"/>
          <p14:tracePt t="239779" x="4435475" y="6043613"/>
          <p14:tracePt t="239787" x="4410075" y="6059488"/>
          <p14:tracePt t="239796" x="4402138" y="6069013"/>
          <p14:tracePt t="239804" x="4402138" y="6084888"/>
          <p14:tracePt t="239812" x="4386263" y="6084888"/>
          <p14:tracePt t="239821" x="4386263" y="6092825"/>
          <p14:tracePt t="239829" x="4386263" y="6108700"/>
          <p14:tracePt t="239854" x="4386263" y="6116638"/>
          <p14:tracePt t="239866" x="4386263" y="6132513"/>
          <p14:tracePt t="239875" x="4410075" y="6132513"/>
          <p14:tracePt t="239883" x="4427538" y="6132513"/>
          <p14:tracePt t="239891" x="4451350" y="6140450"/>
          <p14:tracePt t="239900" x="4475163" y="6140450"/>
          <p14:tracePt t="239908" x="4498975" y="6140450"/>
          <p14:tracePt t="239916" x="4532313" y="6140450"/>
          <p14:tracePt t="239925" x="4572000" y="6140450"/>
          <p14:tracePt t="239933" x="4603750" y="6140450"/>
          <p14:tracePt t="239941" x="4645025" y="6140450"/>
          <p14:tracePt t="239950" x="4676775" y="6140450"/>
          <p14:tracePt t="239958" x="4716463" y="6140450"/>
          <p14:tracePt t="239966" x="4765675" y="6140450"/>
          <p14:tracePt t="239975" x="4797425" y="6140450"/>
          <p14:tracePt t="239983" x="4846638" y="6132513"/>
          <p14:tracePt t="239991" x="4886325" y="6116638"/>
          <p14:tracePt t="240000" x="4935538" y="6092825"/>
          <p14:tracePt t="240008" x="4967288" y="6084888"/>
          <p14:tracePt t="240016" x="4983163" y="6069013"/>
          <p14:tracePt t="240025" x="5040313" y="6035675"/>
          <p14:tracePt t="240033" x="5064125" y="6019800"/>
          <p14:tracePt t="241050" x="4983163" y="5745163"/>
          <p14:tracePt t="241053" x="4991100" y="5729288"/>
          <p14:tracePt t="241068" x="4991100" y="5721350"/>
          <p14:tracePt t="241080" x="5006975" y="5721350"/>
          <p14:tracePt t="241088" x="5006975" y="5705475"/>
          <p14:tracePt t="241112" x="5006975" y="5697538"/>
          <p14:tracePt t="241129" x="5006975" y="5681663"/>
          <p14:tracePt t="241146" x="5006975" y="5673725"/>
          <p14:tracePt t="241162" x="5006975" y="5657850"/>
          <p14:tracePt t="241177" x="5006975" y="5649913"/>
          <p14:tracePt t="241185" x="5006975" y="5632450"/>
          <p14:tracePt t="241202" x="5006975" y="5624513"/>
          <p14:tracePt t="241218" x="5006975" y="5608638"/>
          <p14:tracePt t="241226" x="5006975" y="5600700"/>
          <p14:tracePt t="241242" x="5006975" y="5584825"/>
          <p14:tracePt t="241262" x="5006975" y="5576888"/>
          <p14:tracePt t="241283" x="5006975" y="5561013"/>
          <p14:tracePt t="241609" x="5006975" y="5576888"/>
          <p14:tracePt t="241633" x="5014913" y="5576888"/>
          <p14:tracePt t="241667" x="5032375" y="5576888"/>
          <p14:tracePt t="241700" x="5040313" y="5576888"/>
          <p14:tracePt t="241717" x="5056188" y="5576888"/>
          <p14:tracePt t="241741" x="5064125" y="5584825"/>
          <p14:tracePt t="241771" x="5080000" y="5584825"/>
          <p14:tracePt t="241870" x="5087938" y="5584825"/>
          <p14:tracePt t="241991" x="5103813" y="5584825"/>
          <p14:tracePt t="242033" x="5103813" y="5600700"/>
          <p14:tracePt t="242075" x="5111750" y="5600700"/>
          <p14:tracePt t="242116" x="5111750" y="5608638"/>
          <p14:tracePt t="242125" x="5127625" y="5608638"/>
          <p14:tracePt t="242158" x="5137150" y="5624513"/>
          <p14:tracePt t="243180" x="5281613" y="5697538"/>
        </p14:tracePtLst>
      </p14:laserTraceLst>
    </p:ext>
  </p:extLst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50D043A-2E75-CB41-8A40-D7C0517A388E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00be8554-8e74-4be9-bc12-897f40570846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TM10001115[[fn=Pacco]]</Template>
  <TotalTime>1588</TotalTime>
  <Words>688</Words>
  <Application>Microsoft Macintosh PowerPoint</Application>
  <PresentationFormat>Widescreen</PresentationFormat>
  <Paragraphs>62</Paragraphs>
  <Slides>7</Slides>
  <Notes>7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Gill Sans MT</vt:lpstr>
      <vt:lpstr>Wingdings</vt:lpstr>
      <vt:lpstr>Pacco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NOTARSTEFANO</dc:creator>
  <cp:lastModifiedBy>valentina notarstefano</cp:lastModifiedBy>
  <cp:revision>113</cp:revision>
  <cp:lastPrinted>2026-05-14T16:36:45Z</cp:lastPrinted>
  <dcterms:created xsi:type="dcterms:W3CDTF">2024-02-04T12:41:14Z</dcterms:created>
  <dcterms:modified xsi:type="dcterms:W3CDTF">2026-05-15T13:38:46Z</dcterms:modified>
</cp:coreProperties>
</file>