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0" r:id="rId22"/>
    <p:sldId id="281" r:id="rId23"/>
    <p:sldId id="277" r:id="rId24"/>
    <p:sldId id="278" r:id="rId25"/>
    <p:sldId id="279" r:id="rId26"/>
    <p:sldId id="282" r:id="rId27"/>
    <p:sldId id="283" r:id="rId28"/>
    <p:sldId id="284" r:id="rId29"/>
    <p:sldId id="285" r:id="rId3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582AD2-39A5-443B-BD1C-D62A87673BDD}" v="415" dt="2024-04-08T08:42:15.1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udrey De Dominicis" userId="e309085b-3cfa-479e-bc03-53b0de72e7ea" providerId="ADAL" clId="{B3582AD2-39A5-443B-BD1C-D62A87673BDD}"/>
    <pc:docChg chg="undo custSel addSld delSld modSld addMainMaster delMainMaster">
      <pc:chgData name="Audrey De Dominicis" userId="e309085b-3cfa-479e-bc03-53b0de72e7ea" providerId="ADAL" clId="{B3582AD2-39A5-443B-BD1C-D62A87673BDD}" dt="2024-04-08T08:42:15.130" v="2778" actId="20577"/>
      <pc:docMkLst>
        <pc:docMk/>
      </pc:docMkLst>
      <pc:sldChg chg="addSp modSp new mod setBg modClrScheme chgLayout">
        <pc:chgData name="Audrey De Dominicis" userId="e309085b-3cfa-479e-bc03-53b0de72e7ea" providerId="ADAL" clId="{B3582AD2-39A5-443B-BD1C-D62A87673BDD}" dt="2024-04-08T07:24:30.277" v="88" actId="26606"/>
        <pc:sldMkLst>
          <pc:docMk/>
          <pc:sldMk cId="2928532953" sldId="256"/>
        </pc:sldMkLst>
        <pc:spChg chg="mod">
          <ac:chgData name="Audrey De Dominicis" userId="e309085b-3cfa-479e-bc03-53b0de72e7ea" providerId="ADAL" clId="{B3582AD2-39A5-443B-BD1C-D62A87673BDD}" dt="2024-04-08T07:24:30.277" v="88" actId="26606"/>
          <ac:spMkLst>
            <pc:docMk/>
            <pc:sldMk cId="2928532953" sldId="256"/>
            <ac:spMk id="2" creationId="{4563B972-33A2-8321-3094-9E9EC7DE5E2E}"/>
          </ac:spMkLst>
        </pc:spChg>
        <pc:spChg chg="mod">
          <ac:chgData name="Audrey De Dominicis" userId="e309085b-3cfa-479e-bc03-53b0de72e7ea" providerId="ADAL" clId="{B3582AD2-39A5-443B-BD1C-D62A87673BDD}" dt="2024-04-08T07:24:30.277" v="88" actId="26606"/>
          <ac:spMkLst>
            <pc:docMk/>
            <pc:sldMk cId="2928532953" sldId="256"/>
            <ac:spMk id="3" creationId="{0553EE41-3F66-4F8F-3FB7-F7B9E23D215D}"/>
          </ac:spMkLst>
        </pc:spChg>
        <pc:spChg chg="add">
          <ac:chgData name="Audrey De Dominicis" userId="e309085b-3cfa-479e-bc03-53b0de72e7ea" providerId="ADAL" clId="{B3582AD2-39A5-443B-BD1C-D62A87673BDD}" dt="2024-04-08T07:24:30.277" v="88" actId="26606"/>
          <ac:spMkLst>
            <pc:docMk/>
            <pc:sldMk cId="2928532953" sldId="256"/>
            <ac:spMk id="9" creationId="{06E15305-164C-44CD-9E0F-420C2DC1B32A}"/>
          </ac:spMkLst>
        </pc:spChg>
        <pc:spChg chg="add">
          <ac:chgData name="Audrey De Dominicis" userId="e309085b-3cfa-479e-bc03-53b0de72e7ea" providerId="ADAL" clId="{B3582AD2-39A5-443B-BD1C-D62A87673BDD}" dt="2024-04-08T07:24:30.277" v="88" actId="26606"/>
          <ac:spMkLst>
            <pc:docMk/>
            <pc:sldMk cId="2928532953" sldId="256"/>
            <ac:spMk id="11" creationId="{1D983374-3839-4F06-972D-B4C3CF238079}"/>
          </ac:spMkLst>
        </pc:spChg>
        <pc:spChg chg="add">
          <ac:chgData name="Audrey De Dominicis" userId="e309085b-3cfa-479e-bc03-53b0de72e7ea" providerId="ADAL" clId="{B3582AD2-39A5-443B-BD1C-D62A87673BDD}" dt="2024-04-08T07:24:30.277" v="88" actId="26606"/>
          <ac:spMkLst>
            <pc:docMk/>
            <pc:sldMk cId="2928532953" sldId="256"/>
            <ac:spMk id="13" creationId="{F1D5403D-09EC-41DB-B916-A09C0E5AEC2B}"/>
          </ac:spMkLst>
        </pc:spChg>
        <pc:picChg chg="add">
          <ac:chgData name="Audrey De Dominicis" userId="e309085b-3cfa-479e-bc03-53b0de72e7ea" providerId="ADAL" clId="{B3582AD2-39A5-443B-BD1C-D62A87673BDD}" dt="2024-04-08T07:24:30.277" v="88" actId="26606"/>
          <ac:picMkLst>
            <pc:docMk/>
            <pc:sldMk cId="2928532953" sldId="256"/>
            <ac:picMk id="4" creationId="{8D03A264-A6B2-4648-68FC-4256510D3148}"/>
          </ac:picMkLst>
        </pc:picChg>
      </pc:sldChg>
      <pc:sldChg chg="delSp modSp new mod">
        <pc:chgData name="Audrey De Dominicis" userId="e309085b-3cfa-479e-bc03-53b0de72e7ea" providerId="ADAL" clId="{B3582AD2-39A5-443B-BD1C-D62A87673BDD}" dt="2024-04-08T07:25:11.855" v="118" actId="1076"/>
        <pc:sldMkLst>
          <pc:docMk/>
          <pc:sldMk cId="398430910" sldId="257"/>
        </pc:sldMkLst>
        <pc:spChg chg="del">
          <ac:chgData name="Audrey De Dominicis" userId="e309085b-3cfa-479e-bc03-53b0de72e7ea" providerId="ADAL" clId="{B3582AD2-39A5-443B-BD1C-D62A87673BDD}" dt="2024-04-08T07:24:46.131" v="90" actId="478"/>
          <ac:spMkLst>
            <pc:docMk/>
            <pc:sldMk cId="398430910" sldId="257"/>
            <ac:spMk id="2" creationId="{7D0BFF52-73E0-471E-48AE-A26153402163}"/>
          </ac:spMkLst>
        </pc:spChg>
        <pc:spChg chg="mod">
          <ac:chgData name="Audrey De Dominicis" userId="e309085b-3cfa-479e-bc03-53b0de72e7ea" providerId="ADAL" clId="{B3582AD2-39A5-443B-BD1C-D62A87673BDD}" dt="2024-04-08T07:25:11.855" v="118" actId="1076"/>
          <ac:spMkLst>
            <pc:docMk/>
            <pc:sldMk cId="398430910" sldId="257"/>
            <ac:spMk id="3" creationId="{3D84152D-428A-F764-C23A-BAE3F8161B70}"/>
          </ac:spMkLst>
        </pc:spChg>
      </pc:sldChg>
      <pc:sldChg chg="modSp new mod">
        <pc:chgData name="Audrey De Dominicis" userId="e309085b-3cfa-479e-bc03-53b0de72e7ea" providerId="ADAL" clId="{B3582AD2-39A5-443B-BD1C-D62A87673BDD}" dt="2024-04-08T07:30:28.141" v="331" actId="1076"/>
        <pc:sldMkLst>
          <pc:docMk/>
          <pc:sldMk cId="4073039451" sldId="258"/>
        </pc:sldMkLst>
        <pc:spChg chg="mod">
          <ac:chgData name="Audrey De Dominicis" userId="e309085b-3cfa-479e-bc03-53b0de72e7ea" providerId="ADAL" clId="{B3582AD2-39A5-443B-BD1C-D62A87673BDD}" dt="2024-04-08T07:25:26.508" v="150" actId="20577"/>
          <ac:spMkLst>
            <pc:docMk/>
            <pc:sldMk cId="4073039451" sldId="258"/>
            <ac:spMk id="2" creationId="{7133FBFA-B036-B274-A830-7C6AA1072DC0}"/>
          </ac:spMkLst>
        </pc:spChg>
        <pc:spChg chg="mod">
          <ac:chgData name="Audrey De Dominicis" userId="e309085b-3cfa-479e-bc03-53b0de72e7ea" providerId="ADAL" clId="{B3582AD2-39A5-443B-BD1C-D62A87673BDD}" dt="2024-04-08T07:30:28.141" v="331" actId="1076"/>
          <ac:spMkLst>
            <pc:docMk/>
            <pc:sldMk cId="4073039451" sldId="258"/>
            <ac:spMk id="3" creationId="{FF1414CF-D3E2-FBDE-B8D4-7B3B295637AB}"/>
          </ac:spMkLst>
        </pc:spChg>
      </pc:sldChg>
      <pc:sldChg chg="modSp new mod">
        <pc:chgData name="Audrey De Dominicis" userId="e309085b-3cfa-479e-bc03-53b0de72e7ea" providerId="ADAL" clId="{B3582AD2-39A5-443B-BD1C-D62A87673BDD}" dt="2024-04-08T08:00:49.777" v="793" actId="113"/>
        <pc:sldMkLst>
          <pc:docMk/>
          <pc:sldMk cId="1585962088" sldId="259"/>
        </pc:sldMkLst>
        <pc:spChg chg="mod">
          <ac:chgData name="Audrey De Dominicis" userId="e309085b-3cfa-479e-bc03-53b0de72e7ea" providerId="ADAL" clId="{B3582AD2-39A5-443B-BD1C-D62A87673BDD}" dt="2024-04-08T07:35:59.463" v="374" actId="27636"/>
          <ac:spMkLst>
            <pc:docMk/>
            <pc:sldMk cId="1585962088" sldId="259"/>
            <ac:spMk id="2" creationId="{2B35F5F9-80E6-2895-3AED-25E3248995FF}"/>
          </ac:spMkLst>
        </pc:spChg>
        <pc:spChg chg="mod">
          <ac:chgData name="Audrey De Dominicis" userId="e309085b-3cfa-479e-bc03-53b0de72e7ea" providerId="ADAL" clId="{B3582AD2-39A5-443B-BD1C-D62A87673BDD}" dt="2024-04-08T08:00:49.777" v="793" actId="113"/>
          <ac:spMkLst>
            <pc:docMk/>
            <pc:sldMk cId="1585962088" sldId="259"/>
            <ac:spMk id="3" creationId="{503092B3-5E1F-85FB-6776-FDF9A47B4000}"/>
          </ac:spMkLst>
        </pc:spChg>
      </pc:sldChg>
      <pc:sldChg chg="addSp modSp new mod">
        <pc:chgData name="Audrey De Dominicis" userId="e309085b-3cfa-479e-bc03-53b0de72e7ea" providerId="ADAL" clId="{B3582AD2-39A5-443B-BD1C-D62A87673BDD}" dt="2024-04-08T08:05:59.122" v="1225" actId="14100"/>
        <pc:sldMkLst>
          <pc:docMk/>
          <pc:sldMk cId="2017471776" sldId="260"/>
        </pc:sldMkLst>
        <pc:spChg chg="mod">
          <ac:chgData name="Audrey De Dominicis" userId="e309085b-3cfa-479e-bc03-53b0de72e7ea" providerId="ADAL" clId="{B3582AD2-39A5-443B-BD1C-D62A87673BDD}" dt="2024-04-08T08:01:31.039" v="823" actId="20577"/>
          <ac:spMkLst>
            <pc:docMk/>
            <pc:sldMk cId="2017471776" sldId="260"/>
            <ac:spMk id="2" creationId="{58681DF0-3047-8B80-AD48-E3C9EC4181FE}"/>
          </ac:spMkLst>
        </pc:spChg>
        <pc:spChg chg="mod">
          <ac:chgData name="Audrey De Dominicis" userId="e309085b-3cfa-479e-bc03-53b0de72e7ea" providerId="ADAL" clId="{B3582AD2-39A5-443B-BD1C-D62A87673BDD}" dt="2024-04-08T08:02:12.945" v="943" actId="14100"/>
          <ac:spMkLst>
            <pc:docMk/>
            <pc:sldMk cId="2017471776" sldId="260"/>
            <ac:spMk id="3" creationId="{0B93567C-6B7C-0574-AA5C-F30B50323383}"/>
          </ac:spMkLst>
        </pc:spChg>
        <pc:spChg chg="add mod">
          <ac:chgData name="Audrey De Dominicis" userId="e309085b-3cfa-479e-bc03-53b0de72e7ea" providerId="ADAL" clId="{B3582AD2-39A5-443B-BD1C-D62A87673BDD}" dt="2024-04-08T08:03:14.266" v="968" actId="1076"/>
          <ac:spMkLst>
            <pc:docMk/>
            <pc:sldMk cId="2017471776" sldId="260"/>
            <ac:spMk id="4" creationId="{1A28E391-1B5A-89F1-76CE-117EA2F181E6}"/>
          </ac:spMkLst>
        </pc:spChg>
        <pc:spChg chg="add mod">
          <ac:chgData name="Audrey De Dominicis" userId="e309085b-3cfa-479e-bc03-53b0de72e7ea" providerId="ADAL" clId="{B3582AD2-39A5-443B-BD1C-D62A87673BDD}" dt="2024-04-08T08:05:59.122" v="1225" actId="14100"/>
          <ac:spMkLst>
            <pc:docMk/>
            <pc:sldMk cId="2017471776" sldId="260"/>
            <ac:spMk id="5" creationId="{3D3FF634-7C5A-E6BB-5E75-2F47B2D5FB46}"/>
          </ac:spMkLst>
        </pc:spChg>
      </pc:sldChg>
      <pc:sldChg chg="addSp delSp modSp new mod">
        <pc:chgData name="Audrey De Dominicis" userId="e309085b-3cfa-479e-bc03-53b0de72e7ea" providerId="ADAL" clId="{B3582AD2-39A5-443B-BD1C-D62A87673BDD}" dt="2024-04-08T08:13:59.047" v="1514" actId="1076"/>
        <pc:sldMkLst>
          <pc:docMk/>
          <pc:sldMk cId="295424495" sldId="261"/>
        </pc:sldMkLst>
        <pc:spChg chg="mod">
          <ac:chgData name="Audrey De Dominicis" userId="e309085b-3cfa-479e-bc03-53b0de72e7ea" providerId="ADAL" clId="{B3582AD2-39A5-443B-BD1C-D62A87673BDD}" dt="2024-04-08T08:06:10.447" v="1237" actId="20577"/>
          <ac:spMkLst>
            <pc:docMk/>
            <pc:sldMk cId="295424495" sldId="261"/>
            <ac:spMk id="2" creationId="{E8747ACB-C9A2-9340-2757-DC1A12D2740D}"/>
          </ac:spMkLst>
        </pc:spChg>
        <pc:spChg chg="mod">
          <ac:chgData name="Audrey De Dominicis" userId="e309085b-3cfa-479e-bc03-53b0de72e7ea" providerId="ADAL" clId="{B3582AD2-39A5-443B-BD1C-D62A87673BDD}" dt="2024-04-08T08:08:15.281" v="1436"/>
          <ac:spMkLst>
            <pc:docMk/>
            <pc:sldMk cId="295424495" sldId="261"/>
            <ac:spMk id="3" creationId="{FF0C17E5-AA7E-8CF1-CE7F-7B679AD2B7C0}"/>
          </ac:spMkLst>
        </pc:spChg>
        <pc:spChg chg="add mod">
          <ac:chgData name="Audrey De Dominicis" userId="e309085b-3cfa-479e-bc03-53b0de72e7ea" providerId="ADAL" clId="{B3582AD2-39A5-443B-BD1C-D62A87673BDD}" dt="2024-04-08T08:06:44.075" v="1251" actId="688"/>
          <ac:spMkLst>
            <pc:docMk/>
            <pc:sldMk cId="295424495" sldId="261"/>
            <ac:spMk id="4" creationId="{9A690365-C350-A3F1-C80A-138C90DAA192}"/>
          </ac:spMkLst>
        </pc:spChg>
        <pc:spChg chg="add del mod">
          <ac:chgData name="Audrey De Dominicis" userId="e309085b-3cfa-479e-bc03-53b0de72e7ea" providerId="ADAL" clId="{B3582AD2-39A5-443B-BD1C-D62A87673BDD}" dt="2024-04-08T08:11:04.238" v="1479" actId="255"/>
          <ac:spMkLst>
            <pc:docMk/>
            <pc:sldMk cId="295424495" sldId="261"/>
            <ac:spMk id="5" creationId="{F3F0DDFF-6DB4-E9A2-FF12-9C1E4CB168AF}"/>
          </ac:spMkLst>
        </pc:spChg>
        <pc:spChg chg="add mod">
          <ac:chgData name="Audrey De Dominicis" userId="e309085b-3cfa-479e-bc03-53b0de72e7ea" providerId="ADAL" clId="{B3582AD2-39A5-443B-BD1C-D62A87673BDD}" dt="2024-04-08T08:11:04.238" v="1479" actId="255"/>
          <ac:spMkLst>
            <pc:docMk/>
            <pc:sldMk cId="295424495" sldId="261"/>
            <ac:spMk id="6" creationId="{FE648A33-A5EA-13BE-0833-AEC3EB67572E}"/>
          </ac:spMkLst>
        </pc:spChg>
        <pc:spChg chg="add mod">
          <ac:chgData name="Audrey De Dominicis" userId="e309085b-3cfa-479e-bc03-53b0de72e7ea" providerId="ADAL" clId="{B3582AD2-39A5-443B-BD1C-D62A87673BDD}" dt="2024-04-08T08:10:57.367" v="1478" actId="1076"/>
          <ac:spMkLst>
            <pc:docMk/>
            <pc:sldMk cId="295424495" sldId="261"/>
            <ac:spMk id="7" creationId="{61AD18D1-8C2D-E041-E727-7C2385361AE8}"/>
          </ac:spMkLst>
        </pc:spChg>
        <pc:spChg chg="add mod">
          <ac:chgData name="Audrey De Dominicis" userId="e309085b-3cfa-479e-bc03-53b0de72e7ea" providerId="ADAL" clId="{B3582AD2-39A5-443B-BD1C-D62A87673BDD}" dt="2024-04-08T08:13:59.047" v="1514" actId="1076"/>
          <ac:spMkLst>
            <pc:docMk/>
            <pc:sldMk cId="295424495" sldId="261"/>
            <ac:spMk id="8" creationId="{632D5D6D-1C21-5B82-1D46-C98A94633B2A}"/>
          </ac:spMkLst>
        </pc:spChg>
        <pc:spChg chg="add mod">
          <ac:chgData name="Audrey De Dominicis" userId="e309085b-3cfa-479e-bc03-53b0de72e7ea" providerId="ADAL" clId="{B3582AD2-39A5-443B-BD1C-D62A87673BDD}" dt="2024-04-08T08:13:59.047" v="1514" actId="1076"/>
          <ac:spMkLst>
            <pc:docMk/>
            <pc:sldMk cId="295424495" sldId="261"/>
            <ac:spMk id="9" creationId="{ED0BD92E-C5C9-2631-CBE4-034E8682A5A4}"/>
          </ac:spMkLst>
        </pc:spChg>
      </pc:sldChg>
      <pc:sldChg chg="modSp add mod">
        <pc:chgData name="Audrey De Dominicis" userId="e309085b-3cfa-479e-bc03-53b0de72e7ea" providerId="ADAL" clId="{B3582AD2-39A5-443B-BD1C-D62A87673BDD}" dt="2024-04-08T08:15:03.214" v="1578" actId="20577"/>
        <pc:sldMkLst>
          <pc:docMk/>
          <pc:sldMk cId="2492151819" sldId="262"/>
        </pc:sldMkLst>
        <pc:spChg chg="mod">
          <ac:chgData name="Audrey De Dominicis" userId="e309085b-3cfa-479e-bc03-53b0de72e7ea" providerId="ADAL" clId="{B3582AD2-39A5-443B-BD1C-D62A87673BDD}" dt="2024-04-08T08:14:30.374" v="1564" actId="20577"/>
          <ac:spMkLst>
            <pc:docMk/>
            <pc:sldMk cId="2492151819" sldId="262"/>
            <ac:spMk id="3" creationId="{FF0C17E5-AA7E-8CF1-CE7F-7B679AD2B7C0}"/>
          </ac:spMkLst>
        </pc:spChg>
        <pc:spChg chg="mod">
          <ac:chgData name="Audrey De Dominicis" userId="e309085b-3cfa-479e-bc03-53b0de72e7ea" providerId="ADAL" clId="{B3582AD2-39A5-443B-BD1C-D62A87673BDD}" dt="2024-04-08T08:14:53.159" v="1572" actId="20577"/>
          <ac:spMkLst>
            <pc:docMk/>
            <pc:sldMk cId="2492151819" sldId="262"/>
            <ac:spMk id="5" creationId="{F3F0DDFF-6DB4-E9A2-FF12-9C1E4CB168AF}"/>
          </ac:spMkLst>
        </pc:spChg>
        <pc:spChg chg="mod">
          <ac:chgData name="Audrey De Dominicis" userId="e309085b-3cfa-479e-bc03-53b0de72e7ea" providerId="ADAL" clId="{B3582AD2-39A5-443B-BD1C-D62A87673BDD}" dt="2024-04-08T08:15:03.214" v="1578" actId="20577"/>
          <ac:spMkLst>
            <pc:docMk/>
            <pc:sldMk cId="2492151819" sldId="262"/>
            <ac:spMk id="9" creationId="{ED0BD92E-C5C9-2631-CBE4-034E8682A5A4}"/>
          </ac:spMkLst>
        </pc:spChg>
      </pc:sldChg>
      <pc:sldChg chg="addSp modSp new mod">
        <pc:chgData name="Audrey De Dominicis" userId="e309085b-3cfa-479e-bc03-53b0de72e7ea" providerId="ADAL" clId="{B3582AD2-39A5-443B-BD1C-D62A87673BDD}" dt="2024-04-08T08:20:06.520" v="1940" actId="113"/>
        <pc:sldMkLst>
          <pc:docMk/>
          <pc:sldMk cId="1674819975" sldId="263"/>
        </pc:sldMkLst>
        <pc:spChg chg="mod">
          <ac:chgData name="Audrey De Dominicis" userId="e309085b-3cfa-479e-bc03-53b0de72e7ea" providerId="ADAL" clId="{B3582AD2-39A5-443B-BD1C-D62A87673BDD}" dt="2024-04-08T08:15:47.367" v="1590" actId="20577"/>
          <ac:spMkLst>
            <pc:docMk/>
            <pc:sldMk cId="1674819975" sldId="263"/>
            <ac:spMk id="2" creationId="{6FF602B9-D9B9-2071-E7C2-9E2C7F999CFC}"/>
          </ac:spMkLst>
        </pc:spChg>
        <pc:spChg chg="mod">
          <ac:chgData name="Audrey De Dominicis" userId="e309085b-3cfa-479e-bc03-53b0de72e7ea" providerId="ADAL" clId="{B3582AD2-39A5-443B-BD1C-D62A87673BDD}" dt="2024-04-08T08:16:47.662" v="1744" actId="14100"/>
          <ac:spMkLst>
            <pc:docMk/>
            <pc:sldMk cId="1674819975" sldId="263"/>
            <ac:spMk id="3" creationId="{EBAF7316-69E7-FB0F-CDDF-6CF5D386B403}"/>
          </ac:spMkLst>
        </pc:spChg>
        <pc:spChg chg="add mod">
          <ac:chgData name="Audrey De Dominicis" userId="e309085b-3cfa-479e-bc03-53b0de72e7ea" providerId="ADAL" clId="{B3582AD2-39A5-443B-BD1C-D62A87673BDD}" dt="2024-04-08T08:15:55.005" v="1591"/>
          <ac:spMkLst>
            <pc:docMk/>
            <pc:sldMk cId="1674819975" sldId="263"/>
            <ac:spMk id="4" creationId="{F03255CF-9BB0-DA09-A085-067A9E8206E1}"/>
          </ac:spMkLst>
        </pc:spChg>
        <pc:spChg chg="add mod">
          <ac:chgData name="Audrey De Dominicis" userId="e309085b-3cfa-479e-bc03-53b0de72e7ea" providerId="ADAL" clId="{B3582AD2-39A5-443B-BD1C-D62A87673BDD}" dt="2024-04-08T08:17:44.963" v="1765" actId="1076"/>
          <ac:spMkLst>
            <pc:docMk/>
            <pc:sldMk cId="1674819975" sldId="263"/>
            <ac:spMk id="5" creationId="{6E870DAA-115B-EFC4-955E-0B03CDEA6945}"/>
          </ac:spMkLst>
        </pc:spChg>
        <pc:spChg chg="add mod">
          <ac:chgData name="Audrey De Dominicis" userId="e309085b-3cfa-479e-bc03-53b0de72e7ea" providerId="ADAL" clId="{B3582AD2-39A5-443B-BD1C-D62A87673BDD}" dt="2024-04-08T08:18:46.032" v="1769" actId="1582"/>
          <ac:spMkLst>
            <pc:docMk/>
            <pc:sldMk cId="1674819975" sldId="263"/>
            <ac:spMk id="6" creationId="{4EA99531-7275-B941-544C-D509865358A4}"/>
          </ac:spMkLst>
        </pc:spChg>
        <pc:spChg chg="add mod">
          <ac:chgData name="Audrey De Dominicis" userId="e309085b-3cfa-479e-bc03-53b0de72e7ea" providerId="ADAL" clId="{B3582AD2-39A5-443B-BD1C-D62A87673BDD}" dt="2024-04-08T08:20:06.520" v="1940" actId="113"/>
          <ac:spMkLst>
            <pc:docMk/>
            <pc:sldMk cId="1674819975" sldId="263"/>
            <ac:spMk id="10" creationId="{2E48961A-77AF-2241-7D8F-0130309BC51A}"/>
          </ac:spMkLst>
        </pc:spChg>
        <pc:cxnChg chg="add mod">
          <ac:chgData name="Audrey De Dominicis" userId="e309085b-3cfa-479e-bc03-53b0de72e7ea" providerId="ADAL" clId="{B3582AD2-39A5-443B-BD1C-D62A87673BDD}" dt="2024-04-08T08:18:56.641" v="1772" actId="14100"/>
          <ac:cxnSpMkLst>
            <pc:docMk/>
            <pc:sldMk cId="1674819975" sldId="263"/>
            <ac:cxnSpMk id="8" creationId="{81F03A23-A891-7AA4-269A-3C7F65893DA0}"/>
          </ac:cxnSpMkLst>
        </pc:cxnChg>
      </pc:sldChg>
      <pc:sldChg chg="addSp delSp modSp add mod">
        <pc:chgData name="Audrey De Dominicis" userId="e309085b-3cfa-479e-bc03-53b0de72e7ea" providerId="ADAL" clId="{B3582AD2-39A5-443B-BD1C-D62A87673BDD}" dt="2024-04-08T08:26:33.780" v="2031" actId="20577"/>
        <pc:sldMkLst>
          <pc:docMk/>
          <pc:sldMk cId="1735305741" sldId="264"/>
        </pc:sldMkLst>
        <pc:spChg chg="mod">
          <ac:chgData name="Audrey De Dominicis" userId="e309085b-3cfa-479e-bc03-53b0de72e7ea" providerId="ADAL" clId="{B3582AD2-39A5-443B-BD1C-D62A87673BDD}" dt="2024-04-08T08:26:17.410" v="2023" actId="1076"/>
          <ac:spMkLst>
            <pc:docMk/>
            <pc:sldMk cId="1735305741" sldId="264"/>
            <ac:spMk id="5" creationId="{6E870DAA-115B-EFC4-955E-0B03CDEA6945}"/>
          </ac:spMkLst>
        </pc:spChg>
        <pc:spChg chg="del">
          <ac:chgData name="Audrey De Dominicis" userId="e309085b-3cfa-479e-bc03-53b0de72e7ea" providerId="ADAL" clId="{B3582AD2-39A5-443B-BD1C-D62A87673BDD}" dt="2024-04-08T08:22:28.388" v="1946" actId="478"/>
          <ac:spMkLst>
            <pc:docMk/>
            <pc:sldMk cId="1735305741" sldId="264"/>
            <ac:spMk id="6" creationId="{4EA99531-7275-B941-544C-D509865358A4}"/>
          </ac:spMkLst>
        </pc:spChg>
        <pc:spChg chg="add mod">
          <ac:chgData name="Audrey De Dominicis" userId="e309085b-3cfa-479e-bc03-53b0de72e7ea" providerId="ADAL" clId="{B3582AD2-39A5-443B-BD1C-D62A87673BDD}" dt="2024-04-08T08:26:15.174" v="2022" actId="1076"/>
          <ac:spMkLst>
            <pc:docMk/>
            <pc:sldMk cId="1735305741" sldId="264"/>
            <ac:spMk id="9" creationId="{DD751E2A-64EB-08B5-B719-D9D4DE222D58}"/>
          </ac:spMkLst>
        </pc:spChg>
        <pc:spChg chg="del mod">
          <ac:chgData name="Audrey De Dominicis" userId="e309085b-3cfa-479e-bc03-53b0de72e7ea" providerId="ADAL" clId="{B3582AD2-39A5-443B-BD1C-D62A87673BDD}" dt="2024-04-08T08:24:25.510" v="1986" actId="478"/>
          <ac:spMkLst>
            <pc:docMk/>
            <pc:sldMk cId="1735305741" sldId="264"/>
            <ac:spMk id="10" creationId="{2E48961A-77AF-2241-7D8F-0130309BC51A}"/>
          </ac:spMkLst>
        </pc:spChg>
        <pc:spChg chg="add mod">
          <ac:chgData name="Audrey De Dominicis" userId="e309085b-3cfa-479e-bc03-53b0de72e7ea" providerId="ADAL" clId="{B3582AD2-39A5-443B-BD1C-D62A87673BDD}" dt="2024-04-08T08:26:33.780" v="2031" actId="20577"/>
          <ac:spMkLst>
            <pc:docMk/>
            <pc:sldMk cId="1735305741" sldId="264"/>
            <ac:spMk id="11" creationId="{2D1FDD96-7355-ACCE-1B93-54AC1BE2D73A}"/>
          </ac:spMkLst>
        </pc:spChg>
        <pc:cxnChg chg="del">
          <ac:chgData name="Audrey De Dominicis" userId="e309085b-3cfa-479e-bc03-53b0de72e7ea" providerId="ADAL" clId="{B3582AD2-39A5-443B-BD1C-D62A87673BDD}" dt="2024-04-08T08:22:25.555" v="1945" actId="478"/>
          <ac:cxnSpMkLst>
            <pc:docMk/>
            <pc:sldMk cId="1735305741" sldId="264"/>
            <ac:cxnSpMk id="8" creationId="{81F03A23-A891-7AA4-269A-3C7F65893DA0}"/>
          </ac:cxnSpMkLst>
        </pc:cxnChg>
      </pc:sldChg>
      <pc:sldChg chg="new del">
        <pc:chgData name="Audrey De Dominicis" userId="e309085b-3cfa-479e-bc03-53b0de72e7ea" providerId="ADAL" clId="{B3582AD2-39A5-443B-BD1C-D62A87673BDD}" dt="2024-04-08T08:21:09.505" v="1942" actId="2696"/>
        <pc:sldMkLst>
          <pc:docMk/>
          <pc:sldMk cId="3860972123" sldId="264"/>
        </pc:sldMkLst>
      </pc:sldChg>
      <pc:sldChg chg="new del">
        <pc:chgData name="Audrey De Dominicis" userId="e309085b-3cfa-479e-bc03-53b0de72e7ea" providerId="ADAL" clId="{B3582AD2-39A5-443B-BD1C-D62A87673BDD}" dt="2024-04-08T08:26:49.309" v="2034" actId="2696"/>
        <pc:sldMkLst>
          <pc:docMk/>
          <pc:sldMk cId="288528327" sldId="265"/>
        </pc:sldMkLst>
      </pc:sldChg>
      <pc:sldChg chg="addSp delSp modSp add mod">
        <pc:chgData name="Audrey De Dominicis" userId="e309085b-3cfa-479e-bc03-53b0de72e7ea" providerId="ADAL" clId="{B3582AD2-39A5-443B-BD1C-D62A87673BDD}" dt="2024-04-08T08:33:49.581" v="2268" actId="20577"/>
        <pc:sldMkLst>
          <pc:docMk/>
          <pc:sldMk cId="938699905" sldId="266"/>
        </pc:sldMkLst>
        <pc:spChg chg="del">
          <ac:chgData name="Audrey De Dominicis" userId="e309085b-3cfa-479e-bc03-53b0de72e7ea" providerId="ADAL" clId="{B3582AD2-39A5-443B-BD1C-D62A87673BDD}" dt="2024-04-08T08:27:02.247" v="2036" actId="478"/>
          <ac:spMkLst>
            <pc:docMk/>
            <pc:sldMk cId="938699905" sldId="266"/>
            <ac:spMk id="3" creationId="{EBAF7316-69E7-FB0F-CDDF-6CF5D386B403}"/>
          </ac:spMkLst>
        </pc:spChg>
        <pc:spChg chg="mod">
          <ac:chgData name="Audrey De Dominicis" userId="e309085b-3cfa-479e-bc03-53b0de72e7ea" providerId="ADAL" clId="{B3582AD2-39A5-443B-BD1C-D62A87673BDD}" dt="2024-04-08T08:32:54.720" v="2266" actId="20577"/>
          <ac:spMkLst>
            <pc:docMk/>
            <pc:sldMk cId="938699905" sldId="266"/>
            <ac:spMk id="5" creationId="{6E870DAA-115B-EFC4-955E-0B03CDEA6945}"/>
          </ac:spMkLst>
        </pc:spChg>
        <pc:spChg chg="add del mod">
          <ac:chgData name="Audrey De Dominicis" userId="e309085b-3cfa-479e-bc03-53b0de72e7ea" providerId="ADAL" clId="{B3582AD2-39A5-443B-BD1C-D62A87673BDD}" dt="2024-04-08T08:27:04.482" v="2037" actId="478"/>
          <ac:spMkLst>
            <pc:docMk/>
            <pc:sldMk cId="938699905" sldId="266"/>
            <ac:spMk id="7" creationId="{B5C9FB95-778A-3427-F65A-721B14FC05F8}"/>
          </ac:spMkLst>
        </pc:spChg>
        <pc:spChg chg="add mod">
          <ac:chgData name="Audrey De Dominicis" userId="e309085b-3cfa-479e-bc03-53b0de72e7ea" providerId="ADAL" clId="{B3582AD2-39A5-443B-BD1C-D62A87673BDD}" dt="2024-04-08T08:28:26.890" v="2108" actId="1076"/>
          <ac:spMkLst>
            <pc:docMk/>
            <pc:sldMk cId="938699905" sldId="266"/>
            <ac:spMk id="8" creationId="{D5DA6403-08E6-5931-8BF2-EC22B52122E2}"/>
          </ac:spMkLst>
        </pc:spChg>
        <pc:spChg chg="del">
          <ac:chgData name="Audrey De Dominicis" userId="e309085b-3cfa-479e-bc03-53b0de72e7ea" providerId="ADAL" clId="{B3582AD2-39A5-443B-BD1C-D62A87673BDD}" dt="2024-04-08T08:27:00.937" v="2035" actId="478"/>
          <ac:spMkLst>
            <pc:docMk/>
            <pc:sldMk cId="938699905" sldId="266"/>
            <ac:spMk id="9" creationId="{DD751E2A-64EB-08B5-B719-D9D4DE222D58}"/>
          </ac:spMkLst>
        </pc:spChg>
        <pc:spChg chg="add mod">
          <ac:chgData name="Audrey De Dominicis" userId="e309085b-3cfa-479e-bc03-53b0de72e7ea" providerId="ADAL" clId="{B3582AD2-39A5-443B-BD1C-D62A87673BDD}" dt="2024-04-08T08:33:49.581" v="2268" actId="20577"/>
          <ac:spMkLst>
            <pc:docMk/>
            <pc:sldMk cId="938699905" sldId="266"/>
            <ac:spMk id="10" creationId="{22012B79-9D92-7A8D-8F0E-FFE0760CD30D}"/>
          </ac:spMkLst>
        </pc:spChg>
        <pc:spChg chg="del mod">
          <ac:chgData name="Audrey De Dominicis" userId="e309085b-3cfa-479e-bc03-53b0de72e7ea" providerId="ADAL" clId="{B3582AD2-39A5-443B-BD1C-D62A87673BDD}" dt="2024-04-08T08:27:38.940" v="2048" actId="478"/>
          <ac:spMkLst>
            <pc:docMk/>
            <pc:sldMk cId="938699905" sldId="266"/>
            <ac:spMk id="11" creationId="{2D1FDD96-7355-ACCE-1B93-54AC1BE2D73A}"/>
          </ac:spMkLst>
        </pc:spChg>
        <pc:spChg chg="add mod">
          <ac:chgData name="Audrey De Dominicis" userId="e309085b-3cfa-479e-bc03-53b0de72e7ea" providerId="ADAL" clId="{B3582AD2-39A5-443B-BD1C-D62A87673BDD}" dt="2024-04-08T08:30:13.964" v="2236" actId="1076"/>
          <ac:spMkLst>
            <pc:docMk/>
            <pc:sldMk cId="938699905" sldId="266"/>
            <ac:spMk id="12" creationId="{002D91BB-D0BC-BEFE-37D8-727E0FCCACE1}"/>
          </ac:spMkLst>
        </pc:spChg>
      </pc:sldChg>
      <pc:sldChg chg="addSp delSp modSp add mod">
        <pc:chgData name="Audrey De Dominicis" userId="e309085b-3cfa-479e-bc03-53b0de72e7ea" providerId="ADAL" clId="{B3582AD2-39A5-443B-BD1C-D62A87673BDD}" dt="2024-04-08T08:36:49.514" v="2309" actId="20577"/>
        <pc:sldMkLst>
          <pc:docMk/>
          <pc:sldMk cId="1085148258" sldId="267"/>
        </pc:sldMkLst>
        <pc:spChg chg="add mod">
          <ac:chgData name="Audrey De Dominicis" userId="e309085b-3cfa-479e-bc03-53b0de72e7ea" providerId="ADAL" clId="{B3582AD2-39A5-443B-BD1C-D62A87673BDD}" dt="2024-04-08T08:31:01.958" v="2249" actId="1076"/>
          <ac:spMkLst>
            <pc:docMk/>
            <pc:sldMk cId="1085148258" sldId="267"/>
            <ac:spMk id="3" creationId="{96E6378F-4F0A-1B14-BA81-B85BB0394027}"/>
          </ac:spMkLst>
        </pc:spChg>
        <pc:spChg chg="del">
          <ac:chgData name="Audrey De Dominicis" userId="e309085b-3cfa-479e-bc03-53b0de72e7ea" providerId="ADAL" clId="{B3582AD2-39A5-443B-BD1C-D62A87673BDD}" dt="2024-04-08T08:29:38.325" v="2196" actId="478"/>
          <ac:spMkLst>
            <pc:docMk/>
            <pc:sldMk cId="1085148258" sldId="267"/>
            <ac:spMk id="5" creationId="{6E870DAA-115B-EFC4-955E-0B03CDEA6945}"/>
          </ac:spMkLst>
        </pc:spChg>
        <pc:spChg chg="add mod">
          <ac:chgData name="Audrey De Dominicis" userId="e309085b-3cfa-479e-bc03-53b0de72e7ea" providerId="ADAL" clId="{B3582AD2-39A5-443B-BD1C-D62A87673BDD}" dt="2024-04-08T08:32:15.733" v="2258" actId="1076"/>
          <ac:spMkLst>
            <pc:docMk/>
            <pc:sldMk cId="1085148258" sldId="267"/>
            <ac:spMk id="7" creationId="{AAA851D1-84CA-6EE1-73D9-9BDD5527174A}"/>
          </ac:spMkLst>
        </pc:spChg>
        <pc:spChg chg="del">
          <ac:chgData name="Audrey De Dominicis" userId="e309085b-3cfa-479e-bc03-53b0de72e7ea" providerId="ADAL" clId="{B3582AD2-39A5-443B-BD1C-D62A87673BDD}" dt="2024-04-08T08:29:43.453" v="2197" actId="478"/>
          <ac:spMkLst>
            <pc:docMk/>
            <pc:sldMk cId="1085148258" sldId="267"/>
            <ac:spMk id="8" creationId="{D5DA6403-08E6-5931-8BF2-EC22B52122E2}"/>
          </ac:spMkLst>
        </pc:spChg>
        <pc:spChg chg="add mod">
          <ac:chgData name="Audrey De Dominicis" userId="e309085b-3cfa-479e-bc03-53b0de72e7ea" providerId="ADAL" clId="{B3582AD2-39A5-443B-BD1C-D62A87673BDD}" dt="2024-04-08T08:34:52.387" v="2279" actId="1076"/>
          <ac:spMkLst>
            <pc:docMk/>
            <pc:sldMk cId="1085148258" sldId="267"/>
            <ac:spMk id="9" creationId="{D84D702C-6557-3404-BF8F-E6130122F0D7}"/>
          </ac:spMkLst>
        </pc:spChg>
        <pc:spChg chg="mod">
          <ac:chgData name="Audrey De Dominicis" userId="e309085b-3cfa-479e-bc03-53b0de72e7ea" providerId="ADAL" clId="{B3582AD2-39A5-443B-BD1C-D62A87673BDD}" dt="2024-04-08T08:34:05.504" v="2270" actId="20577"/>
          <ac:spMkLst>
            <pc:docMk/>
            <pc:sldMk cId="1085148258" sldId="267"/>
            <ac:spMk id="10" creationId="{22012B79-9D92-7A8D-8F0E-FFE0760CD30D}"/>
          </ac:spMkLst>
        </pc:spChg>
        <pc:spChg chg="add mod">
          <ac:chgData name="Audrey De Dominicis" userId="e309085b-3cfa-479e-bc03-53b0de72e7ea" providerId="ADAL" clId="{B3582AD2-39A5-443B-BD1C-D62A87673BDD}" dt="2024-04-08T08:36:12.441" v="2296" actId="20577"/>
          <ac:spMkLst>
            <pc:docMk/>
            <pc:sldMk cId="1085148258" sldId="267"/>
            <ac:spMk id="11" creationId="{9B650F1C-24A5-E7E7-BECC-AC0C26E8FFA4}"/>
          </ac:spMkLst>
        </pc:spChg>
        <pc:spChg chg="del">
          <ac:chgData name="Audrey De Dominicis" userId="e309085b-3cfa-479e-bc03-53b0de72e7ea" providerId="ADAL" clId="{B3582AD2-39A5-443B-BD1C-D62A87673BDD}" dt="2024-04-08T08:30:18.304" v="2237" actId="478"/>
          <ac:spMkLst>
            <pc:docMk/>
            <pc:sldMk cId="1085148258" sldId="267"/>
            <ac:spMk id="12" creationId="{002D91BB-D0BC-BEFE-37D8-727E0FCCACE1}"/>
          </ac:spMkLst>
        </pc:spChg>
        <pc:spChg chg="add mod">
          <ac:chgData name="Audrey De Dominicis" userId="e309085b-3cfa-479e-bc03-53b0de72e7ea" providerId="ADAL" clId="{B3582AD2-39A5-443B-BD1C-D62A87673BDD}" dt="2024-04-08T08:35:13.042" v="2283"/>
          <ac:spMkLst>
            <pc:docMk/>
            <pc:sldMk cId="1085148258" sldId="267"/>
            <ac:spMk id="13" creationId="{563526A3-F028-5931-130C-21F2498F228E}"/>
          </ac:spMkLst>
        </pc:spChg>
        <pc:spChg chg="add mod">
          <ac:chgData name="Audrey De Dominicis" userId="e309085b-3cfa-479e-bc03-53b0de72e7ea" providerId="ADAL" clId="{B3582AD2-39A5-443B-BD1C-D62A87673BDD}" dt="2024-04-08T08:35:27.471" v="2285"/>
          <ac:spMkLst>
            <pc:docMk/>
            <pc:sldMk cId="1085148258" sldId="267"/>
            <ac:spMk id="14" creationId="{D88C3654-49F2-676F-2D96-8B1308BC4559}"/>
          </ac:spMkLst>
        </pc:spChg>
        <pc:spChg chg="add mod">
          <ac:chgData name="Audrey De Dominicis" userId="e309085b-3cfa-479e-bc03-53b0de72e7ea" providerId="ADAL" clId="{B3582AD2-39A5-443B-BD1C-D62A87673BDD}" dt="2024-04-08T08:36:49.514" v="2309" actId="20577"/>
          <ac:spMkLst>
            <pc:docMk/>
            <pc:sldMk cId="1085148258" sldId="267"/>
            <ac:spMk id="15" creationId="{0D72B2DC-C8DB-42E4-9397-09BBA1FE81F0}"/>
          </ac:spMkLst>
        </pc:spChg>
      </pc:sldChg>
      <pc:sldChg chg="addSp modSp new mod">
        <pc:chgData name="Audrey De Dominicis" userId="e309085b-3cfa-479e-bc03-53b0de72e7ea" providerId="ADAL" clId="{B3582AD2-39A5-443B-BD1C-D62A87673BDD}" dt="2024-04-08T08:39:57.696" v="2650" actId="113"/>
        <pc:sldMkLst>
          <pc:docMk/>
          <pc:sldMk cId="1495854329" sldId="268"/>
        </pc:sldMkLst>
        <pc:spChg chg="mod">
          <ac:chgData name="Audrey De Dominicis" userId="e309085b-3cfa-479e-bc03-53b0de72e7ea" providerId="ADAL" clId="{B3582AD2-39A5-443B-BD1C-D62A87673BDD}" dt="2024-04-08T08:37:06.704" v="2321" actId="20577"/>
          <ac:spMkLst>
            <pc:docMk/>
            <pc:sldMk cId="1495854329" sldId="268"/>
            <ac:spMk id="2" creationId="{B8DB5B7D-EBD0-E40E-0059-13892F43E976}"/>
          </ac:spMkLst>
        </pc:spChg>
        <pc:spChg chg="mod">
          <ac:chgData name="Audrey De Dominicis" userId="e309085b-3cfa-479e-bc03-53b0de72e7ea" providerId="ADAL" clId="{B3582AD2-39A5-443B-BD1C-D62A87673BDD}" dt="2024-04-08T08:37:27.688" v="2353" actId="14100"/>
          <ac:spMkLst>
            <pc:docMk/>
            <pc:sldMk cId="1495854329" sldId="268"/>
            <ac:spMk id="3" creationId="{FDFCA255-9971-1FD6-E8C1-DDC079D40AB8}"/>
          </ac:spMkLst>
        </pc:spChg>
        <pc:spChg chg="add mod">
          <ac:chgData name="Audrey De Dominicis" userId="e309085b-3cfa-479e-bc03-53b0de72e7ea" providerId="ADAL" clId="{B3582AD2-39A5-443B-BD1C-D62A87673BDD}" dt="2024-04-08T08:37:15.381" v="2322"/>
          <ac:spMkLst>
            <pc:docMk/>
            <pc:sldMk cId="1495854329" sldId="268"/>
            <ac:spMk id="4" creationId="{9232CD8B-D586-418F-5D29-B63736847A64}"/>
          </ac:spMkLst>
        </pc:spChg>
        <pc:spChg chg="add mod">
          <ac:chgData name="Audrey De Dominicis" userId="e309085b-3cfa-479e-bc03-53b0de72e7ea" providerId="ADAL" clId="{B3582AD2-39A5-443B-BD1C-D62A87673BDD}" dt="2024-04-08T08:39:57.696" v="2650" actId="113"/>
          <ac:spMkLst>
            <pc:docMk/>
            <pc:sldMk cId="1495854329" sldId="268"/>
            <ac:spMk id="5" creationId="{660E8B87-9BE3-B64F-BAA8-8FA2D66D8D86}"/>
          </ac:spMkLst>
        </pc:spChg>
        <pc:spChg chg="add mod">
          <ac:chgData name="Audrey De Dominicis" userId="e309085b-3cfa-479e-bc03-53b0de72e7ea" providerId="ADAL" clId="{B3582AD2-39A5-443B-BD1C-D62A87673BDD}" dt="2024-04-08T08:39:18.820" v="2561" actId="1076"/>
          <ac:spMkLst>
            <pc:docMk/>
            <pc:sldMk cId="1495854329" sldId="268"/>
            <ac:spMk id="6" creationId="{EC620678-D2F2-0F50-FBE7-C8207181F382}"/>
          </ac:spMkLst>
        </pc:spChg>
        <pc:spChg chg="add mod">
          <ac:chgData name="Audrey De Dominicis" userId="e309085b-3cfa-479e-bc03-53b0de72e7ea" providerId="ADAL" clId="{B3582AD2-39A5-443B-BD1C-D62A87673BDD}" dt="2024-04-08T08:39:51.667" v="2648" actId="113"/>
          <ac:spMkLst>
            <pc:docMk/>
            <pc:sldMk cId="1495854329" sldId="268"/>
            <ac:spMk id="7" creationId="{24B2EB79-1D85-B8B3-3BB3-33CC5F95369D}"/>
          </ac:spMkLst>
        </pc:spChg>
      </pc:sldChg>
      <pc:sldChg chg="addSp delSp modSp add mod">
        <pc:chgData name="Audrey De Dominicis" userId="e309085b-3cfa-479e-bc03-53b0de72e7ea" providerId="ADAL" clId="{B3582AD2-39A5-443B-BD1C-D62A87673BDD}" dt="2024-04-08T08:42:15.130" v="2778" actId="20577"/>
        <pc:sldMkLst>
          <pc:docMk/>
          <pc:sldMk cId="761470294" sldId="269"/>
        </pc:sldMkLst>
        <pc:spChg chg="mod">
          <ac:chgData name="Audrey De Dominicis" userId="e309085b-3cfa-479e-bc03-53b0de72e7ea" providerId="ADAL" clId="{B3582AD2-39A5-443B-BD1C-D62A87673BDD}" dt="2024-04-08T08:41:30.619" v="2773" actId="255"/>
          <ac:spMkLst>
            <pc:docMk/>
            <pc:sldMk cId="761470294" sldId="269"/>
            <ac:spMk id="3" creationId="{FDFCA255-9971-1FD6-E8C1-DDC079D40AB8}"/>
          </ac:spMkLst>
        </pc:spChg>
        <pc:spChg chg="del">
          <ac:chgData name="Audrey De Dominicis" userId="e309085b-3cfa-479e-bc03-53b0de72e7ea" providerId="ADAL" clId="{B3582AD2-39A5-443B-BD1C-D62A87673BDD}" dt="2024-04-08T08:40:19.921" v="2654" actId="478"/>
          <ac:spMkLst>
            <pc:docMk/>
            <pc:sldMk cId="761470294" sldId="269"/>
            <ac:spMk id="5" creationId="{660E8B87-9BE3-B64F-BAA8-8FA2D66D8D86}"/>
          </ac:spMkLst>
        </pc:spChg>
        <pc:spChg chg="del">
          <ac:chgData name="Audrey De Dominicis" userId="e309085b-3cfa-479e-bc03-53b0de72e7ea" providerId="ADAL" clId="{B3582AD2-39A5-443B-BD1C-D62A87673BDD}" dt="2024-04-08T08:40:17.181" v="2653" actId="478"/>
          <ac:spMkLst>
            <pc:docMk/>
            <pc:sldMk cId="761470294" sldId="269"/>
            <ac:spMk id="6" creationId="{EC620678-D2F2-0F50-FBE7-C8207181F382}"/>
          </ac:spMkLst>
        </pc:spChg>
        <pc:spChg chg="del">
          <ac:chgData name="Audrey De Dominicis" userId="e309085b-3cfa-479e-bc03-53b0de72e7ea" providerId="ADAL" clId="{B3582AD2-39A5-443B-BD1C-D62A87673BDD}" dt="2024-04-08T08:40:16.593" v="2652" actId="478"/>
          <ac:spMkLst>
            <pc:docMk/>
            <pc:sldMk cId="761470294" sldId="269"/>
            <ac:spMk id="7" creationId="{24B2EB79-1D85-B8B3-3BB3-33CC5F95369D}"/>
          </ac:spMkLst>
        </pc:spChg>
        <pc:spChg chg="add mod">
          <ac:chgData name="Audrey De Dominicis" userId="e309085b-3cfa-479e-bc03-53b0de72e7ea" providerId="ADAL" clId="{B3582AD2-39A5-443B-BD1C-D62A87673BDD}" dt="2024-04-08T08:42:15.130" v="2778" actId="20577"/>
          <ac:spMkLst>
            <pc:docMk/>
            <pc:sldMk cId="761470294" sldId="269"/>
            <ac:spMk id="8" creationId="{3BF8E206-C021-3AB2-9613-4F568BB2DCB5}"/>
          </ac:spMkLst>
        </pc:spChg>
      </pc:sldChg>
      <pc:sldMasterChg chg="del delSldLayout">
        <pc:chgData name="Audrey De Dominicis" userId="e309085b-3cfa-479e-bc03-53b0de72e7ea" providerId="ADAL" clId="{B3582AD2-39A5-443B-BD1C-D62A87673BDD}" dt="2024-04-08T07:24:30.277" v="88" actId="26606"/>
        <pc:sldMasterMkLst>
          <pc:docMk/>
          <pc:sldMasterMk cId="244541620" sldId="2147483648"/>
        </pc:sldMasterMkLst>
        <pc:sldLayoutChg chg="del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244541620" sldId="2147483648"/>
            <pc:sldLayoutMk cId="1445007914" sldId="2147483649"/>
          </pc:sldLayoutMkLst>
        </pc:sldLayoutChg>
        <pc:sldLayoutChg chg="del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244541620" sldId="2147483648"/>
            <pc:sldLayoutMk cId="339509697" sldId="2147483650"/>
          </pc:sldLayoutMkLst>
        </pc:sldLayoutChg>
        <pc:sldLayoutChg chg="del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244541620" sldId="2147483648"/>
            <pc:sldLayoutMk cId="1756543487" sldId="2147483651"/>
          </pc:sldLayoutMkLst>
        </pc:sldLayoutChg>
        <pc:sldLayoutChg chg="del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244541620" sldId="2147483648"/>
            <pc:sldLayoutMk cId="1061731372" sldId="2147483652"/>
          </pc:sldLayoutMkLst>
        </pc:sldLayoutChg>
        <pc:sldLayoutChg chg="del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244541620" sldId="2147483648"/>
            <pc:sldLayoutMk cId="4139146344" sldId="2147483653"/>
          </pc:sldLayoutMkLst>
        </pc:sldLayoutChg>
        <pc:sldLayoutChg chg="del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244541620" sldId="2147483648"/>
            <pc:sldLayoutMk cId="4104192662" sldId="2147483654"/>
          </pc:sldLayoutMkLst>
        </pc:sldLayoutChg>
        <pc:sldLayoutChg chg="del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244541620" sldId="2147483648"/>
            <pc:sldLayoutMk cId="1364050196" sldId="2147483655"/>
          </pc:sldLayoutMkLst>
        </pc:sldLayoutChg>
        <pc:sldLayoutChg chg="del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244541620" sldId="2147483648"/>
            <pc:sldLayoutMk cId="3115243436" sldId="2147483656"/>
          </pc:sldLayoutMkLst>
        </pc:sldLayoutChg>
        <pc:sldLayoutChg chg="del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244541620" sldId="2147483648"/>
            <pc:sldLayoutMk cId="3338726578" sldId="2147483657"/>
          </pc:sldLayoutMkLst>
        </pc:sldLayoutChg>
        <pc:sldLayoutChg chg="del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244541620" sldId="2147483648"/>
            <pc:sldLayoutMk cId="1252407282" sldId="2147483658"/>
          </pc:sldLayoutMkLst>
        </pc:sldLayoutChg>
        <pc:sldLayoutChg chg="del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244541620" sldId="2147483648"/>
            <pc:sldLayoutMk cId="2053125756" sldId="2147483659"/>
          </pc:sldLayoutMkLst>
        </pc:sldLayoutChg>
      </pc:sldMasterChg>
      <pc:sldMasterChg chg="add addSldLayout">
        <pc:chgData name="Audrey De Dominicis" userId="e309085b-3cfa-479e-bc03-53b0de72e7ea" providerId="ADAL" clId="{B3582AD2-39A5-443B-BD1C-D62A87673BDD}" dt="2024-04-08T07:24:30.277" v="88" actId="26606"/>
        <pc:sldMasterMkLst>
          <pc:docMk/>
          <pc:sldMasterMk cId="1207889299" sldId="2147483699"/>
        </pc:sldMasterMkLst>
        <pc:sldLayoutChg chg="add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1207889299" sldId="2147483699"/>
            <pc:sldLayoutMk cId="3255983882" sldId="2147483688"/>
          </pc:sldLayoutMkLst>
        </pc:sldLayoutChg>
        <pc:sldLayoutChg chg="add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1207889299" sldId="2147483699"/>
            <pc:sldLayoutMk cId="2880849771" sldId="2147483689"/>
          </pc:sldLayoutMkLst>
        </pc:sldLayoutChg>
        <pc:sldLayoutChg chg="add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1207889299" sldId="2147483699"/>
            <pc:sldLayoutMk cId="384216864" sldId="2147483690"/>
          </pc:sldLayoutMkLst>
        </pc:sldLayoutChg>
        <pc:sldLayoutChg chg="add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1207889299" sldId="2147483699"/>
            <pc:sldLayoutMk cId="3127345809" sldId="2147483691"/>
          </pc:sldLayoutMkLst>
        </pc:sldLayoutChg>
        <pc:sldLayoutChg chg="add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1207889299" sldId="2147483699"/>
            <pc:sldLayoutMk cId="273565054" sldId="2147483692"/>
          </pc:sldLayoutMkLst>
        </pc:sldLayoutChg>
        <pc:sldLayoutChg chg="add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1207889299" sldId="2147483699"/>
            <pc:sldLayoutMk cId="1490904604" sldId="2147483693"/>
          </pc:sldLayoutMkLst>
        </pc:sldLayoutChg>
        <pc:sldLayoutChg chg="add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1207889299" sldId="2147483699"/>
            <pc:sldLayoutMk cId="1009655004" sldId="2147483694"/>
          </pc:sldLayoutMkLst>
        </pc:sldLayoutChg>
        <pc:sldLayoutChg chg="add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1207889299" sldId="2147483699"/>
            <pc:sldLayoutMk cId="1799476805" sldId="2147483695"/>
          </pc:sldLayoutMkLst>
        </pc:sldLayoutChg>
        <pc:sldLayoutChg chg="add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1207889299" sldId="2147483699"/>
            <pc:sldLayoutMk cId="1545492234" sldId="2147483696"/>
          </pc:sldLayoutMkLst>
        </pc:sldLayoutChg>
        <pc:sldLayoutChg chg="add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1207889299" sldId="2147483699"/>
            <pc:sldLayoutMk cId="4119441865" sldId="2147483697"/>
          </pc:sldLayoutMkLst>
        </pc:sldLayoutChg>
        <pc:sldLayoutChg chg="add">
          <pc:chgData name="Audrey De Dominicis" userId="e309085b-3cfa-479e-bc03-53b0de72e7ea" providerId="ADAL" clId="{B3582AD2-39A5-443B-BD1C-D62A87673BDD}" dt="2024-04-08T07:24:30.277" v="88" actId="26606"/>
          <pc:sldLayoutMkLst>
            <pc:docMk/>
            <pc:sldMasterMk cId="1207889299" sldId="2147483699"/>
            <pc:sldLayoutMk cId="3937401028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55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4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04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7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92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44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4/16/2024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01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6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83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849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6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4/16/2024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8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7.png"/><Relationship Id="rId7" Type="http://schemas.openxmlformats.org/officeDocument/2006/relationships/image" Target="../media/image24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03A264-A6B2-4648-68FC-4256510D31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04" r="19443" b="-1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563B972-33A2-8321-3094-9E9EC7DE5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613" y="1122363"/>
            <a:ext cx="3541909" cy="2387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sz="3000"/>
              <a:t>ESERCITAZIONI MICROECONOMIA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553EE41-3F66-4F8F-3FB7-F7B9E23D2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613" y="3602038"/>
            <a:ext cx="3541909" cy="2387600"/>
          </a:xfrm>
        </p:spPr>
        <p:txBody>
          <a:bodyPr>
            <a:normAutofit/>
          </a:bodyPr>
          <a:lstStyle/>
          <a:p>
            <a:r>
              <a:rPr lang="it-IT" dirty="0"/>
              <a:t>Dott.ssa Audrey De Dominicis</a:t>
            </a:r>
          </a:p>
          <a:p>
            <a:r>
              <a:rPr lang="it-IT" dirty="0"/>
              <a:t>adedominicis@unite.it</a:t>
            </a:r>
          </a:p>
        </p:txBody>
      </p:sp>
    </p:spTree>
    <p:extLst>
      <p:ext uri="{BB962C8B-B14F-4D97-AF65-F5344CB8AC3E}">
        <p14:creationId xmlns:p14="http://schemas.microsoft.com/office/powerpoint/2010/main" val="2928532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F602B9-D9B9-2071-E7C2-9E2C7F999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1</a:t>
            </a:r>
          </a:p>
        </p:txBody>
      </p:sp>
      <p:sp>
        <p:nvSpPr>
          <p:cNvPr id="4" name="Esplosione: 8 punte 3">
            <a:extLst>
              <a:ext uri="{FF2B5EF4-FFF2-40B4-BE49-F238E27FC236}">
                <a16:creationId xmlns:a16="http://schemas.microsoft.com/office/drawing/2014/main" id="{F03255CF-9BB0-DA09-A085-067A9E8206E1}"/>
              </a:ext>
            </a:extLst>
          </p:cNvPr>
          <p:cNvSpPr/>
          <p:nvPr/>
        </p:nvSpPr>
        <p:spPr>
          <a:xfrm rot="1045856">
            <a:off x="8904515" y="425907"/>
            <a:ext cx="2960914" cy="1589315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SOLUZIONE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6E870DAA-115B-EFC4-955E-0B03CDEA6945}"/>
                  </a:ext>
                </a:extLst>
              </p:cNvPr>
              <p:cNvSpPr txBox="1"/>
              <p:nvPr/>
            </p:nvSpPr>
            <p:spPr>
              <a:xfrm>
                <a:off x="4027715" y="2266185"/>
                <a:ext cx="2826351" cy="8113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it-IT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b="0" i="0" smtClean="0">
                            <a:latin typeface="Cambria Math" panose="02040503050406030204" pitchFamily="18" charset="0"/>
                          </a:rPr>
                          <m:t>0,2</m:t>
                        </m:r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∙0,5</m:t>
                        </m:r>
                        <m:sSup>
                          <m:sSupPr>
                            <m:ctrlP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e>
                          <m:sup>
                            <m: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−0,5</m:t>
                            </m:r>
                          </m:sup>
                        </m:sSup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e>
                          <m:sup>
                            <m: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0,5</m:t>
                            </m:r>
                          </m:sup>
                        </m:sSup>
                      </m:num>
                      <m:den>
                        <m:r>
                          <a:rPr lang="it-IT" sz="3200" b="0" i="0" smtClean="0">
                            <a:latin typeface="Cambria Math" panose="02040503050406030204" pitchFamily="18" charset="0"/>
                          </a:rPr>
                          <m:t>0,2</m:t>
                        </m:r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∙0,5</m:t>
                        </m:r>
                        <m:sSup>
                          <m:sSupPr>
                            <m:ctrlP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e>
                          <m:sup>
                            <m: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−0,5</m:t>
                            </m:r>
                          </m:sup>
                        </m:sSup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e>
                          <m:sup>
                            <m:r>
                              <a:rPr lang="it-IT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0,5</m:t>
                            </m:r>
                          </m:sup>
                        </m:sSup>
                      </m:den>
                    </m:f>
                  </m:oMath>
                </a14:m>
                <a:r>
                  <a:rPr lang="it-IT" sz="32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it-IT" sz="3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it-IT" sz="3200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6E870DAA-115B-EFC4-955E-0B03CDEA69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715" y="2266185"/>
                <a:ext cx="2826351" cy="811312"/>
              </a:xfrm>
              <a:prstGeom prst="rect">
                <a:avLst/>
              </a:prstGeom>
              <a:blipFill>
                <a:blip r:embed="rId2"/>
                <a:stretch>
                  <a:fillRect l="-216" b="-1203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asellaDiTesto 7">
            <a:extLst>
              <a:ext uri="{FF2B5EF4-FFF2-40B4-BE49-F238E27FC236}">
                <a16:creationId xmlns:a16="http://schemas.microsoft.com/office/drawing/2014/main" id="{D5DA6403-08E6-5931-8BF2-EC22B52122E2}"/>
              </a:ext>
            </a:extLst>
          </p:cNvPr>
          <p:cNvSpPr txBox="1"/>
          <p:nvPr/>
        </p:nvSpPr>
        <p:spPr>
          <a:xfrm>
            <a:off x="3037115" y="3828660"/>
            <a:ext cx="5029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Semplifichiamo ciò che possiamo semplificare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22012B79-9D92-7A8D-8F0E-FFE0760CD30D}"/>
                  </a:ext>
                </a:extLst>
              </p:cNvPr>
              <p:cNvSpPr txBox="1"/>
              <p:nvPr/>
            </p:nvSpPr>
            <p:spPr>
              <a:xfrm>
                <a:off x="4716813" y="4506301"/>
                <a:ext cx="2751459" cy="9920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−0,5</m:t>
                              </m:r>
                            </m:sup>
                          </m:sSup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p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p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−0,5</m:t>
                              </m:r>
                            </m:sup>
                          </m:sSup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0,5</m:t>
                              </m:r>
                            </m:sup>
                          </m:sSup>
                        </m:den>
                      </m:f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32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32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it-IT" sz="3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it-IT" sz="3200" dirty="0"/>
              </a:p>
            </p:txBody>
          </p:sp>
        </mc:Choice>
        <mc:Fallback xmlns=""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22012B79-9D92-7A8D-8F0E-FFE0760CD3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813" y="4506301"/>
                <a:ext cx="2751459" cy="9920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02D91BB-D0BC-BEFE-37D8-727E0FCCACE1}"/>
              </a:ext>
            </a:extLst>
          </p:cNvPr>
          <p:cNvSpPr txBox="1"/>
          <p:nvPr/>
        </p:nvSpPr>
        <p:spPr>
          <a:xfrm>
            <a:off x="1087549" y="5621947"/>
            <a:ext cx="9248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Portiamo al numeratore le variabili iniziando con la L cambiando il segno all’esponente</a:t>
            </a:r>
          </a:p>
        </p:txBody>
      </p:sp>
    </p:spTree>
    <p:extLst>
      <p:ext uri="{BB962C8B-B14F-4D97-AF65-F5344CB8AC3E}">
        <p14:creationId xmlns:p14="http://schemas.microsoft.com/office/powerpoint/2010/main" val="938699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F602B9-D9B9-2071-E7C2-9E2C7F999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1</a:t>
            </a:r>
          </a:p>
        </p:txBody>
      </p:sp>
      <p:sp>
        <p:nvSpPr>
          <p:cNvPr id="4" name="Esplosione: 8 punte 3">
            <a:extLst>
              <a:ext uri="{FF2B5EF4-FFF2-40B4-BE49-F238E27FC236}">
                <a16:creationId xmlns:a16="http://schemas.microsoft.com/office/drawing/2014/main" id="{F03255CF-9BB0-DA09-A085-067A9E8206E1}"/>
              </a:ext>
            </a:extLst>
          </p:cNvPr>
          <p:cNvSpPr/>
          <p:nvPr/>
        </p:nvSpPr>
        <p:spPr>
          <a:xfrm rot="1045856">
            <a:off x="8904515" y="425907"/>
            <a:ext cx="2960914" cy="1589315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SOLUZIONE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22012B79-9D92-7A8D-8F0E-FFE0760CD30D}"/>
                  </a:ext>
                </a:extLst>
              </p:cNvPr>
              <p:cNvSpPr txBox="1"/>
              <p:nvPr/>
            </p:nvSpPr>
            <p:spPr>
              <a:xfrm>
                <a:off x="4357583" y="2111443"/>
                <a:ext cx="3865738" cy="9920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−0,5</m:t>
                              </m:r>
                            </m:sup>
                          </m:sSup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p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0,5</m:t>
                              </m:r>
                            </m:sup>
                          </m:sSup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−0,5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p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−0,5</m:t>
                              </m:r>
                            </m:sup>
                          </m:sSup>
                        </m:den>
                      </m:f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32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32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it-IT" sz="3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it-IT" sz="3200" dirty="0"/>
              </a:p>
            </p:txBody>
          </p:sp>
        </mc:Choice>
        <mc:Fallback xmlns=""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22012B79-9D92-7A8D-8F0E-FFE0760CD3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7583" y="2111443"/>
                <a:ext cx="3865738" cy="9920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asellaDiTesto 2">
            <a:extLst>
              <a:ext uri="{FF2B5EF4-FFF2-40B4-BE49-F238E27FC236}">
                <a16:creationId xmlns:a16="http://schemas.microsoft.com/office/drawing/2014/main" id="{96E6378F-4F0A-1B14-BA81-B85BB0394027}"/>
              </a:ext>
            </a:extLst>
          </p:cNvPr>
          <p:cNvSpPr txBox="1"/>
          <p:nvPr/>
        </p:nvSpPr>
        <p:spPr>
          <a:xfrm>
            <a:off x="2522137" y="3385223"/>
            <a:ext cx="7147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Portiamo al numeratore anche K cambiando il segno all’esponente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AAA851D1-84CA-6EE1-73D9-9BDD5527174A}"/>
                  </a:ext>
                </a:extLst>
              </p:cNvPr>
              <p:cNvSpPr txBox="1"/>
              <p:nvPr/>
            </p:nvSpPr>
            <p:spPr>
              <a:xfrm>
                <a:off x="3766457" y="4127149"/>
                <a:ext cx="6096000" cy="5904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−0,5</m:t>
                        </m:r>
                      </m:sup>
                    </m:sSup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−0,5</m:t>
                        </m:r>
                      </m:sup>
                    </m:sSup>
                  </m:oMath>
                </a14:m>
                <a:r>
                  <a:rPr lang="it-IT" sz="3200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</m:oMath>
                </a14:m>
                <a:endParaRPr lang="it-IT" sz="3200" dirty="0"/>
              </a:p>
            </p:txBody>
          </p:sp>
        </mc:Choice>
        <mc:Fallback xmlns="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AAA851D1-84CA-6EE1-73D9-9BDD552717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6457" y="4127149"/>
                <a:ext cx="6096000" cy="5904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D84D702C-6557-3404-BF8F-E6130122F0D7}"/>
                  </a:ext>
                </a:extLst>
              </p:cNvPr>
              <p:cNvSpPr txBox="1"/>
              <p:nvPr/>
            </p:nvSpPr>
            <p:spPr>
              <a:xfrm>
                <a:off x="5635329" y="4908066"/>
                <a:ext cx="921342" cy="6967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it-IT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num>
                      <m:den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den>
                    </m:f>
                  </m:oMath>
                </a14:m>
                <a:r>
                  <a:rPr lang="it-IT" sz="3200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it-IT" sz="3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it-IT" sz="3200" dirty="0"/>
              </a:p>
            </p:txBody>
          </p:sp>
        </mc:Choice>
        <mc:Fallback xmlns="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D84D702C-6557-3404-BF8F-E6130122F0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329" y="4908066"/>
                <a:ext cx="921342" cy="696729"/>
              </a:xfrm>
              <a:prstGeom prst="rect">
                <a:avLst/>
              </a:prstGeom>
              <a:blipFill>
                <a:blip r:embed="rId4"/>
                <a:stretch>
                  <a:fillRect b="-87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9B650F1C-24A5-E7E7-BECC-AC0C26E8FFA4}"/>
                  </a:ext>
                </a:extLst>
              </p:cNvPr>
              <p:cNvSpPr txBox="1"/>
              <p:nvPr/>
            </p:nvSpPr>
            <p:spPr>
              <a:xfrm>
                <a:off x="5007849" y="5842931"/>
                <a:ext cx="1969706" cy="6967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it-IT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it-IT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num>
                      <m:den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den>
                    </m:f>
                  </m:oMath>
                </a14:m>
                <a:r>
                  <a:rPr lang="it-IT" sz="3200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it-I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it-IT" sz="3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it-IT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it-IT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</m:oMath>
                </a14:m>
                <a:endParaRPr lang="it-IT" sz="3200" dirty="0"/>
              </a:p>
            </p:txBody>
          </p:sp>
        </mc:Choice>
        <mc:Fallback xmlns="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9B650F1C-24A5-E7E7-BECC-AC0C26E8FF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849" y="5842931"/>
                <a:ext cx="1969706" cy="6967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0D72B2DC-C8DB-42E4-9397-09BBA1FE81F0}"/>
                  </a:ext>
                </a:extLst>
              </p:cNvPr>
              <p:cNvSpPr txBox="1"/>
              <p:nvPr/>
            </p:nvSpPr>
            <p:spPr>
              <a:xfrm>
                <a:off x="8970249" y="4931884"/>
                <a:ext cx="139018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  <m:r>
                        <a:rPr lang="it-IT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it-IT" sz="3200" dirty="0"/>
              </a:p>
            </p:txBody>
          </p:sp>
        </mc:Choice>
        <mc:Fallback xmlns="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0D72B2DC-C8DB-42E4-9397-09BBA1FE81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0249" y="4931884"/>
                <a:ext cx="1390189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5148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DB5B7D-EBD0-E40E-0059-13892F43E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FCA255-9971-1FD6-E8C1-DDC079D40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4"/>
            <a:ext cx="10972800" cy="473710"/>
          </a:xfrm>
        </p:spPr>
        <p:txBody>
          <a:bodyPr/>
          <a:lstStyle/>
          <a:p>
            <a:r>
              <a:rPr lang="it-IT" dirty="0"/>
              <a:t>Cosa ci dice questo risultato?</a:t>
            </a:r>
          </a:p>
        </p:txBody>
      </p:sp>
      <p:sp>
        <p:nvSpPr>
          <p:cNvPr id="4" name="Esplosione: 8 punte 3">
            <a:extLst>
              <a:ext uri="{FF2B5EF4-FFF2-40B4-BE49-F238E27FC236}">
                <a16:creationId xmlns:a16="http://schemas.microsoft.com/office/drawing/2014/main" id="{9232CD8B-D586-418F-5D29-B63736847A64}"/>
              </a:ext>
            </a:extLst>
          </p:cNvPr>
          <p:cNvSpPr/>
          <p:nvPr/>
        </p:nvSpPr>
        <p:spPr>
          <a:xfrm rot="1045856">
            <a:off x="8904515" y="425907"/>
            <a:ext cx="2960914" cy="1589315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SOLUZIONE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60E8B87-9BE3-B64F-BAA8-8FA2D66D8D86}"/>
              </a:ext>
            </a:extLst>
          </p:cNvPr>
          <p:cNvSpPr txBox="1"/>
          <p:nvPr/>
        </p:nvSpPr>
        <p:spPr>
          <a:xfrm>
            <a:off x="947057" y="3058885"/>
            <a:ext cx="8899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L’impresa che vuole </a:t>
            </a:r>
            <a:r>
              <a:rPr lang="it-IT" b="1" dirty="0"/>
              <a:t>minimizzare</a:t>
            </a:r>
            <a:r>
              <a:rPr lang="it-IT" dirty="0"/>
              <a:t> la </a:t>
            </a:r>
            <a:r>
              <a:rPr lang="it-IT" b="1" dirty="0"/>
              <a:t>spesa</a:t>
            </a:r>
            <a:r>
              <a:rPr lang="it-IT" dirty="0"/>
              <a:t> complessiva volendo raggiungere un certo obiettivo di produzione, deve mantenere un rapporto di utilizzo tra capitale e lavoro di 4 a 1.  </a:t>
            </a:r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EC620678-D2F2-0F50-FBE7-C8207181F382}"/>
              </a:ext>
            </a:extLst>
          </p:cNvPr>
          <p:cNvSpPr/>
          <p:nvPr/>
        </p:nvSpPr>
        <p:spPr>
          <a:xfrm>
            <a:off x="5301343" y="401617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4B2EB79-1D85-B8B3-3BB3-33CC5F95369D}"/>
              </a:ext>
            </a:extLst>
          </p:cNvPr>
          <p:cNvSpPr txBox="1"/>
          <p:nvPr/>
        </p:nvSpPr>
        <p:spPr>
          <a:xfrm>
            <a:off x="1709057" y="5127172"/>
            <a:ext cx="8641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Tale relazione di utilizzo prende il nome di </a:t>
            </a:r>
            <a:r>
              <a:rPr lang="it-IT" b="1" dirty="0"/>
              <a:t>sentiero di espansione dell’impresa</a:t>
            </a:r>
          </a:p>
        </p:txBody>
      </p:sp>
    </p:spTree>
    <p:extLst>
      <p:ext uri="{BB962C8B-B14F-4D97-AF65-F5344CB8AC3E}">
        <p14:creationId xmlns:p14="http://schemas.microsoft.com/office/powerpoint/2010/main" val="1495854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DB5B7D-EBD0-E40E-0059-13892F43E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FCA255-9971-1FD6-E8C1-DDC079D40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724222"/>
            <a:ext cx="10972800" cy="473710"/>
          </a:xfrm>
        </p:spPr>
        <p:txBody>
          <a:bodyPr>
            <a:noAutofit/>
          </a:bodyPr>
          <a:lstStyle/>
          <a:p>
            <a:r>
              <a:rPr lang="it-IT" sz="2400" dirty="0"/>
              <a:t>Una volta che abbiamo ottenuto questo rapporto lo andiamo a sostituire nel vincolo della produzione ottimale</a:t>
            </a:r>
          </a:p>
        </p:txBody>
      </p:sp>
      <p:sp>
        <p:nvSpPr>
          <p:cNvPr id="4" name="Esplosione: 8 punte 3">
            <a:extLst>
              <a:ext uri="{FF2B5EF4-FFF2-40B4-BE49-F238E27FC236}">
                <a16:creationId xmlns:a16="http://schemas.microsoft.com/office/drawing/2014/main" id="{9232CD8B-D586-418F-5D29-B63736847A64}"/>
              </a:ext>
            </a:extLst>
          </p:cNvPr>
          <p:cNvSpPr/>
          <p:nvPr/>
        </p:nvSpPr>
        <p:spPr>
          <a:xfrm rot="1045856">
            <a:off x="8904515" y="425907"/>
            <a:ext cx="2960914" cy="1589315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SOLUZIONE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3BF8E206-C021-3AB2-9613-4F568BB2DCB5}"/>
                  </a:ext>
                </a:extLst>
              </p:cNvPr>
              <p:cNvSpPr txBox="1"/>
              <p:nvPr/>
            </p:nvSpPr>
            <p:spPr>
              <a:xfrm>
                <a:off x="4427708" y="4274965"/>
                <a:ext cx="2796920" cy="373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400" b="0" dirty="0"/>
                  <a:t>200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=0,2</m:t>
                    </m:r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  <m:r>
                      <a:rPr lang="it-IT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</m:oMath>
                </a14:m>
                <a:endParaRPr lang="it-IT" sz="2400" dirty="0"/>
              </a:p>
            </p:txBody>
          </p:sp>
        </mc:Choice>
        <mc:Fallback xmlns="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3BF8E206-C021-3AB2-9613-4F568BB2DC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708" y="4274965"/>
                <a:ext cx="2796920" cy="373500"/>
              </a:xfrm>
              <a:prstGeom prst="rect">
                <a:avLst/>
              </a:prstGeom>
              <a:blipFill>
                <a:blip r:embed="rId2"/>
                <a:stretch>
                  <a:fillRect l="-6536" t="-20968" r="-1525" b="-50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A62A2A49-7A06-46B8-7E80-3135F66E9401}"/>
                  </a:ext>
                </a:extLst>
              </p:cNvPr>
              <p:cNvSpPr txBox="1"/>
              <p:nvPr/>
            </p:nvSpPr>
            <p:spPr>
              <a:xfrm>
                <a:off x="4427708" y="4906336"/>
                <a:ext cx="2796920" cy="373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400" b="0" dirty="0"/>
                  <a:t>200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=0,2</m:t>
                    </m:r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  <m:r>
                      <a:rPr lang="it-IT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</m:oMath>
                </a14:m>
                <a:endParaRPr lang="it-IT" sz="2400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A62A2A49-7A06-46B8-7E80-3135F66E9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708" y="4906336"/>
                <a:ext cx="2796920" cy="373500"/>
              </a:xfrm>
              <a:prstGeom prst="rect">
                <a:avLst/>
              </a:prstGeom>
              <a:blipFill>
                <a:blip r:embed="rId3"/>
                <a:stretch>
                  <a:fillRect l="-6536" t="-22951" r="-1525" b="-5082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FABC0EE3-61B0-1413-BC9A-0F20EEE37FBA}"/>
                  </a:ext>
                </a:extLst>
              </p:cNvPr>
              <p:cNvSpPr txBox="1"/>
              <p:nvPr/>
            </p:nvSpPr>
            <p:spPr>
              <a:xfrm>
                <a:off x="4427708" y="5538748"/>
                <a:ext cx="2796920" cy="373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400" b="0" dirty="0"/>
                  <a:t>200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=0,2</m:t>
                    </m:r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  <m:r>
                      <a:rPr lang="it-IT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</m:oMath>
                </a14:m>
                <a:endParaRPr lang="it-IT" sz="2400" dirty="0"/>
              </a:p>
            </p:txBody>
          </p:sp>
        </mc:Choice>
        <mc:Fallback xmlns="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FABC0EE3-61B0-1413-BC9A-0F20EEE37F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708" y="5538748"/>
                <a:ext cx="2796920" cy="373500"/>
              </a:xfrm>
              <a:prstGeom prst="rect">
                <a:avLst/>
              </a:prstGeom>
              <a:blipFill>
                <a:blip r:embed="rId4"/>
                <a:stretch>
                  <a:fillRect l="-6536" t="-22951" r="-1525" b="-5082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D706A742-F514-5BE8-7E49-1FA765AB11F5}"/>
                  </a:ext>
                </a:extLst>
              </p:cNvPr>
              <p:cNvSpPr txBox="1"/>
              <p:nvPr/>
            </p:nvSpPr>
            <p:spPr>
              <a:xfrm>
                <a:off x="4427708" y="6171160"/>
                <a:ext cx="14159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400" b="0" dirty="0"/>
                  <a:t>200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=0</m:t>
                    </m:r>
                    <m:r>
                      <a:rPr lang="it-IT" sz="2400" b="0" i="0" smtClean="0">
                        <a:latin typeface="Cambria Math" panose="02040503050406030204" pitchFamily="18" charset="0"/>
                      </a:rPr>
                      <m:t>,4</m:t>
                    </m:r>
                    <m:r>
                      <m:rPr>
                        <m:sty m:val="p"/>
                      </m:rPr>
                      <a:rPr lang="it-IT" sz="2400" b="0" i="0" smtClean="0">
                        <a:latin typeface="Cambria Math" panose="02040503050406030204" pitchFamily="18" charset="0"/>
                      </a:rPr>
                      <m:t>L</m:t>
                    </m:r>
                  </m:oMath>
                </a14:m>
                <a:endParaRPr lang="it-IT" sz="2400" dirty="0"/>
              </a:p>
            </p:txBody>
          </p:sp>
        </mc:Choice>
        <mc:Fallback xmlns="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D706A742-F514-5BE8-7E49-1FA765AB11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708" y="6171160"/>
                <a:ext cx="1415965" cy="369332"/>
              </a:xfrm>
              <a:prstGeom prst="rect">
                <a:avLst/>
              </a:prstGeom>
              <a:blipFill>
                <a:blip r:embed="rId5"/>
                <a:stretch>
                  <a:fillRect l="-12876" t="-22951" r="-6867" b="-5082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4CD6B432-97C6-F694-A34B-A60449F5C6E6}"/>
                  </a:ext>
                </a:extLst>
              </p:cNvPr>
              <p:cNvSpPr txBox="1"/>
              <p:nvPr/>
            </p:nvSpPr>
            <p:spPr>
              <a:xfrm>
                <a:off x="9326280" y="3916893"/>
                <a:ext cx="1771254" cy="5525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400" dirty="0"/>
                  <a:t>L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200</m:t>
                        </m:r>
                      </m:num>
                      <m:den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0,4</m:t>
                        </m:r>
                      </m:den>
                    </m:f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=500</m:t>
                    </m:r>
                  </m:oMath>
                </a14:m>
                <a:endParaRPr lang="it-IT" sz="2400" dirty="0"/>
              </a:p>
            </p:txBody>
          </p:sp>
        </mc:Choice>
        <mc:Fallback xmlns="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4CD6B432-97C6-F694-A34B-A60449F5C6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6280" y="3916893"/>
                <a:ext cx="1771254" cy="552587"/>
              </a:xfrm>
              <a:prstGeom prst="rect">
                <a:avLst/>
              </a:prstGeom>
              <a:blipFill>
                <a:blip r:embed="rId6"/>
                <a:stretch>
                  <a:fillRect l="-10690" t="-3333" b="-1444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1ECF76EB-8350-E38E-5B7E-124000D2FDEF}"/>
                  </a:ext>
                </a:extLst>
              </p:cNvPr>
              <p:cNvSpPr txBox="1"/>
              <p:nvPr/>
            </p:nvSpPr>
            <p:spPr>
              <a:xfrm>
                <a:off x="9327387" y="4695998"/>
                <a:ext cx="139018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  <m:r>
                        <a:rPr lang="it-IT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it-IT" sz="3200" dirty="0"/>
              </a:p>
            </p:txBody>
          </p:sp>
        </mc:Choice>
        <mc:Fallback xmlns="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1ECF76EB-8350-E38E-5B7E-124000D2FD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7387" y="4695998"/>
                <a:ext cx="1390189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E1F9A246-994A-682B-DDA3-4C11A6BFDB1D}"/>
                  </a:ext>
                </a:extLst>
              </p:cNvPr>
              <p:cNvSpPr txBox="1"/>
              <p:nvPr/>
            </p:nvSpPr>
            <p:spPr>
              <a:xfrm>
                <a:off x="8560044" y="5404338"/>
                <a:ext cx="363195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  <m:d>
                        <m:dPr>
                          <m:ctrlP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500</m:t>
                          </m:r>
                        </m:e>
                      </m:d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=2000</m:t>
                      </m:r>
                    </m:oMath>
                  </m:oMathPara>
                </a14:m>
                <a:endParaRPr lang="it-IT" sz="3200" dirty="0"/>
              </a:p>
            </p:txBody>
          </p:sp>
        </mc:Choice>
        <mc:Fallback xmlns=""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E1F9A246-994A-682B-DDA3-4C11A6BFDB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0044" y="5404338"/>
                <a:ext cx="3631956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1470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DB5B7D-EBD0-E40E-0059-13892F43E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FCA255-9971-1FD6-E8C1-DDC079D40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724222"/>
            <a:ext cx="10972800" cy="473710"/>
          </a:xfrm>
        </p:spPr>
        <p:txBody>
          <a:bodyPr>
            <a:noAutofit/>
          </a:bodyPr>
          <a:lstStyle/>
          <a:p>
            <a:r>
              <a:rPr lang="it-IT" sz="2400" dirty="0"/>
              <a:t>Una volta che abbiamo ottenuto questo rapporto lo andiamo a sostituire nel vincolo della produzione ottimale</a:t>
            </a:r>
          </a:p>
        </p:txBody>
      </p:sp>
      <p:sp>
        <p:nvSpPr>
          <p:cNvPr id="4" name="Esplosione: 8 punte 3">
            <a:extLst>
              <a:ext uri="{FF2B5EF4-FFF2-40B4-BE49-F238E27FC236}">
                <a16:creationId xmlns:a16="http://schemas.microsoft.com/office/drawing/2014/main" id="{9232CD8B-D586-418F-5D29-B63736847A64}"/>
              </a:ext>
            </a:extLst>
          </p:cNvPr>
          <p:cNvSpPr/>
          <p:nvPr/>
        </p:nvSpPr>
        <p:spPr>
          <a:xfrm rot="1045856">
            <a:off x="8904515" y="425907"/>
            <a:ext cx="2960914" cy="1589315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SOLUZIONE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3BF8E206-C021-3AB2-9613-4F568BB2DCB5}"/>
                  </a:ext>
                </a:extLst>
              </p:cNvPr>
              <p:cNvSpPr txBox="1"/>
              <p:nvPr/>
            </p:nvSpPr>
            <p:spPr>
              <a:xfrm>
                <a:off x="4427708" y="4274965"/>
                <a:ext cx="2796920" cy="373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400" dirty="0"/>
                  <a:t>4</a:t>
                </a:r>
                <a:r>
                  <a:rPr lang="it-IT" sz="2400" b="0" dirty="0"/>
                  <a:t>00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=0,2</m:t>
                    </m:r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  <m:r>
                      <a:rPr lang="it-IT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</m:oMath>
                </a14:m>
                <a:endParaRPr lang="it-IT" sz="2400" dirty="0"/>
              </a:p>
            </p:txBody>
          </p:sp>
        </mc:Choice>
        <mc:Fallback xmlns="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3BF8E206-C021-3AB2-9613-4F568BB2DC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708" y="4274965"/>
                <a:ext cx="2796920" cy="373500"/>
              </a:xfrm>
              <a:prstGeom prst="rect">
                <a:avLst/>
              </a:prstGeom>
              <a:blipFill>
                <a:blip r:embed="rId2"/>
                <a:stretch>
                  <a:fillRect l="-6536" t="-20968" r="-1525" b="-50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A62A2A49-7A06-46B8-7E80-3135F66E9401}"/>
                  </a:ext>
                </a:extLst>
              </p:cNvPr>
              <p:cNvSpPr txBox="1"/>
              <p:nvPr/>
            </p:nvSpPr>
            <p:spPr>
              <a:xfrm>
                <a:off x="4427708" y="4906336"/>
                <a:ext cx="2796920" cy="373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400" dirty="0"/>
                  <a:t>4</a:t>
                </a:r>
                <a:r>
                  <a:rPr lang="it-IT" sz="2400" b="0" dirty="0"/>
                  <a:t>00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=0,2</m:t>
                    </m:r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  <m:r>
                      <a:rPr lang="it-IT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</m:oMath>
                </a14:m>
                <a:endParaRPr lang="it-IT" sz="2400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A62A2A49-7A06-46B8-7E80-3135F66E9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708" y="4906336"/>
                <a:ext cx="2796920" cy="373500"/>
              </a:xfrm>
              <a:prstGeom prst="rect">
                <a:avLst/>
              </a:prstGeom>
              <a:blipFill>
                <a:blip r:embed="rId3"/>
                <a:stretch>
                  <a:fillRect l="-6536" t="-22951" r="-1525" b="-5082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FABC0EE3-61B0-1413-BC9A-0F20EEE37FBA}"/>
                  </a:ext>
                </a:extLst>
              </p:cNvPr>
              <p:cNvSpPr txBox="1"/>
              <p:nvPr/>
            </p:nvSpPr>
            <p:spPr>
              <a:xfrm>
                <a:off x="4427708" y="5538748"/>
                <a:ext cx="2796920" cy="373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400" dirty="0"/>
                  <a:t>4</a:t>
                </a:r>
                <a:r>
                  <a:rPr lang="it-IT" sz="2400" b="0" dirty="0"/>
                  <a:t>00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=0,2</m:t>
                    </m:r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  <m:r>
                      <a:rPr lang="it-IT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</m:oMath>
                </a14:m>
                <a:endParaRPr lang="it-IT" sz="2400" dirty="0"/>
              </a:p>
            </p:txBody>
          </p:sp>
        </mc:Choice>
        <mc:Fallback xmlns="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FABC0EE3-61B0-1413-BC9A-0F20EEE37F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708" y="5538748"/>
                <a:ext cx="2796920" cy="373500"/>
              </a:xfrm>
              <a:prstGeom prst="rect">
                <a:avLst/>
              </a:prstGeom>
              <a:blipFill>
                <a:blip r:embed="rId4"/>
                <a:stretch>
                  <a:fillRect l="-6536" t="-22951" r="-1525" b="-5082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D706A742-F514-5BE8-7E49-1FA765AB11F5}"/>
                  </a:ext>
                </a:extLst>
              </p:cNvPr>
              <p:cNvSpPr txBox="1"/>
              <p:nvPr/>
            </p:nvSpPr>
            <p:spPr>
              <a:xfrm>
                <a:off x="4427708" y="6171160"/>
                <a:ext cx="14159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400" dirty="0"/>
                  <a:t>4</a:t>
                </a:r>
                <a:r>
                  <a:rPr lang="it-IT" sz="2400" b="0" dirty="0"/>
                  <a:t>00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=0</m:t>
                    </m:r>
                    <m:r>
                      <a:rPr lang="it-IT" sz="2400" b="0" i="0" smtClean="0">
                        <a:latin typeface="Cambria Math" panose="02040503050406030204" pitchFamily="18" charset="0"/>
                      </a:rPr>
                      <m:t>,4</m:t>
                    </m:r>
                    <m:r>
                      <m:rPr>
                        <m:sty m:val="p"/>
                      </m:rPr>
                      <a:rPr lang="it-IT" sz="2400" b="0" i="0" smtClean="0">
                        <a:latin typeface="Cambria Math" panose="02040503050406030204" pitchFamily="18" charset="0"/>
                      </a:rPr>
                      <m:t>L</m:t>
                    </m:r>
                  </m:oMath>
                </a14:m>
                <a:endParaRPr lang="it-IT" sz="2400" dirty="0"/>
              </a:p>
            </p:txBody>
          </p:sp>
        </mc:Choice>
        <mc:Fallback xmlns="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D706A742-F514-5BE8-7E49-1FA765AB11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708" y="6171160"/>
                <a:ext cx="1415965" cy="369332"/>
              </a:xfrm>
              <a:prstGeom prst="rect">
                <a:avLst/>
              </a:prstGeom>
              <a:blipFill>
                <a:blip r:embed="rId5"/>
                <a:stretch>
                  <a:fillRect l="-12876" t="-22951" r="-6867" b="-5082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4CD6B432-97C6-F694-A34B-A60449F5C6E6}"/>
                  </a:ext>
                </a:extLst>
              </p:cNvPr>
              <p:cNvSpPr txBox="1"/>
              <p:nvPr/>
            </p:nvSpPr>
            <p:spPr>
              <a:xfrm>
                <a:off x="9250080" y="3998671"/>
                <a:ext cx="1941172" cy="5525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400" dirty="0"/>
                  <a:t>L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400</m:t>
                        </m:r>
                      </m:num>
                      <m:den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0,4</m:t>
                        </m:r>
                      </m:den>
                    </m:f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=1000</m:t>
                    </m:r>
                  </m:oMath>
                </a14:m>
                <a:endParaRPr lang="it-IT" sz="2400" dirty="0"/>
              </a:p>
            </p:txBody>
          </p:sp>
        </mc:Choice>
        <mc:Fallback xmlns="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4CD6B432-97C6-F694-A34B-A60449F5C6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0080" y="3998671"/>
                <a:ext cx="1941172" cy="552587"/>
              </a:xfrm>
              <a:prstGeom prst="rect">
                <a:avLst/>
              </a:prstGeom>
              <a:blipFill>
                <a:blip r:embed="rId6"/>
                <a:stretch>
                  <a:fillRect l="-9404" t="-3297" b="-1318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B949AAC5-AD9A-1314-1600-8C6C0BC6F093}"/>
                  </a:ext>
                </a:extLst>
              </p:cNvPr>
              <p:cNvSpPr txBox="1"/>
              <p:nvPr/>
            </p:nvSpPr>
            <p:spPr>
              <a:xfrm>
                <a:off x="9327387" y="4695998"/>
                <a:ext cx="139018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  <m:r>
                        <a:rPr lang="it-IT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it-IT" sz="3200" dirty="0"/>
              </a:p>
            </p:txBody>
          </p:sp>
        </mc:Choice>
        <mc:Fallback xmlns=""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B949AAC5-AD9A-1314-1600-8C6C0BC6F0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7387" y="4695998"/>
                <a:ext cx="1390189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E874B16E-29E8-2C3D-FFE9-1BADE46E2E46}"/>
                  </a:ext>
                </a:extLst>
              </p:cNvPr>
              <p:cNvSpPr txBox="1"/>
              <p:nvPr/>
            </p:nvSpPr>
            <p:spPr>
              <a:xfrm>
                <a:off x="8175906" y="5666026"/>
                <a:ext cx="385958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  <m:d>
                        <m:dPr>
                          <m:ctrlP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1000</m:t>
                          </m:r>
                        </m:e>
                      </m:d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=4000</m:t>
                      </m:r>
                    </m:oMath>
                  </m:oMathPara>
                </a14:m>
                <a:endParaRPr lang="it-IT" sz="3200" dirty="0"/>
              </a:p>
            </p:txBody>
          </p:sp>
        </mc:Choice>
        <mc:Fallback xmlns="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E874B16E-29E8-2C3D-FFE9-1BADE46E2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5906" y="5666026"/>
                <a:ext cx="3859583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0608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DB5B7D-EBD0-E40E-0059-13892F43E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FCA255-9971-1FD6-E8C1-DDC079D40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724222"/>
            <a:ext cx="10972800" cy="473710"/>
          </a:xfrm>
        </p:spPr>
        <p:txBody>
          <a:bodyPr>
            <a:noAutofit/>
          </a:bodyPr>
          <a:lstStyle/>
          <a:p>
            <a:r>
              <a:rPr lang="it-IT" sz="2400" dirty="0"/>
              <a:t>Una volta che abbiamo ottenuto questo rapporto lo andiamo a sostituire nel vincolo della produzione ottimale</a:t>
            </a:r>
          </a:p>
        </p:txBody>
      </p:sp>
      <p:sp>
        <p:nvSpPr>
          <p:cNvPr id="4" name="Esplosione: 8 punte 3">
            <a:extLst>
              <a:ext uri="{FF2B5EF4-FFF2-40B4-BE49-F238E27FC236}">
                <a16:creationId xmlns:a16="http://schemas.microsoft.com/office/drawing/2014/main" id="{9232CD8B-D586-418F-5D29-B63736847A64}"/>
              </a:ext>
            </a:extLst>
          </p:cNvPr>
          <p:cNvSpPr/>
          <p:nvPr/>
        </p:nvSpPr>
        <p:spPr>
          <a:xfrm rot="1045856">
            <a:off x="8904515" y="425907"/>
            <a:ext cx="2960914" cy="1589315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SOLUZIONE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3BF8E206-C021-3AB2-9613-4F568BB2DCB5}"/>
                  </a:ext>
                </a:extLst>
              </p:cNvPr>
              <p:cNvSpPr txBox="1"/>
              <p:nvPr/>
            </p:nvSpPr>
            <p:spPr>
              <a:xfrm>
                <a:off x="4427708" y="4274965"/>
                <a:ext cx="2796920" cy="373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400" dirty="0"/>
                  <a:t>6</a:t>
                </a:r>
                <a:r>
                  <a:rPr lang="it-IT" sz="2400" b="0" dirty="0"/>
                  <a:t>00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=0,2</m:t>
                    </m:r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  <m:r>
                      <a:rPr lang="it-IT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</m:oMath>
                </a14:m>
                <a:endParaRPr lang="it-IT" sz="2400" dirty="0"/>
              </a:p>
            </p:txBody>
          </p:sp>
        </mc:Choice>
        <mc:Fallback xmlns="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3BF8E206-C021-3AB2-9613-4F568BB2DC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708" y="4274965"/>
                <a:ext cx="2796920" cy="373500"/>
              </a:xfrm>
              <a:prstGeom prst="rect">
                <a:avLst/>
              </a:prstGeom>
              <a:blipFill>
                <a:blip r:embed="rId2"/>
                <a:stretch>
                  <a:fillRect l="-6536" t="-20968" r="-1525" b="-50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A62A2A49-7A06-46B8-7E80-3135F66E9401}"/>
                  </a:ext>
                </a:extLst>
              </p:cNvPr>
              <p:cNvSpPr txBox="1"/>
              <p:nvPr/>
            </p:nvSpPr>
            <p:spPr>
              <a:xfrm>
                <a:off x="4427708" y="4906336"/>
                <a:ext cx="2796920" cy="373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400" dirty="0"/>
                  <a:t>6</a:t>
                </a:r>
                <a:r>
                  <a:rPr lang="it-IT" sz="2400" b="0" dirty="0"/>
                  <a:t>00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=0,2</m:t>
                    </m:r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  <m:r>
                      <a:rPr lang="it-IT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</m:oMath>
                </a14:m>
                <a:endParaRPr lang="it-IT" sz="2400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A62A2A49-7A06-46B8-7E80-3135F66E9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708" y="4906336"/>
                <a:ext cx="2796920" cy="373500"/>
              </a:xfrm>
              <a:prstGeom prst="rect">
                <a:avLst/>
              </a:prstGeom>
              <a:blipFill>
                <a:blip r:embed="rId3"/>
                <a:stretch>
                  <a:fillRect l="-6536" t="-22951" r="-1525" b="-5082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FABC0EE3-61B0-1413-BC9A-0F20EEE37FBA}"/>
                  </a:ext>
                </a:extLst>
              </p:cNvPr>
              <p:cNvSpPr txBox="1"/>
              <p:nvPr/>
            </p:nvSpPr>
            <p:spPr>
              <a:xfrm>
                <a:off x="4427708" y="5538748"/>
                <a:ext cx="2796920" cy="373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400" dirty="0"/>
                  <a:t>6</a:t>
                </a:r>
                <a:r>
                  <a:rPr lang="it-IT" sz="2400" b="0" dirty="0"/>
                  <a:t>00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=0,2</m:t>
                    </m:r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  <m:r>
                      <a:rPr lang="it-IT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</m:oMath>
                </a14:m>
                <a:endParaRPr lang="it-IT" sz="2400" dirty="0"/>
              </a:p>
            </p:txBody>
          </p:sp>
        </mc:Choice>
        <mc:Fallback xmlns="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FABC0EE3-61B0-1413-BC9A-0F20EEE37F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708" y="5538748"/>
                <a:ext cx="2796920" cy="373500"/>
              </a:xfrm>
              <a:prstGeom prst="rect">
                <a:avLst/>
              </a:prstGeom>
              <a:blipFill>
                <a:blip r:embed="rId4"/>
                <a:stretch>
                  <a:fillRect l="-6536" t="-22951" r="-1525" b="-5082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D706A742-F514-5BE8-7E49-1FA765AB11F5}"/>
                  </a:ext>
                </a:extLst>
              </p:cNvPr>
              <p:cNvSpPr txBox="1"/>
              <p:nvPr/>
            </p:nvSpPr>
            <p:spPr>
              <a:xfrm>
                <a:off x="4427708" y="6171160"/>
                <a:ext cx="14159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400" dirty="0"/>
                  <a:t>6</a:t>
                </a:r>
                <a:r>
                  <a:rPr lang="it-IT" sz="2400" b="0" dirty="0"/>
                  <a:t>00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=0</m:t>
                    </m:r>
                    <m:r>
                      <a:rPr lang="it-IT" sz="2400" b="0" i="0" smtClean="0">
                        <a:latin typeface="Cambria Math" panose="02040503050406030204" pitchFamily="18" charset="0"/>
                      </a:rPr>
                      <m:t>,4</m:t>
                    </m:r>
                    <m:r>
                      <m:rPr>
                        <m:sty m:val="p"/>
                      </m:rPr>
                      <a:rPr lang="it-IT" sz="2400" b="0" i="0" smtClean="0">
                        <a:latin typeface="Cambria Math" panose="02040503050406030204" pitchFamily="18" charset="0"/>
                      </a:rPr>
                      <m:t>L</m:t>
                    </m:r>
                  </m:oMath>
                </a14:m>
                <a:endParaRPr lang="it-IT" sz="2400" dirty="0"/>
              </a:p>
            </p:txBody>
          </p:sp>
        </mc:Choice>
        <mc:Fallback xmlns="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D706A742-F514-5BE8-7E49-1FA765AB11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708" y="6171160"/>
                <a:ext cx="1415965" cy="369332"/>
              </a:xfrm>
              <a:prstGeom prst="rect">
                <a:avLst/>
              </a:prstGeom>
              <a:blipFill>
                <a:blip r:embed="rId5"/>
                <a:stretch>
                  <a:fillRect l="-12876" t="-22951" r="-6867" b="-5082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4CD6B432-97C6-F694-A34B-A60449F5C6E6}"/>
                  </a:ext>
                </a:extLst>
              </p:cNvPr>
              <p:cNvSpPr txBox="1"/>
              <p:nvPr/>
            </p:nvSpPr>
            <p:spPr>
              <a:xfrm>
                <a:off x="8963702" y="3998671"/>
                <a:ext cx="1941172" cy="5525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400" dirty="0"/>
                  <a:t>L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600</m:t>
                        </m:r>
                      </m:num>
                      <m:den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0,4</m:t>
                        </m:r>
                      </m:den>
                    </m:f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=1500</m:t>
                    </m:r>
                  </m:oMath>
                </a14:m>
                <a:endParaRPr lang="it-IT" sz="2400" dirty="0"/>
              </a:p>
            </p:txBody>
          </p:sp>
        </mc:Choice>
        <mc:Fallback xmlns="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4CD6B432-97C6-F694-A34B-A60449F5C6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3702" y="3998671"/>
                <a:ext cx="1941172" cy="552587"/>
              </a:xfrm>
              <a:prstGeom prst="rect">
                <a:avLst/>
              </a:prstGeom>
              <a:blipFill>
                <a:blip r:embed="rId6"/>
                <a:stretch>
                  <a:fillRect l="-9404" t="-3297" b="-1318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40739BD4-93F5-D6AC-225A-B692A689F7E0}"/>
                  </a:ext>
                </a:extLst>
              </p:cNvPr>
              <p:cNvSpPr txBox="1"/>
              <p:nvPr/>
            </p:nvSpPr>
            <p:spPr>
              <a:xfrm>
                <a:off x="9239194" y="5509185"/>
                <a:ext cx="139018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  <m:r>
                        <a:rPr lang="it-IT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it-IT" sz="3200" dirty="0"/>
              </a:p>
            </p:txBody>
          </p:sp>
        </mc:Choice>
        <mc:Fallback xmlns=""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40739BD4-93F5-D6AC-225A-B692A689F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9194" y="5509185"/>
                <a:ext cx="1390189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8C56F70D-99FC-A256-693A-CA2DBC1EDBDA}"/>
                  </a:ext>
                </a:extLst>
              </p:cNvPr>
              <p:cNvSpPr txBox="1"/>
              <p:nvPr/>
            </p:nvSpPr>
            <p:spPr>
              <a:xfrm>
                <a:off x="8004496" y="6029877"/>
                <a:ext cx="385958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  <m:d>
                        <m:dPr>
                          <m:ctrlP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1500</m:t>
                          </m:r>
                        </m:e>
                      </m:d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=6000</m:t>
                      </m:r>
                    </m:oMath>
                  </m:oMathPara>
                </a14:m>
                <a:endParaRPr lang="it-IT" sz="3200" dirty="0"/>
              </a:p>
            </p:txBody>
          </p:sp>
        </mc:Choice>
        <mc:Fallback xmlns="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8C56F70D-99FC-A256-693A-CA2DBC1EDB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4496" y="6029877"/>
                <a:ext cx="3859583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1728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73D0A5-86E7-46E0-C0DD-158F25F16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1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505426F7-B102-7770-694D-B7CB2F3D29F5}"/>
              </a:ext>
            </a:extLst>
          </p:cNvPr>
          <p:cNvCxnSpPr/>
          <p:nvPr/>
        </p:nvCxnSpPr>
        <p:spPr>
          <a:xfrm flipV="1">
            <a:off x="2155371" y="2253343"/>
            <a:ext cx="0" cy="33854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98A6BC18-2106-F496-D539-C41B97647C8E}"/>
              </a:ext>
            </a:extLst>
          </p:cNvPr>
          <p:cNvCxnSpPr>
            <a:cxnSpLocks/>
          </p:cNvCxnSpPr>
          <p:nvPr/>
        </p:nvCxnSpPr>
        <p:spPr>
          <a:xfrm>
            <a:off x="2155371" y="5638800"/>
            <a:ext cx="501831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o 7">
            <a:extLst>
              <a:ext uri="{FF2B5EF4-FFF2-40B4-BE49-F238E27FC236}">
                <a16:creationId xmlns:a16="http://schemas.microsoft.com/office/drawing/2014/main" id="{A9693B0D-56E9-13D0-3C3F-BE4444F7F39B}"/>
              </a:ext>
            </a:extLst>
          </p:cNvPr>
          <p:cNvSpPr/>
          <p:nvPr/>
        </p:nvSpPr>
        <p:spPr>
          <a:xfrm rot="10245233">
            <a:off x="2686729" y="2519153"/>
            <a:ext cx="3507073" cy="2453637"/>
          </a:xfrm>
          <a:prstGeom prst="arc">
            <a:avLst>
              <a:gd name="adj1" fmla="val 16343475"/>
              <a:gd name="adj2" fmla="val 57371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Arco 8">
            <a:extLst>
              <a:ext uri="{FF2B5EF4-FFF2-40B4-BE49-F238E27FC236}">
                <a16:creationId xmlns:a16="http://schemas.microsoft.com/office/drawing/2014/main" id="{29F227DB-648D-0592-8025-F9FC772DACE9}"/>
              </a:ext>
            </a:extLst>
          </p:cNvPr>
          <p:cNvSpPr/>
          <p:nvPr/>
        </p:nvSpPr>
        <p:spPr>
          <a:xfrm rot="10245233">
            <a:off x="2910992" y="2199725"/>
            <a:ext cx="3507073" cy="2453637"/>
          </a:xfrm>
          <a:prstGeom prst="arc">
            <a:avLst>
              <a:gd name="adj1" fmla="val 16343475"/>
              <a:gd name="adj2" fmla="val 57371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Arco 9">
            <a:extLst>
              <a:ext uri="{FF2B5EF4-FFF2-40B4-BE49-F238E27FC236}">
                <a16:creationId xmlns:a16="http://schemas.microsoft.com/office/drawing/2014/main" id="{266CF124-CFB1-9018-CD7F-0F98DC0B4F39}"/>
              </a:ext>
            </a:extLst>
          </p:cNvPr>
          <p:cNvSpPr/>
          <p:nvPr/>
        </p:nvSpPr>
        <p:spPr>
          <a:xfrm rot="10245233">
            <a:off x="3268012" y="1892883"/>
            <a:ext cx="3507073" cy="2453637"/>
          </a:xfrm>
          <a:prstGeom prst="arc">
            <a:avLst>
              <a:gd name="adj1" fmla="val 16343475"/>
              <a:gd name="adj2" fmla="val 57371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A787235-C53B-1A01-3FB8-0F23DE164B20}"/>
              </a:ext>
            </a:extLst>
          </p:cNvPr>
          <p:cNvSpPr txBox="1"/>
          <p:nvPr/>
        </p:nvSpPr>
        <p:spPr>
          <a:xfrm>
            <a:off x="6949422" y="56816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22D70B0-BF10-EB50-3D8E-2CC91D3B8DF8}"/>
              </a:ext>
            </a:extLst>
          </p:cNvPr>
          <p:cNvSpPr txBox="1"/>
          <p:nvPr/>
        </p:nvSpPr>
        <p:spPr>
          <a:xfrm>
            <a:off x="1741554" y="2155371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K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B02187CF-FF5C-717A-478D-DA5037145061}"/>
              </a:ext>
            </a:extLst>
          </p:cNvPr>
          <p:cNvCxnSpPr>
            <a:cxnSpLocks/>
          </p:cNvCxnSpPr>
          <p:nvPr/>
        </p:nvCxnSpPr>
        <p:spPr>
          <a:xfrm>
            <a:off x="2155371" y="3639229"/>
            <a:ext cx="1872343" cy="19995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96F1CC84-5665-E247-5502-0F0BFF978B61}"/>
              </a:ext>
            </a:extLst>
          </p:cNvPr>
          <p:cNvCxnSpPr>
            <a:cxnSpLocks/>
          </p:cNvCxnSpPr>
          <p:nvPr/>
        </p:nvCxnSpPr>
        <p:spPr>
          <a:xfrm>
            <a:off x="2155371" y="2513093"/>
            <a:ext cx="3119791" cy="3125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3B356C6D-B276-5E33-2F4C-BF59709B51E7}"/>
              </a:ext>
            </a:extLst>
          </p:cNvPr>
          <p:cNvCxnSpPr>
            <a:cxnSpLocks/>
          </p:cNvCxnSpPr>
          <p:nvPr/>
        </p:nvCxnSpPr>
        <p:spPr>
          <a:xfrm>
            <a:off x="2155370" y="3119701"/>
            <a:ext cx="2453627" cy="25190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70C91C64-C820-A5A4-6C9C-1A37E38F2941}"/>
              </a:ext>
            </a:extLst>
          </p:cNvPr>
          <p:cNvCxnSpPr>
            <a:cxnSpLocks/>
          </p:cNvCxnSpPr>
          <p:nvPr/>
        </p:nvCxnSpPr>
        <p:spPr>
          <a:xfrm>
            <a:off x="2155369" y="3831843"/>
            <a:ext cx="1397712" cy="11422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0B7C9B83-DCCA-4C34-244E-B0C07728BA6E}"/>
              </a:ext>
            </a:extLst>
          </p:cNvPr>
          <p:cNvCxnSpPr>
            <a:cxnSpLocks/>
          </p:cNvCxnSpPr>
          <p:nvPr/>
        </p:nvCxnSpPr>
        <p:spPr>
          <a:xfrm flipV="1">
            <a:off x="3590076" y="3996375"/>
            <a:ext cx="0" cy="16424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D8D53059-8AFE-1661-E9E5-7E49D4CE3370}"/>
              </a:ext>
            </a:extLst>
          </p:cNvPr>
          <p:cNvCxnSpPr>
            <a:cxnSpLocks/>
          </p:cNvCxnSpPr>
          <p:nvPr/>
        </p:nvCxnSpPr>
        <p:spPr>
          <a:xfrm flipV="1">
            <a:off x="3241733" y="4271090"/>
            <a:ext cx="0" cy="136770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5A81AECE-59C3-79A8-98FB-24979626156A}"/>
              </a:ext>
            </a:extLst>
          </p:cNvPr>
          <p:cNvCxnSpPr>
            <a:cxnSpLocks/>
          </p:cNvCxnSpPr>
          <p:nvPr/>
        </p:nvCxnSpPr>
        <p:spPr>
          <a:xfrm flipV="1">
            <a:off x="2980476" y="4498576"/>
            <a:ext cx="0" cy="114022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21FDED32-E0BA-4E2C-EBD3-94D72558A6A5}"/>
              </a:ext>
            </a:extLst>
          </p:cNvPr>
          <p:cNvCxnSpPr>
            <a:cxnSpLocks/>
          </p:cNvCxnSpPr>
          <p:nvPr/>
        </p:nvCxnSpPr>
        <p:spPr>
          <a:xfrm>
            <a:off x="2155369" y="4236279"/>
            <a:ext cx="1086364" cy="1249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0B59476F-188E-C4F7-6930-48CDACBFB185}"/>
              </a:ext>
            </a:extLst>
          </p:cNvPr>
          <p:cNvCxnSpPr>
            <a:cxnSpLocks/>
          </p:cNvCxnSpPr>
          <p:nvPr/>
        </p:nvCxnSpPr>
        <p:spPr>
          <a:xfrm>
            <a:off x="2155369" y="4563326"/>
            <a:ext cx="853424" cy="487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2544D09-BE42-9315-7130-0305FA1E8666}"/>
              </a:ext>
            </a:extLst>
          </p:cNvPr>
          <p:cNvSpPr txBox="1"/>
          <p:nvPr/>
        </p:nvSpPr>
        <p:spPr>
          <a:xfrm>
            <a:off x="2880095" y="5822718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1000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81288E4C-D86A-F7ED-2531-5CD5FE5AF043}"/>
              </a:ext>
            </a:extLst>
          </p:cNvPr>
          <p:cNvSpPr txBox="1"/>
          <p:nvPr/>
        </p:nvSpPr>
        <p:spPr>
          <a:xfrm>
            <a:off x="2599079" y="5616643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500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0D3AA8B9-C8E5-4071-B864-8C41C568E6FF}"/>
              </a:ext>
            </a:extLst>
          </p:cNvPr>
          <p:cNvSpPr txBox="1"/>
          <p:nvPr/>
        </p:nvSpPr>
        <p:spPr>
          <a:xfrm>
            <a:off x="3353628" y="5681619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1500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FD823E54-69CF-6A8B-D718-366EFDFD7010}"/>
              </a:ext>
            </a:extLst>
          </p:cNvPr>
          <p:cNvSpPr txBox="1"/>
          <p:nvPr/>
        </p:nvSpPr>
        <p:spPr>
          <a:xfrm>
            <a:off x="1461044" y="442766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2000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C757825C-7470-B5F6-AEEF-80A182125960}"/>
              </a:ext>
            </a:extLst>
          </p:cNvPr>
          <p:cNvSpPr txBox="1"/>
          <p:nvPr/>
        </p:nvSpPr>
        <p:spPr>
          <a:xfrm>
            <a:off x="1461043" y="409453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4000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CEC065C8-C03B-31B2-EEAF-BAB6FCF0ACCD}"/>
              </a:ext>
            </a:extLst>
          </p:cNvPr>
          <p:cNvSpPr txBox="1"/>
          <p:nvPr/>
        </p:nvSpPr>
        <p:spPr>
          <a:xfrm>
            <a:off x="1432093" y="3647177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6000</a:t>
            </a:r>
          </a:p>
        </p:txBody>
      </p: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24BCB3F1-4242-5987-41B0-2306DF94DDBB}"/>
              </a:ext>
            </a:extLst>
          </p:cNvPr>
          <p:cNvCxnSpPr/>
          <p:nvPr/>
        </p:nvCxnSpPr>
        <p:spPr>
          <a:xfrm flipV="1">
            <a:off x="2184318" y="2524703"/>
            <a:ext cx="2594511" cy="30919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81D5910D-B2E4-E715-5658-89E9826CD8BB}"/>
              </a:ext>
            </a:extLst>
          </p:cNvPr>
          <p:cNvSpPr txBox="1"/>
          <p:nvPr/>
        </p:nvSpPr>
        <p:spPr>
          <a:xfrm>
            <a:off x="4641454" y="4802522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Q=200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DF6B53C3-D456-2938-AD4B-84EC5FC14F8E}"/>
              </a:ext>
            </a:extLst>
          </p:cNvPr>
          <p:cNvSpPr txBox="1"/>
          <p:nvPr/>
        </p:nvSpPr>
        <p:spPr>
          <a:xfrm>
            <a:off x="4789334" y="4498576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Q=400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DE8B79A2-3726-7DA7-3B13-E81B11D80727}"/>
              </a:ext>
            </a:extLst>
          </p:cNvPr>
          <p:cNvSpPr txBox="1"/>
          <p:nvPr/>
        </p:nvSpPr>
        <p:spPr>
          <a:xfrm>
            <a:off x="5182245" y="4116315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Q=600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1651DF7C-70A1-B108-113D-FE9EE6F378D4}"/>
              </a:ext>
            </a:extLst>
          </p:cNvPr>
          <p:cNvSpPr txBox="1"/>
          <p:nvPr/>
        </p:nvSpPr>
        <p:spPr>
          <a:xfrm>
            <a:off x="4806060" y="2391956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K=4L</a:t>
            </a:r>
          </a:p>
        </p:txBody>
      </p:sp>
      <p:sp>
        <p:nvSpPr>
          <p:cNvPr id="3" name="Esplosione: 8 punte 2">
            <a:extLst>
              <a:ext uri="{FF2B5EF4-FFF2-40B4-BE49-F238E27FC236}">
                <a16:creationId xmlns:a16="http://schemas.microsoft.com/office/drawing/2014/main" id="{807BA5C0-43BE-2B87-164A-8525ABF71909}"/>
              </a:ext>
            </a:extLst>
          </p:cNvPr>
          <p:cNvSpPr/>
          <p:nvPr/>
        </p:nvSpPr>
        <p:spPr>
          <a:xfrm rot="1045856">
            <a:off x="8904515" y="425907"/>
            <a:ext cx="2960914" cy="1589315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SOLUZIONE</a:t>
            </a:r>
          </a:p>
        </p:txBody>
      </p:sp>
    </p:spTree>
    <p:extLst>
      <p:ext uri="{BB962C8B-B14F-4D97-AF65-F5344CB8AC3E}">
        <p14:creationId xmlns:p14="http://schemas.microsoft.com/office/powerpoint/2010/main" val="628214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0EAD81-57A3-2D96-1890-E743ABD48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Determinazione delle funzioni di costo di breve e lungo periodo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03AEBC-BE2C-4ED9-FD61-4501EA9A8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1419" y="2116037"/>
            <a:ext cx="6754761" cy="479680"/>
          </a:xfrm>
        </p:spPr>
        <p:txBody>
          <a:bodyPr/>
          <a:lstStyle/>
          <a:p>
            <a:r>
              <a:rPr lang="it-IT" dirty="0"/>
              <a:t>Differenza tra equazione del costo e funzione di costo.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875E467C-613F-CA10-6F25-94B8284C0257}"/>
              </a:ext>
            </a:extLst>
          </p:cNvPr>
          <p:cNvSpPr/>
          <p:nvPr/>
        </p:nvSpPr>
        <p:spPr>
          <a:xfrm>
            <a:off x="3873911" y="2116037"/>
            <a:ext cx="2458064" cy="479680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F987104-165E-7C8C-762C-5CB8EF6D6DBB}"/>
              </a:ext>
            </a:extLst>
          </p:cNvPr>
          <p:cNvSpPr/>
          <p:nvPr/>
        </p:nvSpPr>
        <p:spPr>
          <a:xfrm>
            <a:off x="6558116" y="2101289"/>
            <a:ext cx="2084439" cy="4796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42ACDAD7-E1C7-2660-A7D6-D6CFED702B7B}"/>
              </a:ext>
            </a:extLst>
          </p:cNvPr>
          <p:cNvCxnSpPr>
            <a:cxnSpLocks/>
          </p:cNvCxnSpPr>
          <p:nvPr/>
        </p:nvCxnSpPr>
        <p:spPr>
          <a:xfrm flipH="1">
            <a:off x="3255666" y="2595717"/>
            <a:ext cx="1463818" cy="670693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ABCFCBB-9C87-84A3-621C-1965B449A6ED}"/>
              </a:ext>
            </a:extLst>
          </p:cNvPr>
          <p:cNvSpPr txBox="1"/>
          <p:nvPr/>
        </p:nvSpPr>
        <p:spPr>
          <a:xfrm>
            <a:off x="796413" y="3178845"/>
            <a:ext cx="30774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L’equazione del costo (totale) è semplicemente una sommatoria di prodotti che esprime la spesa sostenuta dall’impresa per l’acquisizione dei fattori della produzione.</a:t>
            </a:r>
          </a:p>
          <a:p>
            <a:pPr algn="ctr"/>
            <a:r>
              <a:rPr lang="it-IT" dirty="0"/>
              <a:t> La sua forma è: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B38212AB-BD63-B98B-E7E5-D7BA476643D8}"/>
                  </a:ext>
                </a:extLst>
              </p:cNvPr>
              <p:cNvSpPr txBox="1"/>
              <p:nvPr/>
            </p:nvSpPr>
            <p:spPr>
              <a:xfrm>
                <a:off x="1412633" y="5579807"/>
                <a:ext cx="18450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𝑇𝐶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B38212AB-BD63-B98B-E7E5-D7BA476643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633" y="5579807"/>
                <a:ext cx="1845057" cy="276999"/>
              </a:xfrm>
              <a:prstGeom prst="rect">
                <a:avLst/>
              </a:prstGeom>
              <a:blipFill>
                <a:blip r:embed="rId2"/>
                <a:stretch>
                  <a:fillRect l="-2649" r="-2318" b="-869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52B19B46-1DE2-9EC5-805F-24B223AC4BCE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7600336" y="2580969"/>
            <a:ext cx="1288025" cy="76691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A7EFBC5-744E-44D4-C2D3-B2DF4544DAB6}"/>
              </a:ext>
            </a:extLst>
          </p:cNvPr>
          <p:cNvSpPr txBox="1"/>
          <p:nvPr/>
        </p:nvSpPr>
        <p:spPr>
          <a:xfrm>
            <a:off x="7477431" y="3347883"/>
            <a:ext cx="30774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La funzione di costo totale esprime invece una relazione tra la spesa sostenuta dall’impresa e il livello di produzione Q.</a:t>
            </a:r>
          </a:p>
          <a:p>
            <a:pPr algn="ctr"/>
            <a:r>
              <a:rPr lang="it-IT" dirty="0"/>
              <a:t> La sua forma è: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429E72C6-F639-65FA-23E8-5FA583F4703A}"/>
                  </a:ext>
                </a:extLst>
              </p:cNvPr>
              <p:cNvSpPr txBox="1"/>
              <p:nvPr/>
            </p:nvSpPr>
            <p:spPr>
              <a:xfrm>
                <a:off x="8642555" y="5511750"/>
                <a:ext cx="11328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𝑇𝐶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429E72C6-F639-65FA-23E8-5FA583F47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2555" y="5511750"/>
                <a:ext cx="1132874" cy="276999"/>
              </a:xfrm>
              <a:prstGeom prst="rect">
                <a:avLst/>
              </a:prstGeom>
              <a:blipFill>
                <a:blip r:embed="rId3"/>
                <a:stretch>
                  <a:fillRect l="-4301" r="-6989" b="-3478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9240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69377EF9-3094-FBC8-9A0D-E132D95B2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213"/>
            <a:ext cx="10972800" cy="1325562"/>
          </a:xfrm>
        </p:spPr>
        <p:txBody>
          <a:bodyPr>
            <a:normAutofit fontScale="90000"/>
          </a:bodyPr>
          <a:lstStyle/>
          <a:p>
            <a:r>
              <a:rPr lang="it-IT" dirty="0"/>
              <a:t>Determinazione delle funzioni di costo di breve e lungo periodo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BA1EB78-0CE8-C632-E770-816449191571}"/>
              </a:ext>
            </a:extLst>
          </p:cNvPr>
          <p:cNvSpPr txBox="1"/>
          <p:nvPr/>
        </p:nvSpPr>
        <p:spPr>
          <a:xfrm>
            <a:off x="1946787" y="2799715"/>
            <a:ext cx="21451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equazione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D8A52D1-0EA9-BB68-6376-8B86F5F6970C}"/>
              </a:ext>
            </a:extLst>
          </p:cNvPr>
          <p:cNvSpPr txBox="1"/>
          <p:nvPr/>
        </p:nvSpPr>
        <p:spPr>
          <a:xfrm>
            <a:off x="6533535" y="2865233"/>
            <a:ext cx="17908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funzione</a:t>
            </a:r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17643C40-4F31-23D9-9D38-FE03A9551FDE}"/>
              </a:ext>
            </a:extLst>
          </p:cNvPr>
          <p:cNvSpPr/>
          <p:nvPr/>
        </p:nvSpPr>
        <p:spPr>
          <a:xfrm>
            <a:off x="4778477" y="29313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AEACCBA-407F-F4F7-D646-13F50CBDE820}"/>
              </a:ext>
            </a:extLst>
          </p:cNvPr>
          <p:cNvSpPr txBox="1"/>
          <p:nvPr/>
        </p:nvSpPr>
        <p:spPr>
          <a:xfrm>
            <a:off x="2703655" y="4301430"/>
            <a:ext cx="52345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Sfruttare la prima regola in modo da riuscire ad ottenere una relazione di combinazione ottimale tra capitale e lavoro da sostituire nella funzione di produzione</a:t>
            </a:r>
          </a:p>
        </p:txBody>
      </p:sp>
    </p:spTree>
    <p:extLst>
      <p:ext uri="{BB962C8B-B14F-4D97-AF65-F5344CB8AC3E}">
        <p14:creationId xmlns:p14="http://schemas.microsoft.com/office/powerpoint/2010/main" val="2917549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1FA62D-075E-4487-C003-A2449AAAC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4"/>
            <a:ext cx="10972800" cy="927941"/>
          </a:xfrm>
        </p:spPr>
        <p:txBody>
          <a:bodyPr/>
          <a:lstStyle/>
          <a:p>
            <a:r>
              <a:rPr lang="it-IT" dirty="0"/>
              <a:t>In questo modo è possibile esprimere il livello ottimale di utilizzo di un singolo fattore produttivo in funzione del livello di produzione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519520A1-38D7-152B-A73F-A8CF04269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213"/>
            <a:ext cx="10972800" cy="1325562"/>
          </a:xfrm>
        </p:spPr>
        <p:txBody>
          <a:bodyPr>
            <a:normAutofit fontScale="90000"/>
          </a:bodyPr>
          <a:lstStyle/>
          <a:p>
            <a:r>
              <a:rPr lang="it-IT" dirty="0"/>
              <a:t>Determinazione delle funzioni di costo di breve e lungo periodo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3E3C84B5-AADA-490B-27E3-7F0FDCE1D27C}"/>
                  </a:ext>
                </a:extLst>
              </p:cNvPr>
              <p:cNvSpPr txBox="1"/>
              <p:nvPr/>
            </p:nvSpPr>
            <p:spPr>
              <a:xfrm>
                <a:off x="2093768" y="3491345"/>
                <a:ext cx="173047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sz="3200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3E3C84B5-AADA-490B-27E3-7F0FDCE1D2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3768" y="3491345"/>
                <a:ext cx="1730474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53E63303-3C33-B3DD-8E4B-BA92CAF82C4C}"/>
                  </a:ext>
                </a:extLst>
              </p:cNvPr>
              <p:cNvSpPr txBox="1"/>
              <p:nvPr/>
            </p:nvSpPr>
            <p:spPr>
              <a:xfrm>
                <a:off x="6637286" y="3429000"/>
                <a:ext cx="182402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sz="3200" dirty="0"/>
              </a:p>
            </p:txBody>
          </p:sp>
        </mc:Choice>
        <mc:Fallback xmlns="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53E63303-3C33-B3DD-8E4B-BA92CAF82C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7286" y="3429000"/>
                <a:ext cx="1824025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asellaDiTesto 6">
            <a:extLst>
              <a:ext uri="{FF2B5EF4-FFF2-40B4-BE49-F238E27FC236}">
                <a16:creationId xmlns:a16="http://schemas.microsoft.com/office/drawing/2014/main" id="{F75FB4D1-7613-FC2B-6E54-EF07037F8EDB}"/>
              </a:ext>
            </a:extLst>
          </p:cNvPr>
          <p:cNvSpPr txBox="1"/>
          <p:nvPr/>
        </p:nvSpPr>
        <p:spPr>
          <a:xfrm>
            <a:off x="569967" y="4605894"/>
            <a:ext cx="11052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Questa relazione viene sostituita nell’equazione di costo, ottenendo così una «funzione» del costo totale.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E28FE57D-C418-5528-65F1-B81CF643F717}"/>
              </a:ext>
            </a:extLst>
          </p:cNvPr>
          <p:cNvCxnSpPr>
            <a:cxnSpLocks/>
          </p:cNvCxnSpPr>
          <p:nvPr/>
        </p:nvCxnSpPr>
        <p:spPr>
          <a:xfrm flipH="1">
            <a:off x="4156364" y="5112327"/>
            <a:ext cx="1413164" cy="644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3794FD56-B996-82E4-1309-371B58A633EA}"/>
              </a:ext>
            </a:extLst>
          </p:cNvPr>
          <p:cNvCxnSpPr>
            <a:cxnSpLocks/>
          </p:cNvCxnSpPr>
          <p:nvPr/>
        </p:nvCxnSpPr>
        <p:spPr>
          <a:xfrm>
            <a:off x="6771410" y="5133809"/>
            <a:ext cx="1302326" cy="7370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CBE08717-55AA-F237-9359-028AA0A7DCE7}"/>
              </a:ext>
            </a:extLst>
          </p:cNvPr>
          <p:cNvSpPr txBox="1"/>
          <p:nvPr/>
        </p:nvSpPr>
        <p:spPr>
          <a:xfrm>
            <a:off x="3086099" y="5870864"/>
            <a:ext cx="1692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Breve periodo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CD67AA4-A4C6-17B1-A5B0-AB4A702B295B}"/>
              </a:ext>
            </a:extLst>
          </p:cNvPr>
          <p:cNvSpPr txBox="1"/>
          <p:nvPr/>
        </p:nvSpPr>
        <p:spPr>
          <a:xfrm>
            <a:off x="7615246" y="5931455"/>
            <a:ext cx="1760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Lungo periodo</a:t>
            </a:r>
          </a:p>
        </p:txBody>
      </p:sp>
    </p:spTree>
    <p:extLst>
      <p:ext uri="{BB962C8B-B14F-4D97-AF65-F5344CB8AC3E}">
        <p14:creationId xmlns:p14="http://schemas.microsoft.com/office/powerpoint/2010/main" val="2568497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84152D-428A-F764-C23A-BAE3F8161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846433"/>
            <a:ext cx="10972800" cy="1518739"/>
          </a:xfrm>
        </p:spPr>
        <p:txBody>
          <a:bodyPr>
            <a:normAutofit/>
          </a:bodyPr>
          <a:lstStyle/>
          <a:p>
            <a:pPr algn="ctr"/>
            <a:r>
              <a:rPr lang="it-IT" sz="6000" dirty="0"/>
              <a:t>L’IMPRESA E I MERCATI 1</a:t>
            </a:r>
          </a:p>
        </p:txBody>
      </p:sp>
    </p:spTree>
    <p:extLst>
      <p:ext uri="{BB962C8B-B14F-4D97-AF65-F5344CB8AC3E}">
        <p14:creationId xmlns:p14="http://schemas.microsoft.com/office/powerpoint/2010/main" val="3984309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0DE618F9-585C-D64D-CBD2-47576CCAE8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it-IT" sz="3200" b="1" dirty="0"/>
                  <a:t>Breve periodo</a:t>
                </a:r>
                <a:r>
                  <a:rPr lang="it-IT" sz="3200" dirty="0"/>
                  <a:t>: viene specificato un certo livello di disponibilità di capitale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32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acc>
                  </m:oMath>
                </a14:m>
                <a:r>
                  <a:rPr lang="it-IT" sz="3200" dirty="0"/>
                  <a:t> che verrà direttamente computato sia nell’equazione del costo totale, andando a generare i costi fissi, sia nella funzione di produzione.</a:t>
                </a:r>
              </a:p>
              <a:p>
                <a:r>
                  <a:rPr lang="it-IT" sz="3200" b="1" dirty="0"/>
                  <a:t>Lungo</a:t>
                </a:r>
                <a:r>
                  <a:rPr lang="it-IT" sz="3200" dirty="0"/>
                  <a:t> </a:t>
                </a:r>
                <a:r>
                  <a:rPr lang="it-IT" sz="3200" b="1" dirty="0"/>
                  <a:t>periodo</a:t>
                </a:r>
                <a:r>
                  <a:rPr lang="it-IT" sz="3200" dirty="0"/>
                  <a:t>: procedimento esattamente uguale a quello descritto nelle slides precedenti</a:t>
                </a:r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0DE618F9-585C-D64D-CBD2-47576CCAE8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89" t="-1511" r="-2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olo 1">
            <a:extLst>
              <a:ext uri="{FF2B5EF4-FFF2-40B4-BE49-F238E27FC236}">
                <a16:creationId xmlns:a16="http://schemas.microsoft.com/office/drawing/2014/main" id="{DB4AFA68-C65D-F002-6D28-FA9BFA86C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213"/>
            <a:ext cx="10972800" cy="1325562"/>
          </a:xfrm>
        </p:spPr>
        <p:txBody>
          <a:bodyPr>
            <a:normAutofit fontScale="90000"/>
          </a:bodyPr>
          <a:lstStyle/>
          <a:p>
            <a:r>
              <a:rPr lang="it-IT" dirty="0"/>
              <a:t>Determinazione delle funzioni di costo di breve e lungo periodo</a:t>
            </a:r>
          </a:p>
        </p:txBody>
      </p:sp>
    </p:spTree>
    <p:extLst>
      <p:ext uri="{BB962C8B-B14F-4D97-AF65-F5344CB8AC3E}">
        <p14:creationId xmlns:p14="http://schemas.microsoft.com/office/powerpoint/2010/main" val="35958726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FE14B4-4D3D-B745-7759-C0551930D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DETERMINAZIONE DELLE CONDIZIONI DI MASSIMO PROFITTO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434267-F047-3036-196E-FC1336A84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4"/>
            <a:ext cx="10972800" cy="2465796"/>
          </a:xfrm>
        </p:spPr>
        <p:txBody>
          <a:bodyPr/>
          <a:lstStyle/>
          <a:p>
            <a:r>
              <a:rPr lang="it-IT" dirty="0"/>
              <a:t>Dopo aver trovato l’ottima combinazione dei fattori della produzione, è quello di decidere la quantità ottimale di produzione, dove il criterio «ottimale» è quello della massimizzazione dei profitti. </a:t>
            </a:r>
          </a:p>
          <a:p>
            <a:r>
              <a:rPr lang="it-IT" dirty="0"/>
              <a:t>Chiaramente il comportamento dell’impresa dipende dal contesto competitivo in cui opera.</a:t>
            </a:r>
          </a:p>
          <a:p>
            <a:r>
              <a:rPr lang="it-IT" dirty="0"/>
              <a:t>Comunque, per massimizzare i profitti le imprese devono imporre la condizione di uguaglianza tra </a:t>
            </a:r>
            <a:r>
              <a:rPr lang="it-IT" b="1" dirty="0"/>
              <a:t>ricavi marginali </a:t>
            </a:r>
            <a:r>
              <a:rPr lang="it-IT" dirty="0"/>
              <a:t>e </a:t>
            </a:r>
            <a:r>
              <a:rPr lang="it-IT" b="1" dirty="0"/>
              <a:t>costi marginali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541B6C11-4A8B-3E2D-70B6-2458784025D2}"/>
                  </a:ext>
                </a:extLst>
              </p:cNvPr>
              <p:cNvSpPr txBox="1"/>
              <p:nvPr/>
            </p:nvSpPr>
            <p:spPr>
              <a:xfrm>
                <a:off x="4826577" y="4799505"/>
                <a:ext cx="16396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𝑀𝑅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𝑀𝐶</m:t>
                      </m:r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541B6C11-4A8B-3E2D-70B6-2458784025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577" y="4799505"/>
                <a:ext cx="1639680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35742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FDE3E2-04B1-1772-A96B-C32342240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Ricerca dell’equilibrio dell’impresa in concorrenza perfetta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F6E635-F7E2-225C-00FF-221C24B85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Tipologie di esercizio:</a:t>
            </a:r>
          </a:p>
          <a:p>
            <a:r>
              <a:rPr lang="it-IT" dirty="0"/>
              <a:t>Occorrerà dunque trovare il prezzo di equilibrio del mercato.</a:t>
            </a:r>
          </a:p>
          <a:p>
            <a:r>
              <a:rPr lang="it-IT" dirty="0"/>
              <a:t>Per l’impresa, questo prezzo sarà il ricavo marginale (non potrà agire su di esso).</a:t>
            </a:r>
          </a:p>
          <a:p>
            <a:r>
              <a:rPr lang="it-IT" dirty="0"/>
              <a:t>Una volta ottenuto il prezzo, questo dovrà essere uguagliato al costo marginale ottenendo così il livello di produzione di equilibrio e da qui, una volta computati i costi, i profitti.</a:t>
            </a:r>
          </a:p>
        </p:txBody>
      </p:sp>
    </p:spTree>
    <p:extLst>
      <p:ext uri="{BB962C8B-B14F-4D97-AF65-F5344CB8AC3E}">
        <p14:creationId xmlns:p14="http://schemas.microsoft.com/office/powerpoint/2010/main" val="400703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01100C-4902-100A-4B68-BA8A091BB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2EF8D3-0272-A71D-8E72-A2D9D4773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4"/>
            <a:ext cx="10972800" cy="875987"/>
          </a:xfrm>
        </p:spPr>
        <p:txBody>
          <a:bodyPr/>
          <a:lstStyle/>
          <a:p>
            <a:r>
              <a:rPr lang="it-IT" dirty="0"/>
              <a:t>La stima econometrica della domanda di mercato di un dato prodotto ha fornito la seguente equazione: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B4F077D6-E3ED-5F7C-2A9E-895D542478A0}"/>
                  </a:ext>
                </a:extLst>
              </p:cNvPr>
              <p:cNvSpPr txBox="1"/>
              <p:nvPr/>
            </p:nvSpPr>
            <p:spPr>
              <a:xfrm>
                <a:off x="4327813" y="3205048"/>
                <a:ext cx="243541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=2000−3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B4F077D6-E3ED-5F7C-2A9E-895D542478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813" y="3205048"/>
                <a:ext cx="2435410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A51AC736-1BAE-F54A-78D7-0A4241C8D414}"/>
              </a:ext>
            </a:extLst>
          </p:cNvPr>
          <p:cNvSpPr txBox="1">
            <a:spLocks/>
          </p:cNvSpPr>
          <p:nvPr/>
        </p:nvSpPr>
        <p:spPr>
          <a:xfrm>
            <a:off x="502228" y="3875810"/>
            <a:ext cx="10972800" cy="875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Dove p è il prezzo e Q è la quantità complessivamente venduta.</a:t>
            </a:r>
          </a:p>
          <a:p>
            <a:r>
              <a:rPr lang="it-IT" dirty="0"/>
              <a:t>Un’analoga stima per la funzione di offerta ha fornito la seguente equazione: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BC5B1703-5032-DD76-5544-EB25EF0A7F6B}"/>
                  </a:ext>
                </a:extLst>
              </p:cNvPr>
              <p:cNvSpPr txBox="1"/>
              <p:nvPr/>
            </p:nvSpPr>
            <p:spPr>
              <a:xfrm>
                <a:off x="4459431" y="4974654"/>
                <a:ext cx="183909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=20+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BC5B1703-5032-DD76-5544-EB25EF0A7F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431" y="4974654"/>
                <a:ext cx="1839093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691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1B9A63-CA9A-2619-3462-24378A895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C92957-6D3D-A648-7D59-C4965CAA6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4"/>
            <a:ext cx="10972800" cy="844814"/>
          </a:xfrm>
        </p:spPr>
        <p:txBody>
          <a:bodyPr/>
          <a:lstStyle/>
          <a:p>
            <a:r>
              <a:rPr lang="it-IT" dirty="0"/>
              <a:t>Un’impresa concorrenziale che opera in questo mercato presenta la seguente funzione di costo: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D8094F51-F063-81D5-0D47-BCCEF412A89D}"/>
                  </a:ext>
                </a:extLst>
              </p:cNvPr>
              <p:cNvSpPr txBox="1"/>
              <p:nvPr/>
            </p:nvSpPr>
            <p:spPr>
              <a:xfrm>
                <a:off x="4099214" y="3375336"/>
                <a:ext cx="382354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𝑇𝐶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=500+20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+10</m:t>
                      </m:r>
                      <m:sSup>
                        <m:sSup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D8094F51-F063-81D5-0D47-BCCEF412A8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9214" y="3375336"/>
                <a:ext cx="3823547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187CC4F0-4D79-9A14-4126-D3B55FC1BDDC}"/>
              </a:ext>
            </a:extLst>
          </p:cNvPr>
          <p:cNvSpPr txBox="1">
            <a:spLocks/>
          </p:cNvSpPr>
          <p:nvPr/>
        </p:nvSpPr>
        <p:spPr>
          <a:xfrm>
            <a:off x="387928" y="4230541"/>
            <a:ext cx="10972800" cy="2222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Dove q indica la quantità prodotta dalla singola impresa. Determina:</a:t>
            </a:r>
          </a:p>
          <a:p>
            <a:pPr marL="457200" indent="-457200">
              <a:buAutoNum type="arabicParenR"/>
            </a:pPr>
            <a:r>
              <a:rPr lang="it-IT" dirty="0"/>
              <a:t>La quantità e il prezzo di equilibrio del mercato;</a:t>
            </a:r>
          </a:p>
          <a:p>
            <a:pPr marL="457200" indent="-457200">
              <a:buAutoNum type="arabicParenR"/>
            </a:pPr>
            <a:r>
              <a:rPr lang="it-IT" dirty="0"/>
              <a:t>Il prodotto ottimale dell’impresa;</a:t>
            </a:r>
          </a:p>
          <a:p>
            <a:pPr marL="457200" indent="-457200">
              <a:buAutoNum type="arabicParenR"/>
            </a:pPr>
            <a:r>
              <a:rPr lang="it-IT" dirty="0"/>
              <a:t>Il profitto ottenuto dall’impresa.</a:t>
            </a:r>
          </a:p>
        </p:txBody>
      </p:sp>
    </p:spTree>
    <p:extLst>
      <p:ext uri="{BB962C8B-B14F-4D97-AF65-F5344CB8AC3E}">
        <p14:creationId xmlns:p14="http://schemas.microsoft.com/office/powerpoint/2010/main" val="26868529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A00725-8045-FE3B-8869-45013BE18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FDC6DF-E752-DEF0-0061-922340695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4"/>
            <a:ext cx="10972800" cy="1777538"/>
          </a:xfrm>
        </p:spPr>
        <p:txBody>
          <a:bodyPr/>
          <a:lstStyle/>
          <a:p>
            <a:r>
              <a:rPr lang="it-IT" dirty="0"/>
              <a:t>Le imprese che operano in un mercato di concorrenza perfetta sono </a:t>
            </a:r>
            <a:r>
              <a:rPr lang="it-IT" i="1" dirty="0"/>
              <a:t>price </a:t>
            </a:r>
            <a:r>
              <a:rPr lang="it-IT" i="1" dirty="0" err="1"/>
              <a:t>taker</a:t>
            </a:r>
            <a:r>
              <a:rPr lang="it-IT" dirty="0"/>
              <a:t>, ossia il loro comportamento non può modificare i prezzi di mercato.</a:t>
            </a:r>
          </a:p>
          <a:p>
            <a:endParaRPr lang="it-IT" dirty="0"/>
          </a:p>
          <a:p>
            <a:r>
              <a:rPr lang="it-IT" dirty="0"/>
              <a:t>1) Andiamo a trovare la quantità e il prezzo di equilibrio:</a:t>
            </a:r>
          </a:p>
        </p:txBody>
      </p:sp>
      <p:sp>
        <p:nvSpPr>
          <p:cNvPr id="4" name="Esplosione: 8 punte 3">
            <a:extLst>
              <a:ext uri="{FF2B5EF4-FFF2-40B4-BE49-F238E27FC236}">
                <a16:creationId xmlns:a16="http://schemas.microsoft.com/office/drawing/2014/main" id="{D21C064A-7E54-101D-3814-F154FCF0C9A4}"/>
              </a:ext>
            </a:extLst>
          </p:cNvPr>
          <p:cNvSpPr/>
          <p:nvPr/>
        </p:nvSpPr>
        <p:spPr>
          <a:xfrm rot="1045856">
            <a:off x="8904515" y="425907"/>
            <a:ext cx="2960914" cy="1589315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SOLUZIONE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EDB3883B-1C63-579D-E556-EC2B5EB8D231}"/>
                  </a:ext>
                </a:extLst>
              </p:cNvPr>
              <p:cNvSpPr txBox="1"/>
              <p:nvPr/>
            </p:nvSpPr>
            <p:spPr>
              <a:xfrm>
                <a:off x="1172418" y="5453968"/>
                <a:ext cx="307962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sz="2800" i="1">
                        <a:latin typeface="Cambria Math" panose="02040503050406030204" pitchFamily="18" charset="0"/>
                      </a:rPr>
                      <m:t>2000−3</m:t>
                    </m:r>
                    <m:r>
                      <a:rPr lang="it-IT" sz="28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it-IT" sz="2800" dirty="0"/>
                  <a:t>= </a:t>
                </a:r>
                <a14:m>
                  <m:oMath xmlns:m="http://schemas.openxmlformats.org/officeDocument/2006/math">
                    <m:r>
                      <a:rPr lang="it-IT" sz="2800" i="1">
                        <a:latin typeface="Cambria Math" panose="02040503050406030204" pitchFamily="18" charset="0"/>
                      </a:rPr>
                      <m:t>20+</m:t>
                    </m:r>
                    <m:r>
                      <a:rPr lang="it-IT" sz="28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it-IT" sz="2800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EDB3883B-1C63-579D-E556-EC2B5EB8D2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2418" y="5453968"/>
                <a:ext cx="3079626" cy="430887"/>
              </a:xfrm>
              <a:prstGeom prst="rect">
                <a:avLst/>
              </a:prstGeom>
              <a:blipFill>
                <a:blip r:embed="rId2"/>
                <a:stretch>
                  <a:fillRect t="-24286" b="-5142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78694238-E754-0980-9972-99971A75A372}"/>
                  </a:ext>
                </a:extLst>
              </p:cNvPr>
              <p:cNvSpPr txBox="1"/>
              <p:nvPr/>
            </p:nvSpPr>
            <p:spPr>
              <a:xfrm>
                <a:off x="1771426" y="4113248"/>
                <a:ext cx="243541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=2000−3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78694238-E754-0980-9972-99971A75A3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426" y="4113248"/>
                <a:ext cx="2435410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312C68DA-3930-2704-F079-EA7F7EE63FCC}"/>
                  </a:ext>
                </a:extLst>
              </p:cNvPr>
              <p:cNvSpPr txBox="1"/>
              <p:nvPr/>
            </p:nvSpPr>
            <p:spPr>
              <a:xfrm>
                <a:off x="1991534" y="4803456"/>
                <a:ext cx="183909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=20+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312C68DA-3930-2704-F079-EA7F7EE63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1534" y="4803456"/>
                <a:ext cx="1839093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Parentesi graffa aperta 7">
            <a:extLst>
              <a:ext uri="{FF2B5EF4-FFF2-40B4-BE49-F238E27FC236}">
                <a16:creationId xmlns:a16="http://schemas.microsoft.com/office/drawing/2014/main" id="{16065829-942E-47DF-B2CC-5B30B048DF2A}"/>
              </a:ext>
            </a:extLst>
          </p:cNvPr>
          <p:cNvSpPr/>
          <p:nvPr/>
        </p:nvSpPr>
        <p:spPr>
          <a:xfrm>
            <a:off x="1589344" y="4086935"/>
            <a:ext cx="182081" cy="114740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BEB4FC53-D3E6-6EC7-6DB8-389F7CB6BC25}"/>
                  </a:ext>
                </a:extLst>
              </p:cNvPr>
              <p:cNvSpPr txBox="1"/>
              <p:nvPr/>
            </p:nvSpPr>
            <p:spPr>
              <a:xfrm>
                <a:off x="1113107" y="5928732"/>
                <a:ext cx="319824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sz="2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t-IT" sz="2800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it-IT" sz="280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it-IT" sz="280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it-IT" sz="2800" dirty="0"/>
                  <a:t>= </a:t>
                </a:r>
                <a14:m>
                  <m:oMath xmlns:m="http://schemas.openxmlformats.org/officeDocument/2006/math">
                    <m:r>
                      <a:rPr lang="it-IT" sz="2800" i="1">
                        <a:latin typeface="Cambria Math" panose="02040503050406030204" pitchFamily="18" charset="0"/>
                      </a:rPr>
                      <m:t>20</m:t>
                    </m:r>
                    <m:r>
                      <a:rPr lang="it-IT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t-IT" sz="2800" i="1">
                        <a:latin typeface="Cambria Math" panose="02040503050406030204" pitchFamily="18" charset="0"/>
                      </a:rPr>
                      <m:t>2000</m:t>
                    </m:r>
                  </m:oMath>
                </a14:m>
                <a:endParaRPr lang="it-IT" sz="2800" dirty="0"/>
              </a:p>
            </p:txBody>
          </p:sp>
        </mc:Choice>
        <mc:Fallback xmlns="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BEB4FC53-D3E6-6EC7-6DB8-389F7CB6BC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107" y="5928732"/>
                <a:ext cx="3198248" cy="430887"/>
              </a:xfrm>
              <a:prstGeom prst="rect">
                <a:avLst/>
              </a:prstGeom>
              <a:blipFill>
                <a:blip r:embed="rId5"/>
                <a:stretch>
                  <a:fillRect t="-24286" b="-5142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C1797D35-715D-06E1-32A2-EEDBC9FB45D4}"/>
                  </a:ext>
                </a:extLst>
              </p:cNvPr>
              <p:cNvSpPr txBox="1"/>
              <p:nvPr/>
            </p:nvSpPr>
            <p:spPr>
              <a:xfrm>
                <a:off x="1103565" y="6403496"/>
                <a:ext cx="361502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sz="280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t-IT" sz="2800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it-IT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t-IT" sz="280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it-IT" sz="280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it-IT" sz="2800" dirty="0"/>
                  <a:t>= </a:t>
                </a:r>
                <a14:m>
                  <m:oMath xmlns:m="http://schemas.openxmlformats.org/officeDocument/2006/math">
                    <m:r>
                      <a:rPr lang="it-IT" sz="28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t-IT" sz="2800" i="1">
                        <a:latin typeface="Cambria Math" panose="02040503050406030204" pitchFamily="18" charset="0"/>
                      </a:rPr>
                      <m:t>20</m:t>
                    </m:r>
                    <m:r>
                      <a:rPr lang="it-IT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t-IT" sz="2800" i="1">
                        <a:latin typeface="Cambria Math" panose="02040503050406030204" pitchFamily="18" charset="0"/>
                      </a:rPr>
                      <m:t>2000</m:t>
                    </m:r>
                  </m:oMath>
                </a14:m>
                <a:endParaRPr lang="it-IT" sz="2800" dirty="0"/>
              </a:p>
            </p:txBody>
          </p:sp>
        </mc:Choice>
        <mc:Fallback xmlns=""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C1797D35-715D-06E1-32A2-EEDBC9FB45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565" y="6403496"/>
                <a:ext cx="3615029" cy="430887"/>
              </a:xfrm>
              <a:prstGeom prst="rect">
                <a:avLst/>
              </a:prstGeom>
              <a:blipFill>
                <a:blip r:embed="rId6"/>
                <a:stretch>
                  <a:fillRect t="-23944" b="-5070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2BCBC7A3-1884-48DD-5CC8-500141DEC2DF}"/>
                  </a:ext>
                </a:extLst>
              </p:cNvPr>
              <p:cNvSpPr txBox="1"/>
              <p:nvPr/>
            </p:nvSpPr>
            <p:spPr>
              <a:xfrm>
                <a:off x="7197642" y="4068401"/>
                <a:ext cx="157504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sz="280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it-IT" sz="280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it-IT" sz="2800" dirty="0"/>
                  <a:t>= </a:t>
                </a:r>
                <a14:m>
                  <m:oMath xmlns:m="http://schemas.openxmlformats.org/officeDocument/2006/math">
                    <m:r>
                      <a:rPr lang="it-IT" sz="2800" b="0" i="1" smtClean="0">
                        <a:latin typeface="Cambria Math" panose="02040503050406030204" pitchFamily="18" charset="0"/>
                      </a:rPr>
                      <m:t>1980</m:t>
                    </m:r>
                  </m:oMath>
                </a14:m>
                <a:endParaRPr lang="it-IT" sz="2800" dirty="0"/>
              </a:p>
            </p:txBody>
          </p:sp>
        </mc:Choice>
        <mc:Fallback xmlns="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2BCBC7A3-1884-48DD-5CC8-500141DEC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7642" y="4068401"/>
                <a:ext cx="1575047" cy="430887"/>
              </a:xfrm>
              <a:prstGeom prst="rect">
                <a:avLst/>
              </a:prstGeom>
              <a:blipFill>
                <a:blip r:embed="rId7"/>
                <a:stretch>
                  <a:fillRect t="-23944" b="-5070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D53554F6-EDD5-3E6C-5B1D-42572CC19512}"/>
                  </a:ext>
                </a:extLst>
              </p:cNvPr>
              <p:cNvSpPr txBox="1"/>
              <p:nvPr/>
            </p:nvSpPr>
            <p:spPr>
              <a:xfrm>
                <a:off x="7136233" y="4683947"/>
                <a:ext cx="2404569" cy="6092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sz="280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it-IT" sz="2800" dirty="0"/>
                  <a:t>*=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1980</m:t>
                        </m:r>
                      </m:num>
                      <m:den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it-IT" sz="2800" b="0" i="1" smtClean="0">
                        <a:latin typeface="Cambria Math" panose="02040503050406030204" pitchFamily="18" charset="0"/>
                      </a:rPr>
                      <m:t>=495</m:t>
                    </m:r>
                  </m:oMath>
                </a14:m>
                <a:endParaRPr lang="it-IT" sz="2800" dirty="0"/>
              </a:p>
            </p:txBody>
          </p:sp>
        </mc:Choice>
        <mc:Fallback xmlns=""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D53554F6-EDD5-3E6C-5B1D-42572CC195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6233" y="4683947"/>
                <a:ext cx="2404569" cy="609269"/>
              </a:xfrm>
              <a:prstGeom prst="rect">
                <a:avLst/>
              </a:prstGeom>
              <a:blipFill>
                <a:blip r:embed="rId8"/>
                <a:stretch>
                  <a:fillRect t="-3000" b="-21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D9DABE4D-E388-3970-C9FC-52AABC2BE603}"/>
                  </a:ext>
                </a:extLst>
              </p:cNvPr>
              <p:cNvSpPr txBox="1"/>
              <p:nvPr/>
            </p:nvSpPr>
            <p:spPr>
              <a:xfrm>
                <a:off x="7136233" y="5497845"/>
                <a:ext cx="198413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=20+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D9DABE4D-E388-3970-C9FC-52AABC2BE6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6233" y="5497845"/>
                <a:ext cx="1984133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0D421D6C-80C2-C09B-1702-6AA56DF32935}"/>
                  </a:ext>
                </a:extLst>
              </p:cNvPr>
              <p:cNvSpPr txBox="1"/>
              <p:nvPr/>
            </p:nvSpPr>
            <p:spPr>
              <a:xfrm>
                <a:off x="6548713" y="6161871"/>
                <a:ext cx="339144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=20+495=515</m:t>
                      </m:r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0D421D6C-80C2-C09B-1702-6AA56DF329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8713" y="6161871"/>
                <a:ext cx="3391441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64090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C01B12-489D-01DD-8BEE-1EDAA1CF1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C09386-AE02-C8E8-33E8-4CCC75586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4"/>
            <a:ext cx="10972800" cy="656661"/>
          </a:xfrm>
        </p:spPr>
        <p:txBody>
          <a:bodyPr/>
          <a:lstStyle/>
          <a:p>
            <a:r>
              <a:rPr lang="it-IT" dirty="0"/>
              <a:t>2) La quantità di equilibrio della singola impresa è ottenuta imponendo la condizione:</a:t>
            </a:r>
          </a:p>
        </p:txBody>
      </p:sp>
      <p:sp>
        <p:nvSpPr>
          <p:cNvPr id="4" name="Esplosione: 8 punte 3">
            <a:extLst>
              <a:ext uri="{FF2B5EF4-FFF2-40B4-BE49-F238E27FC236}">
                <a16:creationId xmlns:a16="http://schemas.microsoft.com/office/drawing/2014/main" id="{FF3CA5DB-B0C4-6FA1-7B11-FBCB8B976B55}"/>
              </a:ext>
            </a:extLst>
          </p:cNvPr>
          <p:cNvSpPr/>
          <p:nvPr/>
        </p:nvSpPr>
        <p:spPr>
          <a:xfrm rot="1045856">
            <a:off x="8904515" y="425907"/>
            <a:ext cx="2960914" cy="1589315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SOLUZIONE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87EDE87F-082E-AE25-7E2D-DD50CB853F06}"/>
                  </a:ext>
                </a:extLst>
              </p:cNvPr>
              <p:cNvSpPr txBox="1"/>
              <p:nvPr/>
            </p:nvSpPr>
            <p:spPr>
              <a:xfrm>
                <a:off x="4871884" y="2985722"/>
                <a:ext cx="16396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𝑀𝑅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𝑀𝐶</m:t>
                      </m:r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87EDE87F-082E-AE25-7E2D-DD50CB853F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884" y="2985722"/>
                <a:ext cx="1639680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sellaDiTesto 5">
            <a:extLst>
              <a:ext uri="{FF2B5EF4-FFF2-40B4-BE49-F238E27FC236}">
                <a16:creationId xmlns:a16="http://schemas.microsoft.com/office/drawing/2014/main" id="{E510A302-EA27-2059-4BEC-4FC9A5BEAFDD}"/>
              </a:ext>
            </a:extLst>
          </p:cNvPr>
          <p:cNvSpPr txBox="1"/>
          <p:nvPr/>
        </p:nvSpPr>
        <p:spPr>
          <a:xfrm>
            <a:off x="1160206" y="4168877"/>
            <a:ext cx="9909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Dove i ricavi marginali coincidono con il prezzo mentre il costo marginale va calcolato e sarà: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38E3DB34-7C98-0314-16B5-156E1B820F46}"/>
                  </a:ext>
                </a:extLst>
              </p:cNvPr>
              <p:cNvSpPr txBox="1"/>
              <p:nvPr/>
            </p:nvSpPr>
            <p:spPr>
              <a:xfrm>
                <a:off x="3879561" y="4976754"/>
                <a:ext cx="3624326" cy="8833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𝑀𝐶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𝑇𝐶</m:t>
                          </m:r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it-IT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=20+20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38E3DB34-7C98-0314-16B5-156E1B820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561" y="4976754"/>
                <a:ext cx="3624326" cy="8833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62676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C01B12-489D-01DD-8BEE-1EDAA1CF1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C09386-AE02-C8E8-33E8-4CCC75586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4"/>
            <a:ext cx="10972800" cy="656661"/>
          </a:xfrm>
        </p:spPr>
        <p:txBody>
          <a:bodyPr/>
          <a:lstStyle/>
          <a:p>
            <a:r>
              <a:rPr lang="it-IT" dirty="0"/>
              <a:t>Avremo quindi:</a:t>
            </a:r>
          </a:p>
        </p:txBody>
      </p:sp>
      <p:sp>
        <p:nvSpPr>
          <p:cNvPr id="4" name="Esplosione: 8 punte 3">
            <a:extLst>
              <a:ext uri="{FF2B5EF4-FFF2-40B4-BE49-F238E27FC236}">
                <a16:creationId xmlns:a16="http://schemas.microsoft.com/office/drawing/2014/main" id="{FF3CA5DB-B0C4-6FA1-7B11-FBCB8B976B55}"/>
              </a:ext>
            </a:extLst>
          </p:cNvPr>
          <p:cNvSpPr/>
          <p:nvPr/>
        </p:nvSpPr>
        <p:spPr>
          <a:xfrm rot="1045856">
            <a:off x="8904515" y="425907"/>
            <a:ext cx="2960914" cy="1589315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SOLUZIONE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38E3DB34-7C98-0314-16B5-156E1B820F46}"/>
                  </a:ext>
                </a:extLst>
              </p:cNvPr>
              <p:cNvSpPr txBox="1"/>
              <p:nvPr/>
            </p:nvSpPr>
            <p:spPr>
              <a:xfrm>
                <a:off x="4056541" y="2526434"/>
                <a:ext cx="258051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515=20+20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38E3DB34-7C98-0314-16B5-156E1B820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541" y="2526434"/>
                <a:ext cx="2580515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7CA067E5-F229-F096-9607-AE33DF741647}"/>
                  </a:ext>
                </a:extLst>
              </p:cNvPr>
              <p:cNvSpPr txBox="1"/>
              <p:nvPr/>
            </p:nvSpPr>
            <p:spPr>
              <a:xfrm>
                <a:off x="3983477" y="3307033"/>
                <a:ext cx="258051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i="1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it-IT" sz="2800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2800" i="1">
                          <a:latin typeface="Cambria Math" panose="02040503050406030204" pitchFamily="18" charset="0"/>
                        </a:rPr>
                        <m:t>515−20</m:t>
                      </m:r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7CA067E5-F229-F096-9607-AE33DF7416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3477" y="3307033"/>
                <a:ext cx="2580514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57C10643-378E-4BE6-B5E6-F982CFF8F161}"/>
                  </a:ext>
                </a:extLst>
              </p:cNvPr>
              <p:cNvSpPr txBox="1"/>
              <p:nvPr/>
            </p:nvSpPr>
            <p:spPr>
              <a:xfrm>
                <a:off x="3854147" y="3980359"/>
                <a:ext cx="2839175" cy="818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0" i="1" dirty="0" smtClean="0">
                              <a:latin typeface="Cambria Math" panose="02040503050406030204" pitchFamily="18" charset="0"/>
                            </a:rPr>
                            <m:t>495</m:t>
                          </m:r>
                        </m:num>
                        <m:den>
                          <m:r>
                            <a:rPr lang="it-IT" sz="2800" b="0" i="1" dirty="0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it-IT" sz="2800" b="0" i="1" dirty="0" smtClean="0">
                          <a:latin typeface="Cambria Math" panose="02040503050406030204" pitchFamily="18" charset="0"/>
                        </a:rPr>
                        <m:t>=24,75</m:t>
                      </m:r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57C10643-378E-4BE6-B5E6-F982CFF8F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147" y="3980359"/>
                <a:ext cx="2839175" cy="8182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96098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tangolo 39">
            <a:extLst>
              <a:ext uri="{FF2B5EF4-FFF2-40B4-BE49-F238E27FC236}">
                <a16:creationId xmlns:a16="http://schemas.microsoft.com/office/drawing/2014/main" id="{1A06E194-6240-F026-13A3-FD704257EE2B}"/>
              </a:ext>
            </a:extLst>
          </p:cNvPr>
          <p:cNvSpPr/>
          <p:nvPr/>
        </p:nvSpPr>
        <p:spPr>
          <a:xfrm>
            <a:off x="7155073" y="4850658"/>
            <a:ext cx="833635" cy="64556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9C01B12-489D-01DD-8BEE-1EDAA1CF1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C09386-AE02-C8E8-33E8-4CCC75586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4"/>
            <a:ext cx="10972800" cy="656661"/>
          </a:xfrm>
        </p:spPr>
        <p:txBody>
          <a:bodyPr/>
          <a:lstStyle/>
          <a:p>
            <a:r>
              <a:rPr lang="it-IT" dirty="0"/>
              <a:t>Graficamente:</a:t>
            </a:r>
          </a:p>
        </p:txBody>
      </p:sp>
      <p:sp>
        <p:nvSpPr>
          <p:cNvPr id="4" name="Esplosione: 8 punte 3">
            <a:extLst>
              <a:ext uri="{FF2B5EF4-FFF2-40B4-BE49-F238E27FC236}">
                <a16:creationId xmlns:a16="http://schemas.microsoft.com/office/drawing/2014/main" id="{FF3CA5DB-B0C4-6FA1-7B11-FBCB8B976B55}"/>
              </a:ext>
            </a:extLst>
          </p:cNvPr>
          <p:cNvSpPr/>
          <p:nvPr/>
        </p:nvSpPr>
        <p:spPr>
          <a:xfrm rot="1045856">
            <a:off x="8904515" y="425907"/>
            <a:ext cx="2960914" cy="1589315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SOLUZIONE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BB32DE87-2ADC-64FF-EF00-81DDD179FEB1}"/>
              </a:ext>
            </a:extLst>
          </p:cNvPr>
          <p:cNvCxnSpPr/>
          <p:nvPr/>
        </p:nvCxnSpPr>
        <p:spPr>
          <a:xfrm flipV="1">
            <a:off x="1575267" y="2914759"/>
            <a:ext cx="0" cy="33854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66FC9B82-4CFD-FC23-3559-942CF1B47572}"/>
              </a:ext>
            </a:extLst>
          </p:cNvPr>
          <p:cNvCxnSpPr>
            <a:cxnSpLocks/>
          </p:cNvCxnSpPr>
          <p:nvPr/>
        </p:nvCxnSpPr>
        <p:spPr>
          <a:xfrm>
            <a:off x="1575267" y="6300216"/>
            <a:ext cx="336052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F567312-7343-8979-0FF4-6F52F5FDD1B3}"/>
              </a:ext>
            </a:extLst>
          </p:cNvPr>
          <p:cNvSpPr txBox="1"/>
          <p:nvPr/>
        </p:nvSpPr>
        <p:spPr>
          <a:xfrm>
            <a:off x="4746479" y="6322374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Q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6BFD161-1A5B-77C0-57E5-5CF517E3B263}"/>
              </a:ext>
            </a:extLst>
          </p:cNvPr>
          <p:cNvSpPr txBox="1"/>
          <p:nvPr/>
        </p:nvSpPr>
        <p:spPr>
          <a:xfrm>
            <a:off x="1161450" y="2816787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</a:t>
            </a: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916D60E8-1380-0531-F619-6D268447F310}"/>
              </a:ext>
            </a:extLst>
          </p:cNvPr>
          <p:cNvCxnSpPr>
            <a:cxnSpLocks/>
          </p:cNvCxnSpPr>
          <p:nvPr/>
        </p:nvCxnSpPr>
        <p:spPr>
          <a:xfrm>
            <a:off x="1801409" y="3732303"/>
            <a:ext cx="2283015" cy="24160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01AFB302-61E9-7554-A133-EDB0E9915C13}"/>
              </a:ext>
            </a:extLst>
          </p:cNvPr>
          <p:cNvCxnSpPr/>
          <p:nvPr/>
        </p:nvCxnSpPr>
        <p:spPr>
          <a:xfrm flipV="1">
            <a:off x="1604214" y="3186119"/>
            <a:ext cx="2594511" cy="309194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CF3448C4-20A3-CC55-A0DD-89C1B55A2371}"/>
              </a:ext>
            </a:extLst>
          </p:cNvPr>
          <p:cNvCxnSpPr>
            <a:cxnSpLocks/>
          </p:cNvCxnSpPr>
          <p:nvPr/>
        </p:nvCxnSpPr>
        <p:spPr>
          <a:xfrm flipV="1">
            <a:off x="7155073" y="2868754"/>
            <a:ext cx="0" cy="33854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CCA5F208-59DC-42E2-18F7-B03ACF2B8DDC}"/>
              </a:ext>
            </a:extLst>
          </p:cNvPr>
          <p:cNvCxnSpPr>
            <a:cxnSpLocks/>
          </p:cNvCxnSpPr>
          <p:nvPr/>
        </p:nvCxnSpPr>
        <p:spPr>
          <a:xfrm>
            <a:off x="7155073" y="6254211"/>
            <a:ext cx="336052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818AB687-B6D2-F541-A84A-80A6DBB8054B}"/>
              </a:ext>
            </a:extLst>
          </p:cNvPr>
          <p:cNvSpPr txBox="1"/>
          <p:nvPr/>
        </p:nvSpPr>
        <p:spPr>
          <a:xfrm>
            <a:off x="10326285" y="6276369"/>
            <a:ext cx="378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q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819F2142-764B-6B19-7E4B-E4436F126F5C}"/>
              </a:ext>
            </a:extLst>
          </p:cNvPr>
          <p:cNvSpPr txBox="1"/>
          <p:nvPr/>
        </p:nvSpPr>
        <p:spPr>
          <a:xfrm>
            <a:off x="6741256" y="2770782"/>
            <a:ext cx="319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</a:t>
            </a:r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1A571744-28FB-5498-E2C5-3868DA9B7868}"/>
              </a:ext>
            </a:extLst>
          </p:cNvPr>
          <p:cNvCxnSpPr>
            <a:cxnSpLocks/>
          </p:cNvCxnSpPr>
          <p:nvPr/>
        </p:nvCxnSpPr>
        <p:spPr>
          <a:xfrm flipV="1">
            <a:off x="7148053" y="3063644"/>
            <a:ext cx="2495559" cy="271534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rco 25">
            <a:extLst>
              <a:ext uri="{FF2B5EF4-FFF2-40B4-BE49-F238E27FC236}">
                <a16:creationId xmlns:a16="http://schemas.microsoft.com/office/drawing/2014/main" id="{1C96C0EC-766C-C76D-80DB-92C2D5775D9F}"/>
              </a:ext>
            </a:extLst>
          </p:cNvPr>
          <p:cNvSpPr/>
          <p:nvPr/>
        </p:nvSpPr>
        <p:spPr>
          <a:xfrm rot="11247402">
            <a:off x="7350717" y="2566190"/>
            <a:ext cx="4286270" cy="3612119"/>
          </a:xfrm>
          <a:prstGeom prst="arc">
            <a:avLst>
              <a:gd name="adj1" fmla="val 16200000"/>
              <a:gd name="adj2" fmla="val 2097719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C4C33969-3145-1A9B-F925-0EE9F7017F0C}"/>
              </a:ext>
            </a:extLst>
          </p:cNvPr>
          <p:cNvCxnSpPr>
            <a:cxnSpLocks/>
          </p:cNvCxnSpPr>
          <p:nvPr/>
        </p:nvCxnSpPr>
        <p:spPr>
          <a:xfrm>
            <a:off x="1559988" y="4840244"/>
            <a:ext cx="857707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ECF7B3F6-A768-D228-F974-45EC64DCD08A}"/>
              </a:ext>
            </a:extLst>
          </p:cNvPr>
          <p:cNvSpPr txBox="1"/>
          <p:nvPr/>
        </p:nvSpPr>
        <p:spPr>
          <a:xfrm>
            <a:off x="9849602" y="2862905"/>
            <a:ext cx="592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MC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FEEF9E27-A8B6-0C4F-2A0A-263B2F890487}"/>
              </a:ext>
            </a:extLst>
          </p:cNvPr>
          <p:cNvSpPr txBox="1"/>
          <p:nvPr/>
        </p:nvSpPr>
        <p:spPr>
          <a:xfrm>
            <a:off x="9926811" y="4445585"/>
            <a:ext cx="132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P=MC=AR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58493307-4BFB-F1CB-0583-DEA9037A27D7}"/>
              </a:ext>
            </a:extLst>
          </p:cNvPr>
          <p:cNvSpPr txBox="1"/>
          <p:nvPr/>
        </p:nvSpPr>
        <p:spPr>
          <a:xfrm>
            <a:off x="9267178" y="5778990"/>
            <a:ext cx="592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AC</a:t>
            </a:r>
          </a:p>
        </p:txBody>
      </p: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7E1FB67D-4ADC-7790-6386-6062A8683D1E}"/>
              </a:ext>
            </a:extLst>
          </p:cNvPr>
          <p:cNvCxnSpPr/>
          <p:nvPr/>
        </p:nvCxnSpPr>
        <p:spPr>
          <a:xfrm>
            <a:off x="2831690" y="4814917"/>
            <a:ext cx="0" cy="150745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A94A3D6B-FE2D-7267-F622-F733ECED24A4}"/>
              </a:ext>
            </a:extLst>
          </p:cNvPr>
          <p:cNvCxnSpPr>
            <a:cxnSpLocks/>
          </p:cNvCxnSpPr>
          <p:nvPr/>
        </p:nvCxnSpPr>
        <p:spPr>
          <a:xfrm>
            <a:off x="7988708" y="4850658"/>
            <a:ext cx="0" cy="140355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85D1DA8-290C-8AB7-D876-C1D41765F1D2}"/>
              </a:ext>
            </a:extLst>
          </p:cNvPr>
          <p:cNvSpPr txBox="1"/>
          <p:nvPr/>
        </p:nvSpPr>
        <p:spPr>
          <a:xfrm>
            <a:off x="581039" y="4655578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P*=515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978A1EBE-4B47-6AFC-A9C0-D9DE597E7A0C}"/>
              </a:ext>
            </a:extLst>
          </p:cNvPr>
          <p:cNvSpPr txBox="1"/>
          <p:nvPr/>
        </p:nvSpPr>
        <p:spPr>
          <a:xfrm>
            <a:off x="2312156" y="6378099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Q*=495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47FE21A8-7213-76AF-7492-C3FCBEF26656}"/>
              </a:ext>
            </a:extLst>
          </p:cNvPr>
          <p:cNvSpPr txBox="1"/>
          <p:nvPr/>
        </p:nvSpPr>
        <p:spPr>
          <a:xfrm>
            <a:off x="7541306" y="6245819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q*=24,75</a:t>
            </a:r>
          </a:p>
        </p:txBody>
      </p:sp>
      <p:cxnSp>
        <p:nvCxnSpPr>
          <p:cNvPr id="45" name="Connettore 2 44">
            <a:extLst>
              <a:ext uri="{FF2B5EF4-FFF2-40B4-BE49-F238E27FC236}">
                <a16:creationId xmlns:a16="http://schemas.microsoft.com/office/drawing/2014/main" id="{7B79C222-41FA-8E4F-25C8-46ACC951102C}"/>
              </a:ext>
            </a:extLst>
          </p:cNvPr>
          <p:cNvCxnSpPr/>
          <p:nvPr/>
        </p:nvCxnSpPr>
        <p:spPr>
          <a:xfrm flipH="1">
            <a:off x="8298426" y="5220929"/>
            <a:ext cx="12093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A058E600-D399-3F84-707A-78016490A45C}"/>
              </a:ext>
            </a:extLst>
          </p:cNvPr>
          <p:cNvSpPr txBox="1"/>
          <p:nvPr/>
        </p:nvSpPr>
        <p:spPr>
          <a:xfrm>
            <a:off x="9493852" y="5045853"/>
            <a:ext cx="1824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Area dei profitti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C649274B-A46E-FA96-04A4-42FD85BCE634}"/>
              </a:ext>
            </a:extLst>
          </p:cNvPr>
          <p:cNvSpPr txBox="1"/>
          <p:nvPr/>
        </p:nvSpPr>
        <p:spPr>
          <a:xfrm>
            <a:off x="7822025" y="2270605"/>
            <a:ext cx="3501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Equilibrio della singola impresa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D3BDD3E0-81C0-2BFB-9349-C78F290A56F7}"/>
              </a:ext>
            </a:extLst>
          </p:cNvPr>
          <p:cNvSpPr txBox="1"/>
          <p:nvPr/>
        </p:nvSpPr>
        <p:spPr>
          <a:xfrm>
            <a:off x="1844634" y="2455271"/>
            <a:ext cx="2521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Equilibrio del mercato</a:t>
            </a:r>
          </a:p>
        </p:txBody>
      </p:sp>
    </p:spTree>
    <p:extLst>
      <p:ext uri="{BB962C8B-B14F-4D97-AF65-F5344CB8AC3E}">
        <p14:creationId xmlns:p14="http://schemas.microsoft.com/office/powerpoint/2010/main" val="424127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EE5A92-9B04-CBCF-E2A5-FAD0D188A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401C4D-09CF-7D82-5FC4-28B7EAFE3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4"/>
            <a:ext cx="10972800" cy="2121667"/>
          </a:xfrm>
        </p:spPr>
        <p:txBody>
          <a:bodyPr/>
          <a:lstStyle/>
          <a:p>
            <a:r>
              <a:rPr lang="it-IT" dirty="0"/>
              <a:t>Il mercato, dunque fa il prezzo. L’impresa lo assume come dato.</a:t>
            </a:r>
          </a:p>
          <a:p>
            <a:r>
              <a:rPr lang="it-IT" dirty="0"/>
              <a:t>Essa può decidere quanto produrre rispettando la condizione di uguaglianza tra costi marginali e ricavi marginali (in concorrenza perfetta è anche uguale al costo medio).</a:t>
            </a:r>
          </a:p>
          <a:p>
            <a:r>
              <a:rPr lang="it-IT" dirty="0"/>
              <a:t>I profitti sono dati dalla differenza tra prezzo e costi medi per la quantità prodotta (area ombreggiata).</a:t>
            </a:r>
          </a:p>
        </p:txBody>
      </p:sp>
      <p:sp>
        <p:nvSpPr>
          <p:cNvPr id="4" name="Esplosione: 8 punte 3">
            <a:extLst>
              <a:ext uri="{FF2B5EF4-FFF2-40B4-BE49-F238E27FC236}">
                <a16:creationId xmlns:a16="http://schemas.microsoft.com/office/drawing/2014/main" id="{F8C86157-356E-1F7E-BD6B-EFA260F1D2BE}"/>
              </a:ext>
            </a:extLst>
          </p:cNvPr>
          <p:cNvSpPr/>
          <p:nvPr/>
        </p:nvSpPr>
        <p:spPr>
          <a:xfrm rot="1045856">
            <a:off x="8904515" y="425907"/>
            <a:ext cx="2960914" cy="1589315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SOLUZIONE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7B195A0E-9D2E-8CAA-B701-4D07D1CF6B12}"/>
                  </a:ext>
                </a:extLst>
              </p:cNvPr>
              <p:cNvSpPr txBox="1"/>
              <p:nvPr/>
            </p:nvSpPr>
            <p:spPr>
              <a:xfrm>
                <a:off x="701464" y="4832555"/>
                <a:ext cx="1024197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i="1" smtClean="0">
                          <a:latin typeface="Cambria Math" panose="02040503050406030204" pitchFamily="18" charset="0"/>
                        </a:rPr>
                        <m:t>Π</m:t>
                      </m:r>
                      <m:r>
                        <a:rPr lang="it-IT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2400" b="0" i="1" smtClean="0">
                          <a:latin typeface="Cambria Math" panose="02040503050406030204" pitchFamily="18" charset="0"/>
                        </a:rPr>
                        <m:t>𝑇𝑅</m:t>
                      </m:r>
                      <m:r>
                        <a:rPr lang="it-IT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t-IT" sz="2400" b="0" i="1" smtClean="0">
                          <a:latin typeface="Cambria Math" panose="02040503050406030204" pitchFamily="18" charset="0"/>
                        </a:rPr>
                        <m:t>𝑇𝐶</m:t>
                      </m:r>
                      <m:r>
                        <a:rPr lang="it-IT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it-IT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</a:rPr>
                            <m:t>515</m:t>
                          </m:r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∙24,75</m:t>
                          </m:r>
                        </m:e>
                      </m:d>
                      <m:r>
                        <a:rPr lang="it-I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500+20</m:t>
                          </m:r>
                          <m:d>
                            <m:dPr>
                              <m:ctrlPr>
                                <a:rPr lang="it-IT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24,75</m:t>
                              </m:r>
                            </m:e>
                          </m:d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+10</m:t>
                          </m:r>
                          <m:sSup>
                            <m:sSupPr>
                              <m:ctrlPr>
                                <a:rPr lang="it-IT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24,75</m:t>
                                  </m:r>
                                </m:e>
                              </m:d>
                            </m:e>
                            <m:sup>
                              <m:r>
                                <a:rPr lang="it-IT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it-I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=5625,625</m:t>
                      </m:r>
                    </m:oMath>
                  </m:oMathPara>
                </a14:m>
                <a:endParaRPr lang="it-IT" sz="2400" dirty="0"/>
              </a:p>
            </p:txBody>
          </p:sp>
        </mc:Choice>
        <mc:Fallback xmlns="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7B195A0E-9D2E-8CAA-B701-4D07D1CF6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64" y="4832555"/>
                <a:ext cx="10241970" cy="369332"/>
              </a:xfrm>
              <a:prstGeom prst="rect">
                <a:avLst/>
              </a:prstGeom>
              <a:blipFill>
                <a:blip r:embed="rId2"/>
                <a:stretch>
                  <a:fillRect l="-179" r="-357" b="-10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7878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33FBFA-B036-B274-A830-7C6AA1072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comportamento delle imprese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1414CF-D3E2-FBDE-B8D4-7B3B29563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911747"/>
            <a:ext cx="10972800" cy="1834425"/>
          </a:xfrm>
        </p:spPr>
        <p:txBody>
          <a:bodyPr/>
          <a:lstStyle/>
          <a:p>
            <a:r>
              <a:rPr lang="it-IT" dirty="0"/>
              <a:t>Quali sono i problemi che affrontano le imprese?</a:t>
            </a:r>
          </a:p>
          <a:p>
            <a:pPr marL="457200" indent="-457200">
              <a:buAutoNum type="arabicParenR"/>
            </a:pPr>
            <a:r>
              <a:rPr lang="it-IT" dirty="0"/>
              <a:t>Scelta della tecnologia più efficiente dati gli obiettivi di produzione</a:t>
            </a:r>
          </a:p>
          <a:p>
            <a:pPr marL="457200" indent="-457200">
              <a:buAutoNum type="arabicParenR"/>
            </a:pPr>
            <a:r>
              <a:rPr lang="it-IT" dirty="0"/>
              <a:t>Calcolo della quantità ottimale da produrre</a:t>
            </a:r>
          </a:p>
          <a:p>
            <a:pPr marL="457200" indent="-457200"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3039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35F5F9-80E6-2895-3AED-25E324899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Determinazione del sentiero di espansione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3092B3-5E1F-85FB-6776-FDF9A47B4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4"/>
            <a:ext cx="10972800" cy="2367825"/>
          </a:xfrm>
        </p:spPr>
        <p:txBody>
          <a:bodyPr/>
          <a:lstStyle/>
          <a:p>
            <a:r>
              <a:rPr lang="it-IT" dirty="0"/>
              <a:t>Indica la relazione di una combinazione ottimale tra gli input della produzione: il sentiero di espansione è ricavato dalla soluzione di due problemi di scelta razionale delle imprese, che determinano un analogo risultato:</a:t>
            </a:r>
          </a:p>
          <a:p>
            <a:pPr marL="457200" indent="-457200">
              <a:buAutoNum type="alphaLcParenR"/>
            </a:pPr>
            <a:r>
              <a:rPr lang="it-IT" b="1" dirty="0"/>
              <a:t>Minimizzazione</a:t>
            </a:r>
            <a:r>
              <a:rPr lang="it-IT" dirty="0"/>
              <a:t> dei </a:t>
            </a:r>
            <a:r>
              <a:rPr lang="it-IT" b="1" dirty="0"/>
              <a:t>costi</a:t>
            </a:r>
            <a:r>
              <a:rPr lang="it-IT" dirty="0"/>
              <a:t> di produzione dato un vincolo produttivo;</a:t>
            </a:r>
          </a:p>
          <a:p>
            <a:pPr marL="457200" indent="-457200">
              <a:buAutoNum type="alphaLcParenR"/>
            </a:pPr>
            <a:r>
              <a:rPr lang="it-IT" b="1" dirty="0"/>
              <a:t>Massimizzazione</a:t>
            </a:r>
            <a:r>
              <a:rPr lang="it-IT" dirty="0"/>
              <a:t> della </a:t>
            </a:r>
            <a:r>
              <a:rPr lang="it-IT" b="1" dirty="0"/>
              <a:t>produzione</a:t>
            </a:r>
            <a:r>
              <a:rPr lang="it-IT" dirty="0"/>
              <a:t> sotto un vincolo di budget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5962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681DF0-3047-8B80-AD48-E3C9EC418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93567C-6B7C-0574-AA5C-F30B50323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4"/>
            <a:ext cx="10972800" cy="767625"/>
          </a:xfrm>
        </p:spPr>
        <p:txBody>
          <a:bodyPr/>
          <a:lstStyle/>
          <a:p>
            <a:r>
              <a:rPr lang="it-IT" dirty="0"/>
              <a:t>Si assuma che l’attività produttiva di una data impresa sia rappresentata da una funzione di produzione del tipo:</a:t>
            </a:r>
          </a:p>
          <a:p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1A28E391-1B5A-89F1-76CE-117EA2F181E6}"/>
                  </a:ext>
                </a:extLst>
              </p:cNvPr>
              <p:cNvSpPr txBox="1"/>
              <p:nvPr/>
            </p:nvSpPr>
            <p:spPr>
              <a:xfrm>
                <a:off x="4484914" y="3096686"/>
                <a:ext cx="2558136" cy="373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it-IT" sz="2400" b="0" i="1" smtClean="0">
                          <a:latin typeface="Cambria Math" panose="02040503050406030204" pitchFamily="18" charset="0"/>
                        </a:rPr>
                        <m:t>=0,2∙</m:t>
                      </m:r>
                      <m:sSup>
                        <m:sSupPr>
                          <m:ctrlP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0,5</m:t>
                          </m:r>
                        </m:sup>
                      </m:sSup>
                      <m:r>
                        <a:rPr lang="it-I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0,5</m:t>
                          </m:r>
                        </m:sup>
                      </m:sSup>
                    </m:oMath>
                  </m:oMathPara>
                </a14:m>
                <a:endParaRPr lang="it-IT" sz="2400" dirty="0"/>
              </a:p>
            </p:txBody>
          </p:sp>
        </mc:Choice>
        <mc:Fallback xmlns="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1A28E391-1B5A-89F1-76CE-117EA2F181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914" y="3096686"/>
                <a:ext cx="2558136" cy="373500"/>
              </a:xfrm>
              <a:prstGeom prst="rect">
                <a:avLst/>
              </a:prstGeom>
              <a:blipFill>
                <a:blip r:embed="rId2"/>
                <a:stretch>
                  <a:fillRect l="-3341" r="-716" b="-3114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Segnaposto contenuto 2">
                <a:extLst>
                  <a:ext uri="{FF2B5EF4-FFF2-40B4-BE49-F238E27FC236}">
                    <a16:creationId xmlns:a16="http://schemas.microsoft.com/office/drawing/2014/main" id="{3D3FF634-7C5A-E6BB-5E75-2F47B2D5FB4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600" y="3793490"/>
                <a:ext cx="10972800" cy="179088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Clr>
                    <a:schemeClr val="accent5"/>
                  </a:buClr>
                  <a:buFont typeface="Avenir Next LT Pro" panose="020B05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228600" indent="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Clr>
                    <a:schemeClr val="accent5"/>
                  </a:buClr>
                  <a:buFont typeface="Avenir Next LT Pro" panose="020B05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57200" indent="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Clr>
                    <a:schemeClr val="accent5"/>
                  </a:buClr>
                  <a:buFont typeface="Avenir Next LT Pro" panose="020B05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85800" indent="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Clr>
                    <a:schemeClr val="accent5"/>
                  </a:buClr>
                  <a:buFont typeface="Avenir Next LT Pro" panose="020B0504020202020204" pitchFamily="34" charset="0"/>
                  <a:buNone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914400" indent="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Clr>
                    <a:schemeClr val="accent5"/>
                  </a:buClr>
                  <a:buFont typeface="Avenir Next LT Pro" panose="020B0504020202020204" pitchFamily="34" charset="0"/>
                  <a:buNone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it-IT" dirty="0"/>
                  <a:t>Dove Q indica l’output, K l’input di capitale impiegato ed L quello del lavoro.</a:t>
                </a:r>
              </a:p>
              <a:p>
                <a:r>
                  <a:rPr lang="it-IT" dirty="0"/>
                  <a:t>Se i prezzi dei due input sono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it-IT" dirty="0"/>
                  <a:t> 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it-IT" dirty="0"/>
                  <a:t>, calcola la mappa dei progetti ottimi (combinazione ottima degli input) per Q=200, 400 e 600.</a:t>
                </a:r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5" name="Segnaposto contenuto 2">
                <a:extLst>
                  <a:ext uri="{FF2B5EF4-FFF2-40B4-BE49-F238E27FC236}">
                    <a16:creationId xmlns:a16="http://schemas.microsoft.com/office/drawing/2014/main" id="{3D3FF634-7C5A-E6BB-5E75-2F47B2D5FB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793490"/>
                <a:ext cx="10972800" cy="1790881"/>
              </a:xfrm>
              <a:prstGeom prst="rect">
                <a:avLst/>
              </a:prstGeom>
              <a:blipFill>
                <a:blip r:embed="rId3"/>
                <a:stretch>
                  <a:fillRect l="-556" t="-102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7471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747ACB-C9A2-9340-2757-DC1A12D27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0C17E5-AA7E-8CF1-CE7F-7B679AD2B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4"/>
            <a:ext cx="10972800" cy="1126853"/>
          </a:xfrm>
        </p:spPr>
        <p:txBody>
          <a:bodyPr/>
          <a:lstStyle/>
          <a:p>
            <a:r>
              <a:rPr lang="it-IT" dirty="0"/>
              <a:t>L’impresa deve selezionare, tra le diverse combinazioni di capitale e lavoro, quella che gli permette di raggiungere gli obiettivi in termini di produzione con la minima spesa:</a:t>
            </a:r>
          </a:p>
        </p:txBody>
      </p:sp>
      <p:sp>
        <p:nvSpPr>
          <p:cNvPr id="4" name="Esplosione: 8 punte 3">
            <a:extLst>
              <a:ext uri="{FF2B5EF4-FFF2-40B4-BE49-F238E27FC236}">
                <a16:creationId xmlns:a16="http://schemas.microsoft.com/office/drawing/2014/main" id="{9A690365-C350-A3F1-C80A-138C90DAA192}"/>
              </a:ext>
            </a:extLst>
          </p:cNvPr>
          <p:cNvSpPr/>
          <p:nvPr/>
        </p:nvSpPr>
        <p:spPr>
          <a:xfrm rot="1045856">
            <a:off x="8904515" y="425907"/>
            <a:ext cx="2960914" cy="1589315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SOLUZIONE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F3F0DDFF-6DB4-E9A2-FF12-9C1E4CB168AF}"/>
                  </a:ext>
                </a:extLst>
              </p:cNvPr>
              <p:cNvSpPr txBox="1"/>
              <p:nvPr/>
            </p:nvSpPr>
            <p:spPr>
              <a:xfrm>
                <a:off x="5171548" y="3317414"/>
                <a:ext cx="24605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sub>
                    </m:sSub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</m:t>
                    </m:r>
                    <m:r>
                      <a:rPr lang="it-IT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it-IT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</m:oMath>
                </a14:m>
                <a:endParaRPr lang="it-IT" sz="2400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F3F0DDFF-6DB4-E9A2-FF12-9C1E4CB16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548" y="3317414"/>
                <a:ext cx="2460545" cy="369332"/>
              </a:xfrm>
              <a:prstGeom prst="rect">
                <a:avLst/>
              </a:prstGeom>
              <a:blipFill>
                <a:blip r:embed="rId2"/>
                <a:stretch>
                  <a:fillRect l="-4208" r="-3218" b="-2623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sellaDiTesto 5">
            <a:extLst>
              <a:ext uri="{FF2B5EF4-FFF2-40B4-BE49-F238E27FC236}">
                <a16:creationId xmlns:a16="http://schemas.microsoft.com/office/drawing/2014/main" id="{FE648A33-A5EA-13BE-0833-AEC3EB67572E}"/>
              </a:ext>
            </a:extLst>
          </p:cNvPr>
          <p:cNvSpPr txBox="1"/>
          <p:nvPr/>
        </p:nvSpPr>
        <p:spPr>
          <a:xfrm>
            <a:off x="3559628" y="3238199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min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1AD18D1-8C2D-E041-E727-7C2385361AE8}"/>
              </a:ext>
            </a:extLst>
          </p:cNvPr>
          <p:cNvSpPr txBox="1"/>
          <p:nvPr/>
        </p:nvSpPr>
        <p:spPr>
          <a:xfrm>
            <a:off x="3632217" y="3594413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K,L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32D5D6D-1C21-5B82-1D46-C98A94633B2A}"/>
              </a:ext>
            </a:extLst>
          </p:cNvPr>
          <p:cNvSpPr txBox="1"/>
          <p:nvPr/>
        </p:nvSpPr>
        <p:spPr>
          <a:xfrm>
            <a:off x="3599560" y="4479170"/>
            <a:ext cx="69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sub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ED0BD92E-C5C9-2631-CBE4-034E8682A5A4}"/>
                  </a:ext>
                </a:extLst>
              </p:cNvPr>
              <p:cNvSpPr txBox="1"/>
              <p:nvPr/>
            </p:nvSpPr>
            <p:spPr>
              <a:xfrm>
                <a:off x="5211479" y="4525336"/>
                <a:ext cx="2700804" cy="373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it-IT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acc>
                      <m:r>
                        <a:rPr lang="it-IT" sz="2400" b="0" i="1" smtClean="0">
                          <a:latin typeface="Cambria Math" panose="02040503050406030204" pitchFamily="18" charset="0"/>
                        </a:rPr>
                        <m:t>=0,2</m:t>
                      </m:r>
                      <m:r>
                        <a:rPr lang="it-I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0,5</m:t>
                          </m:r>
                        </m:sup>
                      </m:sSup>
                      <m:r>
                        <a:rPr lang="it-IT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it-IT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0,5</m:t>
                          </m:r>
                        </m:sup>
                      </m:sSup>
                    </m:oMath>
                  </m:oMathPara>
                </a14:m>
                <a:endParaRPr lang="it-IT" sz="2400" dirty="0"/>
              </a:p>
            </p:txBody>
          </p:sp>
        </mc:Choice>
        <mc:Fallback xmlns="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ED0BD92E-C5C9-2631-CBE4-034E8682A5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1479" y="4525336"/>
                <a:ext cx="2700804" cy="373500"/>
              </a:xfrm>
              <a:prstGeom prst="rect">
                <a:avLst/>
              </a:prstGeom>
              <a:blipFill>
                <a:blip r:embed="rId3"/>
                <a:stretch>
                  <a:fillRect l="-3160" r="-451" b="-2903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424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747ACB-C9A2-9340-2757-DC1A12D27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0C17E5-AA7E-8CF1-CE7F-7B679AD2B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4"/>
            <a:ext cx="10972800" cy="1126853"/>
          </a:xfrm>
        </p:spPr>
        <p:txBody>
          <a:bodyPr/>
          <a:lstStyle/>
          <a:p>
            <a:r>
              <a:rPr lang="it-IT" dirty="0"/>
              <a:t>Sostituiamo i valori nel testo:</a:t>
            </a:r>
          </a:p>
        </p:txBody>
      </p:sp>
      <p:sp>
        <p:nvSpPr>
          <p:cNvPr id="4" name="Esplosione: 8 punte 3">
            <a:extLst>
              <a:ext uri="{FF2B5EF4-FFF2-40B4-BE49-F238E27FC236}">
                <a16:creationId xmlns:a16="http://schemas.microsoft.com/office/drawing/2014/main" id="{9A690365-C350-A3F1-C80A-138C90DAA192}"/>
              </a:ext>
            </a:extLst>
          </p:cNvPr>
          <p:cNvSpPr/>
          <p:nvPr/>
        </p:nvSpPr>
        <p:spPr>
          <a:xfrm rot="1045856">
            <a:off x="8904515" y="425907"/>
            <a:ext cx="2960914" cy="1589315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SOLUZIONE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F3F0DDFF-6DB4-E9A2-FF12-9C1E4CB168AF}"/>
                  </a:ext>
                </a:extLst>
              </p:cNvPr>
              <p:cNvSpPr txBox="1"/>
              <p:nvPr/>
            </p:nvSpPr>
            <p:spPr>
              <a:xfrm>
                <a:off x="5171548" y="3317414"/>
                <a:ext cx="209275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=2∙</m:t>
                    </m:r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</m:t>
                    </m:r>
                    <m:r>
                      <a:rPr lang="it-IT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it-IT" sz="2400" dirty="0"/>
                  <a:t> 8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</m:oMath>
                </a14:m>
                <a:endParaRPr lang="it-IT" sz="2400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F3F0DDFF-6DB4-E9A2-FF12-9C1E4CB16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548" y="3317414"/>
                <a:ext cx="2092752" cy="369332"/>
              </a:xfrm>
              <a:prstGeom prst="rect">
                <a:avLst/>
              </a:prstGeom>
              <a:blipFill>
                <a:blip r:embed="rId2"/>
                <a:stretch>
                  <a:fillRect l="-4942" t="-22951" r="-3779" b="-5082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sellaDiTesto 5">
            <a:extLst>
              <a:ext uri="{FF2B5EF4-FFF2-40B4-BE49-F238E27FC236}">
                <a16:creationId xmlns:a16="http://schemas.microsoft.com/office/drawing/2014/main" id="{FE648A33-A5EA-13BE-0833-AEC3EB67572E}"/>
              </a:ext>
            </a:extLst>
          </p:cNvPr>
          <p:cNvSpPr txBox="1"/>
          <p:nvPr/>
        </p:nvSpPr>
        <p:spPr>
          <a:xfrm>
            <a:off x="3559628" y="3238199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min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1AD18D1-8C2D-E041-E727-7C2385361AE8}"/>
              </a:ext>
            </a:extLst>
          </p:cNvPr>
          <p:cNvSpPr txBox="1"/>
          <p:nvPr/>
        </p:nvSpPr>
        <p:spPr>
          <a:xfrm>
            <a:off x="3632217" y="3594413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K,L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32D5D6D-1C21-5B82-1D46-C98A94633B2A}"/>
              </a:ext>
            </a:extLst>
          </p:cNvPr>
          <p:cNvSpPr txBox="1"/>
          <p:nvPr/>
        </p:nvSpPr>
        <p:spPr>
          <a:xfrm>
            <a:off x="3599560" y="4479170"/>
            <a:ext cx="69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sub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ED0BD92E-C5C9-2631-CBE4-034E8682A5A4}"/>
                  </a:ext>
                </a:extLst>
              </p:cNvPr>
              <p:cNvSpPr txBox="1"/>
              <p:nvPr/>
            </p:nvSpPr>
            <p:spPr>
              <a:xfrm>
                <a:off x="5211479" y="4525336"/>
                <a:ext cx="2712089" cy="373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t-IT" sz="2400" b="0" dirty="0"/>
                  <a:t>200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=0,2</m:t>
                    </m:r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sup>
                    </m:sSup>
                  </m:oMath>
                </a14:m>
                <a:endParaRPr lang="it-IT" sz="2400" dirty="0"/>
              </a:p>
            </p:txBody>
          </p:sp>
        </mc:Choice>
        <mc:Fallback xmlns="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ED0BD92E-C5C9-2631-CBE4-034E8682A5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1479" y="4525336"/>
                <a:ext cx="2712089" cy="373500"/>
              </a:xfrm>
              <a:prstGeom prst="rect">
                <a:avLst/>
              </a:prstGeom>
              <a:blipFill>
                <a:blip r:embed="rId3"/>
                <a:stretch>
                  <a:fillRect l="-6966" t="-20968" r="-1348" b="-50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2151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F602B9-D9B9-2071-E7C2-9E2C7F999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AF7316-69E7-FB0F-CDDF-6CF5D386B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4"/>
            <a:ext cx="10972800" cy="854873"/>
          </a:xfrm>
        </p:spPr>
        <p:txBody>
          <a:bodyPr/>
          <a:lstStyle/>
          <a:p>
            <a:r>
              <a:rPr lang="it-IT" dirty="0"/>
              <a:t>Imponiamo la condizione di uguaglianza tra il saggio marginale di sostituzione tecnica e il rapporto tra i prezzi:</a:t>
            </a:r>
          </a:p>
        </p:txBody>
      </p:sp>
      <p:sp>
        <p:nvSpPr>
          <p:cNvPr id="4" name="Esplosione: 8 punte 3">
            <a:extLst>
              <a:ext uri="{FF2B5EF4-FFF2-40B4-BE49-F238E27FC236}">
                <a16:creationId xmlns:a16="http://schemas.microsoft.com/office/drawing/2014/main" id="{F03255CF-9BB0-DA09-A085-067A9E8206E1}"/>
              </a:ext>
            </a:extLst>
          </p:cNvPr>
          <p:cNvSpPr/>
          <p:nvPr/>
        </p:nvSpPr>
        <p:spPr>
          <a:xfrm rot="1045856">
            <a:off x="8904515" y="425907"/>
            <a:ext cx="2960914" cy="1589315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SOLUZIONE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6E870DAA-115B-EFC4-955E-0B03CDEA6945}"/>
                  </a:ext>
                </a:extLst>
              </p:cNvPr>
              <p:cNvSpPr txBox="1"/>
              <p:nvPr/>
            </p:nvSpPr>
            <p:spPr>
              <a:xfrm>
                <a:off x="4365172" y="3227640"/>
                <a:ext cx="2175917" cy="9263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3200" b="0" i="1" smtClean="0">
                          <a:latin typeface="Cambria Math" panose="02040503050406030204" pitchFamily="18" charset="0"/>
                        </a:rPr>
                        <m:t>𝑀𝑅𝑇𝑆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sz="3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sz="3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t-IT" sz="3200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t-IT" sz="3200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6E870DAA-115B-EFC4-955E-0B03CDEA69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172" y="3227640"/>
                <a:ext cx="2175917" cy="9263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ttangolo 5">
            <a:extLst>
              <a:ext uri="{FF2B5EF4-FFF2-40B4-BE49-F238E27FC236}">
                <a16:creationId xmlns:a16="http://schemas.microsoft.com/office/drawing/2014/main" id="{4EA99531-7275-B941-544C-D509865358A4}"/>
              </a:ext>
            </a:extLst>
          </p:cNvPr>
          <p:cNvSpPr/>
          <p:nvPr/>
        </p:nvSpPr>
        <p:spPr>
          <a:xfrm>
            <a:off x="4278086" y="3331029"/>
            <a:ext cx="1230085" cy="7293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81F03A23-A891-7AA4-269A-3C7F65893DA0}"/>
              </a:ext>
            </a:extLst>
          </p:cNvPr>
          <p:cNvCxnSpPr>
            <a:cxnSpLocks/>
          </p:cNvCxnSpPr>
          <p:nvPr/>
        </p:nvCxnSpPr>
        <p:spPr>
          <a:xfrm>
            <a:off x="5094514" y="4060371"/>
            <a:ext cx="1001486" cy="8055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E48961A-77AF-2241-7D8F-0130309BC51A}"/>
              </a:ext>
            </a:extLst>
          </p:cNvPr>
          <p:cNvSpPr txBox="1"/>
          <p:nvPr/>
        </p:nvSpPr>
        <p:spPr>
          <a:xfrm>
            <a:off x="5664683" y="4884671"/>
            <a:ext cx="510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Saggio marginale di sostituzione tecnica</a:t>
            </a:r>
            <a:r>
              <a:rPr lang="it-IT" dirty="0"/>
              <a:t>, ossia il rapporto tra le produttività marginali degli input</a:t>
            </a:r>
          </a:p>
        </p:txBody>
      </p:sp>
    </p:spTree>
    <p:extLst>
      <p:ext uri="{BB962C8B-B14F-4D97-AF65-F5344CB8AC3E}">
        <p14:creationId xmlns:p14="http://schemas.microsoft.com/office/powerpoint/2010/main" val="1674819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F602B9-D9B9-2071-E7C2-9E2C7F999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AF7316-69E7-FB0F-CDDF-6CF5D386B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4"/>
            <a:ext cx="10972800" cy="854873"/>
          </a:xfrm>
        </p:spPr>
        <p:txBody>
          <a:bodyPr/>
          <a:lstStyle/>
          <a:p>
            <a:r>
              <a:rPr lang="it-IT" dirty="0"/>
              <a:t>Imponiamo la condizione di uguaglianza tra il saggio marginale di sostituzione tecnica e il rapporto tra i prezzi:</a:t>
            </a:r>
          </a:p>
        </p:txBody>
      </p:sp>
      <p:sp>
        <p:nvSpPr>
          <p:cNvPr id="4" name="Esplosione: 8 punte 3">
            <a:extLst>
              <a:ext uri="{FF2B5EF4-FFF2-40B4-BE49-F238E27FC236}">
                <a16:creationId xmlns:a16="http://schemas.microsoft.com/office/drawing/2014/main" id="{F03255CF-9BB0-DA09-A085-067A9E8206E1}"/>
              </a:ext>
            </a:extLst>
          </p:cNvPr>
          <p:cNvSpPr/>
          <p:nvPr/>
        </p:nvSpPr>
        <p:spPr>
          <a:xfrm rot="1045856">
            <a:off x="8904515" y="425907"/>
            <a:ext cx="2960914" cy="1589315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SOLUZIONE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6E870DAA-115B-EFC4-955E-0B03CDEA6945}"/>
                  </a:ext>
                </a:extLst>
              </p:cNvPr>
              <p:cNvSpPr txBox="1"/>
              <p:nvPr/>
            </p:nvSpPr>
            <p:spPr>
              <a:xfrm>
                <a:off x="2971801" y="4283591"/>
                <a:ext cx="4398961" cy="9364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it-IT" sz="3200" b="0" i="0" smtClean="0">
                          <a:latin typeface="Cambria Math" panose="02040503050406030204" pitchFamily="18" charset="0"/>
                        </a:rPr>
                        <m:t>=0,2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∙0,5</m:t>
                      </m:r>
                      <m:sSup>
                        <m:sSupPr>
                          <m:ctrlP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−0,5</m:t>
                          </m:r>
                        </m:sup>
                      </m:sSup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0,5</m:t>
                          </m:r>
                        </m:sup>
                      </m:sSup>
                    </m:oMath>
                  </m:oMathPara>
                </a14:m>
                <a:endParaRPr lang="it-IT" sz="3200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6E870DAA-115B-EFC4-955E-0B03CDEA69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1" y="4283591"/>
                <a:ext cx="4398961" cy="9364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DD751E2A-64EB-08B5-B719-D9D4DE222D58}"/>
                  </a:ext>
                </a:extLst>
              </p:cNvPr>
              <p:cNvSpPr txBox="1"/>
              <p:nvPr/>
            </p:nvSpPr>
            <p:spPr>
              <a:xfrm>
                <a:off x="1524001" y="2754488"/>
                <a:ext cx="6096000" cy="13490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400" b="0" i="1" smtClean="0">
                          <a:latin typeface="Cambria Math" panose="02040503050406030204" pitchFamily="18" charset="0"/>
                        </a:rPr>
                        <m:t>𝑀𝑅𝑇𝑆</m:t>
                      </m:r>
                      <m:r>
                        <a:rPr lang="it-IT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it-IT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it-IT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num>
                            <m:den>
                              <m:r>
                                <a:rPr lang="it-IT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it-IT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it-IT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it-IT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num>
                            <m:den>
                              <m:r>
                                <a:rPr lang="it-IT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it-IT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it-IT" sz="2400" dirty="0"/>
              </a:p>
            </p:txBody>
          </p:sp>
        </mc:Choice>
        <mc:Fallback xmlns=""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DD751E2A-64EB-08B5-B719-D9D4DE222D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754488"/>
                <a:ext cx="6096000" cy="13490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2D1FDD96-7355-ACCE-1B93-54AC1BE2D73A}"/>
                  </a:ext>
                </a:extLst>
              </p:cNvPr>
              <p:cNvSpPr txBox="1"/>
              <p:nvPr/>
            </p:nvSpPr>
            <p:spPr>
              <a:xfrm>
                <a:off x="2971801" y="5568105"/>
                <a:ext cx="4408963" cy="9364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  <m:r>
                        <a:rPr lang="it-IT" sz="3200" b="0" i="0" smtClean="0">
                          <a:latin typeface="Cambria Math" panose="02040503050406030204" pitchFamily="18" charset="0"/>
                        </a:rPr>
                        <m:t>=0,2</m:t>
                      </m:r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∙0,5</m:t>
                      </m:r>
                      <m:sSup>
                        <m:sSupPr>
                          <m:ctrlP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−0,5</m:t>
                          </m:r>
                        </m:sup>
                      </m:sSup>
                      <m:r>
                        <a:rPr lang="it-I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it-IT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0,5</m:t>
                          </m:r>
                        </m:sup>
                      </m:sSup>
                    </m:oMath>
                  </m:oMathPara>
                </a14:m>
                <a:endParaRPr lang="it-IT" sz="3200" dirty="0"/>
              </a:p>
            </p:txBody>
          </p:sp>
        </mc:Choice>
        <mc:Fallback xmlns=""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2D1FDD96-7355-ACCE-1B93-54AC1BE2D7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1" y="5568105"/>
                <a:ext cx="4408963" cy="9364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5305741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AnalogousFromRegularSeedLeftStep">
      <a:dk1>
        <a:srgbClr val="000000"/>
      </a:dk1>
      <a:lt1>
        <a:srgbClr val="FFFFFF"/>
      </a:lt1>
      <a:dk2>
        <a:srgbClr val="351E24"/>
      </a:dk2>
      <a:lt2>
        <a:srgbClr val="E2E5E8"/>
      </a:lt2>
      <a:accent1>
        <a:srgbClr val="E1902F"/>
      </a:accent1>
      <a:accent2>
        <a:srgbClr val="CF341D"/>
      </a:accent2>
      <a:accent3>
        <a:srgbClr val="E12F62"/>
      </a:accent3>
      <a:accent4>
        <a:srgbClr val="CF1D9A"/>
      </a:accent4>
      <a:accent5>
        <a:srgbClr val="CC2FE1"/>
      </a:accent5>
      <a:accent6>
        <a:srgbClr val="6F1DCF"/>
      </a:accent6>
      <a:hlink>
        <a:srgbClr val="3F79BF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1413</Words>
  <Application>Microsoft Office PowerPoint</Application>
  <PresentationFormat>Widescreen</PresentationFormat>
  <Paragraphs>200</Paragraphs>
  <Slides>29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4" baseType="lpstr">
      <vt:lpstr>Arial</vt:lpstr>
      <vt:lpstr>Avenir Next LT Pro</vt:lpstr>
      <vt:lpstr>Cambria Math</vt:lpstr>
      <vt:lpstr>Posterama</vt:lpstr>
      <vt:lpstr>SplashVTI</vt:lpstr>
      <vt:lpstr>ESERCITAZIONI MICROECONOMIA</vt:lpstr>
      <vt:lpstr>Presentazione standard di PowerPoint</vt:lpstr>
      <vt:lpstr>Il comportamento delle imprese</vt:lpstr>
      <vt:lpstr>Determinazione del sentiero di espansione</vt:lpstr>
      <vt:lpstr>ESERCIZIO 1</vt:lpstr>
      <vt:lpstr>ESERCIZIO 1</vt:lpstr>
      <vt:lpstr>ESERCIZIO 1</vt:lpstr>
      <vt:lpstr>ESERCIZIO 1</vt:lpstr>
      <vt:lpstr>ESERCIZIO 1</vt:lpstr>
      <vt:lpstr>ESERCIZIO 1</vt:lpstr>
      <vt:lpstr>ESERCIZIO 1</vt:lpstr>
      <vt:lpstr>ESERCIZIO 1</vt:lpstr>
      <vt:lpstr>ESERCIZIO 1</vt:lpstr>
      <vt:lpstr>ESERCIZIO 1</vt:lpstr>
      <vt:lpstr>ESERCIZIO 1</vt:lpstr>
      <vt:lpstr>ESERCIZIO 1</vt:lpstr>
      <vt:lpstr>Determinazione delle funzioni di costo di breve e lungo periodo</vt:lpstr>
      <vt:lpstr>Determinazione delle funzioni di costo di breve e lungo periodo</vt:lpstr>
      <vt:lpstr>Determinazione delle funzioni di costo di breve e lungo periodo</vt:lpstr>
      <vt:lpstr>Determinazione delle funzioni di costo di breve e lungo periodo</vt:lpstr>
      <vt:lpstr>DETERMINAZIONE DELLE CONDIZIONI DI MASSIMO PROFITTO</vt:lpstr>
      <vt:lpstr>Ricerca dell’equilibrio dell’impresa in concorrenza perfetta</vt:lpstr>
      <vt:lpstr>ESERCIZIO 2</vt:lpstr>
      <vt:lpstr>ESERCIZIO 2</vt:lpstr>
      <vt:lpstr>ESERCIZIO 2</vt:lpstr>
      <vt:lpstr>ESERCIZIO 2</vt:lpstr>
      <vt:lpstr>ESERCIZIO 2</vt:lpstr>
      <vt:lpstr>ESERCIZIO 2</vt:lpstr>
      <vt:lpstr>ESERCIZIO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ESERCITAZIONI MICROECONOMIA</dc:title>
  <dc:creator>Audrey De Dominicis</dc:creator>
  <cp:lastModifiedBy>Audrey De Dominicis</cp:lastModifiedBy>
  <cp:revision>14</cp:revision>
  <dcterms:created xsi:type="dcterms:W3CDTF">2024-04-08T06:46:47Z</dcterms:created>
  <dcterms:modified xsi:type="dcterms:W3CDTF">2024-04-16T08:43:45Z</dcterms:modified>
</cp:coreProperties>
</file>