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4D4"/>
          </a:solidFill>
        </a:fill>
      </a:tcStyle>
    </a:wholeTbl>
    <a:band2H>
      <a:tcTxStyle b="def" i="def"/>
      <a:tcStyle>
        <a:tcBdr/>
        <a:fill>
          <a:solidFill>
            <a:srgbClr val="EBEB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ED8"/>
          </a:solidFill>
        </a:fill>
      </a:tcStyle>
    </a:wholeTbl>
    <a:band2H>
      <a:tcTxStyle b="def" i="def"/>
      <a:tcStyle>
        <a:tcBdr/>
        <a:fill>
          <a:solidFill>
            <a:srgbClr val="F8F6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D4CC"/>
          </a:solidFill>
        </a:fill>
      </a:tcStyle>
    </a:wholeTbl>
    <a:band2H>
      <a:tcTxStyle b="def" i="def"/>
      <a:tcStyle>
        <a:tcBdr/>
        <a:fill>
          <a:solidFill>
            <a:srgbClr val="F6EB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2" name="Shape 162"/>
          <p:cNvSpPr/>
          <p:nvPr>
            <p:ph type="sldImg"/>
          </p:nvPr>
        </p:nvSpPr>
        <p:spPr>
          <a:xfrm>
            <a:off x="1143000" y="685800"/>
            <a:ext cx="4572000" cy="3429000"/>
          </a:xfrm>
          <a:prstGeom prst="rect">
            <a:avLst/>
          </a:prstGeom>
        </p:spPr>
        <p:txBody>
          <a:bodyPr/>
          <a:lstStyle/>
          <a:p>
            <a:pPr/>
          </a:p>
        </p:txBody>
      </p:sp>
      <p:sp>
        <p:nvSpPr>
          <p:cNvPr id="163" name="Shape 163"/>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n-lt"/>
        <a:ea typeface="+mn-ea"/>
        <a:cs typeface="+mn-cs"/>
        <a:sym typeface="Century Gothic"/>
      </a:defRPr>
    </a:lvl1pPr>
    <a:lvl2pPr indent="228600" defTabSz="457200" latinLnBrk="0">
      <a:defRPr sz="1200">
        <a:solidFill>
          <a:srgbClr val="FFFFFF"/>
        </a:solidFill>
        <a:latin typeface="+mn-lt"/>
        <a:ea typeface="+mn-ea"/>
        <a:cs typeface="+mn-cs"/>
        <a:sym typeface="Century Gothic"/>
      </a:defRPr>
    </a:lvl2pPr>
    <a:lvl3pPr indent="457200" defTabSz="457200" latinLnBrk="0">
      <a:defRPr sz="1200">
        <a:solidFill>
          <a:srgbClr val="FFFFFF"/>
        </a:solidFill>
        <a:latin typeface="+mn-lt"/>
        <a:ea typeface="+mn-ea"/>
        <a:cs typeface="+mn-cs"/>
        <a:sym typeface="Century Gothic"/>
      </a:defRPr>
    </a:lvl3pPr>
    <a:lvl4pPr indent="685800" defTabSz="457200" latinLnBrk="0">
      <a:defRPr sz="1200">
        <a:solidFill>
          <a:srgbClr val="FFFFFF"/>
        </a:solidFill>
        <a:latin typeface="+mn-lt"/>
        <a:ea typeface="+mn-ea"/>
        <a:cs typeface="+mn-cs"/>
        <a:sym typeface="Century Gothic"/>
      </a:defRPr>
    </a:lvl4pPr>
    <a:lvl5pPr indent="914400" defTabSz="457200" latinLnBrk="0">
      <a:defRPr sz="1200">
        <a:solidFill>
          <a:srgbClr val="FFFFFF"/>
        </a:solidFill>
        <a:latin typeface="+mn-lt"/>
        <a:ea typeface="+mn-ea"/>
        <a:cs typeface="+mn-cs"/>
        <a:sym typeface="Century Gothic"/>
      </a:defRPr>
    </a:lvl5pPr>
    <a:lvl6pPr indent="1143000" defTabSz="457200" latinLnBrk="0">
      <a:defRPr sz="1200">
        <a:solidFill>
          <a:srgbClr val="FFFFFF"/>
        </a:solidFill>
        <a:latin typeface="+mn-lt"/>
        <a:ea typeface="+mn-ea"/>
        <a:cs typeface="+mn-cs"/>
        <a:sym typeface="Century Gothic"/>
      </a:defRPr>
    </a:lvl6pPr>
    <a:lvl7pPr indent="1371600" defTabSz="457200" latinLnBrk="0">
      <a:defRPr sz="1200">
        <a:solidFill>
          <a:srgbClr val="FFFFFF"/>
        </a:solidFill>
        <a:latin typeface="+mn-lt"/>
        <a:ea typeface="+mn-ea"/>
        <a:cs typeface="+mn-cs"/>
        <a:sym typeface="Century Gothic"/>
      </a:defRPr>
    </a:lvl7pPr>
    <a:lvl8pPr indent="1600200" defTabSz="457200" latinLnBrk="0">
      <a:defRPr sz="1200">
        <a:solidFill>
          <a:srgbClr val="FFFFFF"/>
        </a:solidFill>
        <a:latin typeface="+mn-lt"/>
        <a:ea typeface="+mn-ea"/>
        <a:cs typeface="+mn-cs"/>
        <a:sym typeface="Century Gothic"/>
      </a:defRPr>
    </a:lvl8pPr>
    <a:lvl9pPr indent="1828800" defTabSz="457200" latinLnBrk="0">
      <a:defRPr sz="1200">
        <a:solidFill>
          <a:srgbClr val="FFFFFF"/>
        </a:solidFill>
        <a:latin typeface="+mn-lt"/>
        <a:ea typeface="+mn-ea"/>
        <a:cs typeface="+mn-cs"/>
        <a:sym typeface="Century Gothic"/>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titolo">
    <p:spTree>
      <p:nvGrpSpPr>
        <p:cNvPr id="1" name=""/>
        <p:cNvGrpSpPr/>
        <p:nvPr/>
      </p:nvGrpSpPr>
      <p:grpSpPr>
        <a:xfrm>
          <a:off x="0" y="0"/>
          <a:ext cx="0" cy="0"/>
          <a:chOff x="0" y="0"/>
          <a:chExt cx="0" cy="0"/>
        </a:xfrm>
      </p:grpSpPr>
      <p:sp>
        <p:nvSpPr>
          <p:cNvPr id="11" name="Titolo Testo"/>
          <p:cNvSpPr txBox="1"/>
          <p:nvPr>
            <p:ph type="title"/>
          </p:nvPr>
        </p:nvSpPr>
        <p:spPr>
          <a:xfrm>
            <a:off x="1751010" y="609601"/>
            <a:ext cx="8676225" cy="3200401"/>
          </a:xfrm>
          <a:prstGeom prst="rect">
            <a:avLst/>
          </a:prstGeom>
        </p:spPr>
        <p:txBody>
          <a:bodyPr anchor="b"/>
          <a:lstStyle>
            <a:lvl1pPr algn="ctr">
              <a:defRPr sz="4800">
                <a:effectLst>
                  <a:outerShdw sx="100000" sy="100000" kx="0" ky="0" algn="b" rotWithShape="0" blurRad="25400" dist="31750" dir="13200000">
                    <a:srgbClr val="000000">
                      <a:alpha val="25000"/>
                    </a:srgbClr>
                  </a:outerShdw>
                </a:effectLst>
              </a:defRPr>
            </a:lvl1pPr>
          </a:lstStyle>
          <a:p>
            <a:pPr/>
            <a:r>
              <a:t>Titolo Testo</a:t>
            </a:r>
          </a:p>
        </p:txBody>
      </p:sp>
      <p:sp>
        <p:nvSpPr>
          <p:cNvPr id="12" name="Corpo livello uno…"/>
          <p:cNvSpPr txBox="1"/>
          <p:nvPr>
            <p:ph type="body" sz="quarter" idx="1"/>
          </p:nvPr>
        </p:nvSpPr>
        <p:spPr>
          <a:xfrm>
            <a:off x="1751010" y="3886200"/>
            <a:ext cx="8676225" cy="1905000"/>
          </a:xfrm>
          <a:prstGeom prst="rect">
            <a:avLst/>
          </a:prstGeom>
        </p:spPr>
        <p:txBody>
          <a:bodyPr anchor="t"/>
          <a:lstStyle>
            <a:lvl1pPr marL="0" indent="0" algn="ctr">
              <a:buClrTx/>
              <a:buSzTx/>
              <a:buFontTx/>
              <a:buNone/>
              <a:defRPr sz="2100">
                <a:gradFill flip="none" rotWithShape="1">
                  <a:gsLst>
                    <a:gs pos="0">
                      <a:srgbClr val="FFFFFF"/>
                    </a:gs>
                    <a:gs pos="100000">
                      <a:srgbClr val="BFBFBF"/>
                    </a:gs>
                  </a:gsLst>
                  <a:lin ang="5400000" scaled="0"/>
                </a:gradFill>
              </a:defRPr>
            </a:lvl1pPr>
            <a:lvl2pPr marL="0" indent="0" algn="ctr">
              <a:buClrTx/>
              <a:buSzTx/>
              <a:buFontTx/>
              <a:buNone/>
              <a:defRPr sz="2100">
                <a:gradFill flip="none" rotWithShape="1">
                  <a:gsLst>
                    <a:gs pos="0">
                      <a:srgbClr val="FFFFFF"/>
                    </a:gs>
                    <a:gs pos="100000">
                      <a:srgbClr val="BFBFBF"/>
                    </a:gs>
                  </a:gsLst>
                  <a:lin ang="5400000" scaled="0"/>
                </a:gradFill>
              </a:defRPr>
            </a:lvl2pPr>
            <a:lvl3pPr marL="0" indent="0" algn="ctr">
              <a:buClrTx/>
              <a:buSzTx/>
              <a:buFontTx/>
              <a:buNone/>
              <a:defRPr sz="2100">
                <a:gradFill flip="none" rotWithShape="1">
                  <a:gsLst>
                    <a:gs pos="0">
                      <a:srgbClr val="FFFFFF"/>
                    </a:gs>
                    <a:gs pos="100000">
                      <a:srgbClr val="BFBFBF"/>
                    </a:gs>
                  </a:gsLst>
                  <a:lin ang="5400000" scaled="0"/>
                </a:gradFill>
              </a:defRPr>
            </a:lvl3pPr>
            <a:lvl4pPr marL="0" indent="0" algn="ctr">
              <a:buClrTx/>
              <a:buSzTx/>
              <a:buFontTx/>
              <a:buNone/>
              <a:defRPr sz="2100">
                <a:gradFill flip="none" rotWithShape="1">
                  <a:gsLst>
                    <a:gs pos="0">
                      <a:srgbClr val="FFFFFF"/>
                    </a:gs>
                    <a:gs pos="100000">
                      <a:srgbClr val="BFBFBF"/>
                    </a:gs>
                  </a:gsLst>
                  <a:lin ang="5400000" scaled="0"/>
                </a:gradFill>
              </a:defRPr>
            </a:lvl4pPr>
            <a:lvl5pPr marL="0" indent="0" algn="ctr">
              <a:buClrTx/>
              <a:buSzTx/>
              <a:buFontTx/>
              <a:buNone/>
              <a:defRPr sz="2100">
                <a:gradFill flip="none" rotWithShape="1">
                  <a:gsLst>
                    <a:gs pos="0">
                      <a:srgbClr val="FFFFFF"/>
                    </a:gs>
                    <a:gs pos="100000">
                      <a:srgbClr val="BFBFBF"/>
                    </a:gs>
                  </a:gsLst>
                  <a:lin ang="5400000" scaled="0"/>
                </a:gra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magine con didascalia">
    <p:spTree>
      <p:nvGrpSpPr>
        <p:cNvPr id="1" name=""/>
        <p:cNvGrpSpPr/>
        <p:nvPr/>
      </p:nvGrpSpPr>
      <p:grpSpPr>
        <a:xfrm>
          <a:off x="0" y="0"/>
          <a:ext cx="0" cy="0"/>
          <a:chOff x="0" y="0"/>
          <a:chExt cx="0" cy="0"/>
        </a:xfrm>
      </p:grpSpPr>
      <p:sp>
        <p:nvSpPr>
          <p:cNvPr id="91" name="Titolo Testo"/>
          <p:cNvSpPr txBox="1"/>
          <p:nvPr>
            <p:ph type="title"/>
          </p:nvPr>
        </p:nvSpPr>
        <p:spPr>
          <a:xfrm>
            <a:off x="1141411" y="1600200"/>
            <a:ext cx="5334002" cy="1371600"/>
          </a:xfrm>
          <a:prstGeom prst="rect">
            <a:avLst/>
          </a:prstGeom>
        </p:spPr>
        <p:txBody>
          <a:bodyPr anchor="b"/>
          <a:lstStyle>
            <a:lvl1pPr>
              <a:defRPr sz="2800"/>
            </a:lvl1pPr>
          </a:lstStyle>
          <a:p>
            <a:pPr/>
            <a:r>
              <a:t>Titolo Testo</a:t>
            </a:r>
          </a:p>
        </p:txBody>
      </p:sp>
      <p:sp>
        <p:nvSpPr>
          <p:cNvPr id="92" name="Picture Placeholder 2"/>
          <p:cNvSpPr/>
          <p:nvPr>
            <p:ph type="pic" sz="half" idx="21"/>
          </p:nvPr>
        </p:nvSpPr>
        <p:spPr>
          <a:xfrm>
            <a:off x="7433733" y="-18289"/>
            <a:ext cx="3276599" cy="6903722"/>
          </a:xfrm>
          <a:prstGeom prst="rect">
            <a:avLst/>
          </a:prstGeom>
          <a:ln w="38100">
            <a:solidFill>
              <a:srgbClr val="2F353D"/>
            </a:solidFill>
            <a:round/>
          </a:ln>
        </p:spPr>
        <p:txBody>
          <a:bodyPr lIns="91439" tIns="45719" rIns="91439" bIns="45719" anchor="t">
            <a:noAutofit/>
          </a:bodyPr>
          <a:lstStyle/>
          <a:p>
            <a:pPr/>
          </a:p>
        </p:txBody>
      </p:sp>
      <p:sp>
        <p:nvSpPr>
          <p:cNvPr id="93" name="Corpo livello uno…"/>
          <p:cNvSpPr txBox="1"/>
          <p:nvPr>
            <p:ph type="body" sz="quarter" idx="1"/>
          </p:nvPr>
        </p:nvSpPr>
        <p:spPr>
          <a:xfrm>
            <a:off x="1141411" y="2971800"/>
            <a:ext cx="5334002" cy="1828800"/>
          </a:xfrm>
          <a:prstGeom prst="rect">
            <a:avLst/>
          </a:prstGeom>
        </p:spPr>
        <p:txBody>
          <a:bodyPr/>
          <a:lstStyle>
            <a:lvl1pPr marL="0" indent="0">
              <a:buClrTx/>
              <a:buSzTx/>
              <a:buFontTx/>
              <a:buNone/>
              <a:defRPr sz="1800"/>
            </a:lvl1pPr>
            <a:lvl2pPr marL="0" indent="0">
              <a:buClrTx/>
              <a:buSzTx/>
              <a:buFontTx/>
              <a:buNone/>
              <a:defRPr sz="1800"/>
            </a:lvl2pPr>
            <a:lvl3pPr marL="0" indent="0">
              <a:buClrTx/>
              <a:buSzTx/>
              <a:buFontTx/>
              <a:buNone/>
              <a:defRPr sz="1800"/>
            </a:lvl3pPr>
            <a:lvl4pPr marL="0" indent="0">
              <a:buClrTx/>
              <a:buSzTx/>
              <a:buFontTx/>
              <a:buNone/>
              <a:defRPr sz="1800"/>
            </a:lvl4pPr>
            <a:lvl5pPr marL="0" indent="0">
              <a:buClrTx/>
              <a:buSzTx/>
              <a:buFontTx/>
              <a:buNone/>
              <a:defRPr sz="1800"/>
            </a:lvl5pPr>
          </a:lstStyle>
          <a:p>
            <a:pPr/>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magine panoramica con didascalia">
    <p:spTree>
      <p:nvGrpSpPr>
        <p:cNvPr id="1" name=""/>
        <p:cNvGrpSpPr/>
        <p:nvPr/>
      </p:nvGrpSpPr>
      <p:grpSpPr>
        <a:xfrm>
          <a:off x="0" y="0"/>
          <a:ext cx="0" cy="0"/>
          <a:chOff x="0" y="0"/>
          <a:chExt cx="0" cy="0"/>
        </a:xfrm>
      </p:grpSpPr>
      <p:sp>
        <p:nvSpPr>
          <p:cNvPr id="101" name="Titolo Testo"/>
          <p:cNvSpPr txBox="1"/>
          <p:nvPr>
            <p:ph type="title"/>
          </p:nvPr>
        </p:nvSpPr>
        <p:spPr>
          <a:xfrm>
            <a:off x="1141412" y="4732863"/>
            <a:ext cx="9906001" cy="566740"/>
          </a:xfrm>
          <a:prstGeom prst="rect">
            <a:avLst/>
          </a:prstGeom>
        </p:spPr>
        <p:txBody>
          <a:bodyPr anchor="b"/>
          <a:lstStyle>
            <a:lvl1pPr>
              <a:defRPr sz="2400"/>
            </a:lvl1pPr>
          </a:lstStyle>
          <a:p>
            <a:pPr/>
            <a:r>
              <a:t>Titolo Testo</a:t>
            </a:r>
          </a:p>
        </p:txBody>
      </p:sp>
      <p:sp>
        <p:nvSpPr>
          <p:cNvPr id="102" name="Picture Placeholder 2"/>
          <p:cNvSpPr/>
          <p:nvPr>
            <p:ph type="pic" sz="half" idx="21"/>
          </p:nvPr>
        </p:nvSpPr>
        <p:spPr>
          <a:xfrm>
            <a:off x="1979610" y="932112"/>
            <a:ext cx="8225945" cy="3164976"/>
          </a:xfrm>
          <a:prstGeom prst="rect">
            <a:avLst/>
          </a:prstGeom>
          <a:ln w="38100">
            <a:solidFill>
              <a:srgbClr val="2F353D"/>
            </a:solidFill>
            <a:round/>
          </a:ln>
        </p:spPr>
        <p:txBody>
          <a:bodyPr lIns="91439" tIns="45719" rIns="91439" bIns="45719" anchor="t">
            <a:noAutofit/>
          </a:bodyPr>
          <a:lstStyle/>
          <a:p>
            <a:pPr/>
          </a:p>
        </p:txBody>
      </p:sp>
      <p:sp>
        <p:nvSpPr>
          <p:cNvPr id="103" name="Corpo livello uno…"/>
          <p:cNvSpPr txBox="1"/>
          <p:nvPr>
            <p:ph type="body" sz="quarter" idx="1"/>
          </p:nvPr>
        </p:nvSpPr>
        <p:spPr>
          <a:xfrm>
            <a:off x="1141412" y="5299602"/>
            <a:ext cx="9906001" cy="493714"/>
          </a:xfrm>
          <a:prstGeom prst="rect">
            <a:avLst/>
          </a:prstGeom>
        </p:spPr>
        <p:txBody>
          <a:bodyPr/>
          <a:lstStyle>
            <a:lvl1pPr marL="0" indent="0">
              <a:buClrTx/>
              <a:buSzTx/>
              <a:buFontTx/>
              <a:buNone/>
              <a:defRPr sz="1400"/>
            </a:lvl1pPr>
            <a:lvl2pPr marL="0" indent="0">
              <a:buClrTx/>
              <a:buSzTx/>
              <a:buFontTx/>
              <a:buNone/>
              <a:defRPr sz="1400"/>
            </a:lvl2pPr>
            <a:lvl3pPr marL="0" indent="0">
              <a:buClrTx/>
              <a:buSzTx/>
              <a:buFontTx/>
              <a:buNone/>
              <a:defRPr sz="1400"/>
            </a:lvl3pPr>
            <a:lvl4pPr marL="0" indent="0">
              <a:buClrTx/>
              <a:buSzTx/>
              <a:buFontTx/>
              <a:buNone/>
              <a:defRPr sz="1400"/>
            </a:lvl4pPr>
            <a:lvl5pPr marL="0" indent="0">
              <a:buClrTx/>
              <a:buSzTx/>
              <a:buFontTx/>
              <a:buNone/>
              <a:defRPr sz="1400"/>
            </a:lvl5pPr>
          </a:lstStyle>
          <a:p>
            <a:pPr/>
            <a:r>
              <a:t>Corpo livello uno</a:t>
            </a:r>
          </a:p>
          <a:p>
            <a:pPr lvl="1"/>
            <a:r>
              <a:t>Corpo livello due</a:t>
            </a:r>
          </a:p>
          <a:p>
            <a:pPr lvl="2"/>
            <a:r>
              <a:t>Corpo livello tre</a:t>
            </a:r>
          </a:p>
          <a:p>
            <a:pPr lvl="3"/>
            <a:r>
              <a:t>Corpo livello quattro</a:t>
            </a:r>
          </a:p>
          <a:p>
            <a:pPr lvl="4"/>
            <a:r>
              <a:t>Corpo livello cinque</a:t>
            </a:r>
          </a:p>
        </p:txBody>
      </p:sp>
      <p:sp>
        <p:nvSpPr>
          <p:cNvPr id="10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sottotitolo">
    <p:spTree>
      <p:nvGrpSpPr>
        <p:cNvPr id="1" name=""/>
        <p:cNvGrpSpPr/>
        <p:nvPr/>
      </p:nvGrpSpPr>
      <p:grpSpPr>
        <a:xfrm>
          <a:off x="0" y="0"/>
          <a:ext cx="0" cy="0"/>
          <a:chOff x="0" y="0"/>
          <a:chExt cx="0" cy="0"/>
        </a:xfrm>
      </p:grpSpPr>
      <p:sp>
        <p:nvSpPr>
          <p:cNvPr id="111" name="Titolo Testo"/>
          <p:cNvSpPr txBox="1"/>
          <p:nvPr>
            <p:ph type="title"/>
          </p:nvPr>
        </p:nvSpPr>
        <p:spPr>
          <a:xfrm>
            <a:off x="1141412" y="609601"/>
            <a:ext cx="9906001" cy="3124201"/>
          </a:xfrm>
          <a:prstGeom prst="rect">
            <a:avLst/>
          </a:prstGeom>
        </p:spPr>
        <p:txBody>
          <a:bodyPr/>
          <a:lstStyle/>
          <a:p>
            <a:pPr/>
            <a:r>
              <a:t>Titolo Testo</a:t>
            </a:r>
          </a:p>
        </p:txBody>
      </p:sp>
      <p:sp>
        <p:nvSpPr>
          <p:cNvPr id="112" name="Corpo livello uno…"/>
          <p:cNvSpPr txBox="1"/>
          <p:nvPr>
            <p:ph type="body" sz="quarter" idx="1"/>
          </p:nvPr>
        </p:nvSpPr>
        <p:spPr>
          <a:xfrm>
            <a:off x="1141411" y="4343400"/>
            <a:ext cx="9906001" cy="1447800"/>
          </a:xfrm>
          <a:prstGeom prst="rect">
            <a:avLst/>
          </a:prstGeom>
        </p:spPr>
        <p:txBody>
          <a:bodyPr/>
          <a:lstStyle>
            <a:lvl1pPr marL="0" indent="0">
              <a:buClrTx/>
              <a:buSzTx/>
              <a:buFontTx/>
              <a:buNone/>
              <a:defRPr>
                <a:gradFill flip="none" rotWithShape="1">
                  <a:gsLst>
                    <a:gs pos="0">
                      <a:srgbClr val="FFFFFF"/>
                    </a:gs>
                    <a:gs pos="100000">
                      <a:srgbClr val="BFBFBF"/>
                    </a:gs>
                  </a:gsLst>
                  <a:lin ang="5400000" scaled="0"/>
                </a:gradFill>
              </a:defRPr>
            </a:lvl1pPr>
            <a:lvl2pPr marL="0" indent="0">
              <a:buClrTx/>
              <a:buSzTx/>
              <a:buFontTx/>
              <a:buNone/>
              <a:defRPr>
                <a:gradFill flip="none" rotWithShape="1">
                  <a:gsLst>
                    <a:gs pos="0">
                      <a:srgbClr val="FFFFFF"/>
                    </a:gs>
                    <a:gs pos="100000">
                      <a:srgbClr val="BFBFBF"/>
                    </a:gs>
                  </a:gsLst>
                  <a:lin ang="5400000" scaled="0"/>
                </a:gradFill>
              </a:defRPr>
            </a:lvl2pPr>
            <a:lvl3pPr marL="0" indent="0">
              <a:buClrTx/>
              <a:buSzTx/>
              <a:buFontTx/>
              <a:buNone/>
              <a:defRPr>
                <a:gradFill flip="none" rotWithShape="1">
                  <a:gsLst>
                    <a:gs pos="0">
                      <a:srgbClr val="FFFFFF"/>
                    </a:gs>
                    <a:gs pos="100000">
                      <a:srgbClr val="BFBFBF"/>
                    </a:gs>
                  </a:gsLst>
                  <a:lin ang="5400000" scaled="0"/>
                </a:gradFill>
              </a:defRPr>
            </a:lvl3pPr>
            <a:lvl4pPr marL="0" indent="0">
              <a:buClrTx/>
              <a:buSzTx/>
              <a:buFontTx/>
              <a:buNone/>
              <a:defRPr>
                <a:gradFill flip="none" rotWithShape="1">
                  <a:gsLst>
                    <a:gs pos="0">
                      <a:srgbClr val="FFFFFF"/>
                    </a:gs>
                    <a:gs pos="100000">
                      <a:srgbClr val="BFBFBF"/>
                    </a:gs>
                  </a:gsLst>
                  <a:lin ang="5400000" scaled="0"/>
                </a:gradFill>
              </a:defRPr>
            </a:lvl4pPr>
            <a:lvl5pPr marL="0" indent="0">
              <a:buClrTx/>
              <a:buSzTx/>
              <a:buFontTx/>
              <a:buNone/>
              <a:defRPr>
                <a:gradFill flip="none" rotWithShape="1">
                  <a:gsLst>
                    <a:gs pos="0">
                      <a:srgbClr val="FFFFFF"/>
                    </a:gs>
                    <a:gs pos="100000">
                      <a:srgbClr val="BFBFBF"/>
                    </a:gs>
                  </a:gsLst>
                  <a:lin ang="5400000" scaled="0"/>
                </a:gra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con didascalia">
    <p:spTree>
      <p:nvGrpSpPr>
        <p:cNvPr id="1" name=""/>
        <p:cNvGrpSpPr/>
        <p:nvPr/>
      </p:nvGrpSpPr>
      <p:grpSpPr>
        <a:xfrm>
          <a:off x="0" y="0"/>
          <a:ext cx="0" cy="0"/>
          <a:chOff x="0" y="0"/>
          <a:chExt cx="0" cy="0"/>
        </a:xfrm>
      </p:grpSpPr>
      <p:sp>
        <p:nvSpPr>
          <p:cNvPr id="120" name="TextBox 13"/>
          <p:cNvSpPr txBox="1"/>
          <p:nvPr/>
        </p:nvSpPr>
        <p:spPr>
          <a:xfrm>
            <a:off x="882331" y="411193"/>
            <a:ext cx="518162"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cap="all" sz="8000">
                <a:solidFill>
                  <a:schemeClr val="accent1"/>
                </a:solidFill>
                <a:effectLst>
                  <a:outerShdw sx="100000" sy="100000" kx="0" ky="0" algn="b" rotWithShape="0" blurRad="25400" dist="38100" dir="14040000">
                    <a:srgbClr val="000000">
                      <a:alpha val="25000"/>
                    </a:srgbClr>
                  </a:outerShdw>
                </a:effectLst>
                <a:latin typeface="+mn-lt"/>
                <a:ea typeface="+mn-ea"/>
                <a:cs typeface="+mn-cs"/>
                <a:sym typeface="Century Gothic"/>
              </a:defRPr>
            </a:lvl1pPr>
          </a:lstStyle>
          <a:p>
            <a:pPr/>
            <a:r>
              <a:t>“</a:t>
            </a:r>
          </a:p>
        </p:txBody>
      </p:sp>
      <p:sp>
        <p:nvSpPr>
          <p:cNvPr id="121" name="TextBox 14"/>
          <p:cNvSpPr txBox="1"/>
          <p:nvPr/>
        </p:nvSpPr>
        <p:spPr>
          <a:xfrm>
            <a:off x="10483530" y="2367567"/>
            <a:ext cx="518162"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r">
              <a:defRPr cap="all" sz="8000">
                <a:solidFill>
                  <a:schemeClr val="accent1"/>
                </a:solidFill>
                <a:effectLst>
                  <a:outerShdw sx="100000" sy="100000" kx="0" ky="0" algn="b" rotWithShape="0" blurRad="25400" dist="38100" dir="14040000">
                    <a:srgbClr val="000000">
                      <a:alpha val="25000"/>
                    </a:srgbClr>
                  </a:outerShdw>
                </a:effectLst>
                <a:latin typeface="+mn-lt"/>
                <a:ea typeface="+mn-ea"/>
                <a:cs typeface="+mn-cs"/>
                <a:sym typeface="Century Gothic"/>
              </a:defRPr>
            </a:lvl1pPr>
          </a:lstStyle>
          <a:p>
            <a:pPr/>
            <a:r>
              <a:t>”</a:t>
            </a:r>
          </a:p>
        </p:txBody>
      </p:sp>
      <p:sp>
        <p:nvSpPr>
          <p:cNvPr id="122" name="Titolo Testo"/>
          <p:cNvSpPr txBox="1"/>
          <p:nvPr>
            <p:ph type="title"/>
          </p:nvPr>
        </p:nvSpPr>
        <p:spPr>
          <a:xfrm>
            <a:off x="1446212" y="609601"/>
            <a:ext cx="9296400" cy="2743201"/>
          </a:xfrm>
          <a:prstGeom prst="rect">
            <a:avLst/>
          </a:prstGeom>
        </p:spPr>
        <p:txBody>
          <a:bodyPr/>
          <a:lstStyle>
            <a:lvl1pPr>
              <a:defRPr>
                <a:solidFill>
                  <a:srgbClr val="FFFFFF"/>
                </a:solidFill>
              </a:defRPr>
            </a:lvl1pPr>
          </a:lstStyle>
          <a:p>
            <a:pPr/>
            <a:r>
              <a:t>Titolo Testo</a:t>
            </a:r>
          </a:p>
        </p:txBody>
      </p:sp>
      <p:sp>
        <p:nvSpPr>
          <p:cNvPr id="123" name="Corpo livello uno…"/>
          <p:cNvSpPr txBox="1"/>
          <p:nvPr>
            <p:ph type="body" sz="quarter" idx="1"/>
          </p:nvPr>
        </p:nvSpPr>
        <p:spPr>
          <a:xfrm>
            <a:off x="1674810" y="3352800"/>
            <a:ext cx="8839205" cy="381000"/>
          </a:xfrm>
          <a:prstGeom prst="rect">
            <a:avLst/>
          </a:prstGeom>
        </p:spPr>
        <p:txBody>
          <a:bodyPr/>
          <a:lstStyle>
            <a:lvl1pPr marL="0" indent="0">
              <a:buClrTx/>
              <a:buSzTx/>
              <a:buFontTx/>
              <a:buNone/>
            </a:lvl1pPr>
            <a:lvl2pPr marL="0" indent="0">
              <a:buClrTx/>
              <a:buSzTx/>
              <a:buFontTx/>
              <a:buNone/>
            </a:lvl2pPr>
            <a:lvl3pPr marL="0" indent="0">
              <a:buClrTx/>
              <a:buSzTx/>
              <a:buFontTx/>
              <a:buNone/>
            </a:lvl3pPr>
            <a:lvl4pPr marL="0" indent="0">
              <a:buClrTx/>
              <a:buSzTx/>
              <a:buFontTx/>
              <a:buNone/>
            </a:lvl4pPr>
            <a:lvl5pPr marL="0" indent="0">
              <a:buClrTx/>
              <a:buSzTx/>
              <a:buFontTx/>
              <a:buNone/>
            </a:lvl5pPr>
          </a:lstStyle>
          <a:p>
            <a:pPr/>
            <a:r>
              <a:t>Corpo livello uno</a:t>
            </a:r>
          </a:p>
          <a:p>
            <a:pPr lvl="1"/>
            <a:r>
              <a:t>Corpo livello due</a:t>
            </a:r>
          </a:p>
          <a:p>
            <a:pPr lvl="2"/>
            <a:r>
              <a:t>Corpo livello tre</a:t>
            </a:r>
          </a:p>
          <a:p>
            <a:pPr lvl="3"/>
            <a:r>
              <a:t>Corpo livello quattro</a:t>
            </a:r>
          </a:p>
          <a:p>
            <a:pPr lvl="4"/>
            <a:r>
              <a:t>Corpo livello cinque</a:t>
            </a:r>
          </a:p>
        </p:txBody>
      </p:sp>
      <p:sp>
        <p:nvSpPr>
          <p:cNvPr id="124" name="Text Placeholder 2"/>
          <p:cNvSpPr/>
          <p:nvPr>
            <p:ph type="body" sz="quarter" idx="21"/>
          </p:nvPr>
        </p:nvSpPr>
        <p:spPr>
          <a:xfrm>
            <a:off x="1141411" y="4343400"/>
            <a:ext cx="9906001" cy="1447800"/>
          </a:xfrm>
          <a:prstGeom prst="rect">
            <a:avLst/>
          </a:prstGeom>
        </p:spPr>
        <p:txBody>
          <a:bodyPr/>
          <a:lstStyle/>
          <a:p>
            <a:pPr/>
          </a:p>
        </p:txBody>
      </p:sp>
      <p:sp>
        <p:nvSpPr>
          <p:cNvPr id="12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cheda nome">
    <p:spTree>
      <p:nvGrpSpPr>
        <p:cNvPr id="1" name=""/>
        <p:cNvGrpSpPr/>
        <p:nvPr/>
      </p:nvGrpSpPr>
      <p:grpSpPr>
        <a:xfrm>
          <a:off x="0" y="0"/>
          <a:ext cx="0" cy="0"/>
          <a:chOff x="0" y="0"/>
          <a:chExt cx="0" cy="0"/>
        </a:xfrm>
      </p:grpSpPr>
      <p:sp>
        <p:nvSpPr>
          <p:cNvPr id="132" name="Titolo Testo"/>
          <p:cNvSpPr txBox="1"/>
          <p:nvPr>
            <p:ph type="title"/>
          </p:nvPr>
        </p:nvSpPr>
        <p:spPr>
          <a:xfrm>
            <a:off x="1141412" y="3308579"/>
            <a:ext cx="9906001" cy="1468802"/>
          </a:xfrm>
          <a:prstGeom prst="rect">
            <a:avLst/>
          </a:prstGeom>
        </p:spPr>
        <p:txBody>
          <a:bodyPr anchor="b"/>
          <a:lstStyle/>
          <a:p>
            <a:pPr/>
            <a:r>
              <a:t>Titolo Testo</a:t>
            </a:r>
          </a:p>
        </p:txBody>
      </p:sp>
      <p:sp>
        <p:nvSpPr>
          <p:cNvPr id="133" name="Corpo livello uno…"/>
          <p:cNvSpPr txBox="1"/>
          <p:nvPr>
            <p:ph type="body" sz="quarter" idx="1"/>
          </p:nvPr>
        </p:nvSpPr>
        <p:spPr>
          <a:xfrm>
            <a:off x="1141409" y="4777380"/>
            <a:ext cx="9906003" cy="860402"/>
          </a:xfrm>
          <a:prstGeom prst="rect">
            <a:avLst/>
          </a:prstGeom>
        </p:spPr>
        <p:txBody>
          <a:bodyPr anchor="t"/>
          <a:lstStyle>
            <a:lvl1pPr marL="0" indent="0">
              <a:buClrTx/>
              <a:buSzTx/>
              <a:buFontTx/>
              <a:buNone/>
              <a:defRPr>
                <a:gradFill flip="none" rotWithShape="1">
                  <a:gsLst>
                    <a:gs pos="0">
                      <a:srgbClr val="FFFFFF"/>
                    </a:gs>
                    <a:gs pos="100000">
                      <a:srgbClr val="BFBFBF"/>
                    </a:gs>
                  </a:gsLst>
                  <a:lin ang="5400000" scaled="0"/>
                </a:gradFill>
              </a:defRPr>
            </a:lvl1pPr>
            <a:lvl2pPr>
              <a:buClrTx/>
              <a:buFontTx/>
              <a:defRPr>
                <a:gradFill flip="none" rotWithShape="1">
                  <a:gsLst>
                    <a:gs pos="0">
                      <a:srgbClr val="FFFFFF"/>
                    </a:gs>
                    <a:gs pos="100000">
                      <a:srgbClr val="BFBFBF"/>
                    </a:gs>
                  </a:gsLst>
                  <a:lin ang="5400000" scaled="0"/>
                </a:gradFill>
              </a:defRPr>
            </a:lvl2pPr>
            <a:lvl3pPr>
              <a:buClrTx/>
              <a:buFontTx/>
              <a:defRPr>
                <a:gradFill flip="none" rotWithShape="1">
                  <a:gsLst>
                    <a:gs pos="0">
                      <a:srgbClr val="FFFFFF"/>
                    </a:gs>
                    <a:gs pos="100000">
                      <a:srgbClr val="BFBFBF"/>
                    </a:gs>
                  </a:gsLst>
                  <a:lin ang="5400000" scaled="0"/>
                </a:gradFill>
              </a:defRPr>
            </a:lvl3pPr>
            <a:lvl4pPr>
              <a:buClrTx/>
              <a:buFontTx/>
              <a:defRPr>
                <a:gradFill flip="none" rotWithShape="1">
                  <a:gsLst>
                    <a:gs pos="0">
                      <a:srgbClr val="FFFFFF"/>
                    </a:gs>
                    <a:gs pos="100000">
                      <a:srgbClr val="BFBFBF"/>
                    </a:gs>
                  </a:gsLst>
                  <a:lin ang="5400000" scaled="0"/>
                </a:gradFill>
              </a:defRPr>
            </a:lvl4pPr>
            <a:lvl5pPr>
              <a:buClrTx/>
              <a:buFontTx/>
              <a:defRPr>
                <a:gradFill flip="none" rotWithShape="1">
                  <a:gsLst>
                    <a:gs pos="0">
                      <a:srgbClr val="FFFFFF"/>
                    </a:gs>
                    <a:gs pos="100000">
                      <a:srgbClr val="BFBFBF"/>
                    </a:gs>
                  </a:gsLst>
                  <a:lin ang="5400000" scaled="0"/>
                </a:gra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3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cheda nome citazione">
    <p:spTree>
      <p:nvGrpSpPr>
        <p:cNvPr id="1" name=""/>
        <p:cNvGrpSpPr/>
        <p:nvPr/>
      </p:nvGrpSpPr>
      <p:grpSpPr>
        <a:xfrm>
          <a:off x="0" y="0"/>
          <a:ext cx="0" cy="0"/>
          <a:chOff x="0" y="0"/>
          <a:chExt cx="0" cy="0"/>
        </a:xfrm>
      </p:grpSpPr>
      <p:sp>
        <p:nvSpPr>
          <p:cNvPr id="141" name="TextBox 13"/>
          <p:cNvSpPr txBox="1"/>
          <p:nvPr/>
        </p:nvSpPr>
        <p:spPr>
          <a:xfrm>
            <a:off x="882331" y="411193"/>
            <a:ext cx="518162"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cap="all" sz="8000">
                <a:solidFill>
                  <a:schemeClr val="accent1"/>
                </a:solidFill>
                <a:effectLst>
                  <a:outerShdw sx="100000" sy="100000" kx="0" ky="0" algn="b" rotWithShape="0" blurRad="25400" dist="38100" dir="14040000">
                    <a:srgbClr val="000000">
                      <a:alpha val="25000"/>
                    </a:srgbClr>
                  </a:outerShdw>
                </a:effectLst>
                <a:latin typeface="+mn-lt"/>
                <a:ea typeface="+mn-ea"/>
                <a:cs typeface="+mn-cs"/>
                <a:sym typeface="Century Gothic"/>
              </a:defRPr>
            </a:lvl1pPr>
          </a:lstStyle>
          <a:p>
            <a:pPr/>
            <a:r>
              <a:t>“</a:t>
            </a:r>
          </a:p>
        </p:txBody>
      </p:sp>
      <p:sp>
        <p:nvSpPr>
          <p:cNvPr id="142" name="TextBox 14"/>
          <p:cNvSpPr txBox="1"/>
          <p:nvPr/>
        </p:nvSpPr>
        <p:spPr>
          <a:xfrm>
            <a:off x="10483530" y="2367567"/>
            <a:ext cx="518162" cy="133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r">
              <a:defRPr cap="all" sz="8000">
                <a:solidFill>
                  <a:schemeClr val="accent1"/>
                </a:solidFill>
                <a:effectLst>
                  <a:outerShdw sx="100000" sy="100000" kx="0" ky="0" algn="b" rotWithShape="0" blurRad="25400" dist="38100" dir="14040000">
                    <a:srgbClr val="000000">
                      <a:alpha val="25000"/>
                    </a:srgbClr>
                  </a:outerShdw>
                </a:effectLst>
                <a:latin typeface="+mn-lt"/>
                <a:ea typeface="+mn-ea"/>
                <a:cs typeface="+mn-cs"/>
                <a:sym typeface="Century Gothic"/>
              </a:defRPr>
            </a:lvl1pPr>
          </a:lstStyle>
          <a:p>
            <a:pPr/>
            <a:r>
              <a:t>”</a:t>
            </a:r>
          </a:p>
        </p:txBody>
      </p:sp>
      <p:sp>
        <p:nvSpPr>
          <p:cNvPr id="143" name="Titolo Testo"/>
          <p:cNvSpPr txBox="1"/>
          <p:nvPr>
            <p:ph type="title"/>
          </p:nvPr>
        </p:nvSpPr>
        <p:spPr>
          <a:xfrm>
            <a:off x="1446212" y="609601"/>
            <a:ext cx="9296400" cy="2743201"/>
          </a:xfrm>
          <a:prstGeom prst="rect">
            <a:avLst/>
          </a:prstGeom>
        </p:spPr>
        <p:txBody>
          <a:bodyPr/>
          <a:lstStyle>
            <a:lvl1pPr>
              <a:defRPr>
                <a:gradFill flip="none" rotWithShape="1">
                  <a:gsLst>
                    <a:gs pos="0">
                      <a:srgbClr val="FFFFFF"/>
                    </a:gs>
                    <a:gs pos="100000">
                      <a:srgbClr val="BFBFBF"/>
                    </a:gs>
                  </a:gsLst>
                  <a:lin ang="5400000" scaled="0"/>
                </a:gradFill>
              </a:defRPr>
            </a:lvl1pPr>
          </a:lstStyle>
          <a:p>
            <a:pPr/>
            <a:r>
              <a:t>Titolo Testo</a:t>
            </a:r>
          </a:p>
        </p:txBody>
      </p:sp>
      <p:sp>
        <p:nvSpPr>
          <p:cNvPr id="144" name="Corpo livello uno…"/>
          <p:cNvSpPr txBox="1"/>
          <p:nvPr>
            <p:ph type="body" sz="quarter" idx="1"/>
          </p:nvPr>
        </p:nvSpPr>
        <p:spPr>
          <a:xfrm>
            <a:off x="1141412" y="3886200"/>
            <a:ext cx="9906001" cy="889000"/>
          </a:xfrm>
          <a:prstGeom prst="rect">
            <a:avLst/>
          </a:prstGeom>
        </p:spPr>
        <p:txBody>
          <a:bodyPr anchor="b"/>
          <a:lstStyle>
            <a:lvl1pPr marL="571500" indent="-857250">
              <a:buClrTx/>
              <a:buSzTx/>
              <a:buFontTx/>
              <a:buNone/>
              <a:defRPr cap="all" sz="2400">
                <a:gradFill flip="none" rotWithShape="1">
                  <a:gsLst>
                    <a:gs pos="0">
                      <a:srgbClr val="FFFFFF"/>
                    </a:gs>
                    <a:gs pos="100000">
                      <a:srgbClr val="BFBFBF"/>
                    </a:gs>
                  </a:gsLst>
                  <a:lin ang="5400000" scaled="0"/>
                </a:gradFill>
                <a:effectLst>
                  <a:outerShdw sx="100000" sy="100000" kx="0" ky="0" algn="b" rotWithShape="0" blurRad="25400" dist="38100" dir="14040000">
                    <a:srgbClr val="000000">
                      <a:alpha val="25000"/>
                    </a:srgbClr>
                  </a:outerShdw>
                </a:effectLst>
              </a:defRPr>
            </a:lvl1pPr>
            <a:lvl2pPr marL="838200" indent="-381000">
              <a:buClrTx/>
              <a:buFontTx/>
              <a:defRPr cap="all" sz="2400">
                <a:gradFill flip="none" rotWithShape="1">
                  <a:gsLst>
                    <a:gs pos="0">
                      <a:srgbClr val="FFFFFF"/>
                    </a:gs>
                    <a:gs pos="100000">
                      <a:srgbClr val="BFBFBF"/>
                    </a:gs>
                  </a:gsLst>
                  <a:lin ang="5400000" scaled="0"/>
                </a:gradFill>
                <a:effectLst>
                  <a:outerShdw sx="100000" sy="100000" kx="0" ky="0" algn="b" rotWithShape="0" blurRad="25400" dist="38100" dir="14040000">
                    <a:srgbClr val="000000">
                      <a:alpha val="25000"/>
                    </a:srgbClr>
                  </a:outerShdw>
                </a:effectLst>
              </a:defRPr>
            </a:lvl2pPr>
            <a:lvl3pPr marL="1343025" indent="-428625">
              <a:buClrTx/>
              <a:buFontTx/>
              <a:defRPr cap="all" sz="2400">
                <a:gradFill flip="none" rotWithShape="1">
                  <a:gsLst>
                    <a:gs pos="0">
                      <a:srgbClr val="FFFFFF"/>
                    </a:gs>
                    <a:gs pos="100000">
                      <a:srgbClr val="BFBFBF"/>
                    </a:gs>
                  </a:gsLst>
                  <a:lin ang="5400000" scaled="0"/>
                </a:gradFill>
                <a:effectLst>
                  <a:outerShdw sx="100000" sy="100000" kx="0" ky="0" algn="b" rotWithShape="0" blurRad="25400" dist="38100" dir="14040000">
                    <a:srgbClr val="000000">
                      <a:alpha val="25000"/>
                    </a:srgbClr>
                  </a:outerShdw>
                </a:effectLst>
              </a:defRPr>
            </a:lvl3pPr>
            <a:lvl4pPr marL="1665514" indent="-293914">
              <a:buClrTx/>
              <a:buFontTx/>
              <a:defRPr cap="all" sz="2400">
                <a:gradFill flip="none" rotWithShape="1">
                  <a:gsLst>
                    <a:gs pos="0">
                      <a:srgbClr val="FFFFFF"/>
                    </a:gs>
                    <a:gs pos="100000">
                      <a:srgbClr val="BFBFBF"/>
                    </a:gs>
                  </a:gsLst>
                  <a:lin ang="5400000" scaled="0"/>
                </a:gradFill>
                <a:effectLst>
                  <a:outerShdw sx="100000" sy="100000" kx="0" ky="0" algn="b" rotWithShape="0" blurRad="25400" dist="38100" dir="14040000">
                    <a:srgbClr val="000000">
                      <a:alpha val="25000"/>
                    </a:srgbClr>
                  </a:outerShdw>
                </a:effectLst>
              </a:defRPr>
            </a:lvl4pPr>
            <a:lvl5pPr marL="2122714" indent="-293914">
              <a:buClrTx/>
              <a:buFontTx/>
              <a:defRPr cap="all" sz="2400">
                <a:gradFill flip="none" rotWithShape="1">
                  <a:gsLst>
                    <a:gs pos="0">
                      <a:srgbClr val="FFFFFF"/>
                    </a:gs>
                    <a:gs pos="100000">
                      <a:srgbClr val="BFBFBF"/>
                    </a:gs>
                  </a:gsLst>
                  <a:lin ang="5400000" scaled="0"/>
                </a:gradFill>
                <a:effectLst>
                  <a:outerShdw sx="100000" sy="100000" kx="0" ky="0" algn="b" rotWithShape="0" blurRad="25400" dist="38100" dir="14040000">
                    <a:srgbClr val="000000">
                      <a:alpha val="25000"/>
                    </a:srgbClr>
                  </a:outerShdw>
                </a:effectLst>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45" name="Text Placeholder 2"/>
          <p:cNvSpPr/>
          <p:nvPr>
            <p:ph type="body" sz="quarter" idx="21"/>
          </p:nvPr>
        </p:nvSpPr>
        <p:spPr>
          <a:xfrm>
            <a:off x="1141411" y="4775200"/>
            <a:ext cx="9906001" cy="1016000"/>
          </a:xfrm>
          <a:prstGeom prst="rect">
            <a:avLst/>
          </a:prstGeom>
        </p:spPr>
        <p:txBody>
          <a:bodyPr anchor="t"/>
          <a:lstStyle/>
          <a:p>
            <a:pPr/>
          </a:p>
        </p:txBody>
      </p:sp>
      <p:sp>
        <p:nvSpPr>
          <p:cNvPr id="14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o o falso">
    <p:spTree>
      <p:nvGrpSpPr>
        <p:cNvPr id="1" name=""/>
        <p:cNvGrpSpPr/>
        <p:nvPr/>
      </p:nvGrpSpPr>
      <p:grpSpPr>
        <a:xfrm>
          <a:off x="0" y="0"/>
          <a:ext cx="0" cy="0"/>
          <a:chOff x="0" y="0"/>
          <a:chExt cx="0" cy="0"/>
        </a:xfrm>
      </p:grpSpPr>
      <p:sp>
        <p:nvSpPr>
          <p:cNvPr id="153" name="Titolo Testo"/>
          <p:cNvSpPr txBox="1"/>
          <p:nvPr>
            <p:ph type="title"/>
          </p:nvPr>
        </p:nvSpPr>
        <p:spPr>
          <a:xfrm>
            <a:off x="1141412" y="609601"/>
            <a:ext cx="9906001" cy="2743201"/>
          </a:xfrm>
          <a:prstGeom prst="rect">
            <a:avLst/>
          </a:prstGeom>
        </p:spPr>
        <p:txBody>
          <a:bodyPr/>
          <a:lstStyle/>
          <a:p>
            <a:pPr/>
            <a:r>
              <a:t>Titolo Testo</a:t>
            </a:r>
          </a:p>
        </p:txBody>
      </p:sp>
      <p:sp>
        <p:nvSpPr>
          <p:cNvPr id="154" name="Corpo livello uno…"/>
          <p:cNvSpPr txBox="1"/>
          <p:nvPr>
            <p:ph type="body" sz="quarter" idx="1"/>
          </p:nvPr>
        </p:nvSpPr>
        <p:spPr>
          <a:xfrm>
            <a:off x="1141412" y="3505200"/>
            <a:ext cx="9906001" cy="838200"/>
          </a:xfrm>
          <a:prstGeom prst="rect">
            <a:avLst/>
          </a:prstGeom>
        </p:spPr>
        <p:txBody>
          <a:bodyPr anchor="b"/>
          <a:lstStyle>
            <a:lvl1pPr marL="571500" indent="-857250">
              <a:buClrTx/>
              <a:buSzTx/>
              <a:buFontTx/>
              <a:buNone/>
              <a:defRPr cap="all" sz="2800">
                <a:gradFill flip="none" rotWithShape="1">
                  <a:gsLst>
                    <a:gs pos="0">
                      <a:srgbClr val="FFFFFF"/>
                    </a:gs>
                    <a:gs pos="100000">
                      <a:srgbClr val="BFBFBF"/>
                    </a:gs>
                  </a:gsLst>
                  <a:lin ang="5400000" scaled="0"/>
                </a:gradFill>
                <a:effectLst>
                  <a:outerShdw sx="100000" sy="100000" kx="0" ky="0" algn="b" rotWithShape="0" blurRad="25400" dist="38100" dir="14040000">
                    <a:srgbClr val="000000">
                      <a:alpha val="25000"/>
                    </a:srgbClr>
                  </a:outerShdw>
                </a:effectLst>
              </a:defRPr>
            </a:lvl1pPr>
            <a:lvl2pPr marL="901700" indent="-444500">
              <a:buClrTx/>
              <a:buFontTx/>
              <a:defRPr cap="all" sz="2800">
                <a:gradFill flip="none" rotWithShape="1">
                  <a:gsLst>
                    <a:gs pos="0">
                      <a:srgbClr val="FFFFFF"/>
                    </a:gs>
                    <a:gs pos="100000">
                      <a:srgbClr val="BFBFBF"/>
                    </a:gs>
                  </a:gsLst>
                  <a:lin ang="5400000" scaled="0"/>
                </a:gradFill>
                <a:effectLst>
                  <a:outerShdw sx="100000" sy="100000" kx="0" ky="0" algn="b" rotWithShape="0" blurRad="25400" dist="38100" dir="14040000">
                    <a:srgbClr val="000000">
                      <a:alpha val="25000"/>
                    </a:srgbClr>
                  </a:outerShdw>
                </a:effectLst>
              </a:defRPr>
            </a:lvl2pPr>
            <a:lvl3pPr marL="1414462" indent="-500062">
              <a:buClrTx/>
              <a:buFontTx/>
              <a:defRPr cap="all" sz="2800">
                <a:gradFill flip="none" rotWithShape="1">
                  <a:gsLst>
                    <a:gs pos="0">
                      <a:srgbClr val="FFFFFF"/>
                    </a:gs>
                    <a:gs pos="100000">
                      <a:srgbClr val="BFBFBF"/>
                    </a:gs>
                  </a:gsLst>
                  <a:lin ang="5400000" scaled="0"/>
                </a:gradFill>
                <a:effectLst>
                  <a:outerShdw sx="100000" sy="100000" kx="0" ky="0" algn="b" rotWithShape="0" blurRad="25400" dist="38100" dir="14040000">
                    <a:srgbClr val="000000">
                      <a:alpha val="25000"/>
                    </a:srgbClr>
                  </a:outerShdw>
                </a:effectLst>
              </a:defRPr>
            </a:lvl3pPr>
            <a:lvl4pPr marL="1714500" indent="-342900">
              <a:buClrTx/>
              <a:buFontTx/>
              <a:defRPr cap="all" sz="2800">
                <a:gradFill flip="none" rotWithShape="1">
                  <a:gsLst>
                    <a:gs pos="0">
                      <a:srgbClr val="FFFFFF"/>
                    </a:gs>
                    <a:gs pos="100000">
                      <a:srgbClr val="BFBFBF"/>
                    </a:gs>
                  </a:gsLst>
                  <a:lin ang="5400000" scaled="0"/>
                </a:gradFill>
                <a:effectLst>
                  <a:outerShdw sx="100000" sy="100000" kx="0" ky="0" algn="b" rotWithShape="0" blurRad="25400" dist="38100" dir="14040000">
                    <a:srgbClr val="000000">
                      <a:alpha val="25000"/>
                    </a:srgbClr>
                  </a:outerShdw>
                </a:effectLst>
              </a:defRPr>
            </a:lvl4pPr>
            <a:lvl5pPr marL="2171700" indent="-342900">
              <a:buClrTx/>
              <a:buFontTx/>
              <a:defRPr cap="all" sz="2800">
                <a:gradFill flip="none" rotWithShape="1">
                  <a:gsLst>
                    <a:gs pos="0">
                      <a:srgbClr val="FFFFFF"/>
                    </a:gs>
                    <a:gs pos="100000">
                      <a:srgbClr val="BFBFBF"/>
                    </a:gs>
                  </a:gsLst>
                  <a:lin ang="5400000" scaled="0"/>
                </a:gradFill>
                <a:effectLst>
                  <a:outerShdw sx="100000" sy="100000" kx="0" ky="0" algn="b" rotWithShape="0" blurRad="25400" dist="38100" dir="14040000">
                    <a:srgbClr val="000000">
                      <a:alpha val="25000"/>
                    </a:srgbClr>
                  </a:outerShdw>
                </a:effectLst>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55" name="Text Placeholder 2"/>
          <p:cNvSpPr/>
          <p:nvPr>
            <p:ph type="body" sz="quarter" idx="21"/>
          </p:nvPr>
        </p:nvSpPr>
        <p:spPr>
          <a:xfrm>
            <a:off x="1141411" y="4343400"/>
            <a:ext cx="9906001" cy="1447800"/>
          </a:xfrm>
          <a:prstGeom prst="rect">
            <a:avLst/>
          </a:prstGeom>
        </p:spPr>
        <p:txBody>
          <a:bodyPr anchor="t"/>
          <a:lstStyle/>
          <a:p>
            <a:pPr/>
          </a:p>
        </p:txBody>
      </p:sp>
      <p:sp>
        <p:nvSpPr>
          <p:cNvPr id="15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20" name="Titolo Testo"/>
          <p:cNvSpPr txBox="1"/>
          <p:nvPr>
            <p:ph type="title"/>
          </p:nvPr>
        </p:nvSpPr>
        <p:spPr>
          <a:prstGeom prst="rect">
            <a:avLst/>
          </a:prstGeom>
        </p:spPr>
        <p:txBody>
          <a:bodyPr/>
          <a:lstStyle/>
          <a:p>
            <a:pPr/>
            <a:r>
              <a:t>Titolo Testo</a:t>
            </a:r>
          </a:p>
        </p:txBody>
      </p:sp>
      <p:sp>
        <p:nvSpPr>
          <p:cNvPr id="21" name="Corpo livello uno…"/>
          <p:cNvSpPr txBox="1"/>
          <p:nvPr>
            <p:ph type="body" sz="half"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0">
    <p:bg>
      <p:bgPr>
        <a:solidFill>
          <a:srgbClr val="FFFFFF"/>
        </a:solidFill>
      </p:bgPr>
    </p:bg>
    <p:spTree>
      <p:nvGrpSpPr>
        <p:cNvPr id="1" name=""/>
        <p:cNvGrpSpPr/>
        <p:nvPr/>
      </p:nvGrpSpPr>
      <p:grpSpPr>
        <a:xfrm>
          <a:off x="0" y="0"/>
          <a:ext cx="0" cy="0"/>
          <a:chOff x="0" y="0"/>
          <a:chExt cx="0" cy="0"/>
        </a:xfrm>
      </p:grpSpPr>
      <p:sp>
        <p:nvSpPr>
          <p:cNvPr id="29" name="Titolo Testo"/>
          <p:cNvSpPr txBox="1"/>
          <p:nvPr>
            <p:ph type="title"/>
          </p:nvPr>
        </p:nvSpPr>
        <p:spPr>
          <a:prstGeom prst="rect">
            <a:avLst/>
          </a:prstGeom>
        </p:spPr>
        <p:txBody>
          <a:bodyPr/>
          <a:lstStyle>
            <a:lvl1pPr>
              <a:defRPr>
                <a:gradFill flip="none" rotWithShape="1">
                  <a:gsLst>
                    <a:gs pos="0">
                      <a:srgbClr val="000000"/>
                    </a:gs>
                    <a:gs pos="100000">
                      <a:srgbClr val="000000"/>
                    </a:gs>
                  </a:gsLst>
                  <a:lin ang="5580000" scaled="0"/>
                </a:gradFill>
              </a:defRPr>
            </a:lvl1pPr>
          </a:lstStyle>
          <a:p>
            <a:pPr/>
            <a:r>
              <a:t>Titolo Testo</a:t>
            </a:r>
          </a:p>
        </p:txBody>
      </p:sp>
      <p:sp>
        <p:nvSpPr>
          <p:cNvPr id="30" name="Corpo livello uno…"/>
          <p:cNvSpPr txBox="1"/>
          <p:nvPr>
            <p:ph type="body" sz="half" idx="1"/>
          </p:nvPr>
        </p:nvSpPr>
        <p:spPr>
          <a:prstGeom prst="rect">
            <a:avLst/>
          </a:prstGeom>
        </p:spPr>
        <p:txBody>
          <a:bodyPr/>
          <a:lstStyle>
            <a:lvl1pPr>
              <a:buClr>
                <a:srgbClr val="000000"/>
              </a:buClr>
              <a:defRPr>
                <a:gradFill flip="none" rotWithShape="1">
                  <a:gsLst>
                    <a:gs pos="0">
                      <a:srgbClr val="000000"/>
                    </a:gs>
                    <a:gs pos="100000">
                      <a:srgbClr val="000000"/>
                    </a:gs>
                  </a:gsLst>
                  <a:lin ang="5580000" scaled="0"/>
                </a:gradFill>
              </a:defRPr>
            </a:lvl1pPr>
            <a:lvl2pPr>
              <a:buClr>
                <a:srgbClr val="000000"/>
              </a:buClr>
              <a:defRPr>
                <a:gradFill flip="none" rotWithShape="1">
                  <a:gsLst>
                    <a:gs pos="0">
                      <a:srgbClr val="000000"/>
                    </a:gs>
                    <a:gs pos="100000">
                      <a:srgbClr val="000000"/>
                    </a:gs>
                  </a:gsLst>
                  <a:lin ang="5580000" scaled="0"/>
                </a:gradFill>
              </a:defRPr>
            </a:lvl2pPr>
            <a:lvl3pPr>
              <a:buClr>
                <a:srgbClr val="000000"/>
              </a:buClr>
              <a:defRPr>
                <a:gradFill flip="none" rotWithShape="1">
                  <a:gsLst>
                    <a:gs pos="0">
                      <a:srgbClr val="000000"/>
                    </a:gs>
                    <a:gs pos="100000">
                      <a:srgbClr val="000000"/>
                    </a:gs>
                  </a:gsLst>
                  <a:lin ang="5580000" scaled="0"/>
                </a:gradFill>
              </a:defRPr>
            </a:lvl3pPr>
            <a:lvl4pPr>
              <a:buClr>
                <a:srgbClr val="000000"/>
              </a:buClr>
              <a:defRPr>
                <a:gradFill flip="none" rotWithShape="1">
                  <a:gsLst>
                    <a:gs pos="0">
                      <a:srgbClr val="000000"/>
                    </a:gs>
                    <a:gs pos="100000">
                      <a:srgbClr val="000000"/>
                    </a:gs>
                  </a:gsLst>
                  <a:lin ang="5580000" scaled="0"/>
                </a:gradFill>
              </a:defRPr>
            </a:lvl4pPr>
            <a:lvl5pPr>
              <a:buClr>
                <a:srgbClr val="000000"/>
              </a:buClr>
              <a:defRPr>
                <a:gradFill flip="none" rotWithShape="1">
                  <a:gsLst>
                    <a:gs pos="0">
                      <a:srgbClr val="000000"/>
                    </a:gs>
                    <a:gs pos="100000">
                      <a:srgbClr val="000000"/>
                    </a:gs>
                  </a:gsLst>
                  <a:lin ang="5580000" scaled="0"/>
                </a:gra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estazione sezione">
    <p:spTree>
      <p:nvGrpSpPr>
        <p:cNvPr id="1" name=""/>
        <p:cNvGrpSpPr/>
        <p:nvPr/>
      </p:nvGrpSpPr>
      <p:grpSpPr>
        <a:xfrm>
          <a:off x="0" y="0"/>
          <a:ext cx="0" cy="0"/>
          <a:chOff x="0" y="0"/>
          <a:chExt cx="0" cy="0"/>
        </a:xfrm>
      </p:grpSpPr>
      <p:sp>
        <p:nvSpPr>
          <p:cNvPr id="38" name="Titolo Testo"/>
          <p:cNvSpPr txBox="1"/>
          <p:nvPr>
            <p:ph type="title"/>
          </p:nvPr>
        </p:nvSpPr>
        <p:spPr>
          <a:xfrm>
            <a:off x="1751013" y="3308579"/>
            <a:ext cx="8686801" cy="1468802"/>
          </a:xfrm>
          <a:prstGeom prst="rect">
            <a:avLst/>
          </a:prstGeom>
        </p:spPr>
        <p:txBody>
          <a:bodyPr anchor="b"/>
          <a:lstStyle>
            <a:lvl1pPr algn="r">
              <a:defRPr sz="4000"/>
            </a:lvl1pPr>
          </a:lstStyle>
          <a:p>
            <a:pPr/>
            <a:r>
              <a:t>Titolo Testo</a:t>
            </a:r>
          </a:p>
        </p:txBody>
      </p:sp>
      <p:sp>
        <p:nvSpPr>
          <p:cNvPr id="39" name="Corpo livello uno…"/>
          <p:cNvSpPr txBox="1"/>
          <p:nvPr>
            <p:ph type="body" sz="quarter" idx="1"/>
          </p:nvPr>
        </p:nvSpPr>
        <p:spPr>
          <a:xfrm>
            <a:off x="1751009" y="4777380"/>
            <a:ext cx="8686804" cy="860402"/>
          </a:xfrm>
          <a:prstGeom prst="rect">
            <a:avLst/>
          </a:prstGeom>
        </p:spPr>
        <p:txBody>
          <a:bodyPr anchor="t"/>
          <a:lstStyle>
            <a:lvl1pPr marL="0" indent="0" algn="r">
              <a:buClrTx/>
              <a:buSzTx/>
              <a:buFontTx/>
              <a:buNone/>
              <a:defRPr>
                <a:gradFill flip="none" rotWithShape="1">
                  <a:gsLst>
                    <a:gs pos="0">
                      <a:srgbClr val="FFFFFF"/>
                    </a:gs>
                    <a:gs pos="100000">
                      <a:srgbClr val="BFBFBF"/>
                    </a:gs>
                  </a:gsLst>
                  <a:lin ang="5400000" scaled="0"/>
                </a:gradFill>
              </a:defRPr>
            </a:lvl1pPr>
            <a:lvl2pPr marL="0" indent="0" algn="r">
              <a:buClrTx/>
              <a:buSzTx/>
              <a:buFontTx/>
              <a:buNone/>
              <a:defRPr>
                <a:gradFill flip="none" rotWithShape="1">
                  <a:gsLst>
                    <a:gs pos="0">
                      <a:srgbClr val="FFFFFF"/>
                    </a:gs>
                    <a:gs pos="100000">
                      <a:srgbClr val="BFBFBF"/>
                    </a:gs>
                  </a:gsLst>
                  <a:lin ang="5400000" scaled="0"/>
                </a:gradFill>
              </a:defRPr>
            </a:lvl2pPr>
            <a:lvl3pPr marL="0" indent="0" algn="r">
              <a:buClrTx/>
              <a:buSzTx/>
              <a:buFontTx/>
              <a:buNone/>
              <a:defRPr>
                <a:gradFill flip="none" rotWithShape="1">
                  <a:gsLst>
                    <a:gs pos="0">
                      <a:srgbClr val="FFFFFF"/>
                    </a:gs>
                    <a:gs pos="100000">
                      <a:srgbClr val="BFBFBF"/>
                    </a:gs>
                  </a:gsLst>
                  <a:lin ang="5400000" scaled="0"/>
                </a:gradFill>
              </a:defRPr>
            </a:lvl3pPr>
            <a:lvl4pPr marL="0" indent="0" algn="r">
              <a:buClrTx/>
              <a:buSzTx/>
              <a:buFontTx/>
              <a:buNone/>
              <a:defRPr>
                <a:gradFill flip="none" rotWithShape="1">
                  <a:gsLst>
                    <a:gs pos="0">
                      <a:srgbClr val="FFFFFF"/>
                    </a:gs>
                    <a:gs pos="100000">
                      <a:srgbClr val="BFBFBF"/>
                    </a:gs>
                  </a:gsLst>
                  <a:lin ang="5400000" scaled="0"/>
                </a:gradFill>
              </a:defRPr>
            </a:lvl4pPr>
            <a:lvl5pPr marL="0" indent="0" algn="r">
              <a:buClrTx/>
              <a:buSzTx/>
              <a:buFontTx/>
              <a:buNone/>
              <a:defRPr>
                <a:gradFill flip="none" rotWithShape="1">
                  <a:gsLst>
                    <a:gs pos="0">
                      <a:srgbClr val="FFFFFF"/>
                    </a:gs>
                    <a:gs pos="100000">
                      <a:srgbClr val="BFBFBF"/>
                    </a:gs>
                  </a:gsLst>
                  <a:lin ang="5400000" scaled="0"/>
                </a:gra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ue contenuti">
    <p:spTree>
      <p:nvGrpSpPr>
        <p:cNvPr id="1" name=""/>
        <p:cNvGrpSpPr/>
        <p:nvPr/>
      </p:nvGrpSpPr>
      <p:grpSpPr>
        <a:xfrm>
          <a:off x="0" y="0"/>
          <a:ext cx="0" cy="0"/>
          <a:chOff x="0" y="0"/>
          <a:chExt cx="0" cy="0"/>
        </a:xfrm>
      </p:grpSpPr>
      <p:sp>
        <p:nvSpPr>
          <p:cNvPr id="47" name="Titolo Testo"/>
          <p:cNvSpPr txBox="1"/>
          <p:nvPr>
            <p:ph type="title"/>
          </p:nvPr>
        </p:nvSpPr>
        <p:spPr>
          <a:prstGeom prst="rect">
            <a:avLst/>
          </a:prstGeom>
        </p:spPr>
        <p:txBody>
          <a:bodyPr/>
          <a:lstStyle/>
          <a:p>
            <a:pPr/>
            <a:r>
              <a:t>Titolo Testo</a:t>
            </a:r>
          </a:p>
        </p:txBody>
      </p:sp>
      <p:sp>
        <p:nvSpPr>
          <p:cNvPr id="48" name="Corpo livello uno…"/>
          <p:cNvSpPr txBox="1"/>
          <p:nvPr>
            <p:ph type="body" sz="quarter" idx="1"/>
          </p:nvPr>
        </p:nvSpPr>
        <p:spPr>
          <a:xfrm>
            <a:off x="1141412" y="2666999"/>
            <a:ext cx="4876802" cy="3124201"/>
          </a:xfrm>
          <a:prstGeom prst="rect">
            <a:avLst/>
          </a:prstGeom>
        </p:spPr>
        <p:txBody>
          <a:bodyPr/>
          <a:lstStyle>
            <a:lvl1pPr>
              <a:defRPr sz="1800"/>
            </a:lvl1pPr>
            <a:lvl2pPr marL="778668" indent="-321468">
              <a:defRPr sz="1800"/>
            </a:lvl2pPr>
            <a:lvl3pPr marL="1281792" indent="-367392">
              <a:defRPr sz="1800"/>
            </a:lvl3pPr>
            <a:lvl4pPr marL="1628775" indent="-257175">
              <a:defRPr sz="1800"/>
            </a:lvl4pPr>
            <a:lvl5pPr marL="2085975" indent="-257175">
              <a:defRPr sz="1800"/>
            </a:lvl5pPr>
          </a:lstStyle>
          <a:p>
            <a:pPr/>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fronto">
    <p:spTree>
      <p:nvGrpSpPr>
        <p:cNvPr id="1" name=""/>
        <p:cNvGrpSpPr/>
        <p:nvPr/>
      </p:nvGrpSpPr>
      <p:grpSpPr>
        <a:xfrm>
          <a:off x="0" y="0"/>
          <a:ext cx="0" cy="0"/>
          <a:chOff x="0" y="0"/>
          <a:chExt cx="0" cy="0"/>
        </a:xfrm>
      </p:grpSpPr>
      <p:sp>
        <p:nvSpPr>
          <p:cNvPr id="56" name="Titolo Testo"/>
          <p:cNvSpPr txBox="1"/>
          <p:nvPr>
            <p:ph type="title"/>
          </p:nvPr>
        </p:nvSpPr>
        <p:spPr>
          <a:prstGeom prst="rect">
            <a:avLst/>
          </a:prstGeom>
        </p:spPr>
        <p:txBody>
          <a:bodyPr/>
          <a:lstStyle/>
          <a:p>
            <a:pPr/>
            <a:r>
              <a:t>Titolo Testo</a:t>
            </a:r>
          </a:p>
        </p:txBody>
      </p:sp>
      <p:sp>
        <p:nvSpPr>
          <p:cNvPr id="57" name="Corpo livello uno…"/>
          <p:cNvSpPr txBox="1"/>
          <p:nvPr>
            <p:ph type="body" sz="quarter" idx="1"/>
          </p:nvPr>
        </p:nvSpPr>
        <p:spPr>
          <a:xfrm>
            <a:off x="1429280" y="2658533"/>
            <a:ext cx="4588932" cy="576264"/>
          </a:xfrm>
          <a:prstGeom prst="rect">
            <a:avLst/>
          </a:prstGeom>
        </p:spPr>
        <p:txBody>
          <a:bodyPr anchor="b"/>
          <a:lstStyle>
            <a:lvl1pPr marL="0" indent="0">
              <a:buClrTx/>
              <a:buSzTx/>
              <a:buFontTx/>
              <a:buNone/>
              <a:defRPr sz="2800"/>
            </a:lvl1pPr>
            <a:lvl2pPr marL="0" indent="0">
              <a:buClrTx/>
              <a:buSzTx/>
              <a:buFontTx/>
              <a:buNone/>
              <a:defRPr sz="2800"/>
            </a:lvl2pPr>
            <a:lvl3pPr marL="0" indent="0">
              <a:buClrTx/>
              <a:buSzTx/>
              <a:buFontTx/>
              <a:buNone/>
              <a:defRPr sz="2800"/>
            </a:lvl3pPr>
            <a:lvl4pPr marL="0" indent="0">
              <a:buClrTx/>
              <a:buSzTx/>
              <a:buFontTx/>
              <a:buNone/>
              <a:defRPr sz="2800"/>
            </a:lvl4pPr>
            <a:lvl5pPr marL="0" indent="0">
              <a:buClrTx/>
              <a:buSzTx/>
              <a:buFontTx/>
              <a:buNone/>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58" name="Text Placeholder 4"/>
          <p:cNvSpPr/>
          <p:nvPr>
            <p:ph type="body" sz="quarter" idx="21"/>
          </p:nvPr>
        </p:nvSpPr>
        <p:spPr>
          <a:xfrm>
            <a:off x="6443133" y="2667000"/>
            <a:ext cx="4604280" cy="576263"/>
          </a:xfrm>
          <a:prstGeom prst="rect">
            <a:avLst/>
          </a:prstGeom>
        </p:spPr>
        <p:txBody>
          <a:bodyPr anchor="b"/>
          <a:lstStyle/>
          <a:p>
            <a:pPr/>
          </a:p>
        </p:txBody>
      </p:sp>
      <p:sp>
        <p:nvSpPr>
          <p:cNvPr id="5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66" name="Titolo Testo"/>
          <p:cNvSpPr txBox="1"/>
          <p:nvPr>
            <p:ph type="title"/>
          </p:nvPr>
        </p:nvSpPr>
        <p:spPr>
          <a:prstGeom prst="rect">
            <a:avLst/>
          </a:prstGeom>
        </p:spPr>
        <p:txBody>
          <a:bodyPr/>
          <a:lstStyle/>
          <a:p>
            <a:pPr/>
            <a:r>
              <a:t>Titolo Testo</a:t>
            </a:r>
          </a:p>
        </p:txBody>
      </p:sp>
      <p:sp>
        <p:nvSpPr>
          <p:cNvPr id="6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spTree>
      <p:nvGrpSpPr>
        <p:cNvPr id="1" name=""/>
        <p:cNvGrpSpPr/>
        <p:nvPr/>
      </p:nvGrpSpPr>
      <p:grpSpPr>
        <a:xfrm>
          <a:off x="0" y="0"/>
          <a:ext cx="0" cy="0"/>
          <a:chOff x="0" y="0"/>
          <a:chExt cx="0" cy="0"/>
        </a:xfrm>
      </p:grpSpPr>
      <p:sp>
        <p:nvSpPr>
          <p:cNvPr id="7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con didascalia">
    <p:spTree>
      <p:nvGrpSpPr>
        <p:cNvPr id="1" name=""/>
        <p:cNvGrpSpPr/>
        <p:nvPr/>
      </p:nvGrpSpPr>
      <p:grpSpPr>
        <a:xfrm>
          <a:off x="0" y="0"/>
          <a:ext cx="0" cy="0"/>
          <a:chOff x="0" y="0"/>
          <a:chExt cx="0" cy="0"/>
        </a:xfrm>
      </p:grpSpPr>
      <p:sp>
        <p:nvSpPr>
          <p:cNvPr id="81" name="Titolo Testo"/>
          <p:cNvSpPr txBox="1"/>
          <p:nvPr>
            <p:ph type="title"/>
          </p:nvPr>
        </p:nvSpPr>
        <p:spPr>
          <a:xfrm>
            <a:off x="1141411" y="1600200"/>
            <a:ext cx="3549123" cy="1371600"/>
          </a:xfrm>
          <a:prstGeom prst="rect">
            <a:avLst/>
          </a:prstGeom>
        </p:spPr>
        <p:txBody>
          <a:bodyPr anchor="b"/>
          <a:lstStyle>
            <a:lvl1pPr>
              <a:defRPr sz="2400"/>
            </a:lvl1pPr>
          </a:lstStyle>
          <a:p>
            <a:pPr/>
            <a:r>
              <a:t>Titolo Testo</a:t>
            </a:r>
          </a:p>
        </p:txBody>
      </p:sp>
      <p:sp>
        <p:nvSpPr>
          <p:cNvPr id="82" name="Corpo livello uno…"/>
          <p:cNvSpPr txBox="1"/>
          <p:nvPr>
            <p:ph type="body" sz="half" idx="1"/>
          </p:nvPr>
        </p:nvSpPr>
        <p:spPr>
          <a:xfrm>
            <a:off x="5103812" y="609601"/>
            <a:ext cx="5943603" cy="5181602"/>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83" name="Text Placeholder 3"/>
          <p:cNvSpPr/>
          <p:nvPr>
            <p:ph type="body" sz="quarter" idx="21"/>
          </p:nvPr>
        </p:nvSpPr>
        <p:spPr>
          <a:xfrm>
            <a:off x="1141411" y="2971800"/>
            <a:ext cx="3549122" cy="1828800"/>
          </a:xfrm>
          <a:prstGeom prst="rect">
            <a:avLst/>
          </a:prstGeom>
        </p:spPr>
        <p:txBody>
          <a:bodyPr/>
          <a:lstStyle/>
          <a:p>
            <a:pPr/>
          </a:p>
        </p:txBody>
      </p:sp>
      <p:sp>
        <p:nvSpPr>
          <p:cNvPr id="8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olo Testo"/>
          <p:cNvSpPr txBox="1"/>
          <p:nvPr>
            <p:ph type="title"/>
          </p:nvPr>
        </p:nvSpPr>
        <p:spPr>
          <a:xfrm>
            <a:off x="1141412" y="609600"/>
            <a:ext cx="9906000" cy="19050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Titolo Testo</a:t>
            </a:r>
          </a:p>
        </p:txBody>
      </p:sp>
      <p:sp>
        <p:nvSpPr>
          <p:cNvPr id="3" name="Corpo livello uno…"/>
          <p:cNvSpPr txBox="1"/>
          <p:nvPr>
            <p:ph type="body" idx="1"/>
          </p:nvPr>
        </p:nvSpPr>
        <p:spPr>
          <a:xfrm>
            <a:off x="1141412" y="2666999"/>
            <a:ext cx="9906000" cy="31242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10833012" y="5950268"/>
            <a:ext cx="232168" cy="231139"/>
          </a:xfrm>
          <a:prstGeom prst="rect">
            <a:avLst/>
          </a:prstGeom>
          <a:ln w="12700">
            <a:miter lim="400000"/>
          </a:ln>
        </p:spPr>
        <p:txBody>
          <a:bodyPr wrap="none" lIns="45718" tIns="45718" rIns="45718" bIns="45718" anchor="ctr">
            <a:spAutoFit/>
          </a:bodyPr>
          <a:lstStyle>
            <a:lvl1pPr algn="r">
              <a:defRPr b="1" sz="900">
                <a:solidFill>
                  <a:srgbClr val="BFBFBF"/>
                </a:solidFill>
                <a:effectLst>
                  <a:outerShdw sx="100000" sy="100000" kx="0" ky="0" algn="b" rotWithShape="0" blurRad="50800" dist="38100" dir="2700000">
                    <a:srgbClr val="000000">
                      <a:alpha val="43000"/>
                    </a:srgbClr>
                  </a:outerShdw>
                </a:effectLst>
                <a:latin typeface="+mn-lt"/>
                <a:ea typeface="+mn-ea"/>
                <a:cs typeface="+mn-cs"/>
                <a:sym typeface="Century Gothic"/>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all" i="0" spc="0" strike="noStrike" sz="3200" u="none">
          <a:gradFill flip="none" rotWithShape="1">
            <a:gsLst>
              <a:gs pos="0">
                <a:srgbClr val="FFFFFF"/>
              </a:gs>
              <a:gs pos="100000">
                <a:srgbClr val="A6A6A6"/>
              </a:gs>
            </a:gsLst>
            <a:lin ang="5580000" scaled="0"/>
          </a:gradFill>
          <a:effectLst>
            <a:outerShdw sx="100000" sy="100000" kx="0" ky="0" algn="b" rotWithShape="0" blurRad="25400" dist="38100" dir="14040000">
              <a:srgbClr val="000000">
                <a:alpha val="25000"/>
              </a:srgbClr>
            </a:outerShdw>
          </a:effectLst>
          <a:uFillTx/>
          <a:latin typeface="+mn-lt"/>
          <a:ea typeface="+mn-ea"/>
          <a:cs typeface="+mn-cs"/>
          <a:sym typeface="Century Gothic"/>
        </a:defRPr>
      </a:lvl1pPr>
      <a:lvl2pPr marL="0" marR="0" indent="0" algn="l" defTabSz="457200" rtl="0" latinLnBrk="0">
        <a:lnSpc>
          <a:spcPct val="100000"/>
        </a:lnSpc>
        <a:spcBef>
          <a:spcPts val="0"/>
        </a:spcBef>
        <a:spcAft>
          <a:spcPts val="0"/>
        </a:spcAft>
        <a:buClrTx/>
        <a:buSzTx/>
        <a:buFontTx/>
        <a:buNone/>
        <a:tabLst/>
        <a:defRPr b="0" baseline="0" cap="all" i="0" spc="0" strike="noStrike" sz="3200" u="none">
          <a:gradFill flip="none" rotWithShape="1">
            <a:gsLst>
              <a:gs pos="0">
                <a:srgbClr val="FFFFFF"/>
              </a:gs>
              <a:gs pos="100000">
                <a:srgbClr val="A6A6A6"/>
              </a:gs>
            </a:gsLst>
            <a:lin ang="5580000" scaled="0"/>
          </a:gradFill>
          <a:effectLst>
            <a:outerShdw sx="100000" sy="100000" kx="0" ky="0" algn="b" rotWithShape="0" blurRad="25400" dist="38100" dir="14040000">
              <a:srgbClr val="000000">
                <a:alpha val="25000"/>
              </a:srgbClr>
            </a:outerShdw>
          </a:effectLst>
          <a:uFillTx/>
          <a:latin typeface="+mn-lt"/>
          <a:ea typeface="+mn-ea"/>
          <a:cs typeface="+mn-cs"/>
          <a:sym typeface="Century Gothic"/>
        </a:defRPr>
      </a:lvl2pPr>
      <a:lvl3pPr marL="0" marR="0" indent="0" algn="l" defTabSz="457200" rtl="0" latinLnBrk="0">
        <a:lnSpc>
          <a:spcPct val="100000"/>
        </a:lnSpc>
        <a:spcBef>
          <a:spcPts val="0"/>
        </a:spcBef>
        <a:spcAft>
          <a:spcPts val="0"/>
        </a:spcAft>
        <a:buClrTx/>
        <a:buSzTx/>
        <a:buFontTx/>
        <a:buNone/>
        <a:tabLst/>
        <a:defRPr b="0" baseline="0" cap="all" i="0" spc="0" strike="noStrike" sz="3200" u="none">
          <a:gradFill flip="none" rotWithShape="1">
            <a:gsLst>
              <a:gs pos="0">
                <a:srgbClr val="FFFFFF"/>
              </a:gs>
              <a:gs pos="100000">
                <a:srgbClr val="A6A6A6"/>
              </a:gs>
            </a:gsLst>
            <a:lin ang="5580000" scaled="0"/>
          </a:gradFill>
          <a:effectLst>
            <a:outerShdw sx="100000" sy="100000" kx="0" ky="0" algn="b" rotWithShape="0" blurRad="25400" dist="38100" dir="14040000">
              <a:srgbClr val="000000">
                <a:alpha val="25000"/>
              </a:srgbClr>
            </a:outerShdw>
          </a:effectLst>
          <a:uFillTx/>
          <a:latin typeface="+mn-lt"/>
          <a:ea typeface="+mn-ea"/>
          <a:cs typeface="+mn-cs"/>
          <a:sym typeface="Century Gothic"/>
        </a:defRPr>
      </a:lvl3pPr>
      <a:lvl4pPr marL="0" marR="0" indent="0" algn="l" defTabSz="457200" rtl="0" latinLnBrk="0">
        <a:lnSpc>
          <a:spcPct val="100000"/>
        </a:lnSpc>
        <a:spcBef>
          <a:spcPts val="0"/>
        </a:spcBef>
        <a:spcAft>
          <a:spcPts val="0"/>
        </a:spcAft>
        <a:buClrTx/>
        <a:buSzTx/>
        <a:buFontTx/>
        <a:buNone/>
        <a:tabLst/>
        <a:defRPr b="0" baseline="0" cap="all" i="0" spc="0" strike="noStrike" sz="3200" u="none">
          <a:gradFill flip="none" rotWithShape="1">
            <a:gsLst>
              <a:gs pos="0">
                <a:srgbClr val="FFFFFF"/>
              </a:gs>
              <a:gs pos="100000">
                <a:srgbClr val="A6A6A6"/>
              </a:gs>
            </a:gsLst>
            <a:lin ang="5580000" scaled="0"/>
          </a:gradFill>
          <a:effectLst>
            <a:outerShdw sx="100000" sy="100000" kx="0" ky="0" algn="b" rotWithShape="0" blurRad="25400" dist="38100" dir="14040000">
              <a:srgbClr val="000000">
                <a:alpha val="25000"/>
              </a:srgbClr>
            </a:outerShdw>
          </a:effectLst>
          <a:uFillTx/>
          <a:latin typeface="+mn-lt"/>
          <a:ea typeface="+mn-ea"/>
          <a:cs typeface="+mn-cs"/>
          <a:sym typeface="Century Gothic"/>
        </a:defRPr>
      </a:lvl4pPr>
      <a:lvl5pPr marL="0" marR="0" indent="0" algn="l" defTabSz="457200" rtl="0" latinLnBrk="0">
        <a:lnSpc>
          <a:spcPct val="100000"/>
        </a:lnSpc>
        <a:spcBef>
          <a:spcPts val="0"/>
        </a:spcBef>
        <a:spcAft>
          <a:spcPts val="0"/>
        </a:spcAft>
        <a:buClrTx/>
        <a:buSzTx/>
        <a:buFontTx/>
        <a:buNone/>
        <a:tabLst/>
        <a:defRPr b="0" baseline="0" cap="all" i="0" spc="0" strike="noStrike" sz="3200" u="none">
          <a:gradFill flip="none" rotWithShape="1">
            <a:gsLst>
              <a:gs pos="0">
                <a:srgbClr val="FFFFFF"/>
              </a:gs>
              <a:gs pos="100000">
                <a:srgbClr val="A6A6A6"/>
              </a:gs>
            </a:gsLst>
            <a:lin ang="5580000" scaled="0"/>
          </a:gradFill>
          <a:effectLst>
            <a:outerShdw sx="100000" sy="100000" kx="0" ky="0" algn="b" rotWithShape="0" blurRad="25400" dist="38100" dir="14040000">
              <a:srgbClr val="000000">
                <a:alpha val="25000"/>
              </a:srgbClr>
            </a:outerShdw>
          </a:effectLst>
          <a:uFillTx/>
          <a:latin typeface="+mn-lt"/>
          <a:ea typeface="+mn-ea"/>
          <a:cs typeface="+mn-cs"/>
          <a:sym typeface="Century Gothic"/>
        </a:defRPr>
      </a:lvl5pPr>
      <a:lvl6pPr marL="0" marR="0" indent="0" algn="l" defTabSz="457200" rtl="0" latinLnBrk="0">
        <a:lnSpc>
          <a:spcPct val="100000"/>
        </a:lnSpc>
        <a:spcBef>
          <a:spcPts val="0"/>
        </a:spcBef>
        <a:spcAft>
          <a:spcPts val="0"/>
        </a:spcAft>
        <a:buClrTx/>
        <a:buSzTx/>
        <a:buFontTx/>
        <a:buNone/>
        <a:tabLst/>
        <a:defRPr b="0" baseline="0" cap="all" i="0" spc="0" strike="noStrike" sz="3200" u="none">
          <a:gradFill flip="none" rotWithShape="1">
            <a:gsLst>
              <a:gs pos="0">
                <a:srgbClr val="FFFFFF"/>
              </a:gs>
              <a:gs pos="100000">
                <a:srgbClr val="A6A6A6"/>
              </a:gs>
            </a:gsLst>
            <a:lin ang="5580000" scaled="0"/>
          </a:gradFill>
          <a:effectLst>
            <a:outerShdw sx="100000" sy="100000" kx="0" ky="0" algn="b" rotWithShape="0" blurRad="25400" dist="38100" dir="14040000">
              <a:srgbClr val="000000">
                <a:alpha val="25000"/>
              </a:srgbClr>
            </a:outerShdw>
          </a:effectLst>
          <a:uFillTx/>
          <a:latin typeface="+mn-lt"/>
          <a:ea typeface="+mn-ea"/>
          <a:cs typeface="+mn-cs"/>
          <a:sym typeface="Century Gothic"/>
        </a:defRPr>
      </a:lvl6pPr>
      <a:lvl7pPr marL="0" marR="0" indent="0" algn="l" defTabSz="457200" rtl="0" latinLnBrk="0">
        <a:lnSpc>
          <a:spcPct val="100000"/>
        </a:lnSpc>
        <a:spcBef>
          <a:spcPts val="0"/>
        </a:spcBef>
        <a:spcAft>
          <a:spcPts val="0"/>
        </a:spcAft>
        <a:buClrTx/>
        <a:buSzTx/>
        <a:buFontTx/>
        <a:buNone/>
        <a:tabLst/>
        <a:defRPr b="0" baseline="0" cap="all" i="0" spc="0" strike="noStrike" sz="3200" u="none">
          <a:gradFill flip="none" rotWithShape="1">
            <a:gsLst>
              <a:gs pos="0">
                <a:srgbClr val="FFFFFF"/>
              </a:gs>
              <a:gs pos="100000">
                <a:srgbClr val="A6A6A6"/>
              </a:gs>
            </a:gsLst>
            <a:lin ang="5580000" scaled="0"/>
          </a:gradFill>
          <a:effectLst>
            <a:outerShdw sx="100000" sy="100000" kx="0" ky="0" algn="b" rotWithShape="0" blurRad="25400" dist="38100" dir="14040000">
              <a:srgbClr val="000000">
                <a:alpha val="25000"/>
              </a:srgbClr>
            </a:outerShdw>
          </a:effectLst>
          <a:uFillTx/>
          <a:latin typeface="+mn-lt"/>
          <a:ea typeface="+mn-ea"/>
          <a:cs typeface="+mn-cs"/>
          <a:sym typeface="Century Gothic"/>
        </a:defRPr>
      </a:lvl7pPr>
      <a:lvl8pPr marL="0" marR="0" indent="0" algn="l" defTabSz="457200" rtl="0" latinLnBrk="0">
        <a:lnSpc>
          <a:spcPct val="100000"/>
        </a:lnSpc>
        <a:spcBef>
          <a:spcPts val="0"/>
        </a:spcBef>
        <a:spcAft>
          <a:spcPts val="0"/>
        </a:spcAft>
        <a:buClrTx/>
        <a:buSzTx/>
        <a:buFontTx/>
        <a:buNone/>
        <a:tabLst/>
        <a:defRPr b="0" baseline="0" cap="all" i="0" spc="0" strike="noStrike" sz="3200" u="none">
          <a:gradFill flip="none" rotWithShape="1">
            <a:gsLst>
              <a:gs pos="0">
                <a:srgbClr val="FFFFFF"/>
              </a:gs>
              <a:gs pos="100000">
                <a:srgbClr val="A6A6A6"/>
              </a:gs>
            </a:gsLst>
            <a:lin ang="5580000" scaled="0"/>
          </a:gradFill>
          <a:effectLst>
            <a:outerShdw sx="100000" sy="100000" kx="0" ky="0" algn="b" rotWithShape="0" blurRad="25400" dist="38100" dir="14040000">
              <a:srgbClr val="000000">
                <a:alpha val="25000"/>
              </a:srgbClr>
            </a:outerShdw>
          </a:effectLst>
          <a:uFillTx/>
          <a:latin typeface="+mn-lt"/>
          <a:ea typeface="+mn-ea"/>
          <a:cs typeface="+mn-cs"/>
          <a:sym typeface="Century Gothic"/>
        </a:defRPr>
      </a:lvl8pPr>
      <a:lvl9pPr marL="0" marR="0" indent="0" algn="l" defTabSz="457200" rtl="0" latinLnBrk="0">
        <a:lnSpc>
          <a:spcPct val="100000"/>
        </a:lnSpc>
        <a:spcBef>
          <a:spcPts val="0"/>
        </a:spcBef>
        <a:spcAft>
          <a:spcPts val="0"/>
        </a:spcAft>
        <a:buClrTx/>
        <a:buSzTx/>
        <a:buFontTx/>
        <a:buNone/>
        <a:tabLst/>
        <a:defRPr b="0" baseline="0" cap="all" i="0" spc="0" strike="noStrike" sz="3200" u="none">
          <a:gradFill flip="none" rotWithShape="1">
            <a:gsLst>
              <a:gs pos="0">
                <a:srgbClr val="FFFFFF"/>
              </a:gs>
              <a:gs pos="100000">
                <a:srgbClr val="A6A6A6"/>
              </a:gs>
            </a:gsLst>
            <a:lin ang="5580000" scaled="0"/>
          </a:gradFill>
          <a:effectLst>
            <a:outerShdw sx="100000" sy="100000" kx="0" ky="0" algn="b" rotWithShape="0" blurRad="25400" dist="38100" dir="14040000">
              <a:srgbClr val="000000">
                <a:alpha val="25000"/>
              </a:srgbClr>
            </a:outerShdw>
          </a:effectLst>
          <a:uFillTx/>
          <a:latin typeface="+mn-lt"/>
          <a:ea typeface="+mn-ea"/>
          <a:cs typeface="+mn-cs"/>
          <a:sym typeface="Century Gothic"/>
        </a:defRPr>
      </a:lvl9pPr>
    </p:titleStyle>
    <p:bodyStyle>
      <a:lvl1pPr marL="285750" marR="0" indent="-285750" algn="l" defTabSz="457200" rtl="0" latinLnBrk="0">
        <a:lnSpc>
          <a:spcPct val="100000"/>
        </a:lnSpc>
        <a:spcBef>
          <a:spcPts val="600"/>
        </a:spcBef>
        <a:spcAft>
          <a:spcPts val="0"/>
        </a:spcAft>
        <a:buClr>
          <a:srgbClr val="FFFFFF"/>
        </a:buClr>
        <a:buSzPct val="100000"/>
        <a:buFont typeface="Arial"/>
        <a:buChar char="•"/>
        <a:tabLst/>
        <a:defRPr b="0" baseline="0" cap="small" i="0" spc="0" strike="noStrike" sz="2000" u="none">
          <a:gradFill flip="none" rotWithShape="1">
            <a:gsLst>
              <a:gs pos="0">
                <a:srgbClr val="FFFFFF"/>
              </a:gs>
              <a:gs pos="100000">
                <a:srgbClr val="BFBFBF"/>
              </a:gs>
            </a:gsLst>
            <a:lin ang="5580000" scaled="0"/>
          </a:gradFill>
          <a:effectLst>
            <a:outerShdw sx="100000" sy="100000" kx="0" ky="0" algn="b" rotWithShape="0" blurRad="50800" dist="12700" dir="13860000">
              <a:srgbClr val="000000">
                <a:alpha val="20000"/>
              </a:srgbClr>
            </a:outerShdw>
          </a:effectLst>
          <a:uFillTx/>
          <a:latin typeface="+mn-lt"/>
          <a:ea typeface="+mn-ea"/>
          <a:cs typeface="+mn-cs"/>
          <a:sym typeface="Century Gothic"/>
        </a:defRPr>
      </a:lvl1pPr>
      <a:lvl2pPr marL="774700" marR="0" indent="-317500" algn="l" defTabSz="457200" rtl="0" latinLnBrk="0">
        <a:lnSpc>
          <a:spcPct val="100000"/>
        </a:lnSpc>
        <a:spcBef>
          <a:spcPts val="600"/>
        </a:spcBef>
        <a:spcAft>
          <a:spcPts val="0"/>
        </a:spcAft>
        <a:buClr>
          <a:srgbClr val="FFFFFF"/>
        </a:buClr>
        <a:buSzPct val="100000"/>
        <a:buFont typeface="Arial"/>
        <a:buChar char="•"/>
        <a:tabLst/>
        <a:defRPr b="0" baseline="0" cap="small" i="0" spc="0" strike="noStrike" sz="2000" u="none">
          <a:gradFill flip="none" rotWithShape="1">
            <a:gsLst>
              <a:gs pos="0">
                <a:srgbClr val="FFFFFF"/>
              </a:gs>
              <a:gs pos="100000">
                <a:srgbClr val="BFBFBF"/>
              </a:gs>
            </a:gsLst>
            <a:lin ang="5580000" scaled="0"/>
          </a:gradFill>
          <a:effectLst>
            <a:outerShdw sx="100000" sy="100000" kx="0" ky="0" algn="b" rotWithShape="0" blurRad="50800" dist="12700" dir="13860000">
              <a:srgbClr val="000000">
                <a:alpha val="20000"/>
              </a:srgbClr>
            </a:outerShdw>
          </a:effectLst>
          <a:uFillTx/>
          <a:latin typeface="+mn-lt"/>
          <a:ea typeface="+mn-ea"/>
          <a:cs typeface="+mn-cs"/>
          <a:sym typeface="Century Gothic"/>
        </a:defRPr>
      </a:lvl2pPr>
      <a:lvl3pPr marL="1271587" marR="0" indent="-357187" algn="l" defTabSz="457200" rtl="0" latinLnBrk="0">
        <a:lnSpc>
          <a:spcPct val="100000"/>
        </a:lnSpc>
        <a:spcBef>
          <a:spcPts val="600"/>
        </a:spcBef>
        <a:spcAft>
          <a:spcPts val="0"/>
        </a:spcAft>
        <a:buClr>
          <a:srgbClr val="FFFFFF"/>
        </a:buClr>
        <a:buSzPct val="100000"/>
        <a:buFont typeface="Arial"/>
        <a:buChar char="•"/>
        <a:tabLst/>
        <a:defRPr b="0" baseline="0" cap="small" i="0" spc="0" strike="noStrike" sz="2000" u="none">
          <a:gradFill flip="none" rotWithShape="1">
            <a:gsLst>
              <a:gs pos="0">
                <a:srgbClr val="FFFFFF"/>
              </a:gs>
              <a:gs pos="100000">
                <a:srgbClr val="BFBFBF"/>
              </a:gs>
            </a:gsLst>
            <a:lin ang="5580000" scaled="0"/>
          </a:gradFill>
          <a:effectLst>
            <a:outerShdw sx="100000" sy="100000" kx="0" ky="0" algn="b" rotWithShape="0" blurRad="50800" dist="12700" dir="13860000">
              <a:srgbClr val="000000">
                <a:alpha val="20000"/>
              </a:srgbClr>
            </a:outerShdw>
          </a:effectLst>
          <a:uFillTx/>
          <a:latin typeface="+mn-lt"/>
          <a:ea typeface="+mn-ea"/>
          <a:cs typeface="+mn-cs"/>
          <a:sym typeface="Century Gothic"/>
        </a:defRPr>
      </a:lvl3pPr>
      <a:lvl4pPr marL="1616527" marR="0" indent="-244927" algn="l" defTabSz="457200" rtl="0" latinLnBrk="0">
        <a:lnSpc>
          <a:spcPct val="100000"/>
        </a:lnSpc>
        <a:spcBef>
          <a:spcPts val="600"/>
        </a:spcBef>
        <a:spcAft>
          <a:spcPts val="0"/>
        </a:spcAft>
        <a:buClr>
          <a:srgbClr val="FFFFFF"/>
        </a:buClr>
        <a:buSzPct val="100000"/>
        <a:buFont typeface="Arial"/>
        <a:buChar char="•"/>
        <a:tabLst/>
        <a:defRPr b="0" baseline="0" cap="small" i="0" spc="0" strike="noStrike" sz="2000" u="none">
          <a:gradFill flip="none" rotWithShape="1">
            <a:gsLst>
              <a:gs pos="0">
                <a:srgbClr val="FFFFFF"/>
              </a:gs>
              <a:gs pos="100000">
                <a:srgbClr val="BFBFBF"/>
              </a:gs>
            </a:gsLst>
            <a:lin ang="5580000" scaled="0"/>
          </a:gradFill>
          <a:effectLst>
            <a:outerShdw sx="100000" sy="100000" kx="0" ky="0" algn="b" rotWithShape="0" blurRad="50800" dist="12700" dir="13860000">
              <a:srgbClr val="000000">
                <a:alpha val="20000"/>
              </a:srgbClr>
            </a:outerShdw>
          </a:effectLst>
          <a:uFillTx/>
          <a:latin typeface="+mn-lt"/>
          <a:ea typeface="+mn-ea"/>
          <a:cs typeface="+mn-cs"/>
          <a:sym typeface="Century Gothic"/>
        </a:defRPr>
      </a:lvl4pPr>
      <a:lvl5pPr marL="2073728" marR="0" indent="-244928" algn="l" defTabSz="457200" rtl="0" latinLnBrk="0">
        <a:lnSpc>
          <a:spcPct val="100000"/>
        </a:lnSpc>
        <a:spcBef>
          <a:spcPts val="600"/>
        </a:spcBef>
        <a:spcAft>
          <a:spcPts val="0"/>
        </a:spcAft>
        <a:buClr>
          <a:srgbClr val="FFFFFF"/>
        </a:buClr>
        <a:buSzPct val="100000"/>
        <a:buFont typeface="Arial"/>
        <a:buChar char="•"/>
        <a:tabLst/>
        <a:defRPr b="0" baseline="0" cap="small" i="0" spc="0" strike="noStrike" sz="2000" u="none">
          <a:gradFill flip="none" rotWithShape="1">
            <a:gsLst>
              <a:gs pos="0">
                <a:srgbClr val="FFFFFF"/>
              </a:gs>
              <a:gs pos="100000">
                <a:srgbClr val="BFBFBF"/>
              </a:gs>
            </a:gsLst>
            <a:lin ang="5580000" scaled="0"/>
          </a:gradFill>
          <a:effectLst>
            <a:outerShdw sx="100000" sy="100000" kx="0" ky="0" algn="b" rotWithShape="0" blurRad="50800" dist="12700" dir="13860000">
              <a:srgbClr val="000000">
                <a:alpha val="20000"/>
              </a:srgbClr>
            </a:outerShdw>
          </a:effectLst>
          <a:uFillTx/>
          <a:latin typeface="+mn-lt"/>
          <a:ea typeface="+mn-ea"/>
          <a:cs typeface="+mn-cs"/>
          <a:sym typeface="Century Gothic"/>
        </a:defRPr>
      </a:lvl5pPr>
      <a:lvl6pPr marL="2667000" marR="0" indent="-381000" algn="l" defTabSz="457200" rtl="0" latinLnBrk="0">
        <a:lnSpc>
          <a:spcPct val="100000"/>
        </a:lnSpc>
        <a:spcBef>
          <a:spcPts val="600"/>
        </a:spcBef>
        <a:spcAft>
          <a:spcPts val="0"/>
        </a:spcAft>
        <a:buClr>
          <a:srgbClr val="FFFFFF"/>
        </a:buClr>
        <a:buSzPct val="100000"/>
        <a:buFont typeface="Arial"/>
        <a:buChar char="•"/>
        <a:tabLst/>
        <a:defRPr b="0" baseline="0" cap="small" i="0" spc="0" strike="noStrike" sz="2000" u="none">
          <a:gradFill flip="none" rotWithShape="1">
            <a:gsLst>
              <a:gs pos="0">
                <a:srgbClr val="FFFFFF"/>
              </a:gs>
              <a:gs pos="100000">
                <a:srgbClr val="BFBFBF"/>
              </a:gs>
            </a:gsLst>
            <a:lin ang="5580000" scaled="0"/>
          </a:gradFill>
          <a:effectLst>
            <a:outerShdw sx="100000" sy="100000" kx="0" ky="0" algn="b" rotWithShape="0" blurRad="50800" dist="12700" dir="13860000">
              <a:srgbClr val="000000">
                <a:alpha val="20000"/>
              </a:srgbClr>
            </a:outerShdw>
          </a:effectLst>
          <a:uFillTx/>
          <a:latin typeface="+mn-lt"/>
          <a:ea typeface="+mn-ea"/>
          <a:cs typeface="+mn-cs"/>
          <a:sym typeface="Century Gothic"/>
        </a:defRPr>
      </a:lvl6pPr>
      <a:lvl7pPr marL="3124200" marR="0" indent="-381000" algn="l" defTabSz="457200" rtl="0" latinLnBrk="0">
        <a:lnSpc>
          <a:spcPct val="100000"/>
        </a:lnSpc>
        <a:spcBef>
          <a:spcPts val="600"/>
        </a:spcBef>
        <a:spcAft>
          <a:spcPts val="0"/>
        </a:spcAft>
        <a:buClr>
          <a:srgbClr val="FFFFFF"/>
        </a:buClr>
        <a:buSzPct val="100000"/>
        <a:buFont typeface="Arial"/>
        <a:buChar char="•"/>
        <a:tabLst/>
        <a:defRPr b="0" baseline="0" cap="small" i="0" spc="0" strike="noStrike" sz="2000" u="none">
          <a:gradFill flip="none" rotWithShape="1">
            <a:gsLst>
              <a:gs pos="0">
                <a:srgbClr val="FFFFFF"/>
              </a:gs>
              <a:gs pos="100000">
                <a:srgbClr val="BFBFBF"/>
              </a:gs>
            </a:gsLst>
            <a:lin ang="5580000" scaled="0"/>
          </a:gradFill>
          <a:effectLst>
            <a:outerShdw sx="100000" sy="100000" kx="0" ky="0" algn="b" rotWithShape="0" blurRad="50800" dist="12700" dir="13860000">
              <a:srgbClr val="000000">
                <a:alpha val="20000"/>
              </a:srgbClr>
            </a:outerShdw>
          </a:effectLst>
          <a:uFillTx/>
          <a:latin typeface="+mn-lt"/>
          <a:ea typeface="+mn-ea"/>
          <a:cs typeface="+mn-cs"/>
          <a:sym typeface="Century Gothic"/>
        </a:defRPr>
      </a:lvl7pPr>
      <a:lvl8pPr marL="3581400" marR="0" indent="-381000" algn="l" defTabSz="457200" rtl="0" latinLnBrk="0">
        <a:lnSpc>
          <a:spcPct val="100000"/>
        </a:lnSpc>
        <a:spcBef>
          <a:spcPts val="600"/>
        </a:spcBef>
        <a:spcAft>
          <a:spcPts val="0"/>
        </a:spcAft>
        <a:buClr>
          <a:srgbClr val="FFFFFF"/>
        </a:buClr>
        <a:buSzPct val="100000"/>
        <a:buFont typeface="Arial"/>
        <a:buChar char="•"/>
        <a:tabLst/>
        <a:defRPr b="0" baseline="0" cap="small" i="0" spc="0" strike="noStrike" sz="2000" u="none">
          <a:gradFill flip="none" rotWithShape="1">
            <a:gsLst>
              <a:gs pos="0">
                <a:srgbClr val="FFFFFF"/>
              </a:gs>
              <a:gs pos="100000">
                <a:srgbClr val="BFBFBF"/>
              </a:gs>
            </a:gsLst>
            <a:lin ang="5580000" scaled="0"/>
          </a:gradFill>
          <a:effectLst>
            <a:outerShdw sx="100000" sy="100000" kx="0" ky="0" algn="b" rotWithShape="0" blurRad="50800" dist="12700" dir="13860000">
              <a:srgbClr val="000000">
                <a:alpha val="20000"/>
              </a:srgbClr>
            </a:outerShdw>
          </a:effectLst>
          <a:uFillTx/>
          <a:latin typeface="+mn-lt"/>
          <a:ea typeface="+mn-ea"/>
          <a:cs typeface="+mn-cs"/>
          <a:sym typeface="Century Gothic"/>
        </a:defRPr>
      </a:lvl8pPr>
      <a:lvl9pPr marL="4038600" marR="0" indent="-381000" algn="l" defTabSz="457200" rtl="0" latinLnBrk="0">
        <a:lnSpc>
          <a:spcPct val="100000"/>
        </a:lnSpc>
        <a:spcBef>
          <a:spcPts val="600"/>
        </a:spcBef>
        <a:spcAft>
          <a:spcPts val="0"/>
        </a:spcAft>
        <a:buClr>
          <a:srgbClr val="FFFFFF"/>
        </a:buClr>
        <a:buSzPct val="100000"/>
        <a:buFont typeface="Arial"/>
        <a:buChar char="•"/>
        <a:tabLst/>
        <a:defRPr b="0" baseline="0" cap="small" i="0" spc="0" strike="noStrike" sz="2000" u="none">
          <a:gradFill flip="none" rotWithShape="1">
            <a:gsLst>
              <a:gs pos="0">
                <a:srgbClr val="FFFFFF"/>
              </a:gs>
              <a:gs pos="100000">
                <a:srgbClr val="BFBFBF"/>
              </a:gs>
            </a:gsLst>
            <a:lin ang="5580000" scaled="0"/>
          </a:gradFill>
          <a:effectLst>
            <a:outerShdw sx="100000" sy="100000" kx="0" ky="0" algn="b" rotWithShape="0" blurRad="50800" dist="12700" dir="13860000">
              <a:srgbClr val="000000">
                <a:alpha val="20000"/>
              </a:srgbClr>
            </a:outerShdw>
          </a:effectLst>
          <a:uFillTx/>
          <a:latin typeface="+mn-lt"/>
          <a:ea typeface="+mn-ea"/>
          <a:cs typeface="+mn-cs"/>
          <a:sym typeface="Century Gothic"/>
        </a:defRPr>
      </a:lvl9pPr>
    </p:bodyStyle>
    <p:otherStyle>
      <a:lvl1pPr marL="0" marR="0" indent="0" algn="r" defTabSz="457200" rtl="0" latinLnBrk="0">
        <a:lnSpc>
          <a:spcPct val="100000"/>
        </a:lnSpc>
        <a:spcBef>
          <a:spcPts val="0"/>
        </a:spcBef>
        <a:spcAft>
          <a:spcPts val="0"/>
        </a:spcAft>
        <a:buClrTx/>
        <a:buSzTx/>
        <a:buFontTx/>
        <a:buNone/>
        <a:tabLst/>
        <a:defRPr b="1" baseline="0" cap="none" i="0" spc="0" strike="noStrike" sz="900" u="none">
          <a:solidFill>
            <a:schemeClr val="tx1"/>
          </a:solidFill>
          <a:effectLst>
            <a:outerShdw sx="100000" sy="100000" kx="0" ky="0" algn="b" rotWithShape="0" blurRad="50800" dist="38100" dir="2700000">
              <a:srgbClr val="000000">
                <a:alpha val="43000"/>
              </a:srgbClr>
            </a:outerShdw>
          </a:effectLst>
          <a:uFillTx/>
          <a:latin typeface="+mn-lt"/>
          <a:ea typeface="+mn-ea"/>
          <a:cs typeface="+mn-cs"/>
          <a:sym typeface="Century Gothic"/>
        </a:defRPr>
      </a:lvl1pPr>
      <a:lvl2pPr marL="0" marR="0" indent="0" algn="r" defTabSz="457200" rtl="0" latinLnBrk="0">
        <a:lnSpc>
          <a:spcPct val="100000"/>
        </a:lnSpc>
        <a:spcBef>
          <a:spcPts val="0"/>
        </a:spcBef>
        <a:spcAft>
          <a:spcPts val="0"/>
        </a:spcAft>
        <a:buClrTx/>
        <a:buSzTx/>
        <a:buFontTx/>
        <a:buNone/>
        <a:tabLst/>
        <a:defRPr b="1" baseline="0" cap="none" i="0" spc="0" strike="noStrike" sz="900" u="none">
          <a:solidFill>
            <a:schemeClr val="tx1"/>
          </a:solidFill>
          <a:effectLst>
            <a:outerShdw sx="100000" sy="100000" kx="0" ky="0" algn="b" rotWithShape="0" blurRad="50800" dist="38100" dir="2700000">
              <a:srgbClr val="000000">
                <a:alpha val="43000"/>
              </a:srgbClr>
            </a:outerShdw>
          </a:effectLst>
          <a:uFillTx/>
          <a:latin typeface="+mn-lt"/>
          <a:ea typeface="+mn-ea"/>
          <a:cs typeface="+mn-cs"/>
          <a:sym typeface="Century Gothic"/>
        </a:defRPr>
      </a:lvl2pPr>
      <a:lvl3pPr marL="0" marR="0" indent="0" algn="r" defTabSz="457200" rtl="0" latinLnBrk="0">
        <a:lnSpc>
          <a:spcPct val="100000"/>
        </a:lnSpc>
        <a:spcBef>
          <a:spcPts val="0"/>
        </a:spcBef>
        <a:spcAft>
          <a:spcPts val="0"/>
        </a:spcAft>
        <a:buClrTx/>
        <a:buSzTx/>
        <a:buFontTx/>
        <a:buNone/>
        <a:tabLst/>
        <a:defRPr b="1" baseline="0" cap="none" i="0" spc="0" strike="noStrike" sz="900" u="none">
          <a:solidFill>
            <a:schemeClr val="tx1"/>
          </a:solidFill>
          <a:effectLst>
            <a:outerShdw sx="100000" sy="100000" kx="0" ky="0" algn="b" rotWithShape="0" blurRad="50800" dist="38100" dir="2700000">
              <a:srgbClr val="000000">
                <a:alpha val="43000"/>
              </a:srgbClr>
            </a:outerShdw>
          </a:effectLst>
          <a:uFillTx/>
          <a:latin typeface="+mn-lt"/>
          <a:ea typeface="+mn-ea"/>
          <a:cs typeface="+mn-cs"/>
          <a:sym typeface="Century Gothic"/>
        </a:defRPr>
      </a:lvl3pPr>
      <a:lvl4pPr marL="0" marR="0" indent="0" algn="r" defTabSz="457200" rtl="0" latinLnBrk="0">
        <a:lnSpc>
          <a:spcPct val="100000"/>
        </a:lnSpc>
        <a:spcBef>
          <a:spcPts val="0"/>
        </a:spcBef>
        <a:spcAft>
          <a:spcPts val="0"/>
        </a:spcAft>
        <a:buClrTx/>
        <a:buSzTx/>
        <a:buFontTx/>
        <a:buNone/>
        <a:tabLst/>
        <a:defRPr b="1" baseline="0" cap="none" i="0" spc="0" strike="noStrike" sz="900" u="none">
          <a:solidFill>
            <a:schemeClr val="tx1"/>
          </a:solidFill>
          <a:effectLst>
            <a:outerShdw sx="100000" sy="100000" kx="0" ky="0" algn="b" rotWithShape="0" blurRad="50800" dist="38100" dir="2700000">
              <a:srgbClr val="000000">
                <a:alpha val="43000"/>
              </a:srgbClr>
            </a:outerShdw>
          </a:effectLst>
          <a:uFillTx/>
          <a:latin typeface="+mn-lt"/>
          <a:ea typeface="+mn-ea"/>
          <a:cs typeface="+mn-cs"/>
          <a:sym typeface="Century Gothic"/>
        </a:defRPr>
      </a:lvl4pPr>
      <a:lvl5pPr marL="0" marR="0" indent="0" algn="r" defTabSz="457200" rtl="0" latinLnBrk="0">
        <a:lnSpc>
          <a:spcPct val="100000"/>
        </a:lnSpc>
        <a:spcBef>
          <a:spcPts val="0"/>
        </a:spcBef>
        <a:spcAft>
          <a:spcPts val="0"/>
        </a:spcAft>
        <a:buClrTx/>
        <a:buSzTx/>
        <a:buFontTx/>
        <a:buNone/>
        <a:tabLst/>
        <a:defRPr b="1" baseline="0" cap="none" i="0" spc="0" strike="noStrike" sz="900" u="none">
          <a:solidFill>
            <a:schemeClr val="tx1"/>
          </a:solidFill>
          <a:effectLst>
            <a:outerShdw sx="100000" sy="100000" kx="0" ky="0" algn="b" rotWithShape="0" blurRad="50800" dist="38100" dir="2700000">
              <a:srgbClr val="000000">
                <a:alpha val="43000"/>
              </a:srgbClr>
            </a:outerShdw>
          </a:effectLst>
          <a:uFillTx/>
          <a:latin typeface="+mn-lt"/>
          <a:ea typeface="+mn-ea"/>
          <a:cs typeface="+mn-cs"/>
          <a:sym typeface="Century Gothic"/>
        </a:defRPr>
      </a:lvl5pPr>
      <a:lvl6pPr marL="0" marR="0" indent="0" algn="r" defTabSz="457200" rtl="0" latinLnBrk="0">
        <a:lnSpc>
          <a:spcPct val="100000"/>
        </a:lnSpc>
        <a:spcBef>
          <a:spcPts val="0"/>
        </a:spcBef>
        <a:spcAft>
          <a:spcPts val="0"/>
        </a:spcAft>
        <a:buClrTx/>
        <a:buSzTx/>
        <a:buFontTx/>
        <a:buNone/>
        <a:tabLst/>
        <a:defRPr b="1" baseline="0" cap="none" i="0" spc="0" strike="noStrike" sz="900" u="none">
          <a:solidFill>
            <a:schemeClr val="tx1"/>
          </a:solidFill>
          <a:effectLst>
            <a:outerShdw sx="100000" sy="100000" kx="0" ky="0" algn="b" rotWithShape="0" blurRad="50800" dist="38100" dir="2700000">
              <a:srgbClr val="000000">
                <a:alpha val="43000"/>
              </a:srgbClr>
            </a:outerShdw>
          </a:effectLst>
          <a:uFillTx/>
          <a:latin typeface="+mn-lt"/>
          <a:ea typeface="+mn-ea"/>
          <a:cs typeface="+mn-cs"/>
          <a:sym typeface="Century Gothic"/>
        </a:defRPr>
      </a:lvl6pPr>
      <a:lvl7pPr marL="0" marR="0" indent="0" algn="r" defTabSz="457200" rtl="0" latinLnBrk="0">
        <a:lnSpc>
          <a:spcPct val="100000"/>
        </a:lnSpc>
        <a:spcBef>
          <a:spcPts val="0"/>
        </a:spcBef>
        <a:spcAft>
          <a:spcPts val="0"/>
        </a:spcAft>
        <a:buClrTx/>
        <a:buSzTx/>
        <a:buFontTx/>
        <a:buNone/>
        <a:tabLst/>
        <a:defRPr b="1" baseline="0" cap="none" i="0" spc="0" strike="noStrike" sz="900" u="none">
          <a:solidFill>
            <a:schemeClr val="tx1"/>
          </a:solidFill>
          <a:effectLst>
            <a:outerShdw sx="100000" sy="100000" kx="0" ky="0" algn="b" rotWithShape="0" blurRad="50800" dist="38100" dir="2700000">
              <a:srgbClr val="000000">
                <a:alpha val="43000"/>
              </a:srgbClr>
            </a:outerShdw>
          </a:effectLst>
          <a:uFillTx/>
          <a:latin typeface="+mn-lt"/>
          <a:ea typeface="+mn-ea"/>
          <a:cs typeface="+mn-cs"/>
          <a:sym typeface="Century Gothic"/>
        </a:defRPr>
      </a:lvl7pPr>
      <a:lvl8pPr marL="0" marR="0" indent="0" algn="r" defTabSz="457200" rtl="0" latinLnBrk="0">
        <a:lnSpc>
          <a:spcPct val="100000"/>
        </a:lnSpc>
        <a:spcBef>
          <a:spcPts val="0"/>
        </a:spcBef>
        <a:spcAft>
          <a:spcPts val="0"/>
        </a:spcAft>
        <a:buClrTx/>
        <a:buSzTx/>
        <a:buFontTx/>
        <a:buNone/>
        <a:tabLst/>
        <a:defRPr b="1" baseline="0" cap="none" i="0" spc="0" strike="noStrike" sz="900" u="none">
          <a:solidFill>
            <a:schemeClr val="tx1"/>
          </a:solidFill>
          <a:effectLst>
            <a:outerShdw sx="100000" sy="100000" kx="0" ky="0" algn="b" rotWithShape="0" blurRad="50800" dist="38100" dir="2700000">
              <a:srgbClr val="000000">
                <a:alpha val="43000"/>
              </a:srgbClr>
            </a:outerShdw>
          </a:effectLst>
          <a:uFillTx/>
          <a:latin typeface="+mn-lt"/>
          <a:ea typeface="+mn-ea"/>
          <a:cs typeface="+mn-cs"/>
          <a:sym typeface="Century Gothic"/>
        </a:defRPr>
      </a:lvl8pPr>
      <a:lvl9pPr marL="0" marR="0" indent="0" algn="r" defTabSz="457200" rtl="0" latinLnBrk="0">
        <a:lnSpc>
          <a:spcPct val="100000"/>
        </a:lnSpc>
        <a:spcBef>
          <a:spcPts val="0"/>
        </a:spcBef>
        <a:spcAft>
          <a:spcPts val="0"/>
        </a:spcAft>
        <a:buClrTx/>
        <a:buSzTx/>
        <a:buFontTx/>
        <a:buNone/>
        <a:tabLst/>
        <a:defRPr b="1" baseline="0" cap="none" i="0" spc="0" strike="noStrike" sz="900" u="none">
          <a:solidFill>
            <a:schemeClr val="tx1"/>
          </a:solidFill>
          <a:effectLst>
            <a:outerShdw sx="100000" sy="100000" kx="0" ky="0" algn="b" rotWithShape="0" blurRad="50800" dist="38100" dir="2700000">
              <a:srgbClr val="000000">
                <a:alpha val="43000"/>
              </a:srgbClr>
            </a:outerShdw>
          </a:effectLst>
          <a:uFillTx/>
          <a:latin typeface="+mn-lt"/>
          <a:ea typeface="+mn-ea"/>
          <a:cs typeface="+mn-cs"/>
          <a:sym typeface="Century Gothic"/>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1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CasellaDiTesto 3"/>
          <p:cNvSpPr txBox="1"/>
          <p:nvPr/>
        </p:nvSpPr>
        <p:spPr>
          <a:xfrm>
            <a:off x="1423944" y="781880"/>
            <a:ext cx="5935473" cy="19583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4000">
                <a:solidFill>
                  <a:srgbClr val="FFFFFF"/>
                </a:solidFill>
                <a:latin typeface="+mn-lt"/>
                <a:ea typeface="+mn-ea"/>
                <a:cs typeface="+mn-cs"/>
                <a:sym typeface="Century Gothic"/>
              </a:defRPr>
            </a:pPr>
            <a:r>
              <a:t>Volumetria: le Titolazioni</a:t>
            </a:r>
          </a:p>
          <a:p>
            <a:pPr>
              <a:defRPr sz="4000">
                <a:solidFill>
                  <a:srgbClr val="FFFFFF"/>
                </a:solidFill>
                <a:latin typeface="+mn-lt"/>
                <a:ea typeface="+mn-ea"/>
                <a:cs typeface="+mn-cs"/>
                <a:sym typeface="Century Gothic"/>
              </a:defRPr>
            </a:pPr>
          </a:p>
          <a:p>
            <a:pPr>
              <a:defRPr b="1" sz="4000">
                <a:solidFill>
                  <a:srgbClr val="FFFFFF"/>
                </a:solidFill>
                <a:latin typeface="+mn-lt"/>
                <a:ea typeface="+mn-ea"/>
                <a:cs typeface="+mn-cs"/>
                <a:sym typeface="Century Gothic"/>
              </a:defRPr>
            </a:pPr>
            <a:r>
              <a:t>Titolazioni acido base</a:t>
            </a:r>
          </a:p>
        </p:txBody>
      </p:sp>
      <p:sp>
        <p:nvSpPr>
          <p:cNvPr id="166" name="CasellaDiTesto 4"/>
          <p:cNvSpPr txBox="1"/>
          <p:nvPr/>
        </p:nvSpPr>
        <p:spPr>
          <a:xfrm>
            <a:off x="330640" y="5638801"/>
            <a:ext cx="836386" cy="447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300">
                <a:solidFill>
                  <a:srgbClr val="FFFFFF"/>
                </a:solidFill>
                <a:latin typeface="+mn-lt"/>
                <a:ea typeface="+mn-ea"/>
                <a:cs typeface="+mn-cs"/>
                <a:sym typeface="Century Gothic"/>
              </a:defRPr>
            </a:lvl1pPr>
          </a:lstStyle>
          <a:p>
            <a:pPr/>
            <a:r>
              <a:t>UD. 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CasellaDiTesto 1"/>
          <p:cNvSpPr txBox="1"/>
          <p:nvPr/>
        </p:nvSpPr>
        <p:spPr>
          <a:xfrm>
            <a:off x="337268" y="225899"/>
            <a:ext cx="7762207" cy="4358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000">
                <a:solidFill>
                  <a:srgbClr val="FFFFFF"/>
                </a:solidFill>
                <a:latin typeface="+mn-lt"/>
                <a:ea typeface="+mn-ea"/>
                <a:cs typeface="+mn-cs"/>
                <a:sym typeface="Century Gothic"/>
              </a:defRPr>
            </a:pPr>
            <a:r>
              <a:t>Titolazioni Acido-base</a:t>
            </a:r>
          </a:p>
          <a:p>
            <a:pPr>
              <a:defRPr b="1" sz="2000">
                <a:solidFill>
                  <a:srgbClr val="FFFFFF"/>
                </a:solidFill>
                <a:latin typeface="+mn-lt"/>
                <a:ea typeface="+mn-ea"/>
                <a:cs typeface="+mn-cs"/>
                <a:sym typeface="Century Gothic"/>
              </a:defRPr>
            </a:pPr>
          </a:p>
          <a:p>
            <a:pPr>
              <a:defRPr sz="2000">
                <a:solidFill>
                  <a:srgbClr val="FFFFFF"/>
                </a:solidFill>
                <a:latin typeface="+mn-lt"/>
                <a:ea typeface="+mn-ea"/>
                <a:cs typeface="+mn-cs"/>
                <a:sym typeface="Century Gothic"/>
              </a:defRPr>
            </a:pPr>
            <a:r>
              <a:t>Una titolazione acido-base consiste nel seguire le variazioni di pH causate dall’aggiunta di volumi crescenti Vt di titolante al titolando. In questo caso:</a:t>
            </a:r>
          </a:p>
          <a:p>
            <a:pPr>
              <a:defRPr sz="2000">
                <a:solidFill>
                  <a:srgbClr val="FFFFFF"/>
                </a:solidFill>
                <a:latin typeface="+mn-lt"/>
                <a:ea typeface="+mn-ea"/>
                <a:cs typeface="+mn-cs"/>
                <a:sym typeface="Century Gothic"/>
              </a:defRPr>
            </a:pPr>
          </a:p>
          <a:p>
            <a:pPr>
              <a:defRPr sz="2000">
                <a:solidFill>
                  <a:srgbClr val="FFFFFF"/>
                </a:solidFill>
                <a:latin typeface="+mn-lt"/>
                <a:ea typeface="+mn-ea"/>
                <a:cs typeface="+mn-cs"/>
                <a:sym typeface="Century Gothic"/>
              </a:defRPr>
            </a:pPr>
            <a:r>
              <a:t>Titolante: è una soluzione di un acido o una base forte</a:t>
            </a:r>
          </a:p>
          <a:p>
            <a:pPr>
              <a:defRPr sz="2000">
                <a:solidFill>
                  <a:srgbClr val="FFFFFF"/>
                </a:solidFill>
                <a:latin typeface="+mn-lt"/>
                <a:ea typeface="+mn-ea"/>
                <a:cs typeface="+mn-cs"/>
                <a:sym typeface="Century Gothic"/>
              </a:defRPr>
            </a:pPr>
            <a:r>
              <a:t>Titolando: è una soluzione di una base o di un acido (forte o debole)</a:t>
            </a:r>
          </a:p>
          <a:p>
            <a:pPr>
              <a:defRPr sz="2000">
                <a:solidFill>
                  <a:srgbClr val="FFFFFF"/>
                </a:solidFill>
                <a:latin typeface="+mn-lt"/>
                <a:ea typeface="+mn-ea"/>
                <a:cs typeface="+mn-cs"/>
                <a:sym typeface="Century Gothic"/>
              </a:defRPr>
            </a:pPr>
          </a:p>
          <a:p>
            <a:pPr>
              <a:defRPr b="1" sz="2000">
                <a:solidFill>
                  <a:srgbClr val="FFFFFF"/>
                </a:solidFill>
                <a:latin typeface="+mn-lt"/>
                <a:ea typeface="+mn-ea"/>
                <a:cs typeface="+mn-cs"/>
                <a:sym typeface="Century Gothic"/>
              </a:defRPr>
            </a:pPr>
            <a:r>
              <a:t>La variazione di pH può essere seguita utilizzando un indicatore.</a:t>
            </a:r>
          </a:p>
          <a:p>
            <a:pPr>
              <a:defRPr b="1" sz="2000">
                <a:solidFill>
                  <a:srgbClr val="FFFFFF"/>
                </a:solidFill>
                <a:latin typeface="+mn-lt"/>
                <a:ea typeface="+mn-ea"/>
                <a:cs typeface="+mn-cs"/>
                <a:sym typeface="Century Gothic"/>
              </a:defRPr>
            </a:pPr>
          </a:p>
        </p:txBody>
      </p:sp>
      <p:pic>
        <p:nvPicPr>
          <p:cNvPr id="190" name="Immagine 2" descr="Immagine 2"/>
          <p:cNvPicPr>
            <a:picLocks noChangeAspect="1"/>
          </p:cNvPicPr>
          <p:nvPr/>
        </p:nvPicPr>
        <p:blipFill>
          <a:blip r:embed="rId2">
            <a:extLst/>
          </a:blip>
          <a:stretch>
            <a:fillRect/>
          </a:stretch>
        </p:blipFill>
        <p:spPr>
          <a:xfrm>
            <a:off x="8145195" y="225899"/>
            <a:ext cx="3948332" cy="4714658"/>
          </a:xfrm>
          <a:prstGeom prst="rect">
            <a:avLst/>
          </a:prstGeom>
          <a:ln w="12700">
            <a:miter lim="400000"/>
          </a:ln>
        </p:spPr>
      </p:pic>
      <p:sp>
        <p:nvSpPr>
          <p:cNvPr id="191" name="Rettangolo 3"/>
          <p:cNvSpPr txBox="1"/>
          <p:nvPr/>
        </p:nvSpPr>
        <p:spPr>
          <a:xfrm>
            <a:off x="337268" y="4738447"/>
            <a:ext cx="11517463" cy="1678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b="1">
                <a:solidFill>
                  <a:srgbClr val="FFFFFF"/>
                </a:solidFill>
                <a:latin typeface="+mn-lt"/>
                <a:ea typeface="+mn-ea"/>
                <a:cs typeface="+mn-cs"/>
                <a:sym typeface="Century Gothic"/>
              </a:defRPr>
            </a:pPr>
          </a:p>
          <a:p>
            <a:pPr algn="just">
              <a:defRPr>
                <a:solidFill>
                  <a:srgbClr val="FFFFFF"/>
                </a:solidFill>
                <a:latin typeface="+mn-lt"/>
                <a:ea typeface="+mn-ea"/>
                <a:cs typeface="+mn-cs"/>
                <a:sym typeface="Century Gothic"/>
              </a:defRPr>
            </a:pPr>
          </a:p>
          <a:p>
            <a:pPr algn="just">
              <a:defRPr b="1" sz="2200">
                <a:solidFill>
                  <a:srgbClr val="FFFFFF"/>
                </a:solidFill>
                <a:latin typeface="+mn-lt"/>
                <a:ea typeface="+mn-ea"/>
                <a:cs typeface="+mn-cs"/>
                <a:sym typeface="Century Gothic"/>
              </a:defRPr>
            </a:pPr>
            <a:r>
              <a:t>Gli indicatori sono sostanze ausiliarie che aggiunte in quantità trascurabile rispetto ai reagenti esibiscono marcate variazioni di colore in corrispondenza del punto equivalente.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CasellaDiTesto 1"/>
          <p:cNvSpPr txBox="1"/>
          <p:nvPr/>
        </p:nvSpPr>
        <p:spPr>
          <a:xfrm>
            <a:off x="-5578891" y="-2694459"/>
            <a:ext cx="10766785" cy="38353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200">
                <a:solidFill>
                  <a:srgbClr val="FFFFFF"/>
                </a:solidFill>
                <a:latin typeface="+mn-lt"/>
                <a:ea typeface="+mn-ea"/>
                <a:cs typeface="+mn-cs"/>
                <a:sym typeface="Century Gothic"/>
              </a:defRPr>
            </a:pPr>
            <a:r>
              <a:t>Indicatori acido-base</a:t>
            </a:r>
          </a:p>
          <a:p>
            <a:pPr>
              <a:defRPr sz="2000">
                <a:solidFill>
                  <a:srgbClr val="FFFFFF"/>
                </a:solidFill>
                <a:latin typeface="+mn-lt"/>
                <a:ea typeface="+mn-ea"/>
                <a:cs typeface="+mn-cs"/>
                <a:sym typeface="Century Gothic"/>
              </a:defRPr>
            </a:pPr>
          </a:p>
          <a:p>
            <a:pPr>
              <a:defRPr sz="2000">
                <a:solidFill>
                  <a:srgbClr val="FFFFFF"/>
                </a:solidFill>
                <a:latin typeface="+mn-lt"/>
                <a:ea typeface="+mn-ea"/>
                <a:cs typeface="+mn-cs"/>
                <a:sym typeface="Century Gothic"/>
              </a:defRPr>
            </a:pPr>
            <a:r>
              <a:t>Molecole di coloranti che hanno la proprietà di cambiare colore al variare del pH.</a:t>
            </a:r>
          </a:p>
          <a:p>
            <a:pPr>
              <a:defRPr sz="2000">
                <a:solidFill>
                  <a:srgbClr val="FFFFFF"/>
                </a:solidFill>
                <a:latin typeface="+mn-lt"/>
                <a:ea typeface="+mn-ea"/>
                <a:cs typeface="+mn-cs"/>
                <a:sym typeface="Century Gothic"/>
              </a:defRPr>
            </a:pPr>
          </a:p>
          <a:p>
            <a:pPr>
              <a:defRPr sz="2000">
                <a:solidFill>
                  <a:srgbClr val="FFFFFF"/>
                </a:solidFill>
                <a:latin typeface="+mn-lt"/>
                <a:ea typeface="+mn-ea"/>
                <a:cs typeface="+mn-cs"/>
                <a:sym typeface="Century Gothic"/>
              </a:defRPr>
            </a:pPr>
            <a:r>
              <a:t>Sono generalmente acido o basi deboli, le cui forme acido o base coniugate hanno differenti colori</a:t>
            </a:r>
          </a:p>
          <a:p>
            <a:pPr>
              <a:defRPr sz="2000">
                <a:solidFill>
                  <a:srgbClr val="FFFFFF"/>
                </a:solidFill>
                <a:latin typeface="+mn-lt"/>
                <a:ea typeface="+mn-ea"/>
                <a:cs typeface="+mn-cs"/>
                <a:sym typeface="Century Gothic"/>
              </a:defRPr>
            </a:pPr>
          </a:p>
          <a:p>
            <a:pPr>
              <a:defRPr sz="2000">
                <a:solidFill>
                  <a:srgbClr val="FFFFFF"/>
                </a:solidFill>
                <a:latin typeface="+mn-lt"/>
                <a:ea typeface="+mn-ea"/>
                <a:cs typeface="+mn-cs"/>
                <a:sym typeface="Century Gothic"/>
              </a:defRPr>
            </a:pPr>
            <a:r>
              <a:t>HIn + H</a:t>
            </a:r>
            <a:r>
              <a:rPr baseline="-25000"/>
              <a:t>2</a:t>
            </a:r>
            <a:r>
              <a:t>O ↔ H</a:t>
            </a:r>
            <a:r>
              <a:rPr baseline="-25000"/>
              <a:t>3</a:t>
            </a:r>
            <a:r>
              <a:t>O+ + In-</a:t>
            </a:r>
          </a:p>
          <a:p>
            <a:pPr>
              <a:defRPr sz="2000">
                <a:solidFill>
                  <a:srgbClr val="FFFFFF"/>
                </a:solidFill>
                <a:latin typeface="+mn-lt"/>
                <a:ea typeface="+mn-ea"/>
                <a:cs typeface="+mn-cs"/>
                <a:sym typeface="Century Gothic"/>
              </a:defRPr>
            </a:pPr>
          </a:p>
          <a:p>
            <a:pPr>
              <a:defRPr sz="2000">
                <a:solidFill>
                  <a:srgbClr val="FFFFFF"/>
                </a:solidFill>
                <a:latin typeface="+mn-lt"/>
                <a:ea typeface="+mn-ea"/>
                <a:cs typeface="+mn-cs"/>
                <a:sym typeface="Century Gothic"/>
              </a:defRPr>
            </a:pPr>
            <a:r>
              <a:t>Il colore di HIn (forma indissociata) è differente dal colore di In- (forma dissociata).</a:t>
            </a:r>
          </a:p>
          <a:p>
            <a:pPr>
              <a:defRPr sz="2000">
                <a:solidFill>
                  <a:srgbClr val="FFFFFF"/>
                </a:solidFill>
                <a:latin typeface="+mn-lt"/>
                <a:ea typeface="+mn-ea"/>
                <a:cs typeface="+mn-cs"/>
                <a:sym typeface="Century Gothic"/>
              </a:defRPr>
            </a:pPr>
          </a:p>
          <a:p>
            <a:pPr>
              <a:defRPr sz="2000">
                <a:solidFill>
                  <a:srgbClr val="FFFFFF"/>
                </a:solidFill>
                <a:latin typeface="+mn-lt"/>
                <a:ea typeface="+mn-ea"/>
                <a:cs typeface="+mn-cs"/>
                <a:sym typeface="Century Gothic"/>
              </a:defRPr>
            </a:pPr>
            <a:r>
              <a:t>Gli indicatori rappresentano il metodo più semplice per valutare il pH di una soluzione.</a:t>
            </a:r>
          </a:p>
        </p:txBody>
      </p:sp>
      <p:pic>
        <p:nvPicPr>
          <p:cNvPr id="194" name="Immagine 2" descr="Immagine 2"/>
          <p:cNvPicPr>
            <a:picLocks noChangeAspect="1"/>
          </p:cNvPicPr>
          <p:nvPr/>
        </p:nvPicPr>
        <p:blipFill>
          <a:blip r:embed="rId2">
            <a:extLst/>
          </a:blip>
          <a:stretch>
            <a:fillRect/>
          </a:stretch>
        </p:blipFill>
        <p:spPr>
          <a:xfrm>
            <a:off x="666887" y="4113460"/>
            <a:ext cx="2932768" cy="2582005"/>
          </a:xfrm>
          <a:prstGeom prst="rect">
            <a:avLst/>
          </a:prstGeom>
          <a:ln w="12700">
            <a:miter lim="400000"/>
          </a:ln>
        </p:spPr>
      </p:pic>
      <p:pic>
        <p:nvPicPr>
          <p:cNvPr id="195" name="Immagine 3" descr="Immagine 3"/>
          <p:cNvPicPr>
            <a:picLocks noChangeAspect="1"/>
          </p:cNvPicPr>
          <p:nvPr/>
        </p:nvPicPr>
        <p:blipFill>
          <a:blip r:embed="rId3">
            <a:extLst/>
          </a:blip>
          <a:stretch>
            <a:fillRect/>
          </a:stretch>
        </p:blipFill>
        <p:spPr>
          <a:xfrm>
            <a:off x="5572814" y="4540801"/>
            <a:ext cx="3714752" cy="1381127"/>
          </a:xfrm>
          <a:prstGeom prst="rect">
            <a:avLst/>
          </a:prstGeom>
          <a:ln w="12700">
            <a:miter lim="400000"/>
          </a:ln>
        </p:spPr>
      </p:pic>
      <p:sp>
        <p:nvSpPr>
          <p:cNvPr id="196" name="CasellaDiTesto 4"/>
          <p:cNvSpPr txBox="1"/>
          <p:nvPr/>
        </p:nvSpPr>
        <p:spPr>
          <a:xfrm>
            <a:off x="5462532" y="6181834"/>
            <a:ext cx="4068809" cy="370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FFFFFF"/>
                </a:solidFill>
                <a:latin typeface="+mn-lt"/>
                <a:ea typeface="+mn-ea"/>
                <a:cs typeface="+mn-cs"/>
                <a:sym typeface="Century Gothic"/>
              </a:defRPr>
            </a:lvl1pPr>
          </a:lstStyle>
          <a:p>
            <a:pPr/>
            <a:r>
              <a:t>INCOLORE                     ROSA FUCSIA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CasellaDiTesto 1"/>
          <p:cNvSpPr txBox="1"/>
          <p:nvPr/>
        </p:nvSpPr>
        <p:spPr>
          <a:xfrm>
            <a:off x="454903" y="280334"/>
            <a:ext cx="11320316" cy="207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solidFill>
                  <a:srgbClr val="FFFFFF"/>
                </a:solidFill>
                <a:latin typeface="+mn-lt"/>
                <a:ea typeface="+mn-ea"/>
                <a:cs typeface="+mn-cs"/>
                <a:sym typeface="Century Gothic"/>
              </a:defRPr>
            </a:pPr>
            <a:r>
              <a:t>Intensità di colore dell’indicatore</a:t>
            </a:r>
          </a:p>
          <a:p>
            <a:pPr>
              <a:defRPr>
                <a:solidFill>
                  <a:srgbClr val="FFFFFF"/>
                </a:solidFill>
                <a:latin typeface="+mn-lt"/>
                <a:ea typeface="+mn-ea"/>
                <a:cs typeface="+mn-cs"/>
                <a:sym typeface="Century Gothic"/>
              </a:defRPr>
            </a:pPr>
          </a:p>
          <a:p>
            <a:pPr algn="just">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r>
              <a:t>Per un indicatore, l’intensità del colore osservato è proporzionale alla concentrazione delle specie in soluzione.</a:t>
            </a:r>
          </a:p>
          <a:p>
            <a:pPr>
              <a:defRPr>
                <a:solidFill>
                  <a:srgbClr val="FFFFFF"/>
                </a:solidFill>
                <a:latin typeface="+mn-lt"/>
                <a:ea typeface="+mn-ea"/>
                <a:cs typeface="+mn-cs"/>
                <a:sym typeface="Century Gothic"/>
              </a:defRPr>
            </a:pPr>
            <a:r>
              <a:t>La distinzione tra i due colori è possibile solo se una delle due specie è in concentrazione </a:t>
            </a:r>
          </a:p>
          <a:p>
            <a:pPr>
              <a:defRPr b="1" sz="2000" u="sng">
                <a:solidFill>
                  <a:srgbClr val="FFFFFF"/>
                </a:solidFill>
                <a:latin typeface="+mn-lt"/>
                <a:ea typeface="+mn-ea"/>
                <a:cs typeface="+mn-cs"/>
                <a:sym typeface="Century Gothic"/>
              </a:defRPr>
            </a:pPr>
            <a:r>
              <a:t>10 volte superiore all’altra</a:t>
            </a:r>
            <a:r>
              <a:rPr u="none"/>
              <a:t>.</a:t>
            </a:r>
          </a:p>
        </p:txBody>
      </p:sp>
      <p:pic>
        <p:nvPicPr>
          <p:cNvPr id="199" name="Immagine 2" descr="Immagine 2"/>
          <p:cNvPicPr>
            <a:picLocks noChangeAspect="1"/>
          </p:cNvPicPr>
          <p:nvPr/>
        </p:nvPicPr>
        <p:blipFill>
          <a:blip r:embed="rId2">
            <a:extLst/>
          </a:blip>
          <a:stretch>
            <a:fillRect/>
          </a:stretch>
        </p:blipFill>
        <p:spPr>
          <a:xfrm>
            <a:off x="385488" y="2788130"/>
            <a:ext cx="3267077" cy="3914777"/>
          </a:xfrm>
          <a:prstGeom prst="rect">
            <a:avLst/>
          </a:prstGeom>
          <a:ln w="12700">
            <a:miter lim="400000"/>
          </a:ln>
        </p:spPr>
      </p:pic>
      <p:pic>
        <p:nvPicPr>
          <p:cNvPr id="200" name="Immagine 6" descr="Immagine 6"/>
          <p:cNvPicPr>
            <a:picLocks noChangeAspect="1"/>
          </p:cNvPicPr>
          <p:nvPr/>
        </p:nvPicPr>
        <p:blipFill>
          <a:blip r:embed="rId3">
            <a:extLst/>
          </a:blip>
          <a:stretch>
            <a:fillRect/>
          </a:stretch>
        </p:blipFill>
        <p:spPr>
          <a:xfrm>
            <a:off x="5100959" y="2273230"/>
            <a:ext cx="6858005" cy="4529557"/>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Rectangle 4"/>
          <p:cNvSpPr txBox="1"/>
          <p:nvPr/>
        </p:nvSpPr>
        <p:spPr>
          <a:xfrm>
            <a:off x="880607" y="569843"/>
            <a:ext cx="10417534" cy="47800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50000"/>
              </a:lnSpc>
              <a:spcBef>
                <a:spcPts val="1300"/>
              </a:spcBef>
              <a:defRPr b="1" sz="2300">
                <a:solidFill>
                  <a:srgbClr val="FFFFFF"/>
                </a:solidFill>
                <a:latin typeface="Arial"/>
                <a:ea typeface="Arial"/>
                <a:cs typeface="Arial"/>
                <a:sym typeface="Arial"/>
              </a:defRPr>
            </a:pPr>
            <a:r>
              <a:t>Esercitazione: determinazione Acidità dell’olio di oliva</a:t>
            </a:r>
          </a:p>
          <a:p>
            <a:pPr algn="just">
              <a:lnSpc>
                <a:spcPct val="150000"/>
              </a:lnSpc>
              <a:spcBef>
                <a:spcPts val="1900"/>
              </a:spcBef>
              <a:defRPr>
                <a:solidFill>
                  <a:srgbClr val="FFFFFF"/>
                </a:solidFill>
                <a:latin typeface="Arial"/>
                <a:ea typeface="Arial"/>
                <a:cs typeface="Arial"/>
                <a:sym typeface="Arial"/>
              </a:defRPr>
            </a:pPr>
          </a:p>
          <a:p>
            <a:pPr algn="just">
              <a:lnSpc>
                <a:spcPct val="150000"/>
              </a:lnSpc>
              <a:spcBef>
                <a:spcPts val="1000"/>
              </a:spcBef>
              <a:defRPr>
                <a:solidFill>
                  <a:srgbClr val="FFFFFF"/>
                </a:solidFill>
                <a:latin typeface="Arial"/>
                <a:ea typeface="Arial"/>
                <a:cs typeface="Arial"/>
                <a:sym typeface="Arial"/>
              </a:defRPr>
            </a:pPr>
            <a:r>
              <a:t>L’acidità esprime la </a:t>
            </a:r>
            <a:r>
              <a:rPr b="1" u="sng"/>
              <a:t>percentuale (in peso)</a:t>
            </a:r>
            <a:r>
              <a:t> di acidi grassi liberi nell’olio in esame. </a:t>
            </a:r>
            <a:endParaRPr sz="3200"/>
          </a:p>
          <a:p>
            <a:pPr algn="just">
              <a:lnSpc>
                <a:spcPct val="150000"/>
              </a:lnSpc>
              <a:spcBef>
                <a:spcPts val="1000"/>
              </a:spcBef>
              <a:defRPr>
                <a:solidFill>
                  <a:srgbClr val="FFFFFF"/>
                </a:solidFill>
                <a:latin typeface="Arial"/>
                <a:ea typeface="Arial"/>
                <a:cs typeface="Arial"/>
                <a:sym typeface="Arial"/>
              </a:defRPr>
            </a:pPr>
            <a:r>
              <a:t>Gli acidi grassi liberi sono presenti anche in oli ottenuti da olive sane, ma una volta che si sono formati i triglicerdi, essi vanno incontro ad una progressiva deacilazione, con conseguente aumento dell’acidità libera. Questo è dovuto all’azione di enzimi </a:t>
            </a:r>
            <a:r>
              <a:rPr b="1"/>
              <a:t>(lipasi)</a:t>
            </a:r>
            <a:r>
              <a:t> naturalmente presenti nel frutto. </a:t>
            </a:r>
            <a:endParaRPr sz="3200"/>
          </a:p>
          <a:p>
            <a:pPr algn="just">
              <a:lnSpc>
                <a:spcPct val="150000"/>
              </a:lnSpc>
              <a:spcBef>
                <a:spcPts val="1000"/>
              </a:spcBef>
              <a:defRPr>
                <a:solidFill>
                  <a:srgbClr val="FFFFFF"/>
                </a:solidFill>
                <a:latin typeface="Arial"/>
                <a:ea typeface="Arial"/>
                <a:cs typeface="Arial"/>
                <a:sym typeface="Arial"/>
              </a:defRPr>
            </a:pPr>
            <a:r>
              <a:t>Le lipasi sono responsabili del distacco degli acidi grassi dai trigliceridi (lipolisi). </a:t>
            </a:r>
            <a:endParaRPr sz="3200"/>
          </a:p>
          <a:p>
            <a:pPr algn="just">
              <a:lnSpc>
                <a:spcPct val="150000"/>
              </a:lnSpc>
              <a:spcBef>
                <a:spcPts val="1000"/>
              </a:spcBef>
              <a:defRPr>
                <a:solidFill>
                  <a:srgbClr val="FFFFFF"/>
                </a:solidFill>
                <a:latin typeface="Arial"/>
                <a:ea typeface="Arial"/>
                <a:cs typeface="Arial"/>
                <a:sym typeface="Arial"/>
              </a:defRPr>
            </a:pPr>
            <a:r>
              <a:t>Lo stesso meccanismo lipolitico può essere causato da enzimi prodotti da microrganismi che crescono sul frutto. Quindi la conservazione delle olive in fase pre-molitura in ambienti puliti può influire sulla qualità dell’olio.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Rectangle 4"/>
          <p:cNvSpPr txBox="1"/>
          <p:nvPr/>
        </p:nvSpPr>
        <p:spPr>
          <a:xfrm>
            <a:off x="920362" y="387349"/>
            <a:ext cx="9701919" cy="35510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b="1">
                <a:solidFill>
                  <a:srgbClr val="FFFFFF"/>
                </a:solidFill>
                <a:latin typeface="Arial"/>
                <a:ea typeface="Arial"/>
                <a:cs typeface="Arial"/>
                <a:sym typeface="Arial"/>
              </a:defRPr>
            </a:pPr>
            <a:r>
              <a:t>L’acidità viene determinata attraverso una titolazione acido-base.</a:t>
            </a:r>
            <a:endParaRPr sz="3200"/>
          </a:p>
          <a:p>
            <a:pPr algn="just">
              <a:defRPr b="1">
                <a:solidFill>
                  <a:srgbClr val="FFFFFF"/>
                </a:solidFill>
                <a:latin typeface="Arial"/>
                <a:ea typeface="Arial"/>
                <a:cs typeface="Arial"/>
                <a:sym typeface="Arial"/>
              </a:defRPr>
            </a:pPr>
          </a:p>
          <a:p>
            <a:pPr algn="just">
              <a:defRPr b="1">
                <a:solidFill>
                  <a:srgbClr val="FFFFFF"/>
                </a:solidFill>
                <a:latin typeface="Arial"/>
                <a:ea typeface="Arial"/>
                <a:cs typeface="Arial"/>
                <a:sym typeface="Arial"/>
              </a:defRPr>
            </a:pPr>
          </a:p>
          <a:p>
            <a:pPr algn="just">
              <a:defRPr>
                <a:solidFill>
                  <a:srgbClr val="FFFFFF"/>
                </a:solidFill>
                <a:latin typeface="Arial"/>
                <a:ea typeface="Arial"/>
                <a:cs typeface="Arial"/>
                <a:sym typeface="Arial"/>
              </a:defRPr>
            </a:pPr>
            <a:r>
              <a:t>Ad una quantità nota di olio viene aggiunto un solvente opportuno (lipofilo) e un indicatore acido-base (fenolftaleina). Alla soluzione vengono poi aggiunti volumi noti di KOH ad una concentrazione nota. L’indicatore diventa rosa persistente appena tutti gli acidi grassi liberi hanno reagito con il KOH.</a:t>
            </a:r>
            <a:endParaRPr sz="3200"/>
          </a:p>
          <a:p>
            <a:pPr algn="just">
              <a:defRPr>
                <a:solidFill>
                  <a:srgbClr val="FFFFFF"/>
                </a:solidFill>
                <a:latin typeface="Arial"/>
                <a:ea typeface="Arial"/>
                <a:cs typeface="Arial"/>
                <a:sym typeface="Arial"/>
              </a:defRPr>
            </a:pPr>
          </a:p>
          <a:p>
            <a:pPr algn="just">
              <a:defRPr>
                <a:solidFill>
                  <a:srgbClr val="FFFFFF"/>
                </a:solidFill>
                <a:latin typeface="Arial"/>
                <a:ea typeface="Arial"/>
                <a:cs typeface="Arial"/>
                <a:sym typeface="Arial"/>
              </a:defRPr>
            </a:pPr>
          </a:p>
          <a:p>
            <a:pPr algn="just">
              <a:defRPr>
                <a:solidFill>
                  <a:srgbClr val="FFFFFF"/>
                </a:solidFill>
                <a:latin typeface="Arial"/>
                <a:ea typeface="Arial"/>
                <a:cs typeface="Arial"/>
                <a:sym typeface="Arial"/>
              </a:defRPr>
            </a:pPr>
            <a:r>
              <a:t>A questo punto si calcola la quantità di KOH utilizzata e si risale all’acidità.</a:t>
            </a:r>
            <a:endParaRPr sz="3200"/>
          </a:p>
          <a:p>
            <a:pPr algn="just">
              <a:defRPr>
                <a:solidFill>
                  <a:srgbClr val="FFFFFF"/>
                </a:solidFill>
                <a:latin typeface="Arial"/>
                <a:ea typeface="Arial"/>
                <a:cs typeface="Arial"/>
                <a:sym typeface="Arial"/>
              </a:defRPr>
            </a:pPr>
          </a:p>
          <a:p>
            <a:pPr algn="just">
              <a:defRPr>
                <a:solidFill>
                  <a:srgbClr val="FFFFFF"/>
                </a:solidFill>
                <a:latin typeface="Arial"/>
                <a:ea typeface="Arial"/>
                <a:cs typeface="Arial"/>
                <a:sym typeface="Arial"/>
              </a:defRPr>
            </a:pPr>
            <a:r>
              <a:t>L’acidità indica, in un olio nuovo la qualità delle olive mentre in un olio conservato lo stato di conservazione.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Text Box 3"/>
          <p:cNvSpPr txBox="1"/>
          <p:nvPr/>
        </p:nvSpPr>
        <p:spPr>
          <a:xfrm>
            <a:off x="2026920" y="381000"/>
            <a:ext cx="6995160" cy="54179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solidFill>
                  <a:srgbClr val="FFFFFF"/>
                </a:solidFill>
                <a:latin typeface="Arial"/>
                <a:ea typeface="Arial"/>
                <a:cs typeface="Arial"/>
                <a:sym typeface="Arial"/>
              </a:defRPr>
            </a:pPr>
            <a:r>
              <a:t>REAGENTI</a:t>
            </a:r>
            <a:endParaRPr sz="3200"/>
          </a:p>
          <a:p>
            <a:pPr>
              <a:defRPr>
                <a:solidFill>
                  <a:srgbClr val="FFFFFF"/>
                </a:solidFill>
                <a:latin typeface="Arial"/>
                <a:ea typeface="Arial"/>
                <a:cs typeface="Arial"/>
                <a:sym typeface="Arial"/>
              </a:defRPr>
            </a:pPr>
          </a:p>
          <a:p>
            <a:pPr>
              <a:defRPr>
                <a:solidFill>
                  <a:srgbClr val="FFFFFF"/>
                </a:solidFill>
                <a:latin typeface="Arial"/>
                <a:ea typeface="Arial"/>
                <a:cs typeface="Arial"/>
                <a:sym typeface="Arial"/>
              </a:defRPr>
            </a:pPr>
            <a:r>
              <a:t>Etere etilico</a:t>
            </a:r>
            <a:endParaRPr sz="3200"/>
          </a:p>
          <a:p>
            <a:pPr>
              <a:defRPr>
                <a:solidFill>
                  <a:srgbClr val="FFFFFF"/>
                </a:solidFill>
                <a:latin typeface="Arial"/>
                <a:ea typeface="Arial"/>
                <a:cs typeface="Arial"/>
                <a:sym typeface="Arial"/>
              </a:defRPr>
            </a:pPr>
            <a:r>
              <a:t>Etanolo 95%</a:t>
            </a:r>
            <a:endParaRPr sz="3200"/>
          </a:p>
          <a:p>
            <a:pPr>
              <a:defRPr>
                <a:solidFill>
                  <a:srgbClr val="FFFFFF"/>
                </a:solidFill>
                <a:latin typeface="Arial"/>
                <a:ea typeface="Arial"/>
                <a:cs typeface="Arial"/>
                <a:sym typeface="Arial"/>
              </a:defRPr>
            </a:pPr>
            <a:r>
              <a:t>Soluzione acquosa KOH 0.1 M</a:t>
            </a:r>
            <a:endParaRPr sz="3200"/>
          </a:p>
          <a:p>
            <a:pPr>
              <a:defRPr>
                <a:solidFill>
                  <a:srgbClr val="FFFFFF"/>
                </a:solidFill>
                <a:latin typeface="Arial"/>
                <a:ea typeface="Arial"/>
                <a:cs typeface="Arial"/>
                <a:sym typeface="Arial"/>
              </a:defRPr>
            </a:pPr>
            <a:r>
              <a:t>Soluzione etanolica di fenolftaleina 10 g/l</a:t>
            </a:r>
            <a:endParaRPr sz="3200"/>
          </a:p>
          <a:p>
            <a:pPr>
              <a:defRPr>
                <a:solidFill>
                  <a:srgbClr val="FFFFFF"/>
                </a:solidFill>
                <a:latin typeface="Arial"/>
                <a:ea typeface="Arial"/>
                <a:cs typeface="Arial"/>
                <a:sym typeface="Arial"/>
              </a:defRPr>
            </a:pPr>
          </a:p>
          <a:p>
            <a:pPr>
              <a:defRPr b="1">
                <a:solidFill>
                  <a:srgbClr val="FFFFFF"/>
                </a:solidFill>
                <a:latin typeface="Arial"/>
                <a:ea typeface="Arial"/>
                <a:cs typeface="Arial"/>
                <a:sym typeface="Arial"/>
              </a:defRPr>
            </a:pPr>
            <a:r>
              <a:t>PROCEDURA</a:t>
            </a:r>
            <a:endParaRPr sz="3200"/>
          </a:p>
          <a:p>
            <a:pPr>
              <a:defRPr>
                <a:solidFill>
                  <a:srgbClr val="FFFFFF"/>
                </a:solidFill>
                <a:latin typeface="Arial"/>
                <a:ea typeface="Arial"/>
                <a:cs typeface="Arial"/>
                <a:sym typeface="Arial"/>
              </a:defRPr>
            </a:pPr>
          </a:p>
          <a:p>
            <a:pPr>
              <a:defRPr>
                <a:solidFill>
                  <a:srgbClr val="FFFFFF"/>
                </a:solidFill>
                <a:latin typeface="Arial"/>
                <a:ea typeface="Arial"/>
                <a:cs typeface="Arial"/>
                <a:sym typeface="Arial"/>
              </a:defRPr>
            </a:pPr>
            <a:r>
              <a:t>Pesare in una beuta da 250 ml 5 g di olio</a:t>
            </a:r>
            <a:endParaRPr sz="3200"/>
          </a:p>
          <a:p>
            <a:pPr>
              <a:defRPr>
                <a:solidFill>
                  <a:srgbClr val="FFFFFF"/>
                </a:solidFill>
                <a:latin typeface="Arial"/>
                <a:ea typeface="Arial"/>
                <a:cs typeface="Arial"/>
                <a:sym typeface="Arial"/>
              </a:defRPr>
            </a:pPr>
            <a:r>
              <a:t>Preparare 50 ml di una miscela di etere etilico etanolo 95 % 1:1  aggiungere 1 ml della soluzione di fenolftaleina  e neutralizzare la miscela con alcune gocce di soluzione di KOH 0.1 M fino ad evidente colorazione violetta.</a:t>
            </a:r>
            <a:endParaRPr sz="3200"/>
          </a:p>
          <a:p>
            <a:pPr>
              <a:defRPr>
                <a:solidFill>
                  <a:srgbClr val="FFFFFF"/>
                </a:solidFill>
                <a:latin typeface="Arial"/>
                <a:ea typeface="Arial"/>
                <a:cs typeface="Arial"/>
                <a:sym typeface="Arial"/>
              </a:defRPr>
            </a:pPr>
            <a:r>
              <a:t>Aggiungere la miscela al campione e sciogliere mediante agitazione. La soluzione ritorna incolore per la presenza degli acidi grassi.</a:t>
            </a:r>
            <a:endParaRPr sz="3200"/>
          </a:p>
          <a:p>
            <a:pPr>
              <a:defRPr>
                <a:solidFill>
                  <a:srgbClr val="FFFFFF"/>
                </a:solidFill>
                <a:latin typeface="Arial"/>
                <a:ea typeface="Arial"/>
                <a:cs typeface="Arial"/>
                <a:sym typeface="Arial"/>
              </a:defRPr>
            </a:pPr>
            <a:r>
              <a:t>Titolare facendo defluire lentamente la soluzione titolante di KOH 0.1 M fino al viraggio dell’indicatore (colorazione rosa della fenolftaleina persistente per almeno 10 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Text Box 2"/>
          <p:cNvSpPr txBox="1"/>
          <p:nvPr/>
        </p:nvSpPr>
        <p:spPr>
          <a:xfrm>
            <a:off x="2103120" y="533401"/>
            <a:ext cx="7308834" cy="3017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solidFill>
                  <a:srgbClr val="FFFFFF"/>
                </a:solidFill>
                <a:latin typeface="Arial"/>
                <a:ea typeface="Arial"/>
                <a:cs typeface="Arial"/>
                <a:sym typeface="Arial"/>
              </a:defRPr>
            </a:pPr>
            <a:r>
              <a:t>ESPRESSIONE DEI RISULTATI</a:t>
            </a:r>
            <a:endParaRPr sz="3200"/>
          </a:p>
          <a:p>
            <a:pPr>
              <a:defRPr>
                <a:solidFill>
                  <a:srgbClr val="FFFFFF"/>
                </a:solidFill>
                <a:latin typeface="Arial"/>
                <a:ea typeface="Arial"/>
                <a:cs typeface="Arial"/>
                <a:sym typeface="Arial"/>
              </a:defRPr>
            </a:pPr>
          </a:p>
          <a:p>
            <a:pPr>
              <a:defRPr>
                <a:solidFill>
                  <a:srgbClr val="FFFFFF"/>
                </a:solidFill>
                <a:latin typeface="Arial"/>
                <a:ea typeface="Arial"/>
                <a:cs typeface="Arial"/>
                <a:sym typeface="Arial"/>
              </a:defRPr>
            </a:pPr>
            <a:r>
              <a:t>L’acidità viene espressa come:</a:t>
            </a:r>
            <a:endParaRPr sz="3200"/>
          </a:p>
          <a:p>
            <a:pPr>
              <a:defRPr>
                <a:solidFill>
                  <a:srgbClr val="FFFFFF"/>
                </a:solidFill>
                <a:latin typeface="Arial"/>
                <a:ea typeface="Arial"/>
                <a:cs typeface="Arial"/>
                <a:sym typeface="Arial"/>
              </a:defRPr>
            </a:pPr>
          </a:p>
          <a:p>
            <a:pPr>
              <a:defRPr>
                <a:solidFill>
                  <a:srgbClr val="FFFFFF"/>
                </a:solidFill>
                <a:latin typeface="Arial"/>
                <a:ea typeface="Arial"/>
                <a:cs typeface="Arial"/>
                <a:sym typeface="Arial"/>
              </a:defRPr>
            </a:pPr>
            <a:r>
              <a:t>V*c*(M/1000)*(100/m)</a:t>
            </a:r>
            <a:endParaRPr sz="3200"/>
          </a:p>
          <a:p>
            <a:pPr>
              <a:defRPr>
                <a:solidFill>
                  <a:srgbClr val="FFFFFF"/>
                </a:solidFill>
                <a:latin typeface="Arial"/>
                <a:ea typeface="Arial"/>
                <a:cs typeface="Arial"/>
                <a:sym typeface="Arial"/>
              </a:defRPr>
            </a:pPr>
          </a:p>
          <a:p>
            <a:pPr>
              <a:defRPr>
                <a:solidFill>
                  <a:srgbClr val="FFFFFF"/>
                </a:solidFill>
                <a:latin typeface="Arial"/>
                <a:ea typeface="Arial"/>
                <a:cs typeface="Arial"/>
                <a:sym typeface="Arial"/>
              </a:defRPr>
            </a:pPr>
            <a:r>
              <a:t>Dove V è il volume in ml della soluzione di KOH usata</a:t>
            </a:r>
            <a:endParaRPr sz="3200"/>
          </a:p>
          <a:p>
            <a:pPr>
              <a:defRPr>
                <a:solidFill>
                  <a:srgbClr val="FFFFFF"/>
                </a:solidFill>
                <a:latin typeface="Arial"/>
                <a:ea typeface="Arial"/>
                <a:cs typeface="Arial"/>
                <a:sym typeface="Arial"/>
              </a:defRPr>
            </a:pPr>
            <a:r>
              <a:t>c è la concentrazione della soluzione di KOH </a:t>
            </a:r>
            <a:endParaRPr sz="3200"/>
          </a:p>
          <a:p>
            <a:pPr>
              <a:defRPr>
                <a:solidFill>
                  <a:srgbClr val="FFFFFF"/>
                </a:solidFill>
                <a:latin typeface="Arial"/>
                <a:ea typeface="Arial"/>
                <a:cs typeface="Arial"/>
                <a:sym typeface="Arial"/>
              </a:defRPr>
            </a:pPr>
            <a:r>
              <a:t>M è il peso molecolare dell’acido adottato per l’espressione dei risultati </a:t>
            </a:r>
            <a:endParaRPr sz="3200"/>
          </a:p>
          <a:p>
            <a:pPr>
              <a:defRPr>
                <a:solidFill>
                  <a:srgbClr val="FFFFFF"/>
                </a:solidFill>
                <a:latin typeface="Arial"/>
                <a:ea typeface="Arial"/>
                <a:cs typeface="Arial"/>
                <a:sym typeface="Arial"/>
              </a:defRPr>
            </a:pPr>
            <a:r>
              <a:t>Acido oleico=282</a:t>
            </a:r>
            <a:endParaRPr sz="3200"/>
          </a:p>
          <a:p>
            <a:pPr>
              <a:defRPr>
                <a:solidFill>
                  <a:srgbClr val="FFFFFF"/>
                </a:solidFill>
                <a:latin typeface="Arial"/>
                <a:ea typeface="Arial"/>
                <a:cs typeface="Arial"/>
                <a:sym typeface="Arial"/>
              </a:defRPr>
            </a:pPr>
            <a:r>
              <a:t>m è il peso in g della sostanza da analizzare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ext Box 2"/>
          <p:cNvSpPr txBox="1"/>
          <p:nvPr/>
        </p:nvSpPr>
        <p:spPr>
          <a:xfrm>
            <a:off x="1677671" y="204789"/>
            <a:ext cx="8801735" cy="442819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b="1" sz="1600">
                <a:solidFill>
                  <a:srgbClr val="FFFFFF"/>
                </a:solidFill>
                <a:latin typeface="Arial"/>
                <a:ea typeface="Arial"/>
                <a:cs typeface="Arial"/>
                <a:sym typeface="Arial"/>
              </a:defRPr>
            </a:pPr>
            <a:r>
              <a:t>OLIO DI OLIVA RAFFINATO</a:t>
            </a:r>
            <a:r>
              <a:rPr b="0"/>
              <a:t> </a:t>
            </a:r>
            <a:endParaRPr sz="3200"/>
          </a:p>
          <a:p>
            <a:pPr algn="just">
              <a:defRPr sz="1600">
                <a:solidFill>
                  <a:srgbClr val="FFFFFF"/>
                </a:solidFill>
                <a:latin typeface="Arial"/>
                <a:ea typeface="Arial"/>
                <a:cs typeface="Arial"/>
                <a:sym typeface="Arial"/>
              </a:defRPr>
            </a:pPr>
          </a:p>
          <a:p>
            <a:pPr algn="just">
              <a:defRPr sz="1600">
                <a:solidFill>
                  <a:srgbClr val="FFFFFF"/>
                </a:solidFill>
                <a:latin typeface="Arial"/>
                <a:ea typeface="Arial"/>
                <a:cs typeface="Arial"/>
                <a:sym typeface="Arial"/>
              </a:defRPr>
            </a:pPr>
            <a:r>
              <a:t>Olio di oliva ottenuto dalla raffinazione dell'olio di oliva vergine, con un tenore di acidità libera, espresso in acido oleico, non superiore a 0,3 g per 100 g e avente le altre caratteristiche conformi a quelle previste per questa categoria.</a:t>
            </a:r>
            <a:endParaRPr sz="3200"/>
          </a:p>
          <a:p>
            <a:pPr algn="just">
              <a:defRPr sz="1600">
                <a:solidFill>
                  <a:srgbClr val="FFFFFF"/>
                </a:solidFill>
                <a:latin typeface="Arial"/>
                <a:ea typeface="Arial"/>
                <a:cs typeface="Arial"/>
                <a:sym typeface="Arial"/>
              </a:defRPr>
            </a:pPr>
            <a:r>
              <a:t> </a:t>
            </a:r>
            <a:endParaRPr sz="3200"/>
          </a:p>
          <a:p>
            <a:pPr algn="just">
              <a:defRPr b="1" sz="1600">
                <a:solidFill>
                  <a:srgbClr val="FFFFFF"/>
                </a:solidFill>
                <a:latin typeface="Arial"/>
                <a:ea typeface="Arial"/>
                <a:cs typeface="Arial"/>
                <a:sym typeface="Arial"/>
              </a:defRPr>
            </a:pPr>
            <a:r>
              <a:t>OLIO DI OLIVA - COMPOSTO DI OLI DI OLIVA RAFFINATI E OLI DI OLIVA VERGINI</a:t>
            </a:r>
            <a:r>
              <a:rPr b="0"/>
              <a:t> </a:t>
            </a:r>
            <a:endParaRPr sz="3200"/>
          </a:p>
          <a:p>
            <a:pPr algn="just">
              <a:defRPr sz="1600">
                <a:solidFill>
                  <a:srgbClr val="FFFFFF"/>
                </a:solidFill>
                <a:latin typeface="Arial"/>
                <a:ea typeface="Arial"/>
                <a:cs typeface="Arial"/>
                <a:sym typeface="Arial"/>
              </a:defRPr>
            </a:pPr>
          </a:p>
          <a:p>
            <a:pPr algn="just">
              <a:defRPr sz="1600">
                <a:solidFill>
                  <a:srgbClr val="FFFFFF"/>
                </a:solidFill>
                <a:latin typeface="Arial"/>
                <a:ea typeface="Arial"/>
                <a:cs typeface="Arial"/>
                <a:sym typeface="Arial"/>
              </a:defRPr>
            </a:pPr>
            <a:r>
              <a:t>Olio di oliva ottenuto dal taglio di olio di oliva raffinato con olio di oliva vergine diverso dall'olio lampante, con un tenore di acidità libera, espresso in acido oleico, non superiore a 1 g per 100 g e avente le altre caratteristiche conformi a quelle previste per questa categoria.</a:t>
            </a:r>
            <a:endParaRPr sz="3200"/>
          </a:p>
          <a:p>
            <a:pPr algn="just">
              <a:defRPr sz="1600">
                <a:solidFill>
                  <a:srgbClr val="FFFFFF"/>
                </a:solidFill>
                <a:latin typeface="Arial"/>
                <a:ea typeface="Arial"/>
                <a:cs typeface="Arial"/>
                <a:sym typeface="Arial"/>
              </a:defRPr>
            </a:pPr>
            <a:r>
              <a:t> </a:t>
            </a:r>
            <a:endParaRPr sz="3200"/>
          </a:p>
          <a:p>
            <a:pPr algn="just">
              <a:defRPr b="1" sz="1600">
                <a:solidFill>
                  <a:srgbClr val="FFFFFF"/>
                </a:solidFill>
                <a:latin typeface="Arial"/>
                <a:ea typeface="Arial"/>
                <a:cs typeface="Arial"/>
                <a:sym typeface="Arial"/>
              </a:defRPr>
            </a:pPr>
            <a:r>
              <a:t>OLIO DI SANSA DI OLIVA GREGGIO </a:t>
            </a:r>
            <a:endParaRPr sz="3200"/>
          </a:p>
          <a:p>
            <a:pPr algn="just">
              <a:defRPr b="1" sz="1600">
                <a:solidFill>
                  <a:srgbClr val="FFFFFF"/>
                </a:solidFill>
                <a:latin typeface="Arial"/>
                <a:ea typeface="Arial"/>
                <a:cs typeface="Arial"/>
                <a:sym typeface="Arial"/>
              </a:defRPr>
            </a:pPr>
          </a:p>
          <a:p>
            <a:pPr algn="just">
              <a:defRPr sz="1600">
                <a:solidFill>
                  <a:srgbClr val="FFFFFF"/>
                </a:solidFill>
                <a:latin typeface="Arial"/>
                <a:ea typeface="Arial"/>
                <a:cs typeface="Arial"/>
                <a:sym typeface="Arial"/>
              </a:defRPr>
            </a:pPr>
            <a:r>
              <a:t>Olio ottenuto dalla sansa d'oliva mediante trattamento con solventi o mediante processi fisici, oppure olio corrispondente all'olio di oliva lampante, fatte salve talune specifiche caratteristiche escluso l'olio ottenuto attraverso la riesterificazione e le miscele con oli di altra natura, e avente le altre caratteristiche conformi a quelle previste per questa categoria.</a:t>
            </a:r>
            <a:endParaRPr sz="3200"/>
          </a:p>
          <a:p>
            <a:pPr algn="just">
              <a:defRPr sz="1600">
                <a:solidFill>
                  <a:srgbClr val="FFFFFF"/>
                </a:solidFill>
                <a:latin typeface="Arial"/>
                <a:ea typeface="Arial"/>
                <a:cs typeface="Arial"/>
                <a:sym typeface="Arial"/>
              </a:defRPr>
            </a:pPr>
            <a:r>
              <a:t>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Rectangle 2"/>
          <p:cNvSpPr txBox="1"/>
          <p:nvPr/>
        </p:nvSpPr>
        <p:spPr>
          <a:xfrm>
            <a:off x="1893570" y="911225"/>
            <a:ext cx="8728710" cy="32843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solidFill>
                  <a:srgbClr val="FFFFFF"/>
                </a:solidFill>
                <a:latin typeface="Arial"/>
                <a:ea typeface="Arial"/>
                <a:cs typeface="Arial"/>
                <a:sym typeface="Arial"/>
              </a:defRPr>
            </a:pPr>
            <a:r>
              <a:t>OLIO DI SANSA DI OLIVA RAFFINATO </a:t>
            </a:r>
            <a:endParaRPr sz="3200"/>
          </a:p>
          <a:p>
            <a:pPr>
              <a:defRPr b="1">
                <a:solidFill>
                  <a:srgbClr val="FFFFFF"/>
                </a:solidFill>
                <a:latin typeface="Arial"/>
                <a:ea typeface="Arial"/>
                <a:cs typeface="Arial"/>
                <a:sym typeface="Arial"/>
              </a:defRPr>
            </a:pPr>
          </a:p>
          <a:p>
            <a:pPr>
              <a:defRPr>
                <a:solidFill>
                  <a:srgbClr val="FFFFFF"/>
                </a:solidFill>
                <a:latin typeface="Arial"/>
                <a:ea typeface="Arial"/>
                <a:cs typeface="Arial"/>
                <a:sym typeface="Arial"/>
              </a:defRPr>
            </a:pPr>
            <a:r>
              <a:t>Olio ottenuto dalla raffinazione dell'olio di sansa di oliva greggio, con un tenore di acidità libera, espresso in acido oleico, non superiore a 0,3 g per 100 g e avente le altre caratteristiche conformi a quelle previste per questa categoria.</a:t>
            </a:r>
            <a:endParaRPr sz="3200"/>
          </a:p>
          <a:p>
            <a:pPr>
              <a:defRPr>
                <a:solidFill>
                  <a:srgbClr val="FFFFFF"/>
                </a:solidFill>
                <a:latin typeface="Arial"/>
                <a:ea typeface="Arial"/>
                <a:cs typeface="Arial"/>
                <a:sym typeface="Arial"/>
              </a:defRPr>
            </a:pPr>
            <a:r>
              <a:t> </a:t>
            </a:r>
            <a:endParaRPr sz="3200"/>
          </a:p>
          <a:p>
            <a:pPr>
              <a:defRPr b="1">
                <a:solidFill>
                  <a:srgbClr val="FFFFFF"/>
                </a:solidFill>
                <a:latin typeface="Arial"/>
                <a:ea typeface="Arial"/>
                <a:cs typeface="Arial"/>
                <a:sym typeface="Arial"/>
              </a:defRPr>
            </a:pPr>
            <a:r>
              <a:t>OLIO DI SANSA DI OLIVA</a:t>
            </a:r>
            <a:r>
              <a:rPr b="0"/>
              <a:t> </a:t>
            </a:r>
            <a:endParaRPr sz="3200"/>
          </a:p>
          <a:p>
            <a:pPr>
              <a:defRPr>
                <a:solidFill>
                  <a:srgbClr val="FFFFFF"/>
                </a:solidFill>
                <a:latin typeface="Arial"/>
                <a:ea typeface="Arial"/>
                <a:cs typeface="Arial"/>
                <a:sym typeface="Arial"/>
              </a:defRPr>
            </a:pPr>
          </a:p>
          <a:p>
            <a:pPr>
              <a:defRPr>
                <a:solidFill>
                  <a:srgbClr val="FFFFFF"/>
                </a:solidFill>
                <a:latin typeface="Arial"/>
                <a:ea typeface="Arial"/>
                <a:cs typeface="Arial"/>
                <a:sym typeface="Arial"/>
              </a:defRPr>
            </a:pPr>
            <a:r>
              <a:t>Olio ottenuto dal taglio di olio di sansa di oliva raffinato e di olio di oliva vergine diverso dall'olio lampante, con un tenore di acidità libera, espresso in acido oleico, non superiore a 1 g per 100 g e avente le altre caratteristiche conformi a quelle previste per questa categoria.</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CasellaDiTesto 1"/>
          <p:cNvSpPr txBox="1"/>
          <p:nvPr/>
        </p:nvSpPr>
        <p:spPr>
          <a:xfrm>
            <a:off x="589058" y="197345"/>
            <a:ext cx="10801848" cy="63022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2200">
                <a:solidFill>
                  <a:srgbClr val="FFFFFF"/>
                </a:solidFill>
                <a:latin typeface="Lucida Grande"/>
                <a:ea typeface="Lucida Grande"/>
                <a:cs typeface="Lucida Grande"/>
                <a:sym typeface="Lucida Grande"/>
              </a:defRPr>
            </a:pPr>
            <a:r>
              <a:t>Indicatore  e intervallo di viraggio  </a:t>
            </a:r>
          </a:p>
          <a:p>
            <a:pPr algn="just">
              <a:defRPr b="1" sz="2000">
                <a:solidFill>
                  <a:srgbClr val="FFFFFF"/>
                </a:solidFill>
                <a:latin typeface="+mn-lt"/>
                <a:ea typeface="+mn-ea"/>
                <a:cs typeface="+mn-cs"/>
                <a:sym typeface="Century Gothic"/>
              </a:defRPr>
            </a:pPr>
          </a:p>
          <a:p>
            <a:pPr algn="just">
              <a:defRPr b="1" sz="2000">
                <a:solidFill>
                  <a:srgbClr val="FFFFFF"/>
                </a:solidFill>
                <a:latin typeface="+mn-lt"/>
                <a:ea typeface="+mn-ea"/>
                <a:cs typeface="+mn-cs"/>
                <a:sym typeface="Century Gothic"/>
              </a:defRPr>
            </a:pPr>
          </a:p>
          <a:p>
            <a:pPr algn="just">
              <a:defRPr b="1" sz="2000">
                <a:solidFill>
                  <a:srgbClr val="FFFFFF"/>
                </a:solidFill>
                <a:latin typeface="+mn-lt"/>
                <a:ea typeface="+mn-ea"/>
                <a:cs typeface="+mn-cs"/>
                <a:sym typeface="Century Gothic"/>
              </a:defRPr>
            </a:pPr>
            <a:r>
              <a:t>HIn</a:t>
            </a:r>
            <a:r>
              <a:rPr b="0"/>
              <a:t> + H</a:t>
            </a:r>
            <a:r>
              <a:rPr b="0" baseline="-25000"/>
              <a:t>2</a:t>
            </a:r>
            <a:r>
              <a:rPr b="0"/>
              <a:t>O ↔ H</a:t>
            </a:r>
            <a:r>
              <a:rPr b="0" baseline="-25000"/>
              <a:t>3</a:t>
            </a:r>
            <a:r>
              <a:rPr b="0"/>
              <a:t>O+ + </a:t>
            </a:r>
            <a:r>
              <a:t>In</a:t>
            </a:r>
            <a:r>
              <a:rPr baseline="30000"/>
              <a:t>-  </a:t>
            </a:r>
            <a:r>
              <a:t>; kIn=Ka</a:t>
            </a:r>
          </a:p>
          <a:p>
            <a:pPr algn="just">
              <a:defRPr b="1">
                <a:solidFill>
                  <a:srgbClr val="FFFFFF"/>
                </a:solidFill>
                <a:latin typeface="Lucida Grande"/>
                <a:ea typeface="Lucida Grande"/>
                <a:cs typeface="Lucida Grande"/>
                <a:sym typeface="Lucida Grande"/>
              </a:defRPr>
            </a:pPr>
          </a:p>
          <a:p>
            <a:pPr algn="just">
              <a:defRPr>
                <a:solidFill>
                  <a:srgbClr val="FFFFFF"/>
                </a:solidFill>
                <a:latin typeface="Lucida Grande"/>
                <a:ea typeface="Lucida Grande"/>
                <a:cs typeface="Lucida Grande"/>
                <a:sym typeface="Lucida Grande"/>
              </a:defRPr>
            </a:pPr>
            <a:r>
              <a:t>In base alla relazione: </a:t>
            </a:r>
            <a:r>
              <a:rPr b="1">
                <a:latin typeface="inherit"/>
                <a:ea typeface="inherit"/>
                <a:cs typeface="inherit"/>
                <a:sym typeface="inherit"/>
              </a:rPr>
              <a:t>pH= pK</a:t>
            </a:r>
            <a:r>
              <a:rPr b="1" baseline="-25000">
                <a:latin typeface="inherit"/>
                <a:ea typeface="inherit"/>
                <a:cs typeface="inherit"/>
                <a:sym typeface="inherit"/>
              </a:rPr>
              <a:t>In</a:t>
            </a:r>
            <a:r>
              <a:rPr b="1">
                <a:latin typeface="inherit"/>
                <a:ea typeface="inherit"/>
                <a:cs typeface="inherit"/>
                <a:sym typeface="inherit"/>
              </a:rPr>
              <a:t> + log ([In</a:t>
            </a:r>
            <a:r>
              <a:rPr b="1" baseline="30000">
                <a:latin typeface="inherit"/>
                <a:ea typeface="inherit"/>
                <a:cs typeface="inherit"/>
                <a:sym typeface="inherit"/>
              </a:rPr>
              <a:t>-</a:t>
            </a:r>
            <a:r>
              <a:rPr b="1">
                <a:latin typeface="inherit"/>
                <a:ea typeface="inherit"/>
                <a:cs typeface="inherit"/>
                <a:sym typeface="inherit"/>
              </a:rPr>
              <a:t>] /[HIn])</a:t>
            </a:r>
          </a:p>
          <a:p>
            <a:pPr algn="just">
              <a:defRPr b="1">
                <a:solidFill>
                  <a:srgbClr val="FFFFFF"/>
                </a:solidFill>
                <a:latin typeface="inherit"/>
                <a:ea typeface="inherit"/>
                <a:cs typeface="inherit"/>
                <a:sym typeface="inherit"/>
              </a:defRPr>
            </a:pPr>
          </a:p>
          <a:p>
            <a:pPr algn="ctr">
              <a:defRPr>
                <a:solidFill>
                  <a:srgbClr val="FFFFFF"/>
                </a:solidFill>
                <a:latin typeface="Lucida Grande"/>
                <a:ea typeface="Lucida Grande"/>
                <a:cs typeface="Lucida Grande"/>
                <a:sym typeface="Lucida Grande"/>
              </a:defRPr>
            </a:pPr>
          </a:p>
          <a:p>
            <a:pPr>
              <a:defRPr>
                <a:solidFill>
                  <a:srgbClr val="FFFFFF"/>
                </a:solidFill>
                <a:latin typeface="Lucida Grande"/>
                <a:ea typeface="Lucida Grande"/>
                <a:cs typeface="Lucida Grande"/>
                <a:sym typeface="Lucida Grande"/>
              </a:defRPr>
            </a:pPr>
            <a:r>
              <a:t>Se [ In</a:t>
            </a:r>
            <a:r>
              <a:rPr baseline="30000"/>
              <a:t>-</a:t>
            </a:r>
            <a:r>
              <a:t>] /[HIn] =10       pH= pK</a:t>
            </a:r>
            <a:r>
              <a:rPr baseline="-25000"/>
              <a:t>In</a:t>
            </a:r>
            <a:r>
              <a:t> + log 10  </a:t>
            </a:r>
            <a:r>
              <a:rPr>
                <a:latin typeface="Wingdings"/>
                <a:ea typeface="Wingdings"/>
                <a:cs typeface="Wingdings"/>
                <a:sym typeface="Wingdings"/>
              </a:rPr>
              <a:t> </a:t>
            </a:r>
            <a:r>
              <a:t>pH = pK</a:t>
            </a:r>
            <a:r>
              <a:rPr baseline="-25000"/>
              <a:t>In</a:t>
            </a:r>
            <a:r>
              <a:t> +1  (prevale colore (B)</a:t>
            </a:r>
          </a:p>
          <a:p>
            <a:pPr>
              <a:defRPr>
                <a:solidFill>
                  <a:srgbClr val="FFFFFF"/>
                </a:solidFill>
                <a:latin typeface="Lucida Grande"/>
                <a:ea typeface="Lucida Grande"/>
                <a:cs typeface="Lucida Grande"/>
                <a:sym typeface="Lucida Grande"/>
              </a:defRPr>
            </a:pPr>
          </a:p>
          <a:p>
            <a:pPr>
              <a:defRPr>
                <a:solidFill>
                  <a:srgbClr val="FFFFFF"/>
                </a:solidFill>
                <a:latin typeface="Lucida Grande"/>
                <a:ea typeface="Lucida Grande"/>
                <a:cs typeface="Lucida Grande"/>
                <a:sym typeface="Lucida Grande"/>
              </a:defRPr>
            </a:pPr>
          </a:p>
          <a:p>
            <a:pPr>
              <a:defRPr>
                <a:solidFill>
                  <a:srgbClr val="FFFFFF"/>
                </a:solidFill>
                <a:latin typeface="Lucida Grande"/>
                <a:ea typeface="Lucida Grande"/>
                <a:cs typeface="Lucida Grande"/>
                <a:sym typeface="Lucida Grande"/>
              </a:defRPr>
            </a:pPr>
            <a:r>
              <a:t>Se [ In</a:t>
            </a:r>
            <a:r>
              <a:rPr baseline="30000"/>
              <a:t>-</a:t>
            </a:r>
            <a:r>
              <a:t>]/[HIn] =0.1 pH= pK</a:t>
            </a:r>
            <a:r>
              <a:rPr baseline="-25000"/>
              <a:t>In</a:t>
            </a:r>
            <a:r>
              <a:t> + log 0.1  pH= pK</a:t>
            </a:r>
            <a:r>
              <a:rPr baseline="-25000"/>
              <a:t>In</a:t>
            </a:r>
            <a:r>
              <a:t> – 1  prevale colore (A)</a:t>
            </a:r>
          </a:p>
          <a:p>
            <a:pPr>
              <a:defRPr>
                <a:solidFill>
                  <a:srgbClr val="FFFFFF"/>
                </a:solidFill>
                <a:latin typeface="Lucida Grande"/>
                <a:ea typeface="Lucida Grande"/>
                <a:cs typeface="Lucida Grande"/>
                <a:sym typeface="Lucida Grande"/>
              </a:defRPr>
            </a:pPr>
          </a:p>
          <a:p>
            <a:pPr algn="ctr">
              <a:defRPr>
                <a:solidFill>
                  <a:srgbClr val="FFFFFF"/>
                </a:solidFill>
                <a:latin typeface="Lucida Grande"/>
                <a:ea typeface="Lucida Grande"/>
                <a:cs typeface="Lucida Grande"/>
                <a:sym typeface="Lucida Grande"/>
              </a:defRPr>
            </a:pPr>
          </a:p>
          <a:p>
            <a:pPr algn="just">
              <a:defRPr b="1">
                <a:solidFill>
                  <a:srgbClr val="FFFFFF"/>
                </a:solidFill>
                <a:latin typeface="inherit"/>
                <a:ea typeface="inherit"/>
                <a:cs typeface="inherit"/>
                <a:sym typeface="inherit"/>
              </a:defRPr>
            </a:pPr>
          </a:p>
          <a:p>
            <a:pPr algn="just">
              <a:defRPr b="1">
                <a:solidFill>
                  <a:srgbClr val="FFFFFF"/>
                </a:solidFill>
                <a:latin typeface="inherit"/>
                <a:ea typeface="inherit"/>
                <a:cs typeface="inherit"/>
                <a:sym typeface="inherit"/>
              </a:defRPr>
            </a:pPr>
            <a:r>
              <a:t>Intervallo di viraggio</a:t>
            </a:r>
            <a:r>
              <a:rPr b="0">
                <a:latin typeface="Lucida Grande"/>
                <a:ea typeface="Lucida Grande"/>
                <a:cs typeface="Lucida Grande"/>
                <a:sym typeface="Lucida Grande"/>
              </a:rPr>
              <a:t>: si definisce intervallo di viraggio l’intervallo di pH in cui si osserva la variazione di colore dell’indicatore.</a:t>
            </a:r>
          </a:p>
          <a:p>
            <a:pPr algn="just">
              <a:defRPr>
                <a:solidFill>
                  <a:srgbClr val="FFFFFF"/>
                </a:solidFill>
                <a:latin typeface="Lucida Grande"/>
                <a:ea typeface="Lucida Grande"/>
                <a:cs typeface="Lucida Grande"/>
                <a:sym typeface="Lucida Grande"/>
              </a:defRPr>
            </a:pPr>
          </a:p>
          <a:p>
            <a:pPr algn="just">
              <a:defRPr>
                <a:solidFill>
                  <a:srgbClr val="FFFFFF"/>
                </a:solidFill>
                <a:latin typeface="Lucida Grande"/>
                <a:ea typeface="Lucida Grande"/>
                <a:cs typeface="Lucida Grande"/>
                <a:sym typeface="Lucida Grande"/>
              </a:defRPr>
            </a:pPr>
            <a:r>
              <a:t>Nella maggior parte dei casi è di due unità di pH intorno al pK</a:t>
            </a:r>
            <a:r>
              <a:rPr baseline="-25000"/>
              <a:t>In</a:t>
            </a:r>
            <a:endParaRPr baseline="-25000"/>
          </a:p>
          <a:p>
            <a:pPr algn="just">
              <a:defRPr>
                <a:solidFill>
                  <a:srgbClr val="FFFFFF"/>
                </a:solidFill>
                <a:latin typeface="Lucida Grande"/>
                <a:ea typeface="Lucida Grande"/>
                <a:cs typeface="Lucida Grande"/>
                <a:sym typeface="Lucida Grande"/>
              </a:defRPr>
            </a:pPr>
          </a:p>
          <a:p>
            <a:pPr algn="ctr">
              <a:defRPr b="1" sz="2400">
                <a:solidFill>
                  <a:srgbClr val="FFFFFF"/>
                </a:solidFill>
                <a:latin typeface="inherit"/>
                <a:ea typeface="inherit"/>
                <a:cs typeface="inherit"/>
                <a:sym typeface="inherit"/>
              </a:defRPr>
            </a:pPr>
            <a:r>
              <a:t>pH= pK</a:t>
            </a:r>
            <a:r>
              <a:rPr baseline="-25000"/>
              <a:t>In</a:t>
            </a:r>
            <a:r>
              <a:t> ± 1</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CasellaDiTesto 3"/>
          <p:cNvSpPr txBox="1"/>
          <p:nvPr/>
        </p:nvSpPr>
        <p:spPr>
          <a:xfrm>
            <a:off x="268034" y="627181"/>
            <a:ext cx="8358307" cy="564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150000"/>
              </a:lnSpc>
              <a:defRPr sz="1900">
                <a:solidFill>
                  <a:srgbClr val="FFFFFF"/>
                </a:solidFill>
                <a:latin typeface="+mn-lt"/>
                <a:ea typeface="+mn-ea"/>
                <a:cs typeface="+mn-cs"/>
                <a:sym typeface="Century Gothic"/>
              </a:defRPr>
            </a:pPr>
            <a:r>
              <a:t>Il lavoro di laboratorio comporta molto spesso la necessità di determinare la quantità di uno o più composti presenti in un campione. </a:t>
            </a:r>
            <a:r>
              <a:rPr b="1"/>
              <a:t>Analisi quantitativa di un campione</a:t>
            </a:r>
            <a:r>
              <a:t>.</a:t>
            </a:r>
          </a:p>
          <a:p>
            <a:pPr algn="just">
              <a:lnSpc>
                <a:spcPct val="150000"/>
              </a:lnSpc>
              <a:defRPr sz="1900">
                <a:solidFill>
                  <a:srgbClr val="FFFFFF"/>
                </a:solidFill>
                <a:latin typeface="+mn-lt"/>
                <a:ea typeface="+mn-ea"/>
                <a:cs typeface="+mn-cs"/>
                <a:sym typeface="Century Gothic"/>
              </a:defRPr>
            </a:pPr>
          </a:p>
          <a:p>
            <a:pPr algn="just">
              <a:lnSpc>
                <a:spcPct val="150000"/>
              </a:lnSpc>
              <a:defRPr sz="1900">
                <a:solidFill>
                  <a:srgbClr val="FFFFFF"/>
                </a:solidFill>
                <a:latin typeface="+mn-lt"/>
                <a:ea typeface="+mn-ea"/>
                <a:cs typeface="+mn-cs"/>
                <a:sym typeface="Century Gothic"/>
              </a:defRPr>
            </a:pPr>
            <a:r>
              <a:t>Una delle tecniche chimiche di impiego universale per la determinazione della concentrazione di soluti è la </a:t>
            </a:r>
            <a:r>
              <a:rPr b="1"/>
              <a:t>titolazione</a:t>
            </a:r>
            <a:r>
              <a:t>, che costituisce uno dei metodi analitici basati sull’analisi volumetrica.</a:t>
            </a:r>
          </a:p>
          <a:p>
            <a:pPr algn="just">
              <a:lnSpc>
                <a:spcPct val="150000"/>
              </a:lnSpc>
              <a:defRPr sz="1900">
                <a:solidFill>
                  <a:srgbClr val="FFFFFF"/>
                </a:solidFill>
                <a:latin typeface="+mn-lt"/>
                <a:ea typeface="+mn-ea"/>
                <a:cs typeface="+mn-cs"/>
                <a:sym typeface="Century Gothic"/>
              </a:defRPr>
            </a:pPr>
          </a:p>
          <a:p>
            <a:pPr algn="just">
              <a:lnSpc>
                <a:spcPct val="150000"/>
              </a:lnSpc>
              <a:defRPr sz="1900">
                <a:solidFill>
                  <a:srgbClr val="FFFFFF"/>
                </a:solidFill>
                <a:latin typeface="+mn-lt"/>
                <a:ea typeface="+mn-ea"/>
                <a:cs typeface="+mn-cs"/>
                <a:sym typeface="Century Gothic"/>
              </a:defRPr>
            </a:pPr>
            <a:r>
              <a:t>Una titolazione consiste nella lenta aggiunta di volumi, accuratamente misurati, di una soluzione a concentrazione nota ad una seconda soluzione di concentrazione incognita, in condizioni tali per cui le sostanze disciolte reagiscano </a:t>
            </a:r>
            <a:r>
              <a:rPr b="1"/>
              <a:t>quantitativamente</a:t>
            </a:r>
            <a:r>
              <a:t>, </a:t>
            </a:r>
            <a:r>
              <a:rPr b="1"/>
              <a:t>rapidamente</a:t>
            </a:r>
            <a:r>
              <a:t> e </a:t>
            </a:r>
            <a:r>
              <a:rPr b="1"/>
              <a:t>senza reazioni collaterali</a:t>
            </a:r>
            <a:r>
              <a:t>.</a:t>
            </a:r>
          </a:p>
        </p:txBody>
      </p:sp>
      <p:sp>
        <p:nvSpPr>
          <p:cNvPr id="169" name="CasellaDiTesto 5"/>
          <p:cNvSpPr txBox="1"/>
          <p:nvPr/>
        </p:nvSpPr>
        <p:spPr>
          <a:xfrm>
            <a:off x="268034" y="17580"/>
            <a:ext cx="2399068" cy="370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solidFill>
                  <a:srgbClr val="FFFFFF"/>
                </a:solidFill>
                <a:latin typeface="+mn-lt"/>
                <a:ea typeface="+mn-ea"/>
                <a:cs typeface="+mn-cs"/>
                <a:sym typeface="Century Gothic"/>
              </a:defRPr>
            </a:lvl1pPr>
          </a:lstStyle>
          <a:p>
            <a:pPr/>
            <a:r>
              <a:t>Metodi VOLUMETRICI</a:t>
            </a:r>
          </a:p>
        </p:txBody>
      </p:sp>
      <p:pic>
        <p:nvPicPr>
          <p:cNvPr id="170" name="Immagine 6" descr="Immagine 6"/>
          <p:cNvPicPr>
            <a:picLocks noChangeAspect="1"/>
          </p:cNvPicPr>
          <p:nvPr/>
        </p:nvPicPr>
        <p:blipFill>
          <a:blip r:embed="rId2">
            <a:extLst/>
          </a:blip>
          <a:stretch>
            <a:fillRect/>
          </a:stretch>
        </p:blipFill>
        <p:spPr>
          <a:xfrm>
            <a:off x="9054434" y="1479771"/>
            <a:ext cx="2960148" cy="395362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CasellaDiTesto 1"/>
          <p:cNvSpPr txBox="1"/>
          <p:nvPr/>
        </p:nvSpPr>
        <p:spPr>
          <a:xfrm>
            <a:off x="575806" y="291549"/>
            <a:ext cx="6581131" cy="517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latin typeface="Lucida Grande"/>
                <a:ea typeface="Lucida Grande"/>
                <a:cs typeface="Lucida Grande"/>
                <a:sym typeface="Lucida Grande"/>
              </a:defRPr>
            </a:pPr>
            <a:r>
              <a:t>Per seguire l’andamento di una titolazione è utile usufruire di rappresentazioni grafiche. </a:t>
            </a:r>
            <a:endParaRPr>
              <a:solidFill>
                <a:srgbClr val="FFFFFF"/>
              </a:solidFill>
            </a:endParaRPr>
          </a:p>
          <a:p>
            <a:pPr algn="just">
              <a:defRPr>
                <a:latin typeface="Lucida Grande"/>
                <a:ea typeface="Lucida Grande"/>
                <a:cs typeface="Lucida Grande"/>
                <a:sym typeface="Lucida Grande"/>
              </a:defRPr>
            </a:pPr>
          </a:p>
          <a:p>
            <a:pPr algn="just">
              <a:defRPr>
                <a:latin typeface="Lucida Grande"/>
                <a:ea typeface="Lucida Grande"/>
                <a:cs typeface="Lucida Grande"/>
                <a:sym typeface="Lucida Grande"/>
              </a:defRPr>
            </a:pPr>
            <a:r>
              <a:t>Una </a:t>
            </a:r>
            <a:r>
              <a:rPr b="1">
                <a:latin typeface="inherit"/>
                <a:ea typeface="inherit"/>
                <a:cs typeface="inherit"/>
                <a:sym typeface="inherit"/>
              </a:rPr>
              <a:t>curva</a:t>
            </a:r>
            <a:r>
              <a:t>di </a:t>
            </a:r>
            <a:r>
              <a:rPr b="1">
                <a:latin typeface="inherit"/>
                <a:ea typeface="inherit"/>
                <a:cs typeface="inherit"/>
                <a:sym typeface="inherit"/>
              </a:rPr>
              <a:t>titolazione</a:t>
            </a:r>
            <a:r>
              <a:t> è ottenuta riportando i valori numerici di un parametro del sistema, che varia durante la titolazione, in funzione della quantità di titolante aggiunto.</a:t>
            </a:r>
            <a:endParaRPr>
              <a:solidFill>
                <a:srgbClr val="FFFFFF"/>
              </a:solidFill>
            </a:endParaRPr>
          </a:p>
          <a:p>
            <a:pPr algn="just">
              <a:defRPr>
                <a:latin typeface="Lucida Grande"/>
                <a:ea typeface="Lucida Grande"/>
                <a:cs typeface="Lucida Grande"/>
                <a:sym typeface="Lucida Grande"/>
              </a:defRPr>
            </a:pPr>
          </a:p>
          <a:p>
            <a:pPr algn="just">
              <a:defRPr>
                <a:latin typeface="Lucida Grande"/>
                <a:ea typeface="Lucida Grande"/>
                <a:cs typeface="Lucida Grande"/>
                <a:sym typeface="Lucida Grande"/>
              </a:defRPr>
            </a:pPr>
            <a:r>
              <a:t>Per le titolazioni acido-base si segue la variazione del pH in funzione del volume di titolante aggiunto.</a:t>
            </a:r>
            <a:endParaRPr>
              <a:solidFill>
                <a:srgbClr val="FFFFFF"/>
              </a:solidFill>
            </a:endParaRPr>
          </a:p>
          <a:p>
            <a:pPr algn="just">
              <a:defRPr>
                <a:latin typeface="Lucida Grande"/>
                <a:ea typeface="Lucida Grande"/>
                <a:cs typeface="Lucida Grande"/>
                <a:sym typeface="Lucida Grande"/>
              </a:defRPr>
            </a:pPr>
          </a:p>
          <a:p>
            <a:pPr algn="just">
              <a:defRPr>
                <a:latin typeface="Lucida Grande"/>
                <a:ea typeface="Lucida Grande"/>
                <a:cs typeface="Lucida Grande"/>
                <a:sym typeface="Lucida Grande"/>
              </a:defRPr>
            </a:pPr>
            <a:r>
              <a:t>La figura mostra una curva di titolazione acido forte – base forte. L’andamento della curva mostra chiaramente che, in un primo tratto, fino all’aggiunta del 90% circa del volume equivalente di titolante, il pH della soluzione non varia molto. </a:t>
            </a:r>
            <a:endParaRPr>
              <a:solidFill>
                <a:srgbClr val="FFFFFF"/>
              </a:solidFill>
            </a:endParaRPr>
          </a:p>
          <a:p>
            <a:pPr algn="just">
              <a:defRPr>
                <a:latin typeface="Lucida Grande"/>
                <a:ea typeface="Lucida Grande"/>
                <a:cs typeface="Lucida Grande"/>
                <a:sym typeface="Lucida Grande"/>
              </a:defRPr>
            </a:pPr>
          </a:p>
          <a:p>
            <a:pPr algn="just">
              <a:defRPr>
                <a:latin typeface="Lucida Grande"/>
                <a:ea typeface="Lucida Grande"/>
                <a:cs typeface="Lucida Grande"/>
                <a:sym typeface="Lucida Grande"/>
              </a:defRPr>
            </a:pPr>
            <a:r>
              <a:t>In corrispondenza del punto equivalente vi è un notevole salto di pH per piccolissime aggiunte di titolante.</a:t>
            </a:r>
          </a:p>
        </p:txBody>
      </p:sp>
      <p:pic>
        <p:nvPicPr>
          <p:cNvPr id="217" name="Immagine 2" descr="Immagine 2"/>
          <p:cNvPicPr>
            <a:picLocks noChangeAspect="1"/>
          </p:cNvPicPr>
          <p:nvPr/>
        </p:nvPicPr>
        <p:blipFill>
          <a:blip r:embed="rId2">
            <a:extLst/>
          </a:blip>
          <a:stretch>
            <a:fillRect/>
          </a:stretch>
        </p:blipFill>
        <p:spPr>
          <a:xfrm>
            <a:off x="186107" y="291547"/>
            <a:ext cx="11676245" cy="5950228"/>
          </a:xfrm>
          <a:prstGeom prst="rect">
            <a:avLst/>
          </a:prstGeom>
          <a:ln w="12700">
            <a:miter lim="400000"/>
          </a:ln>
        </p:spPr>
      </p:pic>
      <p:pic>
        <p:nvPicPr>
          <p:cNvPr id="218" name="Immagine 3" descr="Immagine 3"/>
          <p:cNvPicPr>
            <a:picLocks noChangeAspect="1"/>
          </p:cNvPicPr>
          <p:nvPr/>
        </p:nvPicPr>
        <p:blipFill>
          <a:blip r:embed="rId3">
            <a:extLst/>
          </a:blip>
          <a:stretch>
            <a:fillRect/>
          </a:stretch>
        </p:blipFill>
        <p:spPr>
          <a:xfrm>
            <a:off x="1809878" y="1241167"/>
            <a:ext cx="1907931" cy="3272203"/>
          </a:xfrm>
          <a:prstGeom prst="rect">
            <a:avLst/>
          </a:prstGeom>
          <a:ln w="12700">
            <a:miter lim="400000"/>
          </a:ln>
        </p:spPr>
      </p:pic>
      <p:sp>
        <p:nvSpPr>
          <p:cNvPr id="219" name="Rettangolo 4"/>
          <p:cNvSpPr txBox="1"/>
          <p:nvPr/>
        </p:nvSpPr>
        <p:spPr>
          <a:xfrm>
            <a:off x="6692693" y="1699978"/>
            <a:ext cx="4501407" cy="1209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424242"/>
                </a:solidFill>
                <a:latin typeface="+mn-lt"/>
                <a:ea typeface="+mn-ea"/>
                <a:cs typeface="+mn-cs"/>
                <a:sym typeface="Century Gothic"/>
              </a:defRPr>
            </a:lvl1pPr>
          </a:lstStyle>
          <a:p>
            <a:pPr/>
            <a:r>
              <a:t>Curva di titolazione acido forte base forte. Una soluzione 0.100 M di NaOH è aggiunta a 25.0 ml di una soluzione 0.100 M di HCl</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Immagine 1" descr="Immagine 1"/>
          <p:cNvPicPr>
            <a:picLocks noChangeAspect="1"/>
          </p:cNvPicPr>
          <p:nvPr/>
        </p:nvPicPr>
        <p:blipFill>
          <a:blip r:embed="rId2">
            <a:extLst/>
          </a:blip>
          <a:stretch>
            <a:fillRect/>
          </a:stretch>
        </p:blipFill>
        <p:spPr>
          <a:xfrm>
            <a:off x="5300869" y="86855"/>
            <a:ext cx="6665846" cy="6222801"/>
          </a:xfrm>
          <a:prstGeom prst="rect">
            <a:avLst/>
          </a:prstGeom>
          <a:ln w="12700">
            <a:miter lim="400000"/>
          </a:ln>
        </p:spPr>
      </p:pic>
      <p:sp>
        <p:nvSpPr>
          <p:cNvPr id="222" name="Rettangolo 2"/>
          <p:cNvSpPr txBox="1"/>
          <p:nvPr/>
        </p:nvSpPr>
        <p:spPr>
          <a:xfrm>
            <a:off x="271004" y="351902"/>
            <a:ext cx="4657021" cy="5400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b="1">
                <a:solidFill>
                  <a:srgbClr val="FFFFFF"/>
                </a:solidFill>
                <a:latin typeface="+mn-lt"/>
                <a:ea typeface="+mn-ea"/>
                <a:cs typeface="+mn-cs"/>
                <a:sym typeface="Century Gothic"/>
              </a:defRPr>
            </a:pPr>
            <a:r>
              <a:t>Curva di titolazione e concentrazione in funzione della concentrazione di analita e titolante</a:t>
            </a:r>
          </a:p>
          <a:p>
            <a:pPr algn="just">
              <a:defRPr b="1">
                <a:solidFill>
                  <a:srgbClr val="FFFFFF"/>
                </a:solidFill>
                <a:latin typeface="+mn-lt"/>
                <a:ea typeface="+mn-ea"/>
                <a:cs typeface="+mn-cs"/>
                <a:sym typeface="Century Gothic"/>
              </a:defRPr>
            </a:pPr>
          </a:p>
          <a:p>
            <a:pPr algn="just">
              <a:lnSpc>
                <a:spcPct val="150000"/>
              </a:lnSpc>
              <a:defRPr>
                <a:solidFill>
                  <a:srgbClr val="FFFFFF"/>
                </a:solidFill>
                <a:latin typeface="+mn-lt"/>
                <a:ea typeface="+mn-ea"/>
                <a:cs typeface="+mn-cs"/>
                <a:sym typeface="Century Gothic"/>
              </a:defRPr>
            </a:pPr>
            <a:r>
              <a:t>Curve di titolazione acido forte – base forte, per differenti concentrazioni iniziali di acido (titolando) e di base (titolante).</a:t>
            </a:r>
          </a:p>
          <a:p>
            <a:pPr algn="just">
              <a:defRPr>
                <a:solidFill>
                  <a:srgbClr val="FFFFFF"/>
                </a:solidFill>
                <a:latin typeface="+mn-lt"/>
                <a:ea typeface="+mn-ea"/>
                <a:cs typeface="+mn-cs"/>
                <a:sym typeface="Century Gothic"/>
              </a:defRPr>
            </a:pPr>
          </a:p>
          <a:p>
            <a:pPr algn="just">
              <a:defRPr>
                <a:solidFill>
                  <a:srgbClr val="FFFFFF"/>
                </a:solidFill>
                <a:latin typeface="+mn-lt"/>
                <a:ea typeface="+mn-ea"/>
                <a:cs typeface="+mn-cs"/>
                <a:sym typeface="Century Gothic"/>
              </a:defRPr>
            </a:pPr>
          </a:p>
          <a:p>
            <a:pPr algn="just">
              <a:lnSpc>
                <a:spcPct val="150000"/>
              </a:lnSpc>
              <a:defRPr>
                <a:solidFill>
                  <a:srgbClr val="FFFFFF"/>
                </a:solidFill>
                <a:latin typeface="+mn-lt"/>
                <a:ea typeface="+mn-ea"/>
                <a:cs typeface="+mn-cs"/>
                <a:sym typeface="Century Gothic"/>
              </a:defRPr>
            </a:pPr>
            <a:br/>
            <a:r>
              <a:t>In una titolazione di un acido forte di concentrazione 1.0 M (curva A), in corrispondenza del punto equivalente si osserva un notevole salto di pH per piccolissime aggiunte di base.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Rectangle 8"/>
          <p:cNvSpPr/>
          <p:nvPr/>
        </p:nvSpPr>
        <p:spPr>
          <a:xfrm>
            <a:off x="0" y="0"/>
            <a:ext cx="12192000" cy="6858000"/>
          </a:xfrm>
          <a:prstGeom prst="rect">
            <a:avLst/>
          </a:prstGeom>
          <a:blipFill>
            <a:blip r:embed="rId2"/>
            <a:stretch>
              <a:fillRect/>
            </a:stretch>
          </a:blipFill>
          <a:ln w="12700">
            <a:miter lim="400000"/>
          </a:ln>
        </p:spPr>
        <p:txBody>
          <a:bodyPr lIns="45718" tIns="45718" rIns="45718" bIns="45718" anchor="ctr"/>
          <a:lstStyle/>
          <a:p>
            <a:pPr algn="ctr">
              <a:defRPr>
                <a:solidFill>
                  <a:srgbClr val="FFFFFF"/>
                </a:solidFill>
                <a:latin typeface="+mn-lt"/>
                <a:ea typeface="+mn-ea"/>
                <a:cs typeface="+mn-cs"/>
                <a:sym typeface="Century Gothic"/>
              </a:defRPr>
            </a:pPr>
          </a:p>
        </p:txBody>
      </p:sp>
      <p:sp>
        <p:nvSpPr>
          <p:cNvPr id="225" name="CasellaDiTesto 1"/>
          <p:cNvSpPr txBox="1"/>
          <p:nvPr/>
        </p:nvSpPr>
        <p:spPr>
          <a:xfrm>
            <a:off x="6466185" y="299259"/>
            <a:ext cx="5031167" cy="558401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gn="just">
              <a:lnSpc>
                <a:spcPct val="90000"/>
              </a:lnSpc>
              <a:spcBef>
                <a:spcPts val="600"/>
              </a:spcBef>
              <a:buClr>
                <a:srgbClr val="000000"/>
              </a:buClr>
              <a:buSzPct val="100000"/>
              <a:buFont typeface="Arial"/>
              <a:buChar char="•"/>
              <a:defRPr b="1" cap="small">
                <a:gradFill flip="none" rotWithShape="1">
                  <a:gsLst>
                    <a:gs pos="0">
                      <a:srgbClr val="FFFFFF"/>
                    </a:gs>
                    <a:gs pos="100000">
                      <a:srgbClr val="BFBFBF"/>
                    </a:gs>
                  </a:gsLst>
                  <a:lin ang="5580000" scaled="0"/>
                </a:gradFill>
                <a:effectLst>
                  <a:outerShdw sx="100000" sy="100000" kx="0" ky="0" algn="b" rotWithShape="0" blurRad="50800" dist="12700" dir="13860000">
                    <a:srgbClr val="000000">
                      <a:alpha val="20000"/>
                    </a:srgbClr>
                  </a:outerShdw>
                </a:effectLst>
                <a:latin typeface="+mn-lt"/>
                <a:ea typeface="+mn-ea"/>
                <a:cs typeface="+mn-cs"/>
                <a:sym typeface="Century Gothic"/>
              </a:defRPr>
            </a:pPr>
            <a:r>
              <a:t>Curva di titolazione e concentrazione</a:t>
            </a:r>
            <a:endParaRPr sz="2000"/>
          </a:p>
          <a:p>
            <a:pPr algn="just">
              <a:lnSpc>
                <a:spcPct val="90000"/>
              </a:lnSpc>
              <a:spcBef>
                <a:spcPts val="600"/>
              </a:spcBef>
              <a:buClr>
                <a:srgbClr val="000000"/>
              </a:buClr>
              <a:buSzPct val="100000"/>
              <a:buFont typeface="Arial"/>
              <a:buChar char="•"/>
              <a:defRPr b="1" cap="small" sz="2000">
                <a:gradFill flip="none" rotWithShape="1">
                  <a:gsLst>
                    <a:gs pos="0">
                      <a:srgbClr val="FFFFFF"/>
                    </a:gs>
                    <a:gs pos="100000">
                      <a:srgbClr val="BFBFBF"/>
                    </a:gs>
                  </a:gsLst>
                  <a:lin ang="5580000" scaled="0"/>
                </a:gradFill>
                <a:effectLst>
                  <a:outerShdw sx="100000" sy="100000" kx="0" ky="0" algn="b" rotWithShape="0" blurRad="50800" dist="12700" dir="13860000">
                    <a:srgbClr val="000000">
                      <a:alpha val="20000"/>
                    </a:srgbClr>
                  </a:outerShdw>
                </a:effectLst>
                <a:latin typeface="+mn-lt"/>
                <a:ea typeface="+mn-ea"/>
                <a:cs typeface="+mn-cs"/>
                <a:sym typeface="Century Gothic"/>
              </a:defRPr>
            </a:pPr>
          </a:p>
          <a:p>
            <a:pPr algn="just">
              <a:lnSpc>
                <a:spcPct val="90000"/>
              </a:lnSpc>
              <a:spcBef>
                <a:spcPts val="600"/>
              </a:spcBef>
              <a:defRPr b="1" sz="1600">
                <a:solidFill>
                  <a:srgbClr val="E2E2E2"/>
                </a:solidFill>
                <a:latin typeface="+mn-lt"/>
                <a:ea typeface="+mn-ea"/>
                <a:cs typeface="+mn-cs"/>
                <a:sym typeface="Century Gothic"/>
              </a:defRPr>
            </a:pPr>
            <a:r>
              <a:t>Curve di titolazione acido forte – base forte, per differenti concentrazioni iniziali di acido (titolando) e di base (titolante).</a:t>
            </a:r>
            <a:br/>
            <a:r>
              <a:t>In una titolazione di un acido forte di concentrazione 1.0 M (curva A), in corrispondenza del punto equivalente si osserva un notevole salto di pH per piccolissime aggiunte di base.</a:t>
            </a:r>
          </a:p>
          <a:p>
            <a:pPr algn="just">
              <a:lnSpc>
                <a:spcPct val="90000"/>
              </a:lnSpc>
              <a:spcBef>
                <a:spcPts val="600"/>
              </a:spcBef>
              <a:buClr>
                <a:srgbClr val="000000"/>
              </a:buClr>
              <a:buSzPct val="100000"/>
              <a:buFont typeface="Arial"/>
              <a:buChar char="•"/>
              <a:defRPr b="1" sz="1600">
                <a:solidFill>
                  <a:srgbClr val="E2E2E2"/>
                </a:solidFill>
                <a:latin typeface="+mn-lt"/>
                <a:ea typeface="+mn-ea"/>
                <a:cs typeface="+mn-cs"/>
                <a:sym typeface="Century Gothic"/>
              </a:defRPr>
            </a:pPr>
          </a:p>
          <a:p>
            <a:pPr algn="just">
              <a:lnSpc>
                <a:spcPct val="200000"/>
              </a:lnSpc>
              <a:spcBef>
                <a:spcPts val="600"/>
              </a:spcBef>
              <a:buClr>
                <a:srgbClr val="000000"/>
              </a:buClr>
              <a:buSzPct val="100000"/>
              <a:buFont typeface="Arial"/>
              <a:buChar char="•"/>
              <a:defRPr b="1" sz="1600">
                <a:solidFill>
                  <a:srgbClr val="E2E2E2"/>
                </a:solidFill>
                <a:latin typeface="+mn-lt"/>
                <a:ea typeface="+mn-ea"/>
                <a:cs typeface="+mn-cs"/>
                <a:sym typeface="Century Gothic"/>
              </a:defRPr>
            </a:pPr>
            <a:r>
              <a:t>L’andamento delle curve B, C e D è simile a quello della curva A, </a:t>
            </a:r>
            <a:r>
              <a:rPr sz="2000" u="sng">
                <a:solidFill>
                  <a:srgbClr val="FF0000"/>
                </a:solidFill>
              </a:rPr>
              <a:t>ma il salto </a:t>
            </a:r>
            <a:r>
              <a:t>di pH in corrispondenza del punto equivalente è tanto minore quanto più diluita è la soluzione.</a:t>
            </a:r>
          </a:p>
        </p:txBody>
      </p:sp>
      <p:sp>
        <p:nvSpPr>
          <p:cNvPr id="226" name="Rounded Rectangle 7"/>
          <p:cNvSpPr/>
          <p:nvPr/>
        </p:nvSpPr>
        <p:spPr>
          <a:xfrm>
            <a:off x="652924" y="620720"/>
            <a:ext cx="5441895" cy="5272133"/>
          </a:xfrm>
          <a:prstGeom prst="roundRect">
            <a:avLst>
              <a:gd name="adj" fmla="val 3812"/>
            </a:avLst>
          </a:prstGeom>
          <a:solidFill>
            <a:srgbClr val="FFFFFF"/>
          </a:solidFill>
          <a:ln w="38100" cap="rnd">
            <a:solidFill>
              <a:srgbClr val="2F353D"/>
            </a:solidFill>
          </a:ln>
        </p:spPr>
        <p:txBody>
          <a:bodyPr lIns="45718" tIns="45718" rIns="45718" bIns="45718" anchor="ctr"/>
          <a:lstStyle/>
          <a:p>
            <a:pPr algn="ctr">
              <a:defRPr>
                <a:solidFill>
                  <a:srgbClr val="FFFFFF"/>
                </a:solidFill>
                <a:latin typeface="+mn-lt"/>
                <a:ea typeface="+mn-ea"/>
                <a:cs typeface="+mn-cs"/>
                <a:sym typeface="Century Gothic"/>
              </a:defRPr>
            </a:pPr>
          </a:p>
        </p:txBody>
      </p:sp>
      <p:pic>
        <p:nvPicPr>
          <p:cNvPr id="227" name="Immagine 3" descr="Immagine 3"/>
          <p:cNvPicPr>
            <a:picLocks noChangeAspect="1"/>
          </p:cNvPicPr>
          <p:nvPr/>
        </p:nvPicPr>
        <p:blipFill>
          <a:blip r:embed="rId3">
            <a:extLst/>
          </a:blip>
          <a:stretch>
            <a:fillRect/>
          </a:stretch>
        </p:blipFill>
        <p:spPr>
          <a:xfrm>
            <a:off x="1274675" y="1107310"/>
            <a:ext cx="4451373" cy="415551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Immagine 6" descr="Immagine 6"/>
          <p:cNvPicPr>
            <a:picLocks noChangeAspect="1"/>
          </p:cNvPicPr>
          <p:nvPr/>
        </p:nvPicPr>
        <p:blipFill>
          <a:blip r:embed="rId2">
            <a:extLst/>
          </a:blip>
          <a:srcRect l="0" t="0" r="4" b="3"/>
          <a:stretch>
            <a:fillRect/>
          </a:stretch>
        </p:blipFill>
        <p:spPr>
          <a:xfrm>
            <a:off x="415970" y="239217"/>
            <a:ext cx="3416697" cy="31896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10" y="0"/>
                </a:moveTo>
                <a:cubicBezTo>
                  <a:pt x="318" y="0"/>
                  <a:pt x="0" y="341"/>
                  <a:pt x="0" y="761"/>
                </a:cubicBezTo>
                <a:lnTo>
                  <a:pt x="0" y="20842"/>
                </a:lnTo>
                <a:cubicBezTo>
                  <a:pt x="0" y="21262"/>
                  <a:pt x="318" y="21600"/>
                  <a:pt x="710" y="21600"/>
                </a:cubicBezTo>
                <a:lnTo>
                  <a:pt x="20892" y="21600"/>
                </a:lnTo>
                <a:cubicBezTo>
                  <a:pt x="21284" y="21600"/>
                  <a:pt x="21600" y="21262"/>
                  <a:pt x="21600" y="20842"/>
                </a:cubicBezTo>
                <a:lnTo>
                  <a:pt x="21600" y="761"/>
                </a:lnTo>
                <a:cubicBezTo>
                  <a:pt x="21600" y="341"/>
                  <a:pt x="21284" y="0"/>
                  <a:pt x="20892" y="0"/>
                </a:cubicBezTo>
                <a:lnTo>
                  <a:pt x="710" y="0"/>
                </a:lnTo>
                <a:close/>
              </a:path>
            </a:pathLst>
          </a:custGeom>
          <a:ln w="38100">
            <a:solidFill>
              <a:srgbClr val="2F353D"/>
            </a:solidFill>
          </a:ln>
        </p:spPr>
      </p:pic>
      <p:sp>
        <p:nvSpPr>
          <p:cNvPr id="230" name="CasellaDiTesto 4"/>
          <p:cNvSpPr txBox="1"/>
          <p:nvPr/>
        </p:nvSpPr>
        <p:spPr>
          <a:xfrm>
            <a:off x="4187083" y="522316"/>
            <a:ext cx="7754151" cy="39052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90000"/>
              </a:lnSpc>
              <a:spcBef>
                <a:spcPts val="600"/>
              </a:spcBef>
              <a:buClr>
                <a:srgbClr val="FFFFFF"/>
              </a:buClr>
              <a:buSzPct val="100000"/>
              <a:buFont typeface="Arial"/>
              <a:buChar char="•"/>
              <a:defRPr cap="small" sz="2200">
                <a:gradFill flip="none" rotWithShape="1">
                  <a:gsLst>
                    <a:gs pos="0">
                      <a:srgbClr val="FFFFFF"/>
                    </a:gs>
                    <a:gs pos="100000">
                      <a:srgbClr val="BFBFBF"/>
                    </a:gs>
                  </a:gsLst>
                  <a:lin ang="5580000" scaled="0"/>
                </a:gradFill>
                <a:effectLst>
                  <a:outerShdw sx="100000" sy="100000" kx="0" ky="0" algn="b" rotWithShape="0" blurRad="50800" dist="12700" dir="13860000">
                    <a:srgbClr val="000000">
                      <a:alpha val="20000"/>
                    </a:srgbClr>
                  </a:outerShdw>
                </a:effectLst>
                <a:latin typeface="+mn-lt"/>
                <a:ea typeface="+mn-ea"/>
                <a:cs typeface="+mn-cs"/>
                <a:sym typeface="Century Gothic"/>
              </a:defRPr>
            </a:pPr>
            <a:r>
              <a:t>Nel caso di reattivi a concentrazione 1.0 M e 1.0·10</a:t>
            </a:r>
            <a:r>
              <a:rPr baseline="30000"/>
              <a:t>-1</a:t>
            </a:r>
            <a:r>
              <a:t> M si ha una forte variazione di pH e di conseguenza un errore nella determinazione del punto equivalente quasi insignificante.</a:t>
            </a:r>
            <a:endParaRPr>
              <a:solidFill>
                <a:srgbClr val="FFFFFF"/>
              </a:solidFill>
            </a:endParaRPr>
          </a:p>
          <a:p>
            <a:pPr algn="just">
              <a:lnSpc>
                <a:spcPct val="90000"/>
              </a:lnSpc>
              <a:spcBef>
                <a:spcPts val="600"/>
              </a:spcBef>
              <a:defRPr cap="small" sz="2200">
                <a:solidFill>
                  <a:srgbClr val="FFFFFF"/>
                </a:solidFill>
                <a:effectLst>
                  <a:outerShdw sx="100000" sy="100000" kx="0" ky="0" algn="b" rotWithShape="0" blurRad="50800" dist="12700" dir="13860000">
                    <a:srgbClr val="000000">
                      <a:alpha val="20000"/>
                    </a:srgbClr>
                  </a:outerShdw>
                </a:effectLst>
                <a:latin typeface="+mn-lt"/>
                <a:ea typeface="+mn-ea"/>
                <a:cs typeface="+mn-cs"/>
                <a:sym typeface="Century Gothic"/>
              </a:defRPr>
            </a:pPr>
            <a:br/>
            <a:r>
              <a:rPr>
                <a:gradFill flip="none" rotWithShape="1">
                  <a:gsLst>
                    <a:gs pos="0">
                      <a:srgbClr val="FFFFFF"/>
                    </a:gs>
                    <a:gs pos="100000">
                      <a:srgbClr val="BFBFBF"/>
                    </a:gs>
                  </a:gsLst>
                  <a:lin ang="5580000" scaled="0"/>
                </a:gradFill>
              </a:rPr>
              <a:t>Per soluzioni diluite, per le quali il salto di pH intono al punto equivalente si riduce notevolmente (fino a diventare di circa 2 unità di pH, nel caso delle soluzioni 1.0·10</a:t>
            </a:r>
            <a:r>
              <a:rPr baseline="30000">
                <a:gradFill flip="none" rotWithShape="1">
                  <a:gsLst>
                    <a:gs pos="0">
                      <a:srgbClr val="FFFFFF"/>
                    </a:gs>
                    <a:gs pos="100000">
                      <a:srgbClr val="BFBFBF"/>
                    </a:gs>
                  </a:gsLst>
                  <a:lin ang="5580000" scaled="0"/>
                </a:gradFill>
              </a:rPr>
              <a:t>-3 </a:t>
            </a:r>
            <a:r>
              <a:rPr>
                <a:gradFill flip="none" rotWithShape="1">
                  <a:gsLst>
                    <a:gs pos="0">
                      <a:srgbClr val="FFFFFF"/>
                    </a:gs>
                    <a:gs pos="100000">
                      <a:srgbClr val="BFBFBF"/>
                    </a:gs>
                  </a:gsLst>
                  <a:lin ang="5580000" scaled="0"/>
                </a:gradFill>
              </a:rPr>
              <a:t>M), l’errore nella determinazione aumenta. È stimabile nell’ordine dello 0.1% nel caso di soluzioni 1.0·10</a:t>
            </a:r>
            <a:r>
              <a:rPr baseline="30000">
                <a:gradFill flip="none" rotWithShape="1">
                  <a:gsLst>
                    <a:gs pos="0">
                      <a:srgbClr val="FFFFFF"/>
                    </a:gs>
                    <a:gs pos="100000">
                      <a:srgbClr val="BFBFBF"/>
                    </a:gs>
                  </a:gsLst>
                  <a:lin ang="5580000" scaled="0"/>
                </a:gradFill>
              </a:rPr>
              <a:t>-2</a:t>
            </a:r>
            <a:r>
              <a:rPr>
                <a:gradFill flip="none" rotWithShape="1">
                  <a:gsLst>
                    <a:gs pos="0">
                      <a:srgbClr val="FFFFFF"/>
                    </a:gs>
                    <a:gs pos="100000">
                      <a:srgbClr val="BFBFBF"/>
                    </a:gs>
                  </a:gsLst>
                  <a:lin ang="5580000" scaled="0"/>
                </a:gradFill>
              </a:rPr>
              <a:t> M, e del 1% nel caso di soluzioni 1.0·10</a:t>
            </a:r>
            <a:r>
              <a:rPr baseline="30000">
                <a:gradFill flip="none" rotWithShape="1">
                  <a:gsLst>
                    <a:gs pos="0">
                      <a:srgbClr val="FFFFFF"/>
                    </a:gs>
                    <a:gs pos="100000">
                      <a:srgbClr val="BFBFBF"/>
                    </a:gs>
                  </a:gsLst>
                  <a:lin ang="5580000" scaled="0"/>
                </a:gradFill>
              </a:rPr>
              <a:t>-3</a:t>
            </a:r>
            <a:r>
              <a:rPr>
                <a:gradFill flip="none" rotWithShape="1">
                  <a:gsLst>
                    <a:gs pos="0">
                      <a:srgbClr val="FFFFFF"/>
                    </a:gs>
                    <a:gs pos="100000">
                      <a:srgbClr val="BFBFBF"/>
                    </a:gs>
                  </a:gsLst>
                  <a:lin ang="5580000" scaled="0"/>
                </a:gradFill>
              </a:rPr>
              <a:t> M l’errore nella determinazione aumenta.</a:t>
            </a:r>
          </a:p>
        </p:txBody>
      </p:sp>
      <p:sp>
        <p:nvSpPr>
          <p:cNvPr id="231" name="CasellaDiTesto 8"/>
          <p:cNvSpPr txBox="1"/>
          <p:nvPr/>
        </p:nvSpPr>
        <p:spPr>
          <a:xfrm>
            <a:off x="708327" y="5225311"/>
            <a:ext cx="10987377" cy="7670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90000"/>
              </a:lnSpc>
              <a:spcBef>
                <a:spcPts val="600"/>
              </a:spcBef>
              <a:buClr>
                <a:srgbClr val="FFFFFF"/>
              </a:buClr>
              <a:buSzPct val="100000"/>
              <a:buFont typeface="Arial"/>
              <a:buChar char="•"/>
              <a:defRPr cap="small" sz="2300">
                <a:gradFill flip="none" rotWithShape="1">
                  <a:gsLst>
                    <a:gs pos="0">
                      <a:srgbClr val="FFFFFF"/>
                    </a:gs>
                    <a:gs pos="100000">
                      <a:srgbClr val="BFBFBF"/>
                    </a:gs>
                  </a:gsLst>
                  <a:lin ang="5580000" scaled="0"/>
                </a:gradFill>
                <a:effectLst>
                  <a:outerShdw sx="100000" sy="100000" kx="0" ky="0" algn="b" rotWithShape="0" blurRad="50800" dist="12700" dir="13860000">
                    <a:srgbClr val="000000">
                      <a:alpha val="20000"/>
                    </a:srgbClr>
                  </a:outerShdw>
                </a:effectLst>
                <a:latin typeface="+mn-lt"/>
                <a:ea typeface="+mn-ea"/>
                <a:cs typeface="+mn-cs"/>
                <a:sym typeface="Century Gothic"/>
              </a:defRPr>
            </a:pPr>
            <a:r>
              <a:t>In generale, non è possibile eseguire titolazioni acido forte- base forte con reattivi di concentrazione inferiore a 1.0·10</a:t>
            </a:r>
            <a:r>
              <a:rPr baseline="30000"/>
              <a:t>-3</a:t>
            </a:r>
            <a:r>
              <a:t> M.</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CasellaDiTesto 3"/>
          <p:cNvSpPr txBox="1"/>
          <p:nvPr/>
        </p:nvSpPr>
        <p:spPr>
          <a:xfrm>
            <a:off x="430031" y="235968"/>
            <a:ext cx="11040389" cy="48846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a:solidFill>
                  <a:srgbClr val="FFFFFF"/>
                </a:solidFill>
                <a:latin typeface="+mn-lt"/>
                <a:ea typeface="+mn-ea"/>
                <a:cs typeface="+mn-cs"/>
                <a:sym typeface="Century Gothic"/>
              </a:defRPr>
            </a:pPr>
          </a:p>
          <a:p>
            <a:pPr algn="just">
              <a:defRPr b="1">
                <a:solidFill>
                  <a:srgbClr val="FFFFFF"/>
                </a:solidFill>
                <a:latin typeface="+mn-lt"/>
                <a:ea typeface="+mn-ea"/>
                <a:cs typeface="+mn-cs"/>
                <a:sym typeface="Century Gothic"/>
              </a:defRPr>
            </a:pPr>
            <a:r>
              <a:t>SCELTA DELL’INDICATORE</a:t>
            </a:r>
          </a:p>
          <a:p>
            <a:pPr algn="just">
              <a:defRPr>
                <a:solidFill>
                  <a:srgbClr val="FFFFFF"/>
                </a:solidFill>
                <a:latin typeface="+mn-lt"/>
                <a:ea typeface="+mn-ea"/>
                <a:cs typeface="+mn-cs"/>
                <a:sym typeface="Century Gothic"/>
              </a:defRPr>
            </a:pPr>
            <a:br>
              <a:rPr b="1"/>
            </a:br>
            <a:r>
              <a:t>La scelta dell’indicatore dovrebbe essere fatta in modo tale che il viraggio avvenga esattamente al pH corrispondente al punto equivalente.</a:t>
            </a:r>
            <a:br/>
            <a:r>
              <a:t>Ciò non è sempre possibile: si sceglie un indicatore che abbia un pK</a:t>
            </a:r>
            <a:r>
              <a:rPr baseline="-25000"/>
              <a:t>In</a:t>
            </a:r>
            <a:r>
              <a:t> quanto più vicino è possibile al pH della soluzione al punto equivalente.</a:t>
            </a:r>
          </a:p>
          <a:p>
            <a:pPr algn="just">
              <a:defRPr>
                <a:solidFill>
                  <a:srgbClr val="FFFFFF"/>
                </a:solidFill>
                <a:latin typeface="+mn-lt"/>
                <a:ea typeface="+mn-ea"/>
                <a:cs typeface="+mn-cs"/>
                <a:sym typeface="Century Gothic"/>
              </a:defRPr>
            </a:pPr>
          </a:p>
          <a:p>
            <a:pPr algn="just">
              <a:defRPr>
                <a:solidFill>
                  <a:srgbClr val="FFFFFF"/>
                </a:solidFill>
                <a:latin typeface="+mn-lt"/>
                <a:ea typeface="+mn-ea"/>
                <a:cs typeface="+mn-cs"/>
                <a:sym typeface="Century Gothic"/>
              </a:defRPr>
            </a:pPr>
            <a:r>
              <a:t>In generale:</a:t>
            </a:r>
          </a:p>
          <a:p>
            <a:pPr algn="just">
              <a:defRPr>
                <a:solidFill>
                  <a:srgbClr val="FFFFFF"/>
                </a:solidFill>
                <a:latin typeface="+mn-lt"/>
                <a:ea typeface="+mn-ea"/>
                <a:cs typeface="+mn-cs"/>
                <a:sym typeface="Century Gothic"/>
              </a:defRPr>
            </a:pPr>
            <a:br/>
          </a:p>
          <a:p>
            <a:pPr algn="just">
              <a:defRPr b="1">
                <a:solidFill>
                  <a:srgbClr val="FFFFFF"/>
                </a:solidFill>
                <a:latin typeface="+mn-lt"/>
                <a:ea typeface="+mn-ea"/>
                <a:cs typeface="+mn-cs"/>
                <a:sym typeface="Century Gothic"/>
              </a:defRPr>
            </a:pPr>
            <a:r>
              <a:t>in una titolazione acido-base, l’indicatore scelto deve avere un intervallo di viraggio compreso nella variazione di pH che si osserva in corrispondenza del punto equivalente.</a:t>
            </a:r>
          </a:p>
          <a:p>
            <a:pPr algn="just">
              <a:defRPr>
                <a:solidFill>
                  <a:srgbClr val="FFFFFF"/>
                </a:solidFill>
                <a:latin typeface="+mn-lt"/>
                <a:ea typeface="+mn-ea"/>
                <a:cs typeface="+mn-cs"/>
                <a:sym typeface="Century Gothic"/>
              </a:defRPr>
            </a:pPr>
            <a:br>
              <a:rPr b="1"/>
            </a:br>
            <a:r>
              <a:t>In tal modo, in prossimità del punto equivalente, si osserverà una brusca variazione di colore della soluzione, dovuta al viraggio dell’indicatore.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5" name="Immagine 4" descr="Immagine 4"/>
          <p:cNvPicPr>
            <a:picLocks noChangeAspect="1"/>
          </p:cNvPicPr>
          <p:nvPr/>
        </p:nvPicPr>
        <p:blipFill>
          <a:blip r:embed="rId2">
            <a:extLst/>
          </a:blip>
          <a:stretch>
            <a:fillRect/>
          </a:stretch>
        </p:blipFill>
        <p:spPr>
          <a:xfrm>
            <a:off x="415968" y="239217"/>
            <a:ext cx="6633226" cy="6192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9" y="0"/>
                </a:moveTo>
                <a:cubicBezTo>
                  <a:pt x="318" y="0"/>
                  <a:pt x="0" y="340"/>
                  <a:pt x="0" y="760"/>
                </a:cubicBezTo>
                <a:lnTo>
                  <a:pt x="0" y="20840"/>
                </a:lnTo>
                <a:cubicBezTo>
                  <a:pt x="0" y="21260"/>
                  <a:pt x="318" y="21600"/>
                  <a:pt x="709" y="21600"/>
                </a:cubicBezTo>
                <a:lnTo>
                  <a:pt x="20891" y="21600"/>
                </a:lnTo>
                <a:cubicBezTo>
                  <a:pt x="21282" y="21600"/>
                  <a:pt x="21600" y="21260"/>
                  <a:pt x="21600" y="20840"/>
                </a:cubicBezTo>
                <a:lnTo>
                  <a:pt x="21600" y="760"/>
                </a:lnTo>
                <a:cubicBezTo>
                  <a:pt x="21600" y="340"/>
                  <a:pt x="21281" y="0"/>
                  <a:pt x="20891" y="0"/>
                </a:cubicBezTo>
                <a:lnTo>
                  <a:pt x="709" y="0"/>
                </a:lnTo>
                <a:close/>
              </a:path>
            </a:pathLst>
          </a:custGeom>
          <a:ln w="38100">
            <a:solidFill>
              <a:srgbClr val="2F353D"/>
            </a:solidFill>
          </a:ln>
        </p:spPr>
      </p:pic>
      <p:sp>
        <p:nvSpPr>
          <p:cNvPr id="236" name="CasellaDiTesto 6"/>
          <p:cNvSpPr txBox="1"/>
          <p:nvPr/>
        </p:nvSpPr>
        <p:spPr>
          <a:xfrm>
            <a:off x="7360919" y="440780"/>
            <a:ext cx="4369393" cy="49372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2400">
                <a:solidFill>
                  <a:srgbClr val="FFFFFF"/>
                </a:solidFill>
                <a:latin typeface="+mn-lt"/>
                <a:ea typeface="+mn-ea"/>
                <a:cs typeface="+mn-cs"/>
                <a:sym typeface="Century Gothic"/>
              </a:defRPr>
            </a:pPr>
            <a:r>
              <a:t>Nel caso della titolazione acido forte – base forte si ha una ampia possibilità di scelta. Per concentrazioni 0.1 M, il pH al punto finale varia tra pH ~ 4.0 e pH ~ 10.0. </a:t>
            </a:r>
          </a:p>
          <a:p>
            <a:pPr algn="just">
              <a:defRPr sz="2400">
                <a:solidFill>
                  <a:srgbClr val="FFFFFF"/>
                </a:solidFill>
                <a:latin typeface="+mn-lt"/>
                <a:ea typeface="+mn-ea"/>
                <a:cs typeface="+mn-cs"/>
                <a:sym typeface="Century Gothic"/>
              </a:defRPr>
            </a:pPr>
          </a:p>
          <a:p>
            <a:pPr algn="just">
              <a:defRPr sz="2400">
                <a:solidFill>
                  <a:srgbClr val="FFFFFF"/>
                </a:solidFill>
                <a:latin typeface="+mn-lt"/>
                <a:ea typeface="+mn-ea"/>
                <a:cs typeface="+mn-cs"/>
                <a:sym typeface="Century Gothic"/>
              </a:defRPr>
            </a:pPr>
          </a:p>
          <a:p>
            <a:pPr algn="just">
              <a:defRPr sz="2400">
                <a:solidFill>
                  <a:srgbClr val="FFFFFF"/>
                </a:solidFill>
                <a:latin typeface="+mn-lt"/>
                <a:ea typeface="+mn-ea"/>
                <a:cs typeface="+mn-cs"/>
                <a:sym typeface="Century Gothic"/>
              </a:defRPr>
            </a:pPr>
          </a:p>
          <a:p>
            <a:pPr algn="just">
              <a:defRPr b="1" sz="2400">
                <a:solidFill>
                  <a:srgbClr val="FF0000"/>
                </a:solidFill>
                <a:latin typeface="+mn-lt"/>
                <a:ea typeface="+mn-ea"/>
                <a:cs typeface="+mn-cs"/>
                <a:sym typeface="Century Gothic"/>
              </a:defRPr>
            </a:pPr>
            <a:r>
              <a:t>Qualsiasi indicatore con un pK</a:t>
            </a:r>
            <a:r>
              <a:rPr baseline="-25000"/>
              <a:t>In</a:t>
            </a:r>
            <a:r>
              <a:t> compreso tra 4.5 e 9.5 può essere utilizzato.</a:t>
            </a:r>
          </a:p>
        </p:txBody>
      </p:sp>
      <p:sp>
        <p:nvSpPr>
          <p:cNvPr id="237" name="Rettangolo con angoli arrotondati 7"/>
          <p:cNvSpPr/>
          <p:nvPr/>
        </p:nvSpPr>
        <p:spPr>
          <a:xfrm>
            <a:off x="1139687" y="1895061"/>
            <a:ext cx="2504663" cy="2411898"/>
          </a:xfrm>
          <a:prstGeom prst="roundRect">
            <a:avLst>
              <a:gd name="adj" fmla="val 16667"/>
            </a:avLst>
          </a:prstGeom>
          <a:solidFill>
            <a:srgbClr val="92D050">
              <a:alpha val="39000"/>
            </a:srgbClr>
          </a:solidFill>
          <a:ln w="19050" cap="rnd">
            <a:solidFill>
              <a:srgbClr val="515151"/>
            </a:solidFill>
          </a:ln>
        </p:spPr>
        <p:txBody>
          <a:bodyPr lIns="45718" tIns="45718" rIns="45718" bIns="45718" anchor="ctr"/>
          <a:lstStyle/>
          <a:p>
            <a:pPr algn="ctr">
              <a:defRPr>
                <a:solidFill>
                  <a:srgbClr val="FFFFFF"/>
                </a:solidFill>
                <a:latin typeface="+mn-lt"/>
                <a:ea typeface="+mn-ea"/>
                <a:cs typeface="+mn-cs"/>
                <a:sym typeface="Century Gothic"/>
              </a:defRPr>
            </a:pPr>
          </a:p>
        </p:txBody>
      </p:sp>
      <p:sp>
        <p:nvSpPr>
          <p:cNvPr id="238" name="CasellaDiTesto 8"/>
          <p:cNvSpPr txBox="1"/>
          <p:nvPr/>
        </p:nvSpPr>
        <p:spPr>
          <a:xfrm>
            <a:off x="1902964" y="1525728"/>
            <a:ext cx="732900" cy="370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FF0000"/>
                </a:solidFill>
                <a:latin typeface="+mn-lt"/>
                <a:ea typeface="+mn-ea"/>
                <a:cs typeface="+mn-cs"/>
                <a:sym typeface="Century Gothic"/>
              </a:defRPr>
            </a:lvl1pPr>
          </a:lstStyle>
          <a:p>
            <a:pPr/>
            <a:r>
              <a:t>pH 10</a:t>
            </a:r>
          </a:p>
        </p:txBody>
      </p:sp>
      <p:sp>
        <p:nvSpPr>
          <p:cNvPr id="239" name="CasellaDiTesto 10"/>
          <p:cNvSpPr txBox="1"/>
          <p:nvPr/>
        </p:nvSpPr>
        <p:spPr>
          <a:xfrm>
            <a:off x="1902962" y="3937626"/>
            <a:ext cx="606211" cy="370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FF0000"/>
                </a:solidFill>
                <a:latin typeface="+mn-lt"/>
                <a:ea typeface="+mn-ea"/>
                <a:cs typeface="+mn-cs"/>
                <a:sym typeface="Century Gothic"/>
              </a:defRPr>
            </a:lvl1pPr>
          </a:lstStyle>
          <a:p>
            <a:pPr/>
            <a:r>
              <a:t>pH 4</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Immagine 1" descr="Immagine 1"/>
          <p:cNvPicPr>
            <a:picLocks noChangeAspect="1"/>
          </p:cNvPicPr>
          <p:nvPr/>
        </p:nvPicPr>
        <p:blipFill>
          <a:blip r:embed="rId2">
            <a:extLst/>
          </a:blip>
          <a:stretch>
            <a:fillRect/>
          </a:stretch>
        </p:blipFill>
        <p:spPr>
          <a:xfrm>
            <a:off x="1315513" y="540474"/>
            <a:ext cx="9334269" cy="7694464"/>
          </a:xfrm>
          <a:prstGeom prst="rect">
            <a:avLst/>
          </a:prstGeom>
          <a:ln w="12700">
            <a:miter lim="400000"/>
          </a:ln>
        </p:spPr>
      </p:pic>
      <p:sp>
        <p:nvSpPr>
          <p:cNvPr id="242" name="CasellaDiTesto 2"/>
          <p:cNvSpPr txBox="1"/>
          <p:nvPr/>
        </p:nvSpPr>
        <p:spPr>
          <a:xfrm>
            <a:off x="3768349" y="69739"/>
            <a:ext cx="4838511" cy="4597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400">
                <a:solidFill>
                  <a:srgbClr val="FFFFFF"/>
                </a:solidFill>
                <a:latin typeface="+mn-lt"/>
                <a:ea typeface="+mn-ea"/>
                <a:cs typeface="+mn-cs"/>
                <a:sym typeface="Century Gothic"/>
              </a:defRPr>
            </a:lvl1pPr>
          </a:lstStyle>
          <a:p>
            <a:pPr/>
            <a:r>
              <a:t>I principali indicatori acido base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CasellaDiTesto 1"/>
          <p:cNvSpPr txBox="1"/>
          <p:nvPr/>
        </p:nvSpPr>
        <p:spPr>
          <a:xfrm>
            <a:off x="284666" y="0"/>
            <a:ext cx="6159769" cy="5400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b="1">
                <a:solidFill>
                  <a:srgbClr val="FFFFFF"/>
                </a:solidFill>
                <a:latin typeface="Lucida Grande"/>
                <a:ea typeface="Lucida Grande"/>
                <a:cs typeface="Lucida Grande"/>
                <a:sym typeface="Lucida Grande"/>
              </a:defRPr>
            </a:pPr>
            <a:r>
              <a:t>Curve di titolazione ed indicatori</a:t>
            </a:r>
          </a:p>
          <a:p>
            <a:pPr algn="just">
              <a:defRPr b="1">
                <a:solidFill>
                  <a:srgbClr val="FFFFFF"/>
                </a:solidFill>
                <a:latin typeface="Lucida Grande"/>
                <a:ea typeface="Lucida Grande"/>
                <a:cs typeface="Lucida Grande"/>
                <a:sym typeface="Lucida Grande"/>
              </a:defRPr>
            </a:pPr>
          </a:p>
          <a:p>
            <a:pPr algn="just">
              <a:defRPr b="1">
                <a:solidFill>
                  <a:srgbClr val="FFFFFF"/>
                </a:solidFill>
                <a:latin typeface="Lucida Grande"/>
                <a:ea typeface="Lucida Grande"/>
                <a:cs typeface="Lucida Grande"/>
                <a:sym typeface="Lucida Grande"/>
              </a:defRPr>
            </a:pPr>
          </a:p>
          <a:p>
            <a:pPr algn="just">
              <a:defRPr sz="1900">
                <a:solidFill>
                  <a:srgbClr val="FFFFFF"/>
                </a:solidFill>
                <a:latin typeface="Lucida Grande"/>
                <a:ea typeface="Lucida Grande"/>
                <a:cs typeface="Lucida Grande"/>
                <a:sym typeface="Lucida Grande"/>
              </a:defRPr>
            </a:pPr>
            <a:r>
              <a:t>La costruzione delle curve di titolazione è utile per:</a:t>
            </a:r>
          </a:p>
          <a:p>
            <a:pPr algn="just">
              <a:buSzPct val="100000"/>
              <a:buFont typeface="Arial"/>
              <a:buChar char="•"/>
              <a:defRPr sz="1900">
                <a:solidFill>
                  <a:srgbClr val="FFFFFF"/>
                </a:solidFill>
                <a:latin typeface="inherit"/>
                <a:ea typeface="inherit"/>
                <a:cs typeface="inherit"/>
                <a:sym typeface="inherit"/>
              </a:defRPr>
            </a:pPr>
            <a:r>
              <a:t>prevedere il salto di pH intorno al punto di equivalenza;</a:t>
            </a:r>
          </a:p>
          <a:p>
            <a:pPr algn="just">
              <a:buSzPct val="100000"/>
              <a:buFont typeface="Arial"/>
              <a:buChar char="•"/>
              <a:defRPr sz="1900">
                <a:solidFill>
                  <a:srgbClr val="FFFFFF"/>
                </a:solidFill>
                <a:latin typeface="inherit"/>
                <a:ea typeface="inherit"/>
                <a:cs typeface="inherit"/>
                <a:sym typeface="inherit"/>
              </a:defRPr>
            </a:pPr>
            <a:r>
              <a:t>scegliere il sistema di rivelazione.</a:t>
            </a:r>
          </a:p>
          <a:p>
            <a:pPr algn="just">
              <a:defRPr sz="1900">
                <a:solidFill>
                  <a:srgbClr val="FFFFFF"/>
                </a:solidFill>
                <a:latin typeface="inherit"/>
                <a:ea typeface="inherit"/>
                <a:cs typeface="inherit"/>
                <a:sym typeface="inherit"/>
              </a:defRPr>
            </a:pPr>
          </a:p>
          <a:p>
            <a:pPr algn="just">
              <a:defRPr sz="1900">
                <a:solidFill>
                  <a:srgbClr val="FFFFFF"/>
                </a:solidFill>
                <a:latin typeface="Lucida Grande"/>
                <a:ea typeface="Lucida Grande"/>
                <a:cs typeface="Lucida Grande"/>
                <a:sym typeface="Lucida Grande"/>
              </a:defRPr>
            </a:pPr>
            <a:r>
              <a:t>curva di titolazione acido forte – base forte, con l’indicazione degli intervalli di viraggio di tre indicatori acido-base.</a:t>
            </a:r>
          </a:p>
          <a:p>
            <a:pPr algn="just">
              <a:defRPr sz="1900">
                <a:solidFill>
                  <a:srgbClr val="FFFFFF"/>
                </a:solidFill>
                <a:latin typeface="Lucida Grande"/>
                <a:ea typeface="Lucida Grande"/>
                <a:cs typeface="Lucida Grande"/>
                <a:sym typeface="Lucida Grande"/>
              </a:defRPr>
            </a:pPr>
          </a:p>
          <a:p>
            <a:pPr algn="just">
              <a:defRPr sz="1900">
                <a:solidFill>
                  <a:srgbClr val="FFFFFF"/>
                </a:solidFill>
                <a:latin typeface="Lucida Grande"/>
                <a:ea typeface="Lucida Grande"/>
                <a:cs typeface="Lucida Grande"/>
                <a:sym typeface="Lucida Grande"/>
              </a:defRPr>
            </a:pPr>
            <a:r>
              <a:t>Dal momento che tali intervalli si trovano sulla parte ripida della curva, tutti e tre questi indicatori sono utilizzabili per evidenziare il punto di equivalenza.</a:t>
            </a:r>
          </a:p>
          <a:p>
            <a:pPr algn="just">
              <a:defRPr sz="1900" u="sng">
                <a:solidFill>
                  <a:srgbClr val="FFFFFF"/>
                </a:solidFill>
                <a:latin typeface="Lucida Grande"/>
                <a:ea typeface="Lucida Grande"/>
                <a:cs typeface="Lucida Grande"/>
                <a:sym typeface="Lucida Grande"/>
              </a:defRPr>
            </a:pPr>
            <a:r>
              <a:t>Nel caso di titolazioni di acidi e basi deboli, la scelta dell’indicatore è più critica e bisogna analizzare con maggiore attenzione la curva di titolazione.</a:t>
            </a:r>
          </a:p>
        </p:txBody>
      </p:sp>
      <p:pic>
        <p:nvPicPr>
          <p:cNvPr id="245" name="Immagine 2" descr="Immagine 2"/>
          <p:cNvPicPr>
            <a:picLocks noChangeAspect="1"/>
          </p:cNvPicPr>
          <p:nvPr/>
        </p:nvPicPr>
        <p:blipFill>
          <a:blip r:embed="rId2">
            <a:extLst/>
          </a:blip>
          <a:stretch>
            <a:fillRect/>
          </a:stretch>
        </p:blipFill>
        <p:spPr>
          <a:xfrm>
            <a:off x="6490153" y="275318"/>
            <a:ext cx="5566579" cy="4113804"/>
          </a:xfrm>
          <a:prstGeom prst="rect">
            <a:avLst/>
          </a:prstGeom>
          <a:ln w="12700">
            <a:miter lim="400000"/>
          </a:ln>
        </p:spPr>
      </p:pic>
      <p:sp>
        <p:nvSpPr>
          <p:cNvPr id="246" name="CasellaDiTesto 4"/>
          <p:cNvSpPr txBox="1"/>
          <p:nvPr/>
        </p:nvSpPr>
        <p:spPr>
          <a:xfrm>
            <a:off x="974708" y="5474685"/>
            <a:ext cx="10666618" cy="1412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2200">
                <a:solidFill>
                  <a:srgbClr val="FFFFFF"/>
                </a:solidFill>
                <a:latin typeface="Lucida Grande"/>
                <a:ea typeface="Lucida Grande"/>
                <a:cs typeface="Lucida Grande"/>
                <a:sym typeface="Lucida Grande"/>
              </a:defRPr>
            </a:pPr>
            <a:r>
              <a:t>Una titolazione può essere comunque eseguita se:</a:t>
            </a:r>
          </a:p>
          <a:p>
            <a:pPr algn="just">
              <a:buSzPct val="100000"/>
              <a:buFont typeface="Arial"/>
              <a:buChar char="•"/>
              <a:defRPr b="1" sz="2200">
                <a:solidFill>
                  <a:srgbClr val="FFFFFF"/>
                </a:solidFill>
                <a:latin typeface="inherit"/>
                <a:ea typeface="inherit"/>
                <a:cs typeface="inherit"/>
                <a:sym typeface="inherit"/>
              </a:defRPr>
            </a:pPr>
            <a:r>
              <a:t>vi è un salto sufficiente di pH intorno al punto equivalente;</a:t>
            </a:r>
          </a:p>
          <a:p>
            <a:pPr algn="just">
              <a:buSzPct val="100000"/>
              <a:buFont typeface="Arial"/>
              <a:buChar char="•"/>
              <a:defRPr b="1" sz="2200">
                <a:solidFill>
                  <a:srgbClr val="FFFFFF"/>
                </a:solidFill>
                <a:latin typeface="inherit"/>
                <a:ea typeface="inherit"/>
                <a:cs typeface="inherit"/>
                <a:sym typeface="inherit"/>
              </a:defRPr>
            </a:pPr>
            <a:r>
              <a:t>l’indicatore è scelto in conseguenza dell’ampiezza e della posizione del salto di pH.</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Curva di titolazione per acido debole"/>
          <p:cNvSpPr txBox="1"/>
          <p:nvPr/>
        </p:nvSpPr>
        <p:spPr>
          <a:xfrm>
            <a:off x="533747" y="210391"/>
            <a:ext cx="5034814" cy="4597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400">
                <a:solidFill>
                  <a:srgbClr val="FFFFFF"/>
                </a:solidFill>
              </a:defRPr>
            </a:lvl1pPr>
          </a:lstStyle>
          <a:p>
            <a:pPr/>
            <a:r>
              <a:t>Curva di titolazione per acido debole</a:t>
            </a:r>
          </a:p>
        </p:txBody>
      </p:sp>
      <p:sp>
        <p:nvSpPr>
          <p:cNvPr id="249" name="Cosa accade durante la titolazione di un acido debole?…"/>
          <p:cNvSpPr txBox="1"/>
          <p:nvPr/>
        </p:nvSpPr>
        <p:spPr>
          <a:xfrm>
            <a:off x="527313" y="870569"/>
            <a:ext cx="10800706" cy="451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400">
                <a:solidFill>
                  <a:srgbClr val="FFFFFF"/>
                </a:solidFill>
              </a:defRPr>
            </a:pPr>
            <a:r>
              <a:t>Cosa accade durante la titolazione di un acido debole?</a:t>
            </a:r>
          </a:p>
          <a:p>
            <a:pPr lvl="2">
              <a:defRPr sz="2400">
                <a:solidFill>
                  <a:srgbClr val="FFFFFF"/>
                </a:solidFill>
              </a:defRPr>
            </a:pPr>
          </a:p>
          <a:p>
            <a:pPr lvl="3" marL="1844842" indent="-320842">
              <a:buSzPct val="100000"/>
              <a:buAutoNum type="arabicPeriod" startAt="1"/>
              <a:defRPr sz="2400">
                <a:solidFill>
                  <a:srgbClr val="FFFFFF"/>
                </a:solidFill>
              </a:defRPr>
            </a:pPr>
            <a:r>
              <a:t>All’inizio la soluzione contiene solo acido debole e il pH è calcolato usando la sua concentrazione e la sua costante di dissociazione</a:t>
            </a:r>
          </a:p>
          <a:p>
            <a:pPr lvl="3" marL="1844842" indent="-320842">
              <a:buSzPct val="100000"/>
              <a:buAutoNum type="arabicPeriod" startAt="1"/>
              <a:defRPr sz="2400">
                <a:solidFill>
                  <a:srgbClr val="FFFFFF"/>
                </a:solidFill>
              </a:defRPr>
            </a:pPr>
            <a:r>
              <a:t>Dopo l’aggiunta di titolante la soluzione è una soluzione tampone e il calcolo del pH avviene di conseguenza</a:t>
            </a:r>
          </a:p>
          <a:p>
            <a:pPr lvl="3" marL="1844842" indent="-320842">
              <a:buSzPct val="100000"/>
              <a:buAutoNum type="arabicPeriod" startAt="1"/>
              <a:defRPr sz="2400">
                <a:solidFill>
                  <a:srgbClr val="FFFFFF"/>
                </a:solidFill>
              </a:defRPr>
            </a:pPr>
            <a:r>
              <a:t>Al punto di equivalenza la soluzione contiene solo base coniugata e il pH è dato da questa</a:t>
            </a:r>
          </a:p>
          <a:p>
            <a:pPr lvl="3" marL="1844842" indent="-320842">
              <a:buSzPct val="100000"/>
              <a:buAutoNum type="arabicPeriod" startAt="1"/>
              <a:defRPr sz="2400">
                <a:solidFill>
                  <a:srgbClr val="FFFFFF"/>
                </a:solidFill>
              </a:defRPr>
            </a:pPr>
            <a:r>
              <a:t>Oltre il punto di equivalenza ho un eccesso di titolante (base forte) e il pH è governato da questo eccesso</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Esercizio per casa:…"/>
          <p:cNvSpPr txBox="1"/>
          <p:nvPr/>
        </p:nvSpPr>
        <p:spPr>
          <a:xfrm>
            <a:off x="351254" y="210391"/>
            <a:ext cx="11489491" cy="4511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2400">
                <a:solidFill>
                  <a:srgbClr val="FFFFFF"/>
                </a:solidFill>
              </a:defRPr>
            </a:pPr>
            <a:r>
              <a:t>Esercizio per casa:</a:t>
            </a:r>
          </a:p>
          <a:p>
            <a:pPr>
              <a:defRPr sz="2400">
                <a:solidFill>
                  <a:srgbClr val="FFFFFF"/>
                </a:solidFill>
              </a:defRPr>
            </a:pPr>
          </a:p>
          <a:p>
            <a:pPr>
              <a:defRPr sz="2400">
                <a:solidFill>
                  <a:srgbClr val="FFFFFF"/>
                </a:solidFill>
              </a:defRPr>
            </a:pPr>
          </a:p>
          <a:p>
            <a:pPr>
              <a:defRPr sz="2400">
                <a:solidFill>
                  <a:srgbClr val="FFFFFF"/>
                </a:solidFill>
              </a:defRPr>
            </a:pPr>
            <a:r>
              <a:t>Generare una curva per la titolazione di 50.0 ml di acido acetico 0.100 M con NaOH 0.100 M</a:t>
            </a:r>
          </a:p>
          <a:p>
            <a:pPr>
              <a:defRPr sz="2400">
                <a:solidFill>
                  <a:srgbClr val="FFFFFF"/>
                </a:solidFill>
              </a:defRPr>
            </a:pPr>
          </a:p>
          <a:p>
            <a:pPr>
              <a:defRPr sz="2400">
                <a:solidFill>
                  <a:srgbClr val="FFFFFF"/>
                </a:solidFill>
              </a:defRPr>
            </a:pPr>
          </a:p>
          <a:p>
            <a:pPr marL="320842" indent="-320842">
              <a:buSzPct val="100000"/>
              <a:buAutoNum type="arabicPeriod" startAt="1"/>
              <a:defRPr sz="2400">
                <a:solidFill>
                  <a:srgbClr val="FFFFFF"/>
                </a:solidFill>
              </a:defRPr>
            </a:pPr>
            <a:r>
              <a:t>Calcolare il pH della soluzione di acido acetico</a:t>
            </a:r>
          </a:p>
          <a:p>
            <a:pPr marL="320842" indent="-320842">
              <a:buSzPct val="100000"/>
              <a:buAutoNum type="arabicPeriod" startAt="1"/>
              <a:defRPr sz="2400">
                <a:solidFill>
                  <a:srgbClr val="FFFFFF"/>
                </a:solidFill>
              </a:defRPr>
            </a:pPr>
            <a:r>
              <a:t>Calcolare il pH del tampone dopo aggiunta di 10 ml di titolante </a:t>
            </a:r>
          </a:p>
          <a:p>
            <a:pPr marL="320842" indent="-320842">
              <a:buSzPct val="100000"/>
              <a:buAutoNum type="arabicPeriod" startAt="1"/>
              <a:defRPr sz="2400">
                <a:solidFill>
                  <a:srgbClr val="FFFFFF"/>
                </a:solidFill>
              </a:defRPr>
            </a:pPr>
            <a:r>
              <a:t>Calcolare il pH del tampone dopo aggiunta di 25 ml di titolante</a:t>
            </a:r>
          </a:p>
          <a:p>
            <a:pPr marL="320842" indent="-320842">
              <a:buSzPct val="100000"/>
              <a:buAutoNum type="arabicPeriod" startAt="1"/>
              <a:defRPr sz="2400">
                <a:solidFill>
                  <a:srgbClr val="FFFFFF"/>
                </a:solidFill>
              </a:defRPr>
            </a:pPr>
            <a:r>
              <a:t>Calcolare il pH al punto equivalente</a:t>
            </a:r>
          </a:p>
          <a:p>
            <a:pPr marL="320842" indent="-320842">
              <a:buSzPct val="100000"/>
              <a:buAutoNum type="arabicPeriod" startAt="1"/>
              <a:defRPr sz="2400">
                <a:solidFill>
                  <a:srgbClr val="FFFFFF"/>
                </a:solidFill>
              </a:defRPr>
            </a:pPr>
            <a:r>
              <a:t>Calcolare il pH dopo aggiunta di 50,10 ml di titolante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CasellaDiTesto 4"/>
          <p:cNvSpPr txBox="1"/>
          <p:nvPr/>
        </p:nvSpPr>
        <p:spPr>
          <a:xfrm>
            <a:off x="973371" y="642157"/>
            <a:ext cx="10245257" cy="487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lnSpc>
                <a:spcPct val="200000"/>
              </a:lnSpc>
              <a:defRPr sz="2400">
                <a:solidFill>
                  <a:srgbClr val="FFFFFF"/>
                </a:solidFill>
                <a:latin typeface="+mn-lt"/>
                <a:ea typeface="+mn-ea"/>
                <a:cs typeface="+mn-cs"/>
                <a:sym typeface="Century Gothic"/>
              </a:defRPr>
            </a:pPr>
            <a:r>
              <a:t>La </a:t>
            </a:r>
            <a:r>
              <a:rPr b="1" u="sng"/>
              <a:t>titolazione</a:t>
            </a:r>
            <a:r>
              <a:t> è completata quando il soluto a concentrazione incognita è stato interamente trasformato nei prodotti di reazione. </a:t>
            </a:r>
          </a:p>
          <a:p>
            <a:pPr algn="just">
              <a:lnSpc>
                <a:spcPct val="200000"/>
              </a:lnSpc>
              <a:defRPr b="1" sz="2400">
                <a:solidFill>
                  <a:srgbClr val="FFFFFF"/>
                </a:solidFill>
                <a:latin typeface="+mn-lt"/>
                <a:ea typeface="+mn-ea"/>
                <a:cs typeface="+mn-cs"/>
                <a:sym typeface="Century Gothic"/>
              </a:defRPr>
            </a:pPr>
          </a:p>
          <a:p>
            <a:pPr algn="just">
              <a:lnSpc>
                <a:spcPct val="200000"/>
              </a:lnSpc>
              <a:defRPr b="1" sz="2400">
                <a:solidFill>
                  <a:srgbClr val="FFFFFF"/>
                </a:solidFill>
                <a:latin typeface="+mn-lt"/>
                <a:ea typeface="+mn-ea"/>
                <a:cs typeface="+mn-cs"/>
                <a:sym typeface="Century Gothic"/>
              </a:defRPr>
            </a:pPr>
            <a:r>
              <a:t>Il completamento della titolazione è segnalato da una variazione apprezzabile di qualche proprietà chimica o fisica, come il colore della miscela che sta reagendo, o il colore di una sostanza ausiliaria (indicatore), che è stata aggiunta alla soluzione da titolare.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CasellaDiTesto 3"/>
          <p:cNvSpPr txBox="1"/>
          <p:nvPr/>
        </p:nvSpPr>
        <p:spPr>
          <a:xfrm>
            <a:off x="223552" y="132520"/>
            <a:ext cx="11029276" cy="5984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400">
                <a:solidFill>
                  <a:srgbClr val="FFFFFF"/>
                </a:solidFill>
                <a:latin typeface="+mn-lt"/>
                <a:ea typeface="+mn-ea"/>
                <a:cs typeface="+mn-cs"/>
                <a:sym typeface="Century Gothic"/>
              </a:defRPr>
            </a:pPr>
            <a:r>
              <a:t>TITOLAZIONE: DEFINIZIONI</a:t>
            </a:r>
          </a:p>
          <a:p>
            <a:pPr>
              <a:defRPr b="1" sz="2400">
                <a:solidFill>
                  <a:srgbClr val="FFFFFF"/>
                </a:solidFill>
                <a:latin typeface="+mn-lt"/>
                <a:ea typeface="+mn-ea"/>
                <a:cs typeface="+mn-cs"/>
                <a:sym typeface="Century Gothic"/>
              </a:defRPr>
            </a:pPr>
          </a:p>
          <a:p>
            <a:pPr>
              <a:defRPr sz="2400">
                <a:solidFill>
                  <a:srgbClr val="FFFFFF"/>
                </a:solidFill>
                <a:latin typeface="+mn-lt"/>
                <a:ea typeface="+mn-ea"/>
                <a:cs typeface="+mn-cs"/>
                <a:sym typeface="Century Gothic"/>
              </a:defRPr>
            </a:pPr>
          </a:p>
          <a:p>
            <a:pPr marL="285750" indent="-285750">
              <a:buSzPct val="100000"/>
              <a:buFont typeface="Arial"/>
              <a:buChar char="•"/>
              <a:defRPr sz="2400">
                <a:solidFill>
                  <a:srgbClr val="FFFFFF"/>
                </a:solidFill>
                <a:latin typeface="+mn-lt"/>
                <a:ea typeface="+mn-ea"/>
                <a:cs typeface="+mn-cs"/>
                <a:sym typeface="Century Gothic"/>
              </a:defRPr>
            </a:pPr>
            <a:r>
              <a:t>Titolante la soluzione a concentrazione nota</a:t>
            </a:r>
          </a:p>
          <a:p>
            <a:pPr marL="285750" indent="-285750">
              <a:buSzPct val="100000"/>
              <a:buChar char="-"/>
              <a:defRPr sz="2400">
                <a:solidFill>
                  <a:srgbClr val="FFFFFF"/>
                </a:solidFill>
                <a:latin typeface="+mn-lt"/>
                <a:ea typeface="+mn-ea"/>
                <a:cs typeface="+mn-cs"/>
                <a:sym typeface="Century Gothic"/>
              </a:defRPr>
            </a:pPr>
          </a:p>
          <a:p>
            <a:pPr marL="285750" indent="-285750">
              <a:buSzPct val="100000"/>
              <a:buFont typeface="Arial"/>
              <a:buChar char="•"/>
              <a:defRPr sz="2400">
                <a:solidFill>
                  <a:srgbClr val="FFFFFF"/>
                </a:solidFill>
                <a:latin typeface="+mn-lt"/>
                <a:ea typeface="+mn-ea"/>
                <a:cs typeface="+mn-cs"/>
                <a:sym typeface="Century Gothic"/>
              </a:defRPr>
            </a:pPr>
            <a:r>
              <a:t>Titolando la soluzione a concentrazione incognita</a:t>
            </a:r>
          </a:p>
          <a:p>
            <a:pPr>
              <a:defRPr sz="2400">
                <a:solidFill>
                  <a:srgbClr val="FFFFFF"/>
                </a:solidFill>
                <a:latin typeface="+mn-lt"/>
                <a:ea typeface="+mn-ea"/>
                <a:cs typeface="+mn-cs"/>
                <a:sym typeface="Century Gothic"/>
              </a:defRPr>
            </a:pPr>
          </a:p>
          <a:p>
            <a:pPr>
              <a:defRPr sz="2400">
                <a:solidFill>
                  <a:srgbClr val="FFFFFF"/>
                </a:solidFill>
                <a:latin typeface="+mn-lt"/>
                <a:ea typeface="+mn-ea"/>
                <a:cs typeface="+mn-cs"/>
                <a:sym typeface="Century Gothic"/>
              </a:defRPr>
            </a:pPr>
            <a:r>
              <a:t>Considerando una generica reazione tra A e B per dare il prodotto AB</a:t>
            </a:r>
          </a:p>
          <a:p>
            <a:pPr>
              <a:defRPr sz="2400">
                <a:solidFill>
                  <a:srgbClr val="FFFFFF"/>
                </a:solidFill>
                <a:latin typeface="+mn-lt"/>
                <a:ea typeface="+mn-ea"/>
                <a:cs typeface="+mn-cs"/>
                <a:sym typeface="Century Gothic"/>
              </a:defRPr>
            </a:pPr>
          </a:p>
          <a:p>
            <a:pPr algn="ctr">
              <a:defRPr sz="2400">
                <a:solidFill>
                  <a:srgbClr val="FFFFFF"/>
                </a:solidFill>
                <a:latin typeface="+mn-lt"/>
                <a:ea typeface="+mn-ea"/>
                <a:cs typeface="+mn-cs"/>
                <a:sym typeface="Century Gothic"/>
              </a:defRPr>
            </a:pPr>
            <a:r>
              <a:t>A + B → AB</a:t>
            </a:r>
          </a:p>
          <a:p>
            <a:pPr>
              <a:defRPr sz="2400">
                <a:solidFill>
                  <a:srgbClr val="FFFFFF"/>
                </a:solidFill>
                <a:latin typeface="+mn-lt"/>
                <a:ea typeface="+mn-ea"/>
                <a:cs typeface="+mn-cs"/>
                <a:sym typeface="Century Gothic"/>
              </a:defRPr>
            </a:pPr>
          </a:p>
          <a:p>
            <a:pPr>
              <a:defRPr sz="2400">
                <a:solidFill>
                  <a:srgbClr val="FFFFFF"/>
                </a:solidFill>
                <a:latin typeface="+mn-lt"/>
                <a:ea typeface="+mn-ea"/>
                <a:cs typeface="+mn-cs"/>
                <a:sym typeface="Century Gothic"/>
              </a:defRPr>
            </a:pPr>
            <a:r>
              <a:t>Si definisce </a:t>
            </a:r>
            <a:r>
              <a:rPr b="1"/>
              <a:t>punto equivalente</a:t>
            </a:r>
            <a:r>
              <a:t> il punto al quale una quantità esattamente stechiometrica di titolante è stata aggiunta al titolando. Indicando con n il numero di moli, al punto equivalente si verifica la condizione</a:t>
            </a:r>
          </a:p>
          <a:p>
            <a:pPr>
              <a:defRPr sz="2400">
                <a:solidFill>
                  <a:srgbClr val="FFFFFF"/>
                </a:solidFill>
                <a:latin typeface="+mn-lt"/>
                <a:ea typeface="+mn-ea"/>
                <a:cs typeface="+mn-cs"/>
                <a:sym typeface="Century Gothic"/>
              </a:defRPr>
            </a:pPr>
          </a:p>
          <a:p>
            <a:pPr algn="ctr">
              <a:defRPr sz="2400">
                <a:solidFill>
                  <a:srgbClr val="FFFFFF"/>
                </a:solidFill>
                <a:latin typeface="+mn-lt"/>
                <a:ea typeface="+mn-ea"/>
                <a:cs typeface="+mn-cs"/>
                <a:sym typeface="Century Gothic"/>
              </a:defRPr>
            </a:pPr>
            <a:r>
              <a:t>na=nb</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CasellaDiTesto 4"/>
          <p:cNvSpPr txBox="1"/>
          <p:nvPr/>
        </p:nvSpPr>
        <p:spPr>
          <a:xfrm>
            <a:off x="602310" y="424066"/>
            <a:ext cx="11119901" cy="56738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400">
                <a:solidFill>
                  <a:srgbClr val="FFFFFF"/>
                </a:solidFill>
                <a:latin typeface="+mn-lt"/>
                <a:ea typeface="+mn-ea"/>
                <a:cs typeface="+mn-cs"/>
                <a:sym typeface="Century Gothic"/>
              </a:defRPr>
            </a:pPr>
            <a:r>
              <a:t>Esprimendo la concentrazione delle soluzioni in molarità M, al punto equivalente vale la relazione:</a:t>
            </a:r>
          </a:p>
          <a:p>
            <a:pPr>
              <a:defRPr sz="2400">
                <a:solidFill>
                  <a:srgbClr val="FFFFFF"/>
                </a:solidFill>
                <a:latin typeface="+mn-lt"/>
                <a:ea typeface="+mn-ea"/>
                <a:cs typeface="+mn-cs"/>
                <a:sym typeface="Century Gothic"/>
              </a:defRPr>
            </a:pPr>
          </a:p>
          <a:p>
            <a:pPr>
              <a:defRPr sz="2400">
                <a:solidFill>
                  <a:srgbClr val="FFFFFF"/>
                </a:solidFill>
                <a:latin typeface="+mn-lt"/>
                <a:ea typeface="+mn-ea"/>
                <a:cs typeface="+mn-cs"/>
                <a:sym typeface="Century Gothic"/>
              </a:defRPr>
            </a:pPr>
          </a:p>
          <a:p>
            <a:pPr>
              <a:defRPr sz="2400">
                <a:solidFill>
                  <a:srgbClr val="FFFFFF"/>
                </a:solidFill>
                <a:latin typeface="+mn-lt"/>
                <a:ea typeface="+mn-ea"/>
                <a:cs typeface="+mn-cs"/>
                <a:sym typeface="Century Gothic"/>
              </a:defRPr>
            </a:pPr>
          </a:p>
          <a:p>
            <a:pPr algn="ctr">
              <a:defRPr b="1" sz="2400">
                <a:solidFill>
                  <a:srgbClr val="FFFFFF"/>
                </a:solidFill>
                <a:latin typeface="+mn-lt"/>
                <a:ea typeface="+mn-ea"/>
                <a:cs typeface="+mn-cs"/>
                <a:sym typeface="Century Gothic"/>
              </a:defRPr>
            </a:pPr>
            <a:r>
              <a:t>V</a:t>
            </a:r>
            <a:r>
              <a:rPr baseline="-25000"/>
              <a:t>0</a:t>
            </a:r>
            <a:r>
              <a:t>C</a:t>
            </a:r>
            <a:r>
              <a:rPr baseline="-25000"/>
              <a:t>0</a:t>
            </a:r>
            <a:r>
              <a:t>= C</a:t>
            </a:r>
            <a:r>
              <a:rPr baseline="-25000"/>
              <a:t>T</a:t>
            </a:r>
            <a:r>
              <a:t> V</a:t>
            </a:r>
            <a:r>
              <a:rPr baseline="-25000"/>
              <a:t>eq</a:t>
            </a:r>
            <a:endParaRPr baseline="-25000"/>
          </a:p>
          <a:p>
            <a:pPr>
              <a:defRPr sz="2400">
                <a:solidFill>
                  <a:srgbClr val="FFFFFF"/>
                </a:solidFill>
                <a:latin typeface="+mn-lt"/>
                <a:ea typeface="+mn-ea"/>
                <a:cs typeface="+mn-cs"/>
                <a:sym typeface="Century Gothic"/>
              </a:defRPr>
            </a:pPr>
          </a:p>
          <a:p>
            <a:pPr>
              <a:defRPr sz="2400">
                <a:solidFill>
                  <a:srgbClr val="FFFFFF"/>
                </a:solidFill>
                <a:latin typeface="+mn-lt"/>
                <a:ea typeface="+mn-ea"/>
                <a:cs typeface="+mn-cs"/>
                <a:sym typeface="Century Gothic"/>
              </a:defRPr>
            </a:pPr>
          </a:p>
          <a:p>
            <a:pPr>
              <a:defRPr sz="2400">
                <a:solidFill>
                  <a:srgbClr val="FFFFFF"/>
                </a:solidFill>
                <a:latin typeface="+mn-lt"/>
                <a:ea typeface="+mn-ea"/>
                <a:cs typeface="+mn-cs"/>
                <a:sym typeface="Century Gothic"/>
              </a:defRPr>
            </a:pPr>
          </a:p>
          <a:p>
            <a:pPr>
              <a:defRPr sz="2400">
                <a:solidFill>
                  <a:srgbClr val="FFFFFF"/>
                </a:solidFill>
                <a:latin typeface="+mn-lt"/>
                <a:ea typeface="+mn-ea"/>
                <a:cs typeface="+mn-cs"/>
                <a:sym typeface="Century Gothic"/>
              </a:defRPr>
            </a:pPr>
            <a:r>
              <a:t>Dove:</a:t>
            </a:r>
          </a:p>
          <a:p>
            <a:pPr>
              <a:defRPr sz="2400">
                <a:solidFill>
                  <a:srgbClr val="FFFFFF"/>
                </a:solidFill>
                <a:latin typeface="+mn-lt"/>
                <a:ea typeface="+mn-ea"/>
                <a:cs typeface="+mn-cs"/>
                <a:sym typeface="Century Gothic"/>
              </a:defRPr>
            </a:pPr>
            <a:r>
              <a:t>V0 volume del titolando</a:t>
            </a:r>
          </a:p>
          <a:p>
            <a:pPr>
              <a:defRPr sz="2400">
                <a:solidFill>
                  <a:srgbClr val="FFFFFF"/>
                </a:solidFill>
                <a:latin typeface="+mn-lt"/>
                <a:ea typeface="+mn-ea"/>
                <a:cs typeface="+mn-cs"/>
                <a:sym typeface="Century Gothic"/>
              </a:defRPr>
            </a:pPr>
            <a:r>
              <a:t>C0 concentrazione del titolando</a:t>
            </a:r>
          </a:p>
          <a:p>
            <a:pPr>
              <a:defRPr sz="2400">
                <a:solidFill>
                  <a:srgbClr val="FFFFFF"/>
                </a:solidFill>
                <a:latin typeface="+mn-lt"/>
                <a:ea typeface="+mn-ea"/>
                <a:cs typeface="+mn-cs"/>
                <a:sym typeface="Century Gothic"/>
              </a:defRPr>
            </a:pPr>
            <a:r>
              <a:t>Veq volume equivalente → volume di titolante che bisogna aggiungere al titolando per raggiungere l’equivalenza</a:t>
            </a:r>
          </a:p>
          <a:p>
            <a:pPr>
              <a:defRPr sz="2400">
                <a:solidFill>
                  <a:srgbClr val="FFFFFF"/>
                </a:solidFill>
                <a:latin typeface="+mn-lt"/>
                <a:ea typeface="+mn-ea"/>
                <a:cs typeface="+mn-cs"/>
                <a:sym typeface="Century Gothic"/>
              </a:defRPr>
            </a:pPr>
            <a:r>
              <a:t>CT concentrazione del titolante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CasellaDiTesto 1"/>
          <p:cNvSpPr txBox="1"/>
          <p:nvPr/>
        </p:nvSpPr>
        <p:spPr>
          <a:xfrm>
            <a:off x="223552" y="237103"/>
            <a:ext cx="11207112" cy="6650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solidFill>
                  <a:srgbClr val="FFFFFF"/>
                </a:solidFill>
                <a:latin typeface="+mn-lt"/>
                <a:ea typeface="+mn-ea"/>
                <a:cs typeface="+mn-cs"/>
                <a:sym typeface="Century Gothic"/>
              </a:defRPr>
            </a:pPr>
            <a:r>
              <a:t>TIPI DI TITOLAZIONI</a:t>
            </a:r>
          </a:p>
          <a:p>
            <a:pPr>
              <a:defRPr>
                <a:solidFill>
                  <a:srgbClr val="FFFFFF"/>
                </a:solidFill>
                <a:latin typeface="+mn-lt"/>
                <a:ea typeface="+mn-ea"/>
                <a:cs typeface="+mn-cs"/>
                <a:sym typeface="Century Gothic"/>
              </a:defRPr>
            </a:pPr>
          </a:p>
          <a:p>
            <a:pPr>
              <a:lnSpc>
                <a:spcPct val="150000"/>
              </a:lnSpc>
              <a:defRPr sz="2200">
                <a:solidFill>
                  <a:srgbClr val="FFFFFF"/>
                </a:solidFill>
                <a:latin typeface="+mn-lt"/>
                <a:ea typeface="+mn-ea"/>
                <a:cs typeface="+mn-cs"/>
                <a:sym typeface="Century Gothic"/>
              </a:defRPr>
            </a:pPr>
            <a:r>
              <a:t>Esistono diversi tipi di titolazione, classificati in funzione della reazione su cui si basano o della tecnica adottata per il rilevamento del punto di equivalenza. Tra questi si annoverano:</a:t>
            </a:r>
          </a:p>
          <a:p>
            <a:pPr>
              <a:lnSpc>
                <a:spcPct val="150000"/>
              </a:lnSpc>
              <a:defRPr sz="2200">
                <a:solidFill>
                  <a:srgbClr val="FFFFFF"/>
                </a:solidFill>
                <a:latin typeface="+mn-lt"/>
                <a:ea typeface="+mn-ea"/>
                <a:cs typeface="+mn-cs"/>
                <a:sym typeface="Century Gothic"/>
              </a:defRPr>
            </a:pPr>
          </a:p>
          <a:p>
            <a:pPr>
              <a:lnSpc>
                <a:spcPct val="150000"/>
              </a:lnSpc>
              <a:defRPr sz="2200">
                <a:solidFill>
                  <a:srgbClr val="FFFFFF"/>
                </a:solidFill>
                <a:latin typeface="+mn-lt"/>
                <a:ea typeface="+mn-ea"/>
                <a:cs typeface="+mn-cs"/>
                <a:sym typeface="Century Gothic"/>
              </a:defRPr>
            </a:pPr>
            <a:r>
              <a:t>- le titolazioni acido-base, basate sulla neutralizzazione di un acido da parte di una base o viceversa;</a:t>
            </a:r>
          </a:p>
          <a:p>
            <a:pPr>
              <a:lnSpc>
                <a:spcPct val="150000"/>
              </a:lnSpc>
              <a:defRPr sz="2200">
                <a:solidFill>
                  <a:srgbClr val="FFFFFF"/>
                </a:solidFill>
                <a:latin typeface="+mn-lt"/>
                <a:ea typeface="+mn-ea"/>
                <a:cs typeface="+mn-cs"/>
                <a:sym typeface="Century Gothic"/>
              </a:defRPr>
            </a:pPr>
            <a:r>
              <a:t>- le titolazioni di ossido-riduzione (o redox), basate sulla reazione tra un ossidante ed un riducente;</a:t>
            </a:r>
          </a:p>
          <a:p>
            <a:pPr>
              <a:lnSpc>
                <a:spcPct val="150000"/>
              </a:lnSpc>
              <a:defRPr sz="2200">
                <a:solidFill>
                  <a:srgbClr val="FFFFFF"/>
                </a:solidFill>
                <a:latin typeface="+mn-lt"/>
                <a:ea typeface="+mn-ea"/>
                <a:cs typeface="+mn-cs"/>
                <a:sym typeface="Century Gothic"/>
              </a:defRPr>
            </a:pPr>
            <a:r>
              <a:t>- le titolazioni complessometriche, basate sulla reazione di formazione di composti di coordinazione, tra un legante ed uno ione metallico;</a:t>
            </a:r>
          </a:p>
          <a:p>
            <a:pPr>
              <a:lnSpc>
                <a:spcPct val="150000"/>
              </a:lnSpc>
              <a:defRPr sz="2200">
                <a:solidFill>
                  <a:srgbClr val="FFFFFF"/>
                </a:solidFill>
                <a:latin typeface="+mn-lt"/>
                <a:ea typeface="+mn-ea"/>
                <a:cs typeface="+mn-cs"/>
                <a:sym typeface="Century Gothic"/>
              </a:defRPr>
            </a:pPr>
            <a:r>
              <a:t>- le titolazioni di precipitazione, basate sulla reazione di formazione di un composto poco solubile che precipita.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CasellaDiTesto 4"/>
          <p:cNvSpPr txBox="1"/>
          <p:nvPr/>
        </p:nvSpPr>
        <p:spPr>
          <a:xfrm>
            <a:off x="628816" y="12679"/>
            <a:ext cx="10482621" cy="324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500">
                <a:solidFill>
                  <a:srgbClr val="FFFFFF"/>
                </a:solidFill>
                <a:latin typeface="+mn-lt"/>
                <a:ea typeface="+mn-ea"/>
                <a:cs typeface="+mn-cs"/>
                <a:sym typeface="Century Gothic"/>
              </a:defRPr>
            </a:pPr>
            <a:r>
              <a:t>Affinché una reazione possa rappresentare la base per una titolazione è necessario che:</a:t>
            </a:r>
          </a:p>
          <a:p>
            <a:pPr>
              <a:defRPr sz="2500">
                <a:solidFill>
                  <a:srgbClr val="FFFFFF"/>
                </a:solidFill>
                <a:latin typeface="+mn-lt"/>
                <a:ea typeface="+mn-ea"/>
                <a:cs typeface="+mn-cs"/>
                <a:sym typeface="Century Gothic"/>
              </a:defRPr>
            </a:pPr>
          </a:p>
          <a:p>
            <a:pPr>
              <a:defRPr sz="2500">
                <a:solidFill>
                  <a:srgbClr val="FFFFFF"/>
                </a:solidFill>
                <a:latin typeface="+mn-lt"/>
                <a:ea typeface="+mn-ea"/>
                <a:cs typeface="+mn-cs"/>
                <a:sym typeface="Century Gothic"/>
              </a:defRPr>
            </a:pPr>
            <a:r>
              <a:t>- decorra rapidamente verso la formazione dei prodotti;</a:t>
            </a:r>
          </a:p>
          <a:p>
            <a:pPr>
              <a:defRPr sz="2500">
                <a:solidFill>
                  <a:srgbClr val="FFFFFF"/>
                </a:solidFill>
                <a:latin typeface="+mn-lt"/>
                <a:ea typeface="+mn-ea"/>
                <a:cs typeface="+mn-cs"/>
                <a:sym typeface="Century Gothic"/>
              </a:defRPr>
            </a:pPr>
            <a:r>
              <a:t>- sia quantitativa;</a:t>
            </a:r>
          </a:p>
          <a:p>
            <a:pPr>
              <a:defRPr sz="2500">
                <a:solidFill>
                  <a:srgbClr val="FFFFFF"/>
                </a:solidFill>
                <a:latin typeface="+mn-lt"/>
                <a:ea typeface="+mn-ea"/>
                <a:cs typeface="+mn-cs"/>
                <a:sym typeface="Century Gothic"/>
              </a:defRPr>
            </a:pPr>
            <a:r>
              <a:t>- non dia luogo a reazioni collaterali;</a:t>
            </a:r>
          </a:p>
          <a:p>
            <a:pPr marL="285750" indent="-285750">
              <a:buSzPct val="100000"/>
              <a:buChar char="-"/>
              <a:defRPr sz="2500">
                <a:solidFill>
                  <a:srgbClr val="FFFFFF"/>
                </a:solidFill>
                <a:latin typeface="+mn-lt"/>
                <a:ea typeface="+mn-ea"/>
                <a:cs typeface="+mn-cs"/>
                <a:sym typeface="Century Gothic"/>
              </a:defRPr>
            </a:pPr>
            <a:r>
              <a:t>al punto equivalente si manifesti una variazione apprezzabile </a:t>
            </a:r>
          </a:p>
          <a:p>
            <a:pPr>
              <a:defRPr sz="2500">
                <a:solidFill>
                  <a:srgbClr val="FFFFFF"/>
                </a:solidFill>
                <a:latin typeface="+mn-lt"/>
                <a:ea typeface="+mn-ea"/>
                <a:cs typeface="+mn-cs"/>
                <a:sym typeface="Century Gothic"/>
              </a:defRPr>
            </a:pPr>
            <a:r>
              <a:t>di una proprietà chimica o chimico-fisica del sistema</a:t>
            </a:r>
          </a:p>
        </p:txBody>
      </p:sp>
      <p:pic>
        <p:nvPicPr>
          <p:cNvPr id="181" name="Immagine 6" descr="Immagine 6"/>
          <p:cNvPicPr>
            <a:picLocks noChangeAspect="1"/>
          </p:cNvPicPr>
          <p:nvPr/>
        </p:nvPicPr>
        <p:blipFill>
          <a:blip r:embed="rId2">
            <a:extLst/>
          </a:blip>
          <a:stretch>
            <a:fillRect/>
          </a:stretch>
        </p:blipFill>
        <p:spPr>
          <a:xfrm>
            <a:off x="4989953" y="3624453"/>
            <a:ext cx="6915498" cy="340614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CasellaDiTesto 1"/>
          <p:cNvSpPr txBox="1"/>
          <p:nvPr/>
        </p:nvSpPr>
        <p:spPr>
          <a:xfrm>
            <a:off x="364179" y="152898"/>
            <a:ext cx="11158840" cy="5984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solidFill>
                  <a:srgbClr val="FFFFFF"/>
                </a:solidFill>
                <a:latin typeface="+mn-lt"/>
                <a:ea typeface="+mn-ea"/>
                <a:cs typeface="+mn-cs"/>
                <a:sym typeface="Century Gothic"/>
              </a:defRPr>
            </a:pPr>
            <a:r>
              <a:t>Titolazioni: punto equivalente e punto finale</a:t>
            </a:r>
          </a:p>
          <a:p>
            <a:pPr>
              <a:defRPr>
                <a:solidFill>
                  <a:srgbClr val="FFFFFF"/>
                </a:solidFill>
                <a:latin typeface="+mn-lt"/>
                <a:ea typeface="+mn-ea"/>
                <a:cs typeface="+mn-cs"/>
                <a:sym typeface="Century Gothic"/>
              </a:defRPr>
            </a:pPr>
          </a:p>
          <a:p>
            <a:pPr>
              <a:defRPr sz="2000">
                <a:solidFill>
                  <a:srgbClr val="FFFFFF"/>
                </a:solidFill>
                <a:latin typeface="+mn-lt"/>
                <a:ea typeface="+mn-ea"/>
                <a:cs typeface="+mn-cs"/>
                <a:sym typeface="Century Gothic"/>
              </a:defRPr>
            </a:pPr>
            <a:r>
              <a:t>In una titolazione è necessario distinguere tra punto  equivalente teorico e punto finale.</a:t>
            </a: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a:p>
            <a:pPr>
              <a:defRPr>
                <a:solidFill>
                  <a:srgbClr val="FFFFFF"/>
                </a:solidFill>
                <a:latin typeface="+mn-lt"/>
                <a:ea typeface="+mn-ea"/>
                <a:cs typeface="+mn-cs"/>
                <a:sym typeface="Century Gothic"/>
              </a:defRPr>
            </a:pPr>
          </a:p>
        </p:txBody>
      </p:sp>
      <p:pic>
        <p:nvPicPr>
          <p:cNvPr id="184" name="Immagine 3" descr="Immagine 3"/>
          <p:cNvPicPr>
            <a:picLocks noChangeAspect="1"/>
          </p:cNvPicPr>
          <p:nvPr/>
        </p:nvPicPr>
        <p:blipFill>
          <a:blip r:embed="rId2">
            <a:extLst/>
          </a:blip>
          <a:stretch>
            <a:fillRect/>
          </a:stretch>
        </p:blipFill>
        <p:spPr>
          <a:xfrm>
            <a:off x="456552" y="1259095"/>
            <a:ext cx="6856971" cy="5147475"/>
          </a:xfrm>
          <a:prstGeom prst="rect">
            <a:avLst/>
          </a:prstGeom>
          <a:ln w="12700">
            <a:miter lim="400000"/>
          </a:ln>
        </p:spPr>
      </p:pic>
      <p:sp>
        <p:nvSpPr>
          <p:cNvPr id="185" name="Il punto finale è il punto al quale si sospende l’aggiunta…"/>
          <p:cNvSpPr txBox="1"/>
          <p:nvPr/>
        </p:nvSpPr>
        <p:spPr>
          <a:xfrm>
            <a:off x="7651288" y="2390874"/>
            <a:ext cx="4088685" cy="207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2100">
                <a:solidFill>
                  <a:srgbClr val="FFFFFF"/>
                </a:solidFill>
                <a:latin typeface="+mn-lt"/>
                <a:ea typeface="+mn-ea"/>
                <a:cs typeface="+mn-cs"/>
                <a:sym typeface="Century Gothic"/>
              </a:defRPr>
            </a:pPr>
            <a:r>
              <a:t>Il punto finale è il punto al quale si sospende l’aggiunta </a:t>
            </a:r>
          </a:p>
          <a:p>
            <a:pPr algn="just">
              <a:defRPr sz="2100">
                <a:solidFill>
                  <a:srgbClr val="FFFFFF"/>
                </a:solidFill>
                <a:latin typeface="+mn-lt"/>
                <a:ea typeface="+mn-ea"/>
                <a:cs typeface="+mn-cs"/>
                <a:sym typeface="Century Gothic"/>
              </a:defRPr>
            </a:pPr>
            <a:r>
              <a:t>del titolante in base ad una marcata variazione di una proprietà fisica o chimica della soluzione.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Variazioni usate per individuare il punto finale:…"/>
          <p:cNvSpPr txBox="1"/>
          <p:nvPr/>
        </p:nvSpPr>
        <p:spPr>
          <a:xfrm>
            <a:off x="167818" y="104866"/>
            <a:ext cx="11856364" cy="66636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300">
                <a:solidFill>
                  <a:srgbClr val="FFFFFF"/>
                </a:solidFill>
                <a:latin typeface="+mn-lt"/>
                <a:ea typeface="+mn-ea"/>
                <a:cs typeface="+mn-cs"/>
                <a:sym typeface="Century Gothic"/>
              </a:defRPr>
            </a:pPr>
            <a:r>
              <a:t>Variazioni usate per individuare il punto finale:</a:t>
            </a:r>
          </a:p>
          <a:p>
            <a:pPr>
              <a:defRPr>
                <a:solidFill>
                  <a:srgbClr val="FFFFFF"/>
                </a:solidFill>
                <a:latin typeface="+mn-lt"/>
                <a:ea typeface="+mn-ea"/>
                <a:cs typeface="+mn-cs"/>
                <a:sym typeface="Century Gothic"/>
              </a:defRPr>
            </a:pPr>
          </a:p>
          <a:p>
            <a:pPr marL="285750" indent="-285750">
              <a:lnSpc>
                <a:spcPct val="200000"/>
              </a:lnSpc>
              <a:buSzPct val="100000"/>
              <a:buFont typeface="Arial"/>
              <a:buChar char="•"/>
              <a:defRPr b="1">
                <a:solidFill>
                  <a:srgbClr val="FFFFFF"/>
                </a:solidFill>
                <a:latin typeface="+mn-lt"/>
                <a:ea typeface="+mn-ea"/>
                <a:cs typeface="+mn-cs"/>
                <a:sym typeface="Century Gothic"/>
              </a:defRPr>
            </a:pPr>
            <a:r>
              <a:t>cambiamento di colore del reagente o sostanza che deve essere determinata, o di una sostanza introdotta allo scopo (indicatore);</a:t>
            </a:r>
          </a:p>
          <a:p>
            <a:pPr marL="285750" indent="-285750">
              <a:lnSpc>
                <a:spcPct val="200000"/>
              </a:lnSpc>
              <a:buSzPct val="100000"/>
              <a:buFont typeface="Arial"/>
              <a:buChar char="•"/>
              <a:defRPr b="1">
                <a:solidFill>
                  <a:srgbClr val="FFFFFF"/>
                </a:solidFill>
                <a:latin typeface="+mn-lt"/>
                <a:ea typeface="+mn-ea"/>
                <a:cs typeface="+mn-cs"/>
                <a:sym typeface="Century Gothic"/>
              </a:defRPr>
            </a:pPr>
            <a:r>
              <a:t>intorbidamento della soluzione per formazione di una fase insolubile;</a:t>
            </a:r>
          </a:p>
          <a:p>
            <a:pPr marL="285750" indent="-285750">
              <a:lnSpc>
                <a:spcPct val="200000"/>
              </a:lnSpc>
              <a:buSzPct val="100000"/>
              <a:buFont typeface="Arial"/>
              <a:buChar char="•"/>
              <a:defRPr b="1">
                <a:solidFill>
                  <a:srgbClr val="FFFFFF"/>
                </a:solidFill>
                <a:latin typeface="+mn-lt"/>
                <a:ea typeface="+mn-ea"/>
                <a:cs typeface="+mn-cs"/>
                <a:sym typeface="Century Gothic"/>
              </a:defRPr>
            </a:pPr>
            <a:r>
              <a:t>variazione di conducibilità elettrica della soluzione;</a:t>
            </a:r>
          </a:p>
          <a:p>
            <a:pPr marL="285750" indent="-285750">
              <a:lnSpc>
                <a:spcPct val="200000"/>
              </a:lnSpc>
              <a:buSzPct val="100000"/>
              <a:buFont typeface="Arial"/>
              <a:buChar char="•"/>
              <a:defRPr b="1">
                <a:solidFill>
                  <a:srgbClr val="FFFFFF"/>
                </a:solidFill>
                <a:latin typeface="+mn-lt"/>
                <a:ea typeface="+mn-ea"/>
                <a:cs typeface="+mn-cs"/>
                <a:sym typeface="Century Gothic"/>
              </a:defRPr>
            </a:pPr>
            <a:r>
              <a:t>variazione della differenza di potenziale tra due elettrodi immersi nella soluzione;</a:t>
            </a:r>
          </a:p>
          <a:p>
            <a:pPr marL="285750" indent="-285750">
              <a:lnSpc>
                <a:spcPct val="200000"/>
              </a:lnSpc>
              <a:buSzPct val="100000"/>
              <a:buFont typeface="Arial"/>
              <a:buChar char="•"/>
              <a:defRPr b="1">
                <a:solidFill>
                  <a:srgbClr val="FFFFFF"/>
                </a:solidFill>
                <a:latin typeface="+mn-lt"/>
                <a:ea typeface="+mn-ea"/>
                <a:cs typeface="+mn-cs"/>
                <a:sym typeface="Century Gothic"/>
              </a:defRPr>
            </a:pPr>
            <a:r>
              <a:t>variazione della quantità di corrente che passa attraverso la soluzione.</a:t>
            </a:r>
          </a:p>
          <a:p>
            <a:pPr>
              <a:defRPr b="1">
                <a:solidFill>
                  <a:srgbClr val="FFFFFF"/>
                </a:solidFill>
                <a:latin typeface="+mn-lt"/>
                <a:ea typeface="+mn-ea"/>
                <a:cs typeface="+mn-cs"/>
                <a:sym typeface="Century Gothic"/>
              </a:defRPr>
            </a:pPr>
          </a:p>
          <a:p>
            <a:pPr marL="285750" indent="-285750">
              <a:lnSpc>
                <a:spcPct val="150000"/>
              </a:lnSpc>
              <a:buSzPct val="100000"/>
              <a:buFont typeface="Arial"/>
              <a:buChar char="•"/>
              <a:defRPr b="1">
                <a:solidFill>
                  <a:srgbClr val="FFFFFF"/>
                </a:solidFill>
                <a:latin typeface="+mn-lt"/>
                <a:ea typeface="+mn-ea"/>
                <a:cs typeface="+mn-cs"/>
                <a:sym typeface="Century Gothic"/>
              </a:defRPr>
            </a:pPr>
          </a:p>
          <a:p>
            <a:pPr marL="285750" indent="-285750" algn="just">
              <a:lnSpc>
                <a:spcPct val="150000"/>
              </a:lnSpc>
              <a:buSzPct val="100000"/>
              <a:buFont typeface="Arial"/>
              <a:buChar char="•"/>
              <a:defRPr b="1" sz="2200">
                <a:solidFill>
                  <a:srgbClr val="FFFFFF"/>
                </a:solidFill>
                <a:latin typeface="+mn-lt"/>
                <a:ea typeface="+mn-ea"/>
                <a:cs typeface="+mn-cs"/>
                <a:sym typeface="Century Gothic"/>
              </a:defRPr>
            </a:pPr>
            <a:r>
              <a:t>La differenza tra il punto equivalente teorico ed il punto finale, e cioè la differenza tra il volume calcolato per raggiungere il punto equivalente (Veq) ed il volume di titolante effettivamente aggiunto per raggiungere il punto finale (Vf), rappresenta l’</a:t>
            </a:r>
            <a:r>
              <a:rPr u="sng"/>
              <a:t>errore di titolazione</a:t>
            </a: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Rete">
  <a:themeElements>
    <a:clrScheme name="Rete">
      <a:dk1>
        <a:srgbClr val="000000"/>
      </a:dk1>
      <a:lt1>
        <a:srgbClr val="FFFFFF"/>
      </a:lt1>
      <a:dk2>
        <a:srgbClr val="A7A7A7"/>
      </a:dk2>
      <a:lt2>
        <a:srgbClr val="535353"/>
      </a:lt2>
      <a:accent1>
        <a:srgbClr val="6F6F6F"/>
      </a:accent1>
      <a:accent2>
        <a:srgbClr val="BFBFA5"/>
      </a:accent2>
      <a:accent3>
        <a:srgbClr val="DCD084"/>
      </a:accent3>
      <a:accent4>
        <a:srgbClr val="E7BF5F"/>
      </a:accent4>
      <a:accent5>
        <a:srgbClr val="E9A039"/>
      </a:accent5>
      <a:accent6>
        <a:srgbClr val="CF7133"/>
      </a:accent6>
      <a:hlink>
        <a:srgbClr val="0000FF"/>
      </a:hlink>
      <a:folHlink>
        <a:srgbClr val="FF00FF"/>
      </a:folHlink>
    </a:clrScheme>
    <a:fontScheme name="Rete">
      <a:majorFont>
        <a:latin typeface="Helvetica"/>
        <a:ea typeface="Helvetica"/>
        <a:cs typeface="Helvetica"/>
      </a:majorFont>
      <a:minorFont>
        <a:latin typeface="Century Gothic"/>
        <a:ea typeface="Century Gothic"/>
        <a:cs typeface="Century Gothic"/>
      </a:minorFont>
    </a:fontScheme>
    <a:fmtScheme name="Re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te">
  <a:themeElements>
    <a:clrScheme name="Rete">
      <a:dk1>
        <a:srgbClr val="000000"/>
      </a:dk1>
      <a:lt1>
        <a:srgbClr val="FFFFFF"/>
      </a:lt1>
      <a:dk2>
        <a:srgbClr val="A7A7A7"/>
      </a:dk2>
      <a:lt2>
        <a:srgbClr val="535353"/>
      </a:lt2>
      <a:accent1>
        <a:srgbClr val="6F6F6F"/>
      </a:accent1>
      <a:accent2>
        <a:srgbClr val="BFBFA5"/>
      </a:accent2>
      <a:accent3>
        <a:srgbClr val="DCD084"/>
      </a:accent3>
      <a:accent4>
        <a:srgbClr val="E7BF5F"/>
      </a:accent4>
      <a:accent5>
        <a:srgbClr val="E9A039"/>
      </a:accent5>
      <a:accent6>
        <a:srgbClr val="CF7133"/>
      </a:accent6>
      <a:hlink>
        <a:srgbClr val="0000FF"/>
      </a:hlink>
      <a:folHlink>
        <a:srgbClr val="FF00FF"/>
      </a:folHlink>
    </a:clrScheme>
    <a:fontScheme name="Rete">
      <a:majorFont>
        <a:latin typeface="Helvetica"/>
        <a:ea typeface="Helvetica"/>
        <a:cs typeface="Helvetica"/>
      </a:majorFont>
      <a:minorFont>
        <a:latin typeface="Century Gothic"/>
        <a:ea typeface="Century Gothic"/>
        <a:cs typeface="Century Gothic"/>
      </a:minorFont>
    </a:fontScheme>
    <a:fmtScheme name="Re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