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64" r:id="rId2"/>
    <p:sldId id="388" r:id="rId3"/>
    <p:sldId id="391" r:id="rId4"/>
    <p:sldId id="263" r:id="rId5"/>
    <p:sldId id="261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C0E46-E4C7-4FE7-BFF9-6D8222E1B4A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EF022BB-EA1B-47CF-A81C-080DDC2061E7}">
      <dgm:prSet/>
      <dgm:spPr/>
      <dgm:t>
        <a:bodyPr/>
        <a:lstStyle/>
        <a:p>
          <a:r>
            <a:rPr lang="en-US"/>
            <a:t>Forme di vita</a:t>
          </a:r>
        </a:p>
      </dgm:t>
    </dgm:pt>
    <dgm:pt modelId="{E0859F63-04C2-4EF8-B4DE-7F9AB583B0FC}" type="parTrans" cxnId="{2D7CFE40-BF1C-4561-91DA-9C06BD61BB59}">
      <dgm:prSet/>
      <dgm:spPr/>
      <dgm:t>
        <a:bodyPr/>
        <a:lstStyle/>
        <a:p>
          <a:endParaRPr lang="en-US"/>
        </a:p>
      </dgm:t>
    </dgm:pt>
    <dgm:pt modelId="{466EFDF4-8E99-443B-A73D-E4B56AC36F52}" type="sibTrans" cxnId="{2D7CFE40-BF1C-4561-91DA-9C06BD61BB59}">
      <dgm:prSet/>
      <dgm:spPr/>
      <dgm:t>
        <a:bodyPr/>
        <a:lstStyle/>
        <a:p>
          <a:endParaRPr lang="en-US"/>
        </a:p>
      </dgm:t>
    </dgm:pt>
    <dgm:pt modelId="{3493C030-0596-4A23-B5AE-E5A76991B23C}">
      <dgm:prSet/>
      <dgm:spPr/>
      <dgm:t>
        <a:bodyPr/>
        <a:lstStyle/>
        <a:p>
          <a:r>
            <a:rPr lang="en-US"/>
            <a:t>Spiritualità</a:t>
          </a:r>
        </a:p>
      </dgm:t>
    </dgm:pt>
    <dgm:pt modelId="{EA1C33CC-375B-4548-A560-B43DB72C14A2}" type="parTrans" cxnId="{E5610221-E8AA-4A20-846D-D16E6FE477D9}">
      <dgm:prSet/>
      <dgm:spPr/>
      <dgm:t>
        <a:bodyPr/>
        <a:lstStyle/>
        <a:p>
          <a:endParaRPr lang="en-US"/>
        </a:p>
      </dgm:t>
    </dgm:pt>
    <dgm:pt modelId="{5E91B873-8487-4991-9FD1-FEEFBC6961C4}" type="sibTrans" cxnId="{E5610221-E8AA-4A20-846D-D16E6FE477D9}">
      <dgm:prSet/>
      <dgm:spPr/>
      <dgm:t>
        <a:bodyPr/>
        <a:lstStyle/>
        <a:p>
          <a:endParaRPr lang="en-US"/>
        </a:p>
      </dgm:t>
    </dgm:pt>
    <dgm:pt modelId="{790A06DE-2DC5-4937-84D8-4CA9E17D8F2A}">
      <dgm:prSet/>
      <dgm:spPr/>
      <dgm:t>
        <a:bodyPr/>
        <a:lstStyle/>
        <a:p>
          <a:r>
            <a:rPr lang="en-US" dirty="0" err="1"/>
            <a:t>Ruoli</a:t>
          </a:r>
          <a:r>
            <a:rPr lang="en-US" dirty="0"/>
            <a:t> </a:t>
          </a:r>
          <a:r>
            <a:rPr lang="en-US" dirty="0" err="1"/>
            <a:t>pubblici</a:t>
          </a:r>
          <a:endParaRPr lang="en-US" dirty="0"/>
        </a:p>
      </dgm:t>
    </dgm:pt>
    <dgm:pt modelId="{9CBA5CC1-FA16-4E49-B9E9-3D3700BB3E84}" type="parTrans" cxnId="{4221A060-5896-4E5F-BC80-D371AF8946B3}">
      <dgm:prSet/>
      <dgm:spPr/>
      <dgm:t>
        <a:bodyPr/>
        <a:lstStyle/>
        <a:p>
          <a:endParaRPr lang="en-US"/>
        </a:p>
      </dgm:t>
    </dgm:pt>
    <dgm:pt modelId="{6833A84C-6F79-4795-B594-73CBA1A59FE9}" type="sibTrans" cxnId="{4221A060-5896-4E5F-BC80-D371AF8946B3}">
      <dgm:prSet/>
      <dgm:spPr/>
      <dgm:t>
        <a:bodyPr/>
        <a:lstStyle/>
        <a:p>
          <a:endParaRPr lang="en-US"/>
        </a:p>
      </dgm:t>
    </dgm:pt>
    <dgm:pt modelId="{589EFBAF-BE56-4D44-845B-403A18BD9A8E}" type="pres">
      <dgm:prSet presAssocID="{205C0E46-E4C7-4FE7-BFF9-6D8222E1B4AE}" presName="vert0" presStyleCnt="0">
        <dgm:presLayoutVars>
          <dgm:dir/>
          <dgm:animOne val="branch"/>
          <dgm:animLvl val="lvl"/>
        </dgm:presLayoutVars>
      </dgm:prSet>
      <dgm:spPr/>
    </dgm:pt>
    <dgm:pt modelId="{A5DBD6E5-941C-3749-B94E-E69F6089B073}" type="pres">
      <dgm:prSet presAssocID="{8EF022BB-EA1B-47CF-A81C-080DDC2061E7}" presName="thickLine" presStyleLbl="alignNode1" presStyleIdx="0" presStyleCnt="3"/>
      <dgm:spPr/>
    </dgm:pt>
    <dgm:pt modelId="{A7F1701F-D506-A24B-9D08-5D1DEE2C0AFB}" type="pres">
      <dgm:prSet presAssocID="{8EF022BB-EA1B-47CF-A81C-080DDC2061E7}" presName="horz1" presStyleCnt="0"/>
      <dgm:spPr/>
    </dgm:pt>
    <dgm:pt modelId="{0727842C-D234-1E4E-88E8-70EB3D73EE14}" type="pres">
      <dgm:prSet presAssocID="{8EF022BB-EA1B-47CF-A81C-080DDC2061E7}" presName="tx1" presStyleLbl="revTx" presStyleIdx="0" presStyleCnt="3"/>
      <dgm:spPr/>
    </dgm:pt>
    <dgm:pt modelId="{3268F7E9-CBDB-AF44-8B9C-7BE16C5CF5C2}" type="pres">
      <dgm:prSet presAssocID="{8EF022BB-EA1B-47CF-A81C-080DDC2061E7}" presName="vert1" presStyleCnt="0"/>
      <dgm:spPr/>
    </dgm:pt>
    <dgm:pt modelId="{CFEA1D31-1A09-BA4D-9E67-E42778F2C4BA}" type="pres">
      <dgm:prSet presAssocID="{3493C030-0596-4A23-B5AE-E5A76991B23C}" presName="thickLine" presStyleLbl="alignNode1" presStyleIdx="1" presStyleCnt="3"/>
      <dgm:spPr/>
    </dgm:pt>
    <dgm:pt modelId="{067265A0-2489-B543-B688-455C0EDC44F3}" type="pres">
      <dgm:prSet presAssocID="{3493C030-0596-4A23-B5AE-E5A76991B23C}" presName="horz1" presStyleCnt="0"/>
      <dgm:spPr/>
    </dgm:pt>
    <dgm:pt modelId="{BADD748E-73E5-F641-BDA6-18B049E36EF8}" type="pres">
      <dgm:prSet presAssocID="{3493C030-0596-4A23-B5AE-E5A76991B23C}" presName="tx1" presStyleLbl="revTx" presStyleIdx="1" presStyleCnt="3"/>
      <dgm:spPr/>
    </dgm:pt>
    <dgm:pt modelId="{CA5AD171-B289-B74A-A40F-48EF310CDA2D}" type="pres">
      <dgm:prSet presAssocID="{3493C030-0596-4A23-B5AE-E5A76991B23C}" presName="vert1" presStyleCnt="0"/>
      <dgm:spPr/>
    </dgm:pt>
    <dgm:pt modelId="{917A356A-90AB-E046-AD24-49615B5DAE99}" type="pres">
      <dgm:prSet presAssocID="{790A06DE-2DC5-4937-84D8-4CA9E17D8F2A}" presName="thickLine" presStyleLbl="alignNode1" presStyleIdx="2" presStyleCnt="3"/>
      <dgm:spPr/>
    </dgm:pt>
    <dgm:pt modelId="{5852DCD2-1584-0340-B630-D9ADDA73F07C}" type="pres">
      <dgm:prSet presAssocID="{790A06DE-2DC5-4937-84D8-4CA9E17D8F2A}" presName="horz1" presStyleCnt="0"/>
      <dgm:spPr/>
    </dgm:pt>
    <dgm:pt modelId="{A623A645-595B-544E-B1BC-B0FAE15F042D}" type="pres">
      <dgm:prSet presAssocID="{790A06DE-2DC5-4937-84D8-4CA9E17D8F2A}" presName="tx1" presStyleLbl="revTx" presStyleIdx="2" presStyleCnt="3"/>
      <dgm:spPr/>
    </dgm:pt>
    <dgm:pt modelId="{E7C19053-AC47-5A4E-BD84-3F567F793757}" type="pres">
      <dgm:prSet presAssocID="{790A06DE-2DC5-4937-84D8-4CA9E17D8F2A}" presName="vert1" presStyleCnt="0"/>
      <dgm:spPr/>
    </dgm:pt>
  </dgm:ptLst>
  <dgm:cxnLst>
    <dgm:cxn modelId="{E637C109-22BB-594F-B98A-32D6789DF32A}" type="presOf" srcId="{790A06DE-2DC5-4937-84D8-4CA9E17D8F2A}" destId="{A623A645-595B-544E-B1BC-B0FAE15F042D}" srcOrd="0" destOrd="0" presId="urn:microsoft.com/office/officeart/2008/layout/LinedList"/>
    <dgm:cxn modelId="{83348F15-B60C-1648-9558-A55CB0F3C478}" type="presOf" srcId="{3493C030-0596-4A23-B5AE-E5A76991B23C}" destId="{BADD748E-73E5-F641-BDA6-18B049E36EF8}" srcOrd="0" destOrd="0" presId="urn:microsoft.com/office/officeart/2008/layout/LinedList"/>
    <dgm:cxn modelId="{E5610221-E8AA-4A20-846D-D16E6FE477D9}" srcId="{205C0E46-E4C7-4FE7-BFF9-6D8222E1B4AE}" destId="{3493C030-0596-4A23-B5AE-E5A76991B23C}" srcOrd="1" destOrd="0" parTransId="{EA1C33CC-375B-4548-A560-B43DB72C14A2}" sibTransId="{5E91B873-8487-4991-9FD1-FEEFBC6961C4}"/>
    <dgm:cxn modelId="{2D7CFE40-BF1C-4561-91DA-9C06BD61BB59}" srcId="{205C0E46-E4C7-4FE7-BFF9-6D8222E1B4AE}" destId="{8EF022BB-EA1B-47CF-A81C-080DDC2061E7}" srcOrd="0" destOrd="0" parTransId="{E0859F63-04C2-4EF8-B4DE-7F9AB583B0FC}" sibTransId="{466EFDF4-8E99-443B-A73D-E4B56AC36F52}"/>
    <dgm:cxn modelId="{635CCD44-4D2A-F042-A5DC-63373C41074A}" type="presOf" srcId="{205C0E46-E4C7-4FE7-BFF9-6D8222E1B4AE}" destId="{589EFBAF-BE56-4D44-845B-403A18BD9A8E}" srcOrd="0" destOrd="0" presId="urn:microsoft.com/office/officeart/2008/layout/LinedList"/>
    <dgm:cxn modelId="{4221A060-5896-4E5F-BC80-D371AF8946B3}" srcId="{205C0E46-E4C7-4FE7-BFF9-6D8222E1B4AE}" destId="{790A06DE-2DC5-4937-84D8-4CA9E17D8F2A}" srcOrd="2" destOrd="0" parTransId="{9CBA5CC1-FA16-4E49-B9E9-3D3700BB3E84}" sibTransId="{6833A84C-6F79-4795-B594-73CBA1A59FE9}"/>
    <dgm:cxn modelId="{8059FFA4-9DC2-2E49-9BDA-2F283C8C7B9E}" type="presOf" srcId="{8EF022BB-EA1B-47CF-A81C-080DDC2061E7}" destId="{0727842C-D234-1E4E-88E8-70EB3D73EE14}" srcOrd="0" destOrd="0" presId="urn:microsoft.com/office/officeart/2008/layout/LinedList"/>
    <dgm:cxn modelId="{E64169BB-36AF-7743-8BC3-E7D6B8385CB9}" type="presParOf" srcId="{589EFBAF-BE56-4D44-845B-403A18BD9A8E}" destId="{A5DBD6E5-941C-3749-B94E-E69F6089B073}" srcOrd="0" destOrd="0" presId="urn:microsoft.com/office/officeart/2008/layout/LinedList"/>
    <dgm:cxn modelId="{A6C4A415-0757-514F-B9BB-34764CC80E49}" type="presParOf" srcId="{589EFBAF-BE56-4D44-845B-403A18BD9A8E}" destId="{A7F1701F-D506-A24B-9D08-5D1DEE2C0AFB}" srcOrd="1" destOrd="0" presId="urn:microsoft.com/office/officeart/2008/layout/LinedList"/>
    <dgm:cxn modelId="{F5A78DF5-1F01-054D-BF61-F3E8DBD6CCC9}" type="presParOf" srcId="{A7F1701F-D506-A24B-9D08-5D1DEE2C0AFB}" destId="{0727842C-D234-1E4E-88E8-70EB3D73EE14}" srcOrd="0" destOrd="0" presId="urn:microsoft.com/office/officeart/2008/layout/LinedList"/>
    <dgm:cxn modelId="{021B60BB-38C5-B448-BDA2-D030FEF06EDA}" type="presParOf" srcId="{A7F1701F-D506-A24B-9D08-5D1DEE2C0AFB}" destId="{3268F7E9-CBDB-AF44-8B9C-7BE16C5CF5C2}" srcOrd="1" destOrd="0" presId="urn:microsoft.com/office/officeart/2008/layout/LinedList"/>
    <dgm:cxn modelId="{8AA0035C-0541-FC4D-9E92-80329160083C}" type="presParOf" srcId="{589EFBAF-BE56-4D44-845B-403A18BD9A8E}" destId="{CFEA1D31-1A09-BA4D-9E67-E42778F2C4BA}" srcOrd="2" destOrd="0" presId="urn:microsoft.com/office/officeart/2008/layout/LinedList"/>
    <dgm:cxn modelId="{B37E1FB8-06C5-C540-9B2A-5F74F42F0B53}" type="presParOf" srcId="{589EFBAF-BE56-4D44-845B-403A18BD9A8E}" destId="{067265A0-2489-B543-B688-455C0EDC44F3}" srcOrd="3" destOrd="0" presId="urn:microsoft.com/office/officeart/2008/layout/LinedList"/>
    <dgm:cxn modelId="{0AB4D7F8-1E4A-714B-8625-B5622FAD397F}" type="presParOf" srcId="{067265A0-2489-B543-B688-455C0EDC44F3}" destId="{BADD748E-73E5-F641-BDA6-18B049E36EF8}" srcOrd="0" destOrd="0" presId="urn:microsoft.com/office/officeart/2008/layout/LinedList"/>
    <dgm:cxn modelId="{B1DA9E48-3A8C-DA48-81EF-24E3346CD5BA}" type="presParOf" srcId="{067265A0-2489-B543-B688-455C0EDC44F3}" destId="{CA5AD171-B289-B74A-A40F-48EF310CDA2D}" srcOrd="1" destOrd="0" presId="urn:microsoft.com/office/officeart/2008/layout/LinedList"/>
    <dgm:cxn modelId="{FA53F51E-E15E-6047-99E3-5269A8E72F92}" type="presParOf" srcId="{589EFBAF-BE56-4D44-845B-403A18BD9A8E}" destId="{917A356A-90AB-E046-AD24-49615B5DAE99}" srcOrd="4" destOrd="0" presId="urn:microsoft.com/office/officeart/2008/layout/LinedList"/>
    <dgm:cxn modelId="{B6212105-B76C-4A44-BB1B-CCAAF1EBB753}" type="presParOf" srcId="{589EFBAF-BE56-4D44-845B-403A18BD9A8E}" destId="{5852DCD2-1584-0340-B630-D9ADDA73F07C}" srcOrd="5" destOrd="0" presId="urn:microsoft.com/office/officeart/2008/layout/LinedList"/>
    <dgm:cxn modelId="{B0F16C03-0DE6-394D-8316-8B923F108A76}" type="presParOf" srcId="{5852DCD2-1584-0340-B630-D9ADDA73F07C}" destId="{A623A645-595B-544E-B1BC-B0FAE15F042D}" srcOrd="0" destOrd="0" presId="urn:microsoft.com/office/officeart/2008/layout/LinedList"/>
    <dgm:cxn modelId="{8DCB0756-1C49-7C43-8E75-DB4EFF211FD0}" type="presParOf" srcId="{5852DCD2-1584-0340-B630-D9ADDA73F07C}" destId="{E7C19053-AC47-5A4E-BD84-3F567F79375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BD6E5-941C-3749-B94E-E69F6089B073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7842C-D234-1E4E-88E8-70EB3D73EE14}">
      <dsp:nvSpPr>
        <dsp:cNvPr id="0" name=""/>
        <dsp:cNvSpPr/>
      </dsp:nvSpPr>
      <dsp:spPr>
        <a:xfrm>
          <a:off x="0" y="2700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Forme di vita</a:t>
          </a:r>
        </a:p>
      </dsp:txBody>
      <dsp:txXfrm>
        <a:off x="0" y="2700"/>
        <a:ext cx="6291714" cy="1841777"/>
      </dsp:txXfrm>
    </dsp:sp>
    <dsp:sp modelId="{CFEA1D31-1A09-BA4D-9E67-E42778F2C4BA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D748E-73E5-F641-BDA6-18B049E36EF8}">
      <dsp:nvSpPr>
        <dsp:cNvPr id="0" name=""/>
        <dsp:cNvSpPr/>
      </dsp:nvSpPr>
      <dsp:spPr>
        <a:xfrm>
          <a:off x="0" y="1844478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Spiritualità</a:t>
          </a:r>
        </a:p>
      </dsp:txBody>
      <dsp:txXfrm>
        <a:off x="0" y="1844478"/>
        <a:ext cx="6291714" cy="1841777"/>
      </dsp:txXfrm>
    </dsp:sp>
    <dsp:sp modelId="{917A356A-90AB-E046-AD24-49615B5DAE99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3A645-595B-544E-B1BC-B0FAE15F042D}">
      <dsp:nvSpPr>
        <dsp:cNvPr id="0" name=""/>
        <dsp:cNvSpPr/>
      </dsp:nvSpPr>
      <dsp:spPr>
        <a:xfrm>
          <a:off x="0" y="3686256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Ruoli</a:t>
          </a:r>
          <a:r>
            <a:rPr lang="en-US" sz="6500" kern="1200" dirty="0"/>
            <a:t> </a:t>
          </a:r>
          <a:r>
            <a:rPr lang="en-US" sz="6500" kern="1200" dirty="0" err="1"/>
            <a:t>pubblici</a:t>
          </a:r>
          <a:endParaRPr lang="en-US" sz="6500" kern="1200" dirty="0"/>
        </a:p>
      </dsp:txBody>
      <dsp:txXfrm>
        <a:off x="0" y="3686256"/>
        <a:ext cx="6291714" cy="1841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60F30-44AC-13AF-5412-933F1C1AC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F0D53-A0C1-E16D-D0E6-FC295A87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C7970-547A-BB37-CEEF-27D9CFAC2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8D69A-D176-670A-8ADC-AC44CBE4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729C0-1F07-6E6E-62CB-AE2C0551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3267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B9E23-D62E-84B3-DCDC-6BB1DE2CA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E42EB-ED0D-1B79-8812-976E4DA21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D81FD-F6B0-0142-540E-066741F4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DE04D-CA78-032B-E306-1EBF8D75E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E5A4F-3173-5389-FA17-0EAD34DF9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9103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CC1337-68BA-D752-41ED-4ED219C70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748A3-EA07-3445-D3F3-7FD4BC87D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B2E51-F203-C478-CB60-63E94078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109C2-FB9A-C0D0-6B6A-9FC7DD80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37DA3-F744-DA16-D5B1-9B187C4F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4678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92F47-5EB3-A7E8-D274-B57FBF50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309E6-E9B7-5F54-FD46-62DAECD6C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B90F1-19E1-70E3-CF36-3B1916A78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7E87E-EC31-850C-3400-DBEFA44E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419C-B9A0-401C-68A1-60E41084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2557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FEAAE-FFC0-2AEA-6C4E-05868B86B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B78B5-C43C-7C5E-8547-39ACF1030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BED3F-20B5-2710-C470-81D90A0F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54D22-F28C-2BC5-612D-C7A8F10A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8FC04-7F9F-F1A5-3D97-A4334151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6492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248E3-19DB-49A9-C07C-72901C26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739F5-66E1-E5ED-5683-AEA4EB1B2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5065B-67F0-AA05-A776-69D5B8846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B55E9-257E-6D16-11E7-292C41F0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44626-72FB-ADFA-C6DB-65C35721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20144-56F1-B2AD-D42A-D80BD5EA7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4416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750D-5E70-3CC0-F0F6-C44FB8C1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C351A-D984-F67A-ACC3-1FBBCB92A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C75728-6B6E-3ED8-1ED9-591C78473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44591-F5F5-EAC6-047B-1608E9B9A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71A8F2-1E2F-E05F-65CA-E7280F13C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AA2A1A-F36C-0B9A-0C08-8664E4BC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5EF8F8-0F1D-B99B-453A-3DC06CFC4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A81D9-76AF-A8EB-7950-CA2526B1B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8494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D6D42-DBD9-2F46-F802-B98ECBAA9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291840-8669-75A3-55EF-7C87EFBFD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6BEDB-A9F3-3E97-6335-61F7A5C5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B0EF7-4848-4DD3-6BB8-1688EB2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8268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885C85-5BF3-FEC6-935E-6F5E429A0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E2706F-FCA5-974B-C171-8276FCBF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06191-B1DC-6C63-A479-58E295FD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1345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9F4D9-CC03-08F0-9A64-54B1BCB07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636AA-7442-B285-67B6-89D7FF460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F0EB2-167B-AA09-D631-B0B16FDF3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D256E-DB9C-6222-CC04-EAB7139C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E9C96-F3FA-49C1-E7F2-DCA847B1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185FA-3921-D3E5-407E-D63D3055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4773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036E8-B047-9079-3257-391908D94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CEFF6-4F96-47A0-164E-6F491F61C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53F68-B24D-DB53-9911-C3BDE8661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78842-546B-AE87-77F1-30B23625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74728-A70E-35C4-2B58-988EAF336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99178-A1D3-83F4-0F06-B4AE53E0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5900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C6CB66-D4AB-060E-6F76-01F17B70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85D23-1277-1A3B-35B8-796334689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052E9-F5ED-A532-E601-CE100E022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9FE99-7701-1E46-8F64-3922085D552D}" type="datetimeFigureOut">
              <a:rPr lang="en-IT" smtClean="0"/>
              <a:t>17/04/24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AB73-E74C-9CE9-27C0-EC18AEFA0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30DDA-93ED-C350-2B69-5A999F465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8021-3090-5B4E-8DA9-894E73D915E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5214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FFF353-1EE5-BB0F-6609-08277FDB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IT">
                <a:solidFill>
                  <a:srgbClr val="FFFFFF"/>
                </a:solidFill>
              </a:rPr>
              <a:t>Religiosità femminile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AF0FDE-E59F-C767-F51A-C15768750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3734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74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Content Placeholder 2">
            <a:extLst>
              <a:ext uri="{FF2B5EF4-FFF2-40B4-BE49-F238E27FC236}">
                <a16:creationId xmlns:a16="http://schemas.microsoft.com/office/drawing/2014/main" id="{386C9470-7773-8214-7CAD-3D5218C41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326" y="319088"/>
            <a:ext cx="11319510" cy="58578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altLang="en-IT" b="1" dirty="0"/>
              <a:t>Religiosità femminile</a:t>
            </a:r>
          </a:p>
          <a:p>
            <a:pPr>
              <a:buFont typeface="Wingdings" pitchFamily="2" charset="2"/>
              <a:buChar char="Ø"/>
            </a:pPr>
            <a:r>
              <a:rPr lang="it-IT" altLang="en-IT" b="1" dirty="0">
                <a:solidFill>
                  <a:srgbClr val="FF0000"/>
                </a:solidFill>
              </a:rPr>
              <a:t>Forme di vita</a:t>
            </a:r>
            <a:r>
              <a:rPr lang="it-IT" altLang="en-IT" dirty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altLang="en-IT" dirty="0"/>
              <a:t>«informali» (beghinaggi, conventi aperti, casa </a:t>
            </a:r>
            <a:r>
              <a:rPr lang="it-IT" altLang="en-IT"/>
              <a:t>propria) e </a:t>
            </a:r>
            <a:r>
              <a:rPr lang="it-IT" altLang="en-IT" dirty="0"/>
              <a:t>conventuali</a:t>
            </a:r>
          </a:p>
          <a:p>
            <a:pPr>
              <a:buFont typeface="Wingdings" pitchFamily="2" charset="2"/>
              <a:buChar char="Ø"/>
            </a:pPr>
            <a:r>
              <a:rPr lang="it-IT" altLang="en-IT" b="1" dirty="0">
                <a:solidFill>
                  <a:srgbClr val="FF0000"/>
                </a:solidFill>
              </a:rPr>
              <a:t>Spiritualità</a:t>
            </a:r>
            <a:endParaRPr lang="it-IT" altLang="en-IT" dirty="0"/>
          </a:p>
          <a:p>
            <a:pPr>
              <a:buFont typeface="Wingdings" pitchFamily="2" charset="2"/>
              <a:buChar char="Ø"/>
            </a:pPr>
            <a:r>
              <a:rPr lang="it-IT" altLang="en-IT" dirty="0"/>
              <a:t>Importanza penitenza, stimmate, sangue</a:t>
            </a:r>
          </a:p>
          <a:p>
            <a:pPr>
              <a:buFont typeface="Wingdings" pitchFamily="2" charset="2"/>
              <a:buChar char="Ø"/>
            </a:pPr>
            <a:r>
              <a:rPr lang="it-IT" altLang="en-IT" dirty="0"/>
              <a:t>Unione con Cristo= amore, spose, matrimonio</a:t>
            </a:r>
          </a:p>
          <a:p>
            <a:pPr>
              <a:buFont typeface="Wingdings" pitchFamily="2" charset="2"/>
              <a:buChar char="Ø"/>
            </a:pPr>
            <a:r>
              <a:rPr lang="it-IT" altLang="en-IT" dirty="0"/>
              <a:t>Visioni, estasi, rivelazioni, profezie</a:t>
            </a:r>
          </a:p>
          <a:p>
            <a:pPr>
              <a:buFont typeface="Wingdings" pitchFamily="2" charset="2"/>
              <a:buChar char="Ø"/>
            </a:pPr>
            <a:r>
              <a:rPr lang="it-IT" altLang="en-IT" b="1" dirty="0">
                <a:solidFill>
                  <a:srgbClr val="FF0000"/>
                </a:solidFill>
              </a:rPr>
              <a:t>Ruoli pubblici</a:t>
            </a:r>
            <a:endParaRPr lang="it-IT" altLang="en-IT" b="1" dirty="0"/>
          </a:p>
          <a:p>
            <a:pPr>
              <a:buFont typeface="Wingdings" pitchFamily="2" charset="2"/>
              <a:buChar char="Ø"/>
            </a:pPr>
            <a:r>
              <a:rPr lang="it-IT" altLang="en-IT" dirty="0"/>
              <a:t>profetesse, mediatrici presenza Dio, protezione ultraterrena, salvezza anime comunità, curatrici, guide spirituali, consigliere, pacificatrici cittadine, ruolo sacerdotale, scrittrici, teologhe, artiste, musiciste </a:t>
            </a:r>
          </a:p>
          <a:p>
            <a:pPr marL="0" indent="0">
              <a:buNone/>
            </a:pPr>
            <a:endParaRPr lang="it-IT" altLang="en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D122B6F-3A72-F412-B60E-50D4353D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3600" dirty="0">
                <a:solidFill>
                  <a:srgbClr val="C00000"/>
                </a:solidFill>
              </a:rPr>
              <a:t>Donne e penitenza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1) Interpretazione tradizionale: punizione corpo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2) Rudolph Bell: santa anoressia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3) Caroline Bynum: identificazione corpo di Cristo</a:t>
            </a:r>
          </a:p>
        </p:txBody>
      </p:sp>
    </p:spTree>
    <p:extLst>
      <p:ext uri="{BB962C8B-B14F-4D97-AF65-F5344CB8AC3E}">
        <p14:creationId xmlns:p14="http://schemas.microsoft.com/office/powerpoint/2010/main" val="165869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8" name="Picture 4" descr="savio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86150" y="21947"/>
            <a:ext cx="4786313" cy="683605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00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Conclusioni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religione</a:t>
            </a:r>
            <a:r>
              <a:rPr lang="en-US" dirty="0"/>
              <a:t> </a:t>
            </a:r>
            <a:r>
              <a:rPr lang="en-US" dirty="0" err="1"/>
              <a:t>ottengono</a:t>
            </a:r>
            <a:r>
              <a:rPr lang="en-US" dirty="0"/>
              <a:t> </a:t>
            </a:r>
            <a:r>
              <a:rPr lang="en-US" dirty="0" err="1"/>
              <a:t>posizioni</a:t>
            </a:r>
            <a:r>
              <a:rPr lang="en-US" dirty="0"/>
              <a:t> di </a:t>
            </a:r>
            <a:r>
              <a:rPr lang="en-US" dirty="0" err="1"/>
              <a:t>potere</a:t>
            </a:r>
            <a:r>
              <a:rPr lang="en-US" dirty="0"/>
              <a:t> </a:t>
            </a:r>
            <a:r>
              <a:rPr lang="en-US" dirty="0" err="1"/>
              <a:t>sociale</a:t>
            </a:r>
            <a:endParaRPr lang="en-US" dirty="0"/>
          </a:p>
          <a:p>
            <a:r>
              <a:rPr lang="en-US" dirty="0"/>
              <a:t>Il </a:t>
            </a:r>
            <a:r>
              <a:rPr lang="en-US" dirty="0" err="1"/>
              <a:t>modello</a:t>
            </a:r>
            <a:r>
              <a:rPr lang="en-US" dirty="0"/>
              <a:t> </a:t>
            </a:r>
            <a:r>
              <a:rPr lang="en-US" dirty="0" err="1"/>
              <a:t>religioso</a:t>
            </a:r>
            <a:r>
              <a:rPr lang="en-US" dirty="0"/>
              <a:t> </a:t>
            </a:r>
            <a:r>
              <a:rPr lang="en-US" dirty="0" err="1"/>
              <a:t>prevalente</a:t>
            </a:r>
            <a:r>
              <a:rPr lang="en-US" dirty="0"/>
              <a:t> era </a:t>
            </a:r>
            <a:r>
              <a:rPr lang="it-IT" dirty="0"/>
              <a:t>individuale, non-mediato, anti-istituzionale, liminale, corporale, affettivo e cristocentrico</a:t>
            </a:r>
            <a:r>
              <a:rPr lang="en-US" dirty="0"/>
              <a:t> </a:t>
            </a:r>
          </a:p>
          <a:p>
            <a:r>
              <a:rPr lang="en-US" dirty="0"/>
              <a:t>Le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erano</a:t>
            </a:r>
            <a:r>
              <a:rPr lang="en-US" dirty="0"/>
              <a:t> </a:t>
            </a:r>
            <a:r>
              <a:rPr lang="en-US" dirty="0" err="1"/>
              <a:t>viste</a:t>
            </a:r>
            <a:r>
              <a:rPr lang="en-US" dirty="0"/>
              <a:t> come </a:t>
            </a:r>
            <a:r>
              <a:rPr lang="it-IT" dirty="0"/>
              <a:t>“spose”, “corpo”, “altro”, “mediatrici” e incompatibili con il </a:t>
            </a:r>
            <a:r>
              <a:rPr lang="it-IT"/>
              <a:t>potere istituzionale</a:t>
            </a:r>
            <a:endParaRPr lang="en-US" dirty="0"/>
          </a:p>
          <a:p>
            <a:r>
              <a:rPr lang="en-US" dirty="0"/>
              <a:t>non </a:t>
            </a:r>
            <a:r>
              <a:rPr lang="en-US" dirty="0" err="1"/>
              <a:t>c'è</a:t>
            </a:r>
            <a:r>
              <a:rPr lang="en-US" dirty="0"/>
              <a:t> </a:t>
            </a:r>
            <a:r>
              <a:rPr lang="en-US" dirty="0" err="1"/>
              <a:t>incompatibilità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misoginia</a:t>
            </a:r>
            <a:r>
              <a:rPr lang="en-US" dirty="0"/>
              <a:t> e </a:t>
            </a:r>
            <a:r>
              <a:rPr lang="en-US" dirty="0" err="1"/>
              <a:t>potere</a:t>
            </a:r>
            <a:r>
              <a:rPr lang="en-US" dirty="0"/>
              <a:t> </a:t>
            </a:r>
            <a:r>
              <a:rPr lang="en-US" dirty="0" err="1"/>
              <a:t>femminile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171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Religiosità femminile</vt:lpstr>
      <vt:lpstr>PowerPoint Presentation</vt:lpstr>
      <vt:lpstr>PowerPoint Presentation</vt:lpstr>
      <vt:lpstr>PowerPoint Presentation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querciolo mazzonis</dc:creator>
  <cp:lastModifiedBy>querciolo mazzonis</cp:lastModifiedBy>
  <cp:revision>9</cp:revision>
  <dcterms:created xsi:type="dcterms:W3CDTF">2023-04-10T15:27:02Z</dcterms:created>
  <dcterms:modified xsi:type="dcterms:W3CDTF">2024-04-17T13:15:54Z</dcterms:modified>
</cp:coreProperties>
</file>