
<file path=[Content_Types].xml><?xml version="1.0" encoding="utf-8"?>
<Types xmlns="http://schemas.openxmlformats.org/package/2006/content-types">
  <Default Extension="gif" ContentType="image/gif"/>
  <Default Extension="jpeg" ContentType="image/jpeg"/>
  <Default Extension="jpg"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2.jpg" ContentType="image/jpeg"/>
  <Override PartName="/ppt/media/image23.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382" r:id="rId3"/>
    <p:sldId id="350" r:id="rId4"/>
    <p:sldId id="402" r:id="rId5"/>
    <p:sldId id="403" r:id="rId6"/>
    <p:sldId id="345" r:id="rId7"/>
    <p:sldId id="454" r:id="rId8"/>
    <p:sldId id="311" r:id="rId9"/>
    <p:sldId id="346" r:id="rId10"/>
    <p:sldId id="325" r:id="rId11"/>
    <p:sldId id="409" r:id="rId12"/>
    <p:sldId id="410" r:id="rId13"/>
    <p:sldId id="264" r:id="rId14"/>
    <p:sldId id="426" r:id="rId15"/>
    <p:sldId id="359" r:id="rId16"/>
    <p:sldId id="417" r:id="rId17"/>
    <p:sldId id="411" r:id="rId18"/>
    <p:sldId id="414" r:id="rId19"/>
    <p:sldId id="343" r:id="rId20"/>
    <p:sldId id="344" r:id="rId21"/>
    <p:sldId id="412" r:id="rId22"/>
    <p:sldId id="413" r:id="rId23"/>
    <p:sldId id="429" r:id="rId24"/>
    <p:sldId id="351" r:id="rId25"/>
    <p:sldId id="437" r:id="rId26"/>
    <p:sldId id="430" r:id="rId27"/>
    <p:sldId id="432" r:id="rId28"/>
    <p:sldId id="435" r:id="rId29"/>
    <p:sldId id="433" r:id="rId30"/>
    <p:sldId id="434" r:id="rId31"/>
    <p:sldId id="436" r:id="rId32"/>
    <p:sldId id="289" r:id="rId33"/>
    <p:sldId id="438" r:id="rId34"/>
    <p:sldId id="439" r:id="rId35"/>
    <p:sldId id="440" r:id="rId36"/>
    <p:sldId id="283" r:id="rId37"/>
    <p:sldId id="276" r:id="rId38"/>
    <p:sldId id="431" r:id="rId39"/>
    <p:sldId id="442" r:id="rId40"/>
    <p:sldId id="441" r:id="rId41"/>
    <p:sldId id="444" r:id="rId42"/>
    <p:sldId id="450" r:id="rId43"/>
    <p:sldId id="290" r:id="rId44"/>
    <p:sldId id="446" r:id="rId45"/>
    <p:sldId id="445" r:id="rId46"/>
    <p:sldId id="447" r:id="rId47"/>
    <p:sldId id="448" r:id="rId48"/>
    <p:sldId id="455" r:id="rId49"/>
    <p:sldId id="451" r:id="rId50"/>
    <p:sldId id="338" r:id="rId51"/>
    <p:sldId id="301" r:id="rId52"/>
    <p:sldId id="453" r:id="rId53"/>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5"/>
    <p:restoredTop sz="96197"/>
  </p:normalViewPr>
  <p:slideViewPr>
    <p:cSldViewPr snapToGrid="0">
      <p:cViewPr varScale="1">
        <p:scale>
          <a:sx n="110" d="100"/>
          <a:sy n="110" d="100"/>
        </p:scale>
        <p:origin x="19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10.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10.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A0617-CDD6-454D-AE50-651AC13753A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D3BBE8C-5DEF-45AC-9890-8C72D69E7F2C}">
      <dgm:prSet/>
      <dgm:spPr/>
      <dgm:t>
        <a:bodyPr/>
        <a:lstStyle/>
        <a:p>
          <a:pPr>
            <a:lnSpc>
              <a:spcPct val="100000"/>
            </a:lnSpc>
          </a:pPr>
          <a:r>
            <a:rPr lang="en-US" dirty="0" err="1"/>
            <a:t>Interdipendenza</a:t>
          </a:r>
          <a:r>
            <a:rPr lang="en-US" dirty="0"/>
            <a:t> = </a:t>
          </a:r>
          <a:r>
            <a:rPr lang="en-US" dirty="0" err="1"/>
            <a:t>comunità</a:t>
          </a:r>
          <a:r>
            <a:rPr lang="en-US" dirty="0"/>
            <a:t> di </a:t>
          </a:r>
          <a:r>
            <a:rPr lang="en-US" dirty="0" err="1"/>
            <a:t>potenza</a:t>
          </a:r>
          <a:r>
            <a:rPr lang="en-US" dirty="0"/>
            <a:t> e </a:t>
          </a:r>
          <a:r>
            <a:rPr lang="en-US" dirty="0" err="1"/>
            <a:t>sicurezza</a:t>
          </a:r>
          <a:r>
            <a:rPr lang="en-US" dirty="0"/>
            <a:t> </a:t>
          </a:r>
          <a:r>
            <a:rPr lang="en-US" dirty="0" err="1"/>
            <a:t>collettiva</a:t>
          </a:r>
          <a:endParaRPr lang="en-US" dirty="0"/>
        </a:p>
      </dgm:t>
    </dgm:pt>
    <dgm:pt modelId="{4B8F780B-5956-48EC-A101-95C5F52731B3}" type="parTrans" cxnId="{1440A0ED-48AC-4562-AB1E-68378F9FF757}">
      <dgm:prSet/>
      <dgm:spPr/>
      <dgm:t>
        <a:bodyPr/>
        <a:lstStyle/>
        <a:p>
          <a:endParaRPr lang="en-US"/>
        </a:p>
      </dgm:t>
    </dgm:pt>
    <dgm:pt modelId="{138A87E6-ACBD-4F16-82F9-09838EEDA033}" type="sibTrans" cxnId="{1440A0ED-48AC-4562-AB1E-68378F9FF757}">
      <dgm:prSet/>
      <dgm:spPr/>
      <dgm:t>
        <a:bodyPr/>
        <a:lstStyle/>
        <a:p>
          <a:endParaRPr lang="en-US"/>
        </a:p>
      </dgm:t>
    </dgm:pt>
    <dgm:pt modelId="{CA3D60DE-D7C8-4942-8BFA-625179FFFD57}">
      <dgm:prSet/>
      <dgm:spPr/>
      <dgm:t>
        <a:bodyPr/>
        <a:lstStyle/>
        <a:p>
          <a:pPr>
            <a:lnSpc>
              <a:spcPct val="100000"/>
            </a:lnSpc>
          </a:pPr>
          <a:r>
            <a:rPr lang="en-US"/>
            <a:t>Autodeterminazione = democrazia = opinione pubblica mondiale</a:t>
          </a:r>
        </a:p>
      </dgm:t>
    </dgm:pt>
    <dgm:pt modelId="{0B0AC6DD-401F-4D6E-8A54-4082BF325E4F}" type="parTrans" cxnId="{12425C8D-A3C2-47B6-898B-6E6379BC2882}">
      <dgm:prSet/>
      <dgm:spPr/>
      <dgm:t>
        <a:bodyPr/>
        <a:lstStyle/>
        <a:p>
          <a:endParaRPr lang="en-US"/>
        </a:p>
      </dgm:t>
    </dgm:pt>
    <dgm:pt modelId="{79282D46-5456-43B2-AD8C-38AB859E724B}" type="sibTrans" cxnId="{12425C8D-A3C2-47B6-898B-6E6379BC2882}">
      <dgm:prSet/>
      <dgm:spPr/>
      <dgm:t>
        <a:bodyPr/>
        <a:lstStyle/>
        <a:p>
          <a:endParaRPr lang="en-US"/>
        </a:p>
      </dgm:t>
    </dgm:pt>
    <dgm:pt modelId="{FAA53A15-FE70-4177-94B4-4D82FCB5F790}">
      <dgm:prSet/>
      <dgm:spPr/>
      <dgm:t>
        <a:bodyPr/>
        <a:lstStyle/>
        <a:p>
          <a:pPr>
            <a:lnSpc>
              <a:spcPct val="100000"/>
            </a:lnSpc>
          </a:pPr>
          <a:r>
            <a:rPr lang="en-US"/>
            <a:t>Regole = diritto internazionale e uguaglianza delle nazioni</a:t>
          </a:r>
        </a:p>
      </dgm:t>
    </dgm:pt>
    <dgm:pt modelId="{00BB3414-1B6F-4B0E-9FCF-358BE68B4064}" type="parTrans" cxnId="{370923DF-7925-47B5-A2AB-5DC14FDCF3F6}">
      <dgm:prSet/>
      <dgm:spPr/>
      <dgm:t>
        <a:bodyPr/>
        <a:lstStyle/>
        <a:p>
          <a:endParaRPr lang="en-US"/>
        </a:p>
      </dgm:t>
    </dgm:pt>
    <dgm:pt modelId="{2C592D2D-F1C8-4212-A5A5-EAE395F73610}" type="sibTrans" cxnId="{370923DF-7925-47B5-A2AB-5DC14FDCF3F6}">
      <dgm:prSet/>
      <dgm:spPr/>
      <dgm:t>
        <a:bodyPr/>
        <a:lstStyle/>
        <a:p>
          <a:endParaRPr lang="en-US"/>
        </a:p>
      </dgm:t>
    </dgm:pt>
    <dgm:pt modelId="{59DF466C-CC62-4376-AF70-919E29D864DF}">
      <dgm:prSet/>
      <dgm:spPr/>
      <dgm:t>
        <a:bodyPr/>
        <a:lstStyle/>
        <a:p>
          <a:pPr>
            <a:lnSpc>
              <a:spcPct val="100000"/>
            </a:lnSpc>
          </a:pPr>
          <a:r>
            <a:rPr lang="en-US" dirty="0"/>
            <a:t>Fine </a:t>
          </a:r>
          <a:r>
            <a:rPr lang="en-US" dirty="0" err="1"/>
            <a:t>della</a:t>
          </a:r>
          <a:r>
            <a:rPr lang="en-US" dirty="0"/>
            <a:t> </a:t>
          </a:r>
          <a:r>
            <a:rPr lang="en-US" dirty="0" err="1"/>
            <a:t>guerra</a:t>
          </a:r>
          <a:r>
            <a:rPr lang="en-US" dirty="0"/>
            <a:t> = </a:t>
          </a:r>
          <a:r>
            <a:rPr lang="en-US" dirty="0" err="1"/>
            <a:t>disarmo</a:t>
          </a:r>
          <a:endParaRPr lang="en-US" dirty="0"/>
        </a:p>
      </dgm:t>
    </dgm:pt>
    <dgm:pt modelId="{8F59F9B4-270D-4D2A-BB9C-E11B2225EE44}" type="parTrans" cxnId="{A83B5D79-E5C7-4021-939A-81BC2A47F719}">
      <dgm:prSet/>
      <dgm:spPr/>
      <dgm:t>
        <a:bodyPr/>
        <a:lstStyle/>
        <a:p>
          <a:endParaRPr lang="en-US"/>
        </a:p>
      </dgm:t>
    </dgm:pt>
    <dgm:pt modelId="{027D184D-8281-4F0D-BA39-03067814A042}" type="sibTrans" cxnId="{A83B5D79-E5C7-4021-939A-81BC2A47F719}">
      <dgm:prSet/>
      <dgm:spPr/>
      <dgm:t>
        <a:bodyPr/>
        <a:lstStyle/>
        <a:p>
          <a:endParaRPr lang="en-US"/>
        </a:p>
      </dgm:t>
    </dgm:pt>
    <dgm:pt modelId="{A322A72F-14F2-4BAB-B21E-2B8988390615}">
      <dgm:prSet/>
      <dgm:spPr/>
      <dgm:t>
        <a:bodyPr/>
        <a:lstStyle/>
        <a:p>
          <a:pPr>
            <a:lnSpc>
              <a:spcPct val="100000"/>
            </a:lnSpc>
          </a:pPr>
          <a:r>
            <a:rPr lang="en-US"/>
            <a:t>Leadership globale degli Stati Uniti</a:t>
          </a:r>
        </a:p>
      </dgm:t>
    </dgm:pt>
    <dgm:pt modelId="{B0C8FB75-646F-4DB2-A3FA-34CA7D4A6459}" type="parTrans" cxnId="{DE4D9CEB-ABBC-44B6-A135-E834C41CA1D2}">
      <dgm:prSet/>
      <dgm:spPr/>
      <dgm:t>
        <a:bodyPr/>
        <a:lstStyle/>
        <a:p>
          <a:endParaRPr lang="en-US"/>
        </a:p>
      </dgm:t>
    </dgm:pt>
    <dgm:pt modelId="{EEEC4AFB-6441-4C08-8AC7-EAAA5E72D3B8}" type="sibTrans" cxnId="{DE4D9CEB-ABBC-44B6-A135-E834C41CA1D2}">
      <dgm:prSet/>
      <dgm:spPr/>
      <dgm:t>
        <a:bodyPr/>
        <a:lstStyle/>
        <a:p>
          <a:endParaRPr lang="en-US"/>
        </a:p>
      </dgm:t>
    </dgm:pt>
    <dgm:pt modelId="{EAD9E7BC-D012-4DC9-A353-1390E0E301B1}" type="pres">
      <dgm:prSet presAssocID="{0EEA0617-CDD6-454D-AE50-651AC13753AD}" presName="root" presStyleCnt="0">
        <dgm:presLayoutVars>
          <dgm:dir/>
          <dgm:resizeHandles val="exact"/>
        </dgm:presLayoutVars>
      </dgm:prSet>
      <dgm:spPr/>
    </dgm:pt>
    <dgm:pt modelId="{01CDB49D-65E0-40C7-A8DC-566A963B0EFE}" type="pres">
      <dgm:prSet presAssocID="{DD3BBE8C-5DEF-45AC-9890-8C72D69E7F2C}" presName="compNode" presStyleCnt="0"/>
      <dgm:spPr/>
    </dgm:pt>
    <dgm:pt modelId="{8B0AB826-602C-42F0-AD5B-67FF0F770039}" type="pres">
      <dgm:prSet presAssocID="{DD3BBE8C-5DEF-45AC-9890-8C72D69E7F2C}" presName="bgRect" presStyleLbl="bgShp" presStyleIdx="0" presStyleCnt="5"/>
      <dgm:spPr/>
    </dgm:pt>
    <dgm:pt modelId="{1AB93C30-B030-4D78-8C2F-D88FF4BAEBEF}" type="pres">
      <dgm:prSet presAssocID="{DD3BBE8C-5DEF-45AC-9890-8C72D69E7F2C}"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1C2789DA-4E18-4A4B-B53C-5355E54B10EE}" type="pres">
      <dgm:prSet presAssocID="{DD3BBE8C-5DEF-45AC-9890-8C72D69E7F2C}" presName="spaceRect" presStyleCnt="0"/>
      <dgm:spPr/>
    </dgm:pt>
    <dgm:pt modelId="{061726B1-40E4-44E7-B08A-0B79E2BA24CA}" type="pres">
      <dgm:prSet presAssocID="{DD3BBE8C-5DEF-45AC-9890-8C72D69E7F2C}" presName="parTx" presStyleLbl="revTx" presStyleIdx="0" presStyleCnt="5">
        <dgm:presLayoutVars>
          <dgm:chMax val="0"/>
          <dgm:chPref val="0"/>
        </dgm:presLayoutVars>
      </dgm:prSet>
      <dgm:spPr/>
    </dgm:pt>
    <dgm:pt modelId="{B448CA38-F2CB-4AD0-AE03-6E1F2E592F39}" type="pres">
      <dgm:prSet presAssocID="{138A87E6-ACBD-4F16-82F9-09838EEDA033}" presName="sibTrans" presStyleCnt="0"/>
      <dgm:spPr/>
    </dgm:pt>
    <dgm:pt modelId="{6BA20C60-35EA-45A9-B752-10C79A25629D}" type="pres">
      <dgm:prSet presAssocID="{CA3D60DE-D7C8-4942-8BFA-625179FFFD57}" presName="compNode" presStyleCnt="0"/>
      <dgm:spPr/>
    </dgm:pt>
    <dgm:pt modelId="{4908166D-2CC5-4FC5-B4ED-9E17008E135F}" type="pres">
      <dgm:prSet presAssocID="{CA3D60DE-D7C8-4942-8BFA-625179FFFD57}" presName="bgRect" presStyleLbl="bgShp" presStyleIdx="1" presStyleCnt="5"/>
      <dgm:spPr/>
    </dgm:pt>
    <dgm:pt modelId="{CB35D811-F420-412B-86DD-0C5CBA02E293}" type="pres">
      <dgm:prSet presAssocID="{CA3D60DE-D7C8-4942-8BFA-625179FFFD57}"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ED6E061D-4542-427E-9969-2F741CBB6FDF}" type="pres">
      <dgm:prSet presAssocID="{CA3D60DE-D7C8-4942-8BFA-625179FFFD57}" presName="spaceRect" presStyleCnt="0"/>
      <dgm:spPr/>
    </dgm:pt>
    <dgm:pt modelId="{B6152F45-5343-49B9-AEB3-0BDF16CA0C5B}" type="pres">
      <dgm:prSet presAssocID="{CA3D60DE-D7C8-4942-8BFA-625179FFFD57}" presName="parTx" presStyleLbl="revTx" presStyleIdx="1" presStyleCnt="5">
        <dgm:presLayoutVars>
          <dgm:chMax val="0"/>
          <dgm:chPref val="0"/>
        </dgm:presLayoutVars>
      </dgm:prSet>
      <dgm:spPr/>
    </dgm:pt>
    <dgm:pt modelId="{738C0D0D-471F-4F41-93DE-8ABFA506B4F8}" type="pres">
      <dgm:prSet presAssocID="{79282D46-5456-43B2-AD8C-38AB859E724B}" presName="sibTrans" presStyleCnt="0"/>
      <dgm:spPr/>
    </dgm:pt>
    <dgm:pt modelId="{8C7112F6-87BF-4CD4-B58B-42EDC32D3C77}" type="pres">
      <dgm:prSet presAssocID="{FAA53A15-FE70-4177-94B4-4D82FCB5F790}" presName="compNode" presStyleCnt="0"/>
      <dgm:spPr/>
    </dgm:pt>
    <dgm:pt modelId="{DE4EBA4E-33D4-4733-BB8A-E052C9B4BAA9}" type="pres">
      <dgm:prSet presAssocID="{FAA53A15-FE70-4177-94B4-4D82FCB5F790}" presName="bgRect" presStyleLbl="bgShp" presStyleIdx="2" presStyleCnt="5"/>
      <dgm:spPr/>
    </dgm:pt>
    <dgm:pt modelId="{FDA70FE1-536D-4C5A-9E0F-0BA9A6C49629}" type="pres">
      <dgm:prSet presAssocID="{FAA53A15-FE70-4177-94B4-4D82FCB5F790}"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57CCEFB1-E83C-4F9E-B4DE-9728A58946B2}" type="pres">
      <dgm:prSet presAssocID="{FAA53A15-FE70-4177-94B4-4D82FCB5F790}" presName="spaceRect" presStyleCnt="0"/>
      <dgm:spPr/>
    </dgm:pt>
    <dgm:pt modelId="{CDA9915F-2664-495E-BB77-70C36A3744FD}" type="pres">
      <dgm:prSet presAssocID="{FAA53A15-FE70-4177-94B4-4D82FCB5F790}" presName="parTx" presStyleLbl="revTx" presStyleIdx="2" presStyleCnt="5">
        <dgm:presLayoutVars>
          <dgm:chMax val="0"/>
          <dgm:chPref val="0"/>
        </dgm:presLayoutVars>
      </dgm:prSet>
      <dgm:spPr/>
    </dgm:pt>
    <dgm:pt modelId="{50BC4ECB-B6DC-486A-B542-B6921D6B1526}" type="pres">
      <dgm:prSet presAssocID="{2C592D2D-F1C8-4212-A5A5-EAE395F73610}" presName="sibTrans" presStyleCnt="0"/>
      <dgm:spPr/>
    </dgm:pt>
    <dgm:pt modelId="{AB780F3D-EC5A-41A8-A2C1-1B81D436FD46}" type="pres">
      <dgm:prSet presAssocID="{59DF466C-CC62-4376-AF70-919E29D864DF}" presName="compNode" presStyleCnt="0"/>
      <dgm:spPr/>
    </dgm:pt>
    <dgm:pt modelId="{81B758A1-EB83-46DF-971E-0692B0C92D46}" type="pres">
      <dgm:prSet presAssocID="{59DF466C-CC62-4376-AF70-919E29D864DF}" presName="bgRect" presStyleLbl="bgShp" presStyleIdx="3" presStyleCnt="5"/>
      <dgm:spPr/>
    </dgm:pt>
    <dgm:pt modelId="{915EFFFA-EAA0-4218-91C3-739646481B01}" type="pres">
      <dgm:prSet presAssocID="{59DF466C-CC62-4376-AF70-919E29D864DF}"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ire"/>
        </a:ext>
      </dgm:extLst>
    </dgm:pt>
    <dgm:pt modelId="{80986D4F-B520-4417-A821-D30CFD36C086}" type="pres">
      <dgm:prSet presAssocID="{59DF466C-CC62-4376-AF70-919E29D864DF}" presName="spaceRect" presStyleCnt="0"/>
      <dgm:spPr/>
    </dgm:pt>
    <dgm:pt modelId="{A0650B36-1F81-4873-B524-985CD6926F9B}" type="pres">
      <dgm:prSet presAssocID="{59DF466C-CC62-4376-AF70-919E29D864DF}" presName="parTx" presStyleLbl="revTx" presStyleIdx="3" presStyleCnt="5">
        <dgm:presLayoutVars>
          <dgm:chMax val="0"/>
          <dgm:chPref val="0"/>
        </dgm:presLayoutVars>
      </dgm:prSet>
      <dgm:spPr/>
    </dgm:pt>
    <dgm:pt modelId="{4EEAE852-5B34-404D-9A80-74C6A3BF2AF7}" type="pres">
      <dgm:prSet presAssocID="{027D184D-8281-4F0D-BA39-03067814A042}" presName="sibTrans" presStyleCnt="0"/>
      <dgm:spPr/>
    </dgm:pt>
    <dgm:pt modelId="{60EA8CC4-7E93-4FFC-828C-B09ED1E32015}" type="pres">
      <dgm:prSet presAssocID="{A322A72F-14F2-4BAB-B21E-2B8988390615}" presName="compNode" presStyleCnt="0"/>
      <dgm:spPr/>
    </dgm:pt>
    <dgm:pt modelId="{92924ED1-816E-4F87-91CF-323E6B9C7EAF}" type="pres">
      <dgm:prSet presAssocID="{A322A72F-14F2-4BAB-B21E-2B8988390615}" presName="bgRect" presStyleLbl="bgShp" presStyleIdx="4" presStyleCnt="5"/>
      <dgm:spPr/>
    </dgm:pt>
    <dgm:pt modelId="{1D119D76-796C-4BCF-9110-F3FCC56B19E9}" type="pres">
      <dgm:prSet presAssocID="{A322A72F-14F2-4BAB-B21E-2B8988390615}"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arth Globe Americas"/>
        </a:ext>
      </dgm:extLst>
    </dgm:pt>
    <dgm:pt modelId="{CA439801-C6E0-4063-B8CA-5CD23C080151}" type="pres">
      <dgm:prSet presAssocID="{A322A72F-14F2-4BAB-B21E-2B8988390615}" presName="spaceRect" presStyleCnt="0"/>
      <dgm:spPr/>
    </dgm:pt>
    <dgm:pt modelId="{D16BAF2D-C763-4F96-A0F8-E36D3DE643E9}" type="pres">
      <dgm:prSet presAssocID="{A322A72F-14F2-4BAB-B21E-2B8988390615}" presName="parTx" presStyleLbl="revTx" presStyleIdx="4" presStyleCnt="5">
        <dgm:presLayoutVars>
          <dgm:chMax val="0"/>
          <dgm:chPref val="0"/>
        </dgm:presLayoutVars>
      </dgm:prSet>
      <dgm:spPr/>
    </dgm:pt>
  </dgm:ptLst>
  <dgm:cxnLst>
    <dgm:cxn modelId="{9454161B-B343-4473-A351-E3376B381AEC}" type="presOf" srcId="{0EEA0617-CDD6-454D-AE50-651AC13753AD}" destId="{EAD9E7BC-D012-4DC9-A353-1390E0E301B1}" srcOrd="0" destOrd="0" presId="urn:microsoft.com/office/officeart/2018/2/layout/IconVerticalSolidList"/>
    <dgm:cxn modelId="{A83B5D79-E5C7-4021-939A-81BC2A47F719}" srcId="{0EEA0617-CDD6-454D-AE50-651AC13753AD}" destId="{59DF466C-CC62-4376-AF70-919E29D864DF}" srcOrd="3" destOrd="0" parTransId="{8F59F9B4-270D-4D2A-BB9C-E11B2225EE44}" sibTransId="{027D184D-8281-4F0D-BA39-03067814A042}"/>
    <dgm:cxn modelId="{B8E2E37F-449C-4B4A-B11D-395F0C310168}" type="presOf" srcId="{59DF466C-CC62-4376-AF70-919E29D864DF}" destId="{A0650B36-1F81-4873-B524-985CD6926F9B}" srcOrd="0" destOrd="0" presId="urn:microsoft.com/office/officeart/2018/2/layout/IconVerticalSolidList"/>
    <dgm:cxn modelId="{8DCBA882-7C4E-4BA9-A2E3-25E23C23D5F4}" type="presOf" srcId="{FAA53A15-FE70-4177-94B4-4D82FCB5F790}" destId="{CDA9915F-2664-495E-BB77-70C36A3744FD}" srcOrd="0" destOrd="0" presId="urn:microsoft.com/office/officeart/2018/2/layout/IconVerticalSolidList"/>
    <dgm:cxn modelId="{12425C8D-A3C2-47B6-898B-6E6379BC2882}" srcId="{0EEA0617-CDD6-454D-AE50-651AC13753AD}" destId="{CA3D60DE-D7C8-4942-8BFA-625179FFFD57}" srcOrd="1" destOrd="0" parTransId="{0B0AC6DD-401F-4D6E-8A54-4082BF325E4F}" sibTransId="{79282D46-5456-43B2-AD8C-38AB859E724B}"/>
    <dgm:cxn modelId="{DD0B26C6-8B71-4A1D-8887-62477F64EF91}" type="presOf" srcId="{A322A72F-14F2-4BAB-B21E-2B8988390615}" destId="{D16BAF2D-C763-4F96-A0F8-E36D3DE643E9}" srcOrd="0" destOrd="0" presId="urn:microsoft.com/office/officeart/2018/2/layout/IconVerticalSolidList"/>
    <dgm:cxn modelId="{A657A8CA-CA1D-40C4-9818-0B000EC0E27E}" type="presOf" srcId="{CA3D60DE-D7C8-4942-8BFA-625179FFFD57}" destId="{B6152F45-5343-49B9-AEB3-0BDF16CA0C5B}" srcOrd="0" destOrd="0" presId="urn:microsoft.com/office/officeart/2018/2/layout/IconVerticalSolidList"/>
    <dgm:cxn modelId="{370923DF-7925-47B5-A2AB-5DC14FDCF3F6}" srcId="{0EEA0617-CDD6-454D-AE50-651AC13753AD}" destId="{FAA53A15-FE70-4177-94B4-4D82FCB5F790}" srcOrd="2" destOrd="0" parTransId="{00BB3414-1B6F-4B0E-9FCF-358BE68B4064}" sibTransId="{2C592D2D-F1C8-4212-A5A5-EAE395F73610}"/>
    <dgm:cxn modelId="{DE4D9CEB-ABBC-44B6-A135-E834C41CA1D2}" srcId="{0EEA0617-CDD6-454D-AE50-651AC13753AD}" destId="{A322A72F-14F2-4BAB-B21E-2B8988390615}" srcOrd="4" destOrd="0" parTransId="{B0C8FB75-646F-4DB2-A3FA-34CA7D4A6459}" sibTransId="{EEEC4AFB-6441-4C08-8AC7-EAAA5E72D3B8}"/>
    <dgm:cxn modelId="{1440A0ED-48AC-4562-AB1E-68378F9FF757}" srcId="{0EEA0617-CDD6-454D-AE50-651AC13753AD}" destId="{DD3BBE8C-5DEF-45AC-9890-8C72D69E7F2C}" srcOrd="0" destOrd="0" parTransId="{4B8F780B-5956-48EC-A101-95C5F52731B3}" sibTransId="{138A87E6-ACBD-4F16-82F9-09838EEDA033}"/>
    <dgm:cxn modelId="{69F370F3-E9E8-4C9B-A68C-6736B9198750}" type="presOf" srcId="{DD3BBE8C-5DEF-45AC-9890-8C72D69E7F2C}" destId="{061726B1-40E4-44E7-B08A-0B79E2BA24CA}" srcOrd="0" destOrd="0" presId="urn:microsoft.com/office/officeart/2018/2/layout/IconVerticalSolidList"/>
    <dgm:cxn modelId="{AFE7E792-7582-41F5-964B-4A86B4726440}" type="presParOf" srcId="{EAD9E7BC-D012-4DC9-A353-1390E0E301B1}" destId="{01CDB49D-65E0-40C7-A8DC-566A963B0EFE}" srcOrd="0" destOrd="0" presId="urn:microsoft.com/office/officeart/2018/2/layout/IconVerticalSolidList"/>
    <dgm:cxn modelId="{73FFEEFA-5290-475D-B39C-EF3257D3B794}" type="presParOf" srcId="{01CDB49D-65E0-40C7-A8DC-566A963B0EFE}" destId="{8B0AB826-602C-42F0-AD5B-67FF0F770039}" srcOrd="0" destOrd="0" presId="urn:microsoft.com/office/officeart/2018/2/layout/IconVerticalSolidList"/>
    <dgm:cxn modelId="{13E2F4BE-7C8E-4C12-8FE2-A0A2BB6394E8}" type="presParOf" srcId="{01CDB49D-65E0-40C7-A8DC-566A963B0EFE}" destId="{1AB93C30-B030-4D78-8C2F-D88FF4BAEBEF}" srcOrd="1" destOrd="0" presId="urn:microsoft.com/office/officeart/2018/2/layout/IconVerticalSolidList"/>
    <dgm:cxn modelId="{49E63A5B-EC65-478A-89A1-E767176DF17E}" type="presParOf" srcId="{01CDB49D-65E0-40C7-A8DC-566A963B0EFE}" destId="{1C2789DA-4E18-4A4B-B53C-5355E54B10EE}" srcOrd="2" destOrd="0" presId="urn:microsoft.com/office/officeart/2018/2/layout/IconVerticalSolidList"/>
    <dgm:cxn modelId="{C6237A7A-FD0A-4314-88F0-D716351F7D1F}" type="presParOf" srcId="{01CDB49D-65E0-40C7-A8DC-566A963B0EFE}" destId="{061726B1-40E4-44E7-B08A-0B79E2BA24CA}" srcOrd="3" destOrd="0" presId="urn:microsoft.com/office/officeart/2018/2/layout/IconVerticalSolidList"/>
    <dgm:cxn modelId="{0A1DD4B9-0320-4795-8CEB-677E0B4BF850}" type="presParOf" srcId="{EAD9E7BC-D012-4DC9-A353-1390E0E301B1}" destId="{B448CA38-F2CB-4AD0-AE03-6E1F2E592F39}" srcOrd="1" destOrd="0" presId="urn:microsoft.com/office/officeart/2018/2/layout/IconVerticalSolidList"/>
    <dgm:cxn modelId="{34D362C2-ECAB-48BF-BD4B-0B45574998AD}" type="presParOf" srcId="{EAD9E7BC-D012-4DC9-A353-1390E0E301B1}" destId="{6BA20C60-35EA-45A9-B752-10C79A25629D}" srcOrd="2" destOrd="0" presId="urn:microsoft.com/office/officeart/2018/2/layout/IconVerticalSolidList"/>
    <dgm:cxn modelId="{09054BF3-AB59-44BE-B340-F7F9C615190C}" type="presParOf" srcId="{6BA20C60-35EA-45A9-B752-10C79A25629D}" destId="{4908166D-2CC5-4FC5-B4ED-9E17008E135F}" srcOrd="0" destOrd="0" presId="urn:microsoft.com/office/officeart/2018/2/layout/IconVerticalSolidList"/>
    <dgm:cxn modelId="{CB5ED016-3EAA-4E60-A13F-6802194C3534}" type="presParOf" srcId="{6BA20C60-35EA-45A9-B752-10C79A25629D}" destId="{CB35D811-F420-412B-86DD-0C5CBA02E293}" srcOrd="1" destOrd="0" presId="urn:microsoft.com/office/officeart/2018/2/layout/IconVerticalSolidList"/>
    <dgm:cxn modelId="{2A2C9858-A87A-4611-B5B2-B0CA244A3613}" type="presParOf" srcId="{6BA20C60-35EA-45A9-B752-10C79A25629D}" destId="{ED6E061D-4542-427E-9969-2F741CBB6FDF}" srcOrd="2" destOrd="0" presId="urn:microsoft.com/office/officeart/2018/2/layout/IconVerticalSolidList"/>
    <dgm:cxn modelId="{F6EE4DB3-0B98-4336-8080-DEAB1D157F46}" type="presParOf" srcId="{6BA20C60-35EA-45A9-B752-10C79A25629D}" destId="{B6152F45-5343-49B9-AEB3-0BDF16CA0C5B}" srcOrd="3" destOrd="0" presId="urn:microsoft.com/office/officeart/2018/2/layout/IconVerticalSolidList"/>
    <dgm:cxn modelId="{5E2417C8-12EE-41FC-9ADC-D558982D959E}" type="presParOf" srcId="{EAD9E7BC-D012-4DC9-A353-1390E0E301B1}" destId="{738C0D0D-471F-4F41-93DE-8ABFA506B4F8}" srcOrd="3" destOrd="0" presId="urn:microsoft.com/office/officeart/2018/2/layout/IconVerticalSolidList"/>
    <dgm:cxn modelId="{E2E4EDDF-EDBC-4D06-8732-98A56FE5B6F7}" type="presParOf" srcId="{EAD9E7BC-D012-4DC9-A353-1390E0E301B1}" destId="{8C7112F6-87BF-4CD4-B58B-42EDC32D3C77}" srcOrd="4" destOrd="0" presId="urn:microsoft.com/office/officeart/2018/2/layout/IconVerticalSolidList"/>
    <dgm:cxn modelId="{B995A5C5-FDB7-4868-9623-DC3E7A19659A}" type="presParOf" srcId="{8C7112F6-87BF-4CD4-B58B-42EDC32D3C77}" destId="{DE4EBA4E-33D4-4733-BB8A-E052C9B4BAA9}" srcOrd="0" destOrd="0" presId="urn:microsoft.com/office/officeart/2018/2/layout/IconVerticalSolidList"/>
    <dgm:cxn modelId="{93A0F56E-EE5E-4A31-8BAE-EDF744F91BAE}" type="presParOf" srcId="{8C7112F6-87BF-4CD4-B58B-42EDC32D3C77}" destId="{FDA70FE1-536D-4C5A-9E0F-0BA9A6C49629}" srcOrd="1" destOrd="0" presId="urn:microsoft.com/office/officeart/2018/2/layout/IconVerticalSolidList"/>
    <dgm:cxn modelId="{D3854DFF-58AA-4005-B4D7-E71E5C99CEFF}" type="presParOf" srcId="{8C7112F6-87BF-4CD4-B58B-42EDC32D3C77}" destId="{57CCEFB1-E83C-4F9E-B4DE-9728A58946B2}" srcOrd="2" destOrd="0" presId="urn:microsoft.com/office/officeart/2018/2/layout/IconVerticalSolidList"/>
    <dgm:cxn modelId="{7D6117CE-2434-4E69-AA11-52BF25981469}" type="presParOf" srcId="{8C7112F6-87BF-4CD4-B58B-42EDC32D3C77}" destId="{CDA9915F-2664-495E-BB77-70C36A3744FD}" srcOrd="3" destOrd="0" presId="urn:microsoft.com/office/officeart/2018/2/layout/IconVerticalSolidList"/>
    <dgm:cxn modelId="{899C5580-0C28-4375-B268-036756348F8B}" type="presParOf" srcId="{EAD9E7BC-D012-4DC9-A353-1390E0E301B1}" destId="{50BC4ECB-B6DC-486A-B542-B6921D6B1526}" srcOrd="5" destOrd="0" presId="urn:microsoft.com/office/officeart/2018/2/layout/IconVerticalSolidList"/>
    <dgm:cxn modelId="{34D04213-0FEA-477F-926E-2E55F6EB1016}" type="presParOf" srcId="{EAD9E7BC-D012-4DC9-A353-1390E0E301B1}" destId="{AB780F3D-EC5A-41A8-A2C1-1B81D436FD46}" srcOrd="6" destOrd="0" presId="urn:microsoft.com/office/officeart/2018/2/layout/IconVerticalSolidList"/>
    <dgm:cxn modelId="{D26B77B5-EF29-4BDE-AE61-6180B20ED72C}" type="presParOf" srcId="{AB780F3D-EC5A-41A8-A2C1-1B81D436FD46}" destId="{81B758A1-EB83-46DF-971E-0692B0C92D46}" srcOrd="0" destOrd="0" presId="urn:microsoft.com/office/officeart/2018/2/layout/IconVerticalSolidList"/>
    <dgm:cxn modelId="{7C910A27-667A-44B3-BEA9-50105FBA3F98}" type="presParOf" srcId="{AB780F3D-EC5A-41A8-A2C1-1B81D436FD46}" destId="{915EFFFA-EAA0-4218-91C3-739646481B01}" srcOrd="1" destOrd="0" presId="urn:microsoft.com/office/officeart/2018/2/layout/IconVerticalSolidList"/>
    <dgm:cxn modelId="{8A75D357-B486-49A0-88EC-139EE80EF6B1}" type="presParOf" srcId="{AB780F3D-EC5A-41A8-A2C1-1B81D436FD46}" destId="{80986D4F-B520-4417-A821-D30CFD36C086}" srcOrd="2" destOrd="0" presId="urn:microsoft.com/office/officeart/2018/2/layout/IconVerticalSolidList"/>
    <dgm:cxn modelId="{6CC93C1A-1E71-4D8C-BAF7-15C39385F0E3}" type="presParOf" srcId="{AB780F3D-EC5A-41A8-A2C1-1B81D436FD46}" destId="{A0650B36-1F81-4873-B524-985CD6926F9B}" srcOrd="3" destOrd="0" presId="urn:microsoft.com/office/officeart/2018/2/layout/IconVerticalSolidList"/>
    <dgm:cxn modelId="{823A8558-BDF6-4C0E-A5D0-A4AA52A91172}" type="presParOf" srcId="{EAD9E7BC-D012-4DC9-A353-1390E0E301B1}" destId="{4EEAE852-5B34-404D-9A80-74C6A3BF2AF7}" srcOrd="7" destOrd="0" presId="urn:microsoft.com/office/officeart/2018/2/layout/IconVerticalSolidList"/>
    <dgm:cxn modelId="{0E0D54F9-3B71-461C-9BA2-F67D264EAD98}" type="presParOf" srcId="{EAD9E7BC-D012-4DC9-A353-1390E0E301B1}" destId="{60EA8CC4-7E93-4FFC-828C-B09ED1E32015}" srcOrd="8" destOrd="0" presId="urn:microsoft.com/office/officeart/2018/2/layout/IconVerticalSolidList"/>
    <dgm:cxn modelId="{7A86BF08-9E55-4E5D-95F1-66D9CE425110}" type="presParOf" srcId="{60EA8CC4-7E93-4FFC-828C-B09ED1E32015}" destId="{92924ED1-816E-4F87-91CF-323E6B9C7EAF}" srcOrd="0" destOrd="0" presId="urn:microsoft.com/office/officeart/2018/2/layout/IconVerticalSolidList"/>
    <dgm:cxn modelId="{999D3712-7CCC-47D7-9D56-2EBCC26F4140}" type="presParOf" srcId="{60EA8CC4-7E93-4FFC-828C-B09ED1E32015}" destId="{1D119D76-796C-4BCF-9110-F3FCC56B19E9}" srcOrd="1" destOrd="0" presId="urn:microsoft.com/office/officeart/2018/2/layout/IconVerticalSolidList"/>
    <dgm:cxn modelId="{8401F409-B9C1-40AF-B845-20ACAA88CBF0}" type="presParOf" srcId="{60EA8CC4-7E93-4FFC-828C-B09ED1E32015}" destId="{CA439801-C6E0-4063-B8CA-5CD23C080151}" srcOrd="2" destOrd="0" presId="urn:microsoft.com/office/officeart/2018/2/layout/IconVerticalSolidList"/>
    <dgm:cxn modelId="{E4225273-CC14-4402-B063-6ED6FF3904EF}" type="presParOf" srcId="{60EA8CC4-7E93-4FFC-828C-B09ED1E32015}" destId="{D16BAF2D-C763-4F96-A0F8-E36D3DE643E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38EE3-8019-4815-A238-698F6E2D721D}"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05A10B5F-9DCC-4FE0-8A40-517B2A1F0ACE}">
      <dgm:prSet/>
      <dgm:spPr/>
      <dgm:t>
        <a:bodyPr/>
        <a:lstStyle/>
        <a:p>
          <a:r>
            <a:rPr lang="en-GB"/>
            <a:t>Punire la "colpa"; prevenire le sfide future</a:t>
          </a:r>
          <a:endParaRPr lang="en-US"/>
        </a:p>
      </dgm:t>
    </dgm:pt>
    <dgm:pt modelId="{0ABAF300-AFC5-46C4-A8D4-8CC63C1343AB}" type="parTrans" cxnId="{482AA5EF-F507-4EB4-B8FB-5F9E8342FE3F}">
      <dgm:prSet/>
      <dgm:spPr/>
      <dgm:t>
        <a:bodyPr/>
        <a:lstStyle/>
        <a:p>
          <a:endParaRPr lang="en-US"/>
        </a:p>
      </dgm:t>
    </dgm:pt>
    <dgm:pt modelId="{4B84F915-8464-48E5-8DD5-E32D092F39ED}" type="sibTrans" cxnId="{482AA5EF-F507-4EB4-B8FB-5F9E8342FE3F}">
      <dgm:prSet/>
      <dgm:spPr/>
      <dgm:t>
        <a:bodyPr/>
        <a:lstStyle/>
        <a:p>
          <a:endParaRPr lang="en-US"/>
        </a:p>
      </dgm:t>
    </dgm:pt>
    <dgm:pt modelId="{03A70BCC-3314-483F-A70C-3A0918D7BBA0}">
      <dgm:prSet/>
      <dgm:spPr/>
      <dgm:t>
        <a:bodyPr/>
        <a:lstStyle/>
        <a:p>
          <a:r>
            <a:rPr lang="en-GB"/>
            <a:t>Sicurezza collettiva, Società delle Nazioni e multilateralismo</a:t>
          </a:r>
          <a:endParaRPr lang="en-US"/>
        </a:p>
      </dgm:t>
    </dgm:pt>
    <dgm:pt modelId="{3781A73C-44C4-4F5A-A33D-A40A75BBD83E}" type="parTrans" cxnId="{6650B3EE-843C-49F8-A7E7-3A41392A76C6}">
      <dgm:prSet/>
      <dgm:spPr/>
      <dgm:t>
        <a:bodyPr/>
        <a:lstStyle/>
        <a:p>
          <a:endParaRPr lang="en-US"/>
        </a:p>
      </dgm:t>
    </dgm:pt>
    <dgm:pt modelId="{E3073533-2C53-4238-92A3-34F58A5ADCD8}" type="sibTrans" cxnId="{6650B3EE-843C-49F8-A7E7-3A41392A76C6}">
      <dgm:prSet/>
      <dgm:spPr/>
      <dgm:t>
        <a:bodyPr/>
        <a:lstStyle/>
        <a:p>
          <a:endParaRPr lang="en-US"/>
        </a:p>
      </dgm:t>
    </dgm:pt>
    <dgm:pt modelId="{3E2D721D-353F-4A60-9BF9-AB307A3176B8}">
      <dgm:prSet/>
      <dgm:spPr/>
      <dgm:t>
        <a:bodyPr/>
        <a:lstStyle/>
        <a:p>
          <a:r>
            <a:rPr lang="en-GB"/>
            <a:t>Primato del diritto internazionale</a:t>
          </a:r>
          <a:endParaRPr lang="en-US"/>
        </a:p>
      </dgm:t>
    </dgm:pt>
    <dgm:pt modelId="{72D1AC2D-7D19-4E39-AFDD-85210CEF5B60}" type="parTrans" cxnId="{46831396-1BEF-4B67-93EA-2515AC39BF9B}">
      <dgm:prSet/>
      <dgm:spPr/>
      <dgm:t>
        <a:bodyPr/>
        <a:lstStyle/>
        <a:p>
          <a:endParaRPr lang="en-US"/>
        </a:p>
      </dgm:t>
    </dgm:pt>
    <dgm:pt modelId="{E2F62302-C068-4D6C-AD14-1C9CACA12CD9}" type="sibTrans" cxnId="{46831396-1BEF-4B67-93EA-2515AC39BF9B}">
      <dgm:prSet/>
      <dgm:spPr/>
      <dgm:t>
        <a:bodyPr/>
        <a:lstStyle/>
        <a:p>
          <a:endParaRPr lang="en-US"/>
        </a:p>
      </dgm:t>
    </dgm:pt>
    <dgm:pt modelId="{8186B4F0-4182-4DC1-A391-7031AC567743}">
      <dgm:prSet/>
      <dgm:spPr/>
      <dgm:t>
        <a:bodyPr/>
        <a:lstStyle/>
        <a:p>
          <a:r>
            <a:rPr lang="en-GB"/>
            <a:t>Disarmo e pace</a:t>
          </a:r>
          <a:endParaRPr lang="en-US"/>
        </a:p>
      </dgm:t>
    </dgm:pt>
    <dgm:pt modelId="{68C1A867-D6E6-4746-84E1-3520A645223D}" type="parTrans" cxnId="{A22F1D29-62C8-4536-92D0-FB89D4869282}">
      <dgm:prSet/>
      <dgm:spPr/>
      <dgm:t>
        <a:bodyPr/>
        <a:lstStyle/>
        <a:p>
          <a:endParaRPr lang="en-US"/>
        </a:p>
      </dgm:t>
    </dgm:pt>
    <dgm:pt modelId="{4D752500-60C2-45EE-AD74-D4F99749C27A}" type="sibTrans" cxnId="{A22F1D29-62C8-4536-92D0-FB89D4869282}">
      <dgm:prSet/>
      <dgm:spPr/>
      <dgm:t>
        <a:bodyPr/>
        <a:lstStyle/>
        <a:p>
          <a:endParaRPr lang="en-US"/>
        </a:p>
      </dgm:t>
    </dgm:pt>
    <dgm:pt modelId="{FB722B73-67CD-4C6C-ADFE-B42F4F80FA7D}">
      <dgm:prSet/>
      <dgm:spPr/>
      <dgm:t>
        <a:bodyPr/>
        <a:lstStyle/>
        <a:p>
          <a:r>
            <a:rPr lang="en-GB"/>
            <a:t>La guerra come parentesi/sospensione della razionalità</a:t>
          </a:r>
          <a:endParaRPr lang="en-US"/>
        </a:p>
      </dgm:t>
    </dgm:pt>
    <dgm:pt modelId="{18122D03-E91E-469B-90D9-32637D665E67}" type="parTrans" cxnId="{EE254533-CD8E-4292-86FF-7ACDED34E34A}">
      <dgm:prSet/>
      <dgm:spPr/>
      <dgm:t>
        <a:bodyPr/>
        <a:lstStyle/>
        <a:p>
          <a:endParaRPr lang="en-US"/>
        </a:p>
      </dgm:t>
    </dgm:pt>
    <dgm:pt modelId="{F06F04C9-1796-4789-A5FC-663BEEBF2210}" type="sibTrans" cxnId="{EE254533-CD8E-4292-86FF-7ACDED34E34A}">
      <dgm:prSet/>
      <dgm:spPr/>
      <dgm:t>
        <a:bodyPr/>
        <a:lstStyle/>
        <a:p>
          <a:endParaRPr lang="en-US"/>
        </a:p>
      </dgm:t>
    </dgm:pt>
    <dgm:pt modelId="{A4778A5C-B2CE-4841-830C-C815AFAAC23D}" type="pres">
      <dgm:prSet presAssocID="{A6838EE3-8019-4815-A238-698F6E2D721D}" presName="root" presStyleCnt="0">
        <dgm:presLayoutVars>
          <dgm:dir/>
          <dgm:resizeHandles val="exact"/>
        </dgm:presLayoutVars>
      </dgm:prSet>
      <dgm:spPr/>
    </dgm:pt>
    <dgm:pt modelId="{498E6758-E738-483D-9F89-FCBE2F7A6F77}" type="pres">
      <dgm:prSet presAssocID="{A6838EE3-8019-4815-A238-698F6E2D721D}" presName="container" presStyleCnt="0">
        <dgm:presLayoutVars>
          <dgm:dir/>
          <dgm:resizeHandles val="exact"/>
        </dgm:presLayoutVars>
      </dgm:prSet>
      <dgm:spPr/>
    </dgm:pt>
    <dgm:pt modelId="{76BA66F9-8BA5-45B7-A182-A0ACC09BB984}" type="pres">
      <dgm:prSet presAssocID="{05A10B5F-9DCC-4FE0-8A40-517B2A1F0ACE}" presName="compNode" presStyleCnt="0"/>
      <dgm:spPr/>
    </dgm:pt>
    <dgm:pt modelId="{778973CF-73EE-4455-BE8A-F7FD2BF9E9F8}" type="pres">
      <dgm:prSet presAssocID="{05A10B5F-9DCC-4FE0-8A40-517B2A1F0ACE}" presName="iconBgRect" presStyleLbl="bgShp" presStyleIdx="0" presStyleCnt="5"/>
      <dgm:spPr/>
    </dgm:pt>
    <dgm:pt modelId="{D50C3F18-92CA-4BBC-8BD4-7F77AF6A87FB}" type="pres">
      <dgm:prSet presAssocID="{05A10B5F-9DCC-4FE0-8A40-517B2A1F0ACE}"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Solid Fill"/>
        </a:ext>
      </dgm:extLst>
    </dgm:pt>
    <dgm:pt modelId="{A3B25551-3F95-4FEB-A903-84D327940889}" type="pres">
      <dgm:prSet presAssocID="{05A10B5F-9DCC-4FE0-8A40-517B2A1F0ACE}" presName="spaceRect" presStyleCnt="0"/>
      <dgm:spPr/>
    </dgm:pt>
    <dgm:pt modelId="{878A23B9-A3FD-4CBB-8ABE-5A884B892D7D}" type="pres">
      <dgm:prSet presAssocID="{05A10B5F-9DCC-4FE0-8A40-517B2A1F0ACE}" presName="textRect" presStyleLbl="revTx" presStyleIdx="0" presStyleCnt="5">
        <dgm:presLayoutVars>
          <dgm:chMax val="1"/>
          <dgm:chPref val="1"/>
        </dgm:presLayoutVars>
      </dgm:prSet>
      <dgm:spPr/>
    </dgm:pt>
    <dgm:pt modelId="{55518963-F4F3-42C7-9CBC-1A8C9748B2F2}" type="pres">
      <dgm:prSet presAssocID="{4B84F915-8464-48E5-8DD5-E32D092F39ED}" presName="sibTrans" presStyleLbl="sibTrans2D1" presStyleIdx="0" presStyleCnt="0"/>
      <dgm:spPr/>
    </dgm:pt>
    <dgm:pt modelId="{0A5BB147-9F61-4E4F-9319-EF07E69C5DBE}" type="pres">
      <dgm:prSet presAssocID="{03A70BCC-3314-483F-A70C-3A0918D7BBA0}" presName="compNode" presStyleCnt="0"/>
      <dgm:spPr/>
    </dgm:pt>
    <dgm:pt modelId="{05F141B4-98F4-448C-B7B0-3DFB1FF3CF33}" type="pres">
      <dgm:prSet presAssocID="{03A70BCC-3314-483F-A70C-3A0918D7BBA0}" presName="iconBgRect" presStyleLbl="bgShp" presStyleIdx="1" presStyleCnt="5"/>
      <dgm:spPr/>
    </dgm:pt>
    <dgm:pt modelId="{E3521438-6732-4495-BABC-B31FEC995E13}" type="pres">
      <dgm:prSet presAssocID="{03A70BCC-3314-483F-A70C-3A0918D7BBA0}"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men"/>
        </a:ext>
      </dgm:extLst>
    </dgm:pt>
    <dgm:pt modelId="{D0DD7FA6-8425-4A50-A7FF-CEDE4BB585F6}" type="pres">
      <dgm:prSet presAssocID="{03A70BCC-3314-483F-A70C-3A0918D7BBA0}" presName="spaceRect" presStyleCnt="0"/>
      <dgm:spPr/>
    </dgm:pt>
    <dgm:pt modelId="{7575E51F-7C2C-4952-BC67-699BD831E4BB}" type="pres">
      <dgm:prSet presAssocID="{03A70BCC-3314-483F-A70C-3A0918D7BBA0}" presName="textRect" presStyleLbl="revTx" presStyleIdx="1" presStyleCnt="5">
        <dgm:presLayoutVars>
          <dgm:chMax val="1"/>
          <dgm:chPref val="1"/>
        </dgm:presLayoutVars>
      </dgm:prSet>
      <dgm:spPr/>
    </dgm:pt>
    <dgm:pt modelId="{9586F81E-624D-43A0-9BE3-000E89F1491B}" type="pres">
      <dgm:prSet presAssocID="{E3073533-2C53-4238-92A3-34F58A5ADCD8}" presName="sibTrans" presStyleLbl="sibTrans2D1" presStyleIdx="0" presStyleCnt="0"/>
      <dgm:spPr/>
    </dgm:pt>
    <dgm:pt modelId="{7C66C13C-A566-43BB-A344-CACF202EA8B0}" type="pres">
      <dgm:prSet presAssocID="{3E2D721D-353F-4A60-9BF9-AB307A3176B8}" presName="compNode" presStyleCnt="0"/>
      <dgm:spPr/>
    </dgm:pt>
    <dgm:pt modelId="{DC92D8F2-BEC2-416B-B866-C438C7D08C4E}" type="pres">
      <dgm:prSet presAssocID="{3E2D721D-353F-4A60-9BF9-AB307A3176B8}" presName="iconBgRect" presStyleLbl="bgShp" presStyleIdx="2" presStyleCnt="5"/>
      <dgm:spPr/>
    </dgm:pt>
    <dgm:pt modelId="{ED2A58AB-0319-4209-B375-568ED1921EA7}" type="pres">
      <dgm:prSet presAssocID="{3E2D721D-353F-4A60-9BF9-AB307A3176B8}"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42724F05-7189-4EA0-882C-528D260E4797}" type="pres">
      <dgm:prSet presAssocID="{3E2D721D-353F-4A60-9BF9-AB307A3176B8}" presName="spaceRect" presStyleCnt="0"/>
      <dgm:spPr/>
    </dgm:pt>
    <dgm:pt modelId="{EF332C82-B26F-4F75-A8FD-71EF2F7FAD23}" type="pres">
      <dgm:prSet presAssocID="{3E2D721D-353F-4A60-9BF9-AB307A3176B8}" presName="textRect" presStyleLbl="revTx" presStyleIdx="2" presStyleCnt="5">
        <dgm:presLayoutVars>
          <dgm:chMax val="1"/>
          <dgm:chPref val="1"/>
        </dgm:presLayoutVars>
      </dgm:prSet>
      <dgm:spPr/>
    </dgm:pt>
    <dgm:pt modelId="{F7D21974-3AD0-43F0-831F-8C93A5E44E83}" type="pres">
      <dgm:prSet presAssocID="{E2F62302-C068-4D6C-AD14-1C9CACA12CD9}" presName="sibTrans" presStyleLbl="sibTrans2D1" presStyleIdx="0" presStyleCnt="0"/>
      <dgm:spPr/>
    </dgm:pt>
    <dgm:pt modelId="{A62EBAEE-FBB7-41EB-B2DD-7FF686D1CFE8}" type="pres">
      <dgm:prSet presAssocID="{8186B4F0-4182-4DC1-A391-7031AC567743}" presName="compNode" presStyleCnt="0"/>
      <dgm:spPr/>
    </dgm:pt>
    <dgm:pt modelId="{9BD5A1AF-29EF-4D89-87B8-75861EB2C659}" type="pres">
      <dgm:prSet presAssocID="{8186B4F0-4182-4DC1-A391-7031AC567743}" presName="iconBgRect" presStyleLbl="bgShp" presStyleIdx="3" presStyleCnt="5"/>
      <dgm:spPr/>
    </dgm:pt>
    <dgm:pt modelId="{0D5F3D79-3E59-4066-A0A0-84E42F8A010C}" type="pres">
      <dgm:prSet presAssocID="{8186B4F0-4182-4DC1-A391-7031AC567743}"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
        </a:ext>
      </dgm:extLst>
    </dgm:pt>
    <dgm:pt modelId="{EDBEE9F7-C8CB-4466-8F69-3D3B85C7A390}" type="pres">
      <dgm:prSet presAssocID="{8186B4F0-4182-4DC1-A391-7031AC567743}" presName="spaceRect" presStyleCnt="0"/>
      <dgm:spPr/>
    </dgm:pt>
    <dgm:pt modelId="{C4483DAB-BACF-40AD-A417-01BC142F7EDA}" type="pres">
      <dgm:prSet presAssocID="{8186B4F0-4182-4DC1-A391-7031AC567743}" presName="textRect" presStyleLbl="revTx" presStyleIdx="3" presStyleCnt="5">
        <dgm:presLayoutVars>
          <dgm:chMax val="1"/>
          <dgm:chPref val="1"/>
        </dgm:presLayoutVars>
      </dgm:prSet>
      <dgm:spPr/>
    </dgm:pt>
    <dgm:pt modelId="{02B5D81A-A0E0-4881-9D2F-6EF434AEE9A7}" type="pres">
      <dgm:prSet presAssocID="{4D752500-60C2-45EE-AD74-D4F99749C27A}" presName="sibTrans" presStyleLbl="sibTrans2D1" presStyleIdx="0" presStyleCnt="0"/>
      <dgm:spPr/>
    </dgm:pt>
    <dgm:pt modelId="{5E1F0467-5822-4DA9-B24D-B89C9F0E3C22}" type="pres">
      <dgm:prSet presAssocID="{FB722B73-67CD-4C6C-ADFE-B42F4F80FA7D}" presName="compNode" presStyleCnt="0"/>
      <dgm:spPr/>
    </dgm:pt>
    <dgm:pt modelId="{8E73ED0A-6797-4267-9B7F-C0D5E1C3F627}" type="pres">
      <dgm:prSet presAssocID="{FB722B73-67CD-4C6C-ADFE-B42F4F80FA7D}" presName="iconBgRect" presStyleLbl="bgShp" presStyleIdx="4" presStyleCnt="5"/>
      <dgm:spPr/>
    </dgm:pt>
    <dgm:pt modelId="{72A5BBB5-575D-44D8-BE26-EE42B1B76EB7}" type="pres">
      <dgm:prSet presAssocID="{FB722B73-67CD-4C6C-ADFE-B42F4F80FA7D}"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ind Chime"/>
        </a:ext>
      </dgm:extLst>
    </dgm:pt>
    <dgm:pt modelId="{8ADCBE28-A360-49CC-A0C8-12E42F981149}" type="pres">
      <dgm:prSet presAssocID="{FB722B73-67CD-4C6C-ADFE-B42F4F80FA7D}" presName="spaceRect" presStyleCnt="0"/>
      <dgm:spPr/>
    </dgm:pt>
    <dgm:pt modelId="{89889286-ED40-406F-B09F-4C21A0A406D1}" type="pres">
      <dgm:prSet presAssocID="{FB722B73-67CD-4C6C-ADFE-B42F4F80FA7D}" presName="textRect" presStyleLbl="revTx" presStyleIdx="4" presStyleCnt="5">
        <dgm:presLayoutVars>
          <dgm:chMax val="1"/>
          <dgm:chPref val="1"/>
        </dgm:presLayoutVars>
      </dgm:prSet>
      <dgm:spPr/>
    </dgm:pt>
  </dgm:ptLst>
  <dgm:cxnLst>
    <dgm:cxn modelId="{084E6F00-E089-40F6-8921-C2441A495340}" type="presOf" srcId="{4B84F915-8464-48E5-8DD5-E32D092F39ED}" destId="{55518963-F4F3-42C7-9CBC-1A8C9748B2F2}" srcOrd="0" destOrd="0" presId="urn:microsoft.com/office/officeart/2018/2/layout/IconCircleList"/>
    <dgm:cxn modelId="{069A3525-F84F-40F1-9121-1AC803A6E68B}" type="presOf" srcId="{A6838EE3-8019-4815-A238-698F6E2D721D}" destId="{A4778A5C-B2CE-4841-830C-C815AFAAC23D}" srcOrd="0" destOrd="0" presId="urn:microsoft.com/office/officeart/2018/2/layout/IconCircleList"/>
    <dgm:cxn modelId="{A22F1D29-62C8-4536-92D0-FB89D4869282}" srcId="{A6838EE3-8019-4815-A238-698F6E2D721D}" destId="{8186B4F0-4182-4DC1-A391-7031AC567743}" srcOrd="3" destOrd="0" parTransId="{68C1A867-D6E6-4746-84E1-3520A645223D}" sibTransId="{4D752500-60C2-45EE-AD74-D4F99749C27A}"/>
    <dgm:cxn modelId="{2893D12D-7A90-4153-B506-74757FC50D66}" type="presOf" srcId="{03A70BCC-3314-483F-A70C-3A0918D7BBA0}" destId="{7575E51F-7C2C-4952-BC67-699BD831E4BB}" srcOrd="0" destOrd="0" presId="urn:microsoft.com/office/officeart/2018/2/layout/IconCircleList"/>
    <dgm:cxn modelId="{02E94931-A0EE-410C-BB5A-1611006DC124}" type="presOf" srcId="{E3073533-2C53-4238-92A3-34F58A5ADCD8}" destId="{9586F81E-624D-43A0-9BE3-000E89F1491B}" srcOrd="0" destOrd="0" presId="urn:microsoft.com/office/officeart/2018/2/layout/IconCircleList"/>
    <dgm:cxn modelId="{EE254533-CD8E-4292-86FF-7ACDED34E34A}" srcId="{A6838EE3-8019-4815-A238-698F6E2D721D}" destId="{FB722B73-67CD-4C6C-ADFE-B42F4F80FA7D}" srcOrd="4" destOrd="0" parTransId="{18122D03-E91E-469B-90D9-32637D665E67}" sibTransId="{F06F04C9-1796-4789-A5FC-663BEEBF2210}"/>
    <dgm:cxn modelId="{C01D6047-A45F-4649-8DCC-9289D873C6D7}" type="presOf" srcId="{FB722B73-67CD-4C6C-ADFE-B42F4F80FA7D}" destId="{89889286-ED40-406F-B09F-4C21A0A406D1}" srcOrd="0" destOrd="0" presId="urn:microsoft.com/office/officeart/2018/2/layout/IconCircleList"/>
    <dgm:cxn modelId="{0A6FD549-AA84-4136-9FB7-A81860959506}" type="presOf" srcId="{4D752500-60C2-45EE-AD74-D4F99749C27A}" destId="{02B5D81A-A0E0-4881-9D2F-6EF434AEE9A7}" srcOrd="0" destOrd="0" presId="urn:microsoft.com/office/officeart/2018/2/layout/IconCircleList"/>
    <dgm:cxn modelId="{E593A27A-02DB-4D4E-BF86-22547391124B}" type="presOf" srcId="{8186B4F0-4182-4DC1-A391-7031AC567743}" destId="{C4483DAB-BACF-40AD-A417-01BC142F7EDA}" srcOrd="0" destOrd="0" presId="urn:microsoft.com/office/officeart/2018/2/layout/IconCircleList"/>
    <dgm:cxn modelId="{4B05A490-ADA9-4206-8425-817E2DE4E1DD}" type="presOf" srcId="{3E2D721D-353F-4A60-9BF9-AB307A3176B8}" destId="{EF332C82-B26F-4F75-A8FD-71EF2F7FAD23}" srcOrd="0" destOrd="0" presId="urn:microsoft.com/office/officeart/2018/2/layout/IconCircleList"/>
    <dgm:cxn modelId="{46831396-1BEF-4B67-93EA-2515AC39BF9B}" srcId="{A6838EE3-8019-4815-A238-698F6E2D721D}" destId="{3E2D721D-353F-4A60-9BF9-AB307A3176B8}" srcOrd="2" destOrd="0" parTransId="{72D1AC2D-7D19-4E39-AFDD-85210CEF5B60}" sibTransId="{E2F62302-C068-4D6C-AD14-1C9CACA12CD9}"/>
    <dgm:cxn modelId="{95FE7C96-C756-4808-B3EC-350C6FA360D5}" type="presOf" srcId="{E2F62302-C068-4D6C-AD14-1C9CACA12CD9}" destId="{F7D21974-3AD0-43F0-831F-8C93A5E44E83}" srcOrd="0" destOrd="0" presId="urn:microsoft.com/office/officeart/2018/2/layout/IconCircleList"/>
    <dgm:cxn modelId="{6650B3EE-843C-49F8-A7E7-3A41392A76C6}" srcId="{A6838EE3-8019-4815-A238-698F6E2D721D}" destId="{03A70BCC-3314-483F-A70C-3A0918D7BBA0}" srcOrd="1" destOrd="0" parTransId="{3781A73C-44C4-4F5A-A33D-A40A75BBD83E}" sibTransId="{E3073533-2C53-4238-92A3-34F58A5ADCD8}"/>
    <dgm:cxn modelId="{482AA5EF-F507-4EB4-B8FB-5F9E8342FE3F}" srcId="{A6838EE3-8019-4815-A238-698F6E2D721D}" destId="{05A10B5F-9DCC-4FE0-8A40-517B2A1F0ACE}" srcOrd="0" destOrd="0" parTransId="{0ABAF300-AFC5-46C4-A8D4-8CC63C1343AB}" sibTransId="{4B84F915-8464-48E5-8DD5-E32D092F39ED}"/>
    <dgm:cxn modelId="{E6DA56F6-3722-4D39-91EB-7C1518F2DE37}" type="presOf" srcId="{05A10B5F-9DCC-4FE0-8A40-517B2A1F0ACE}" destId="{878A23B9-A3FD-4CBB-8ABE-5A884B892D7D}" srcOrd="0" destOrd="0" presId="urn:microsoft.com/office/officeart/2018/2/layout/IconCircleList"/>
    <dgm:cxn modelId="{0C481C05-4117-4EB6-A8D3-4C78F36DA562}" type="presParOf" srcId="{A4778A5C-B2CE-4841-830C-C815AFAAC23D}" destId="{498E6758-E738-483D-9F89-FCBE2F7A6F77}" srcOrd="0" destOrd="0" presId="urn:microsoft.com/office/officeart/2018/2/layout/IconCircleList"/>
    <dgm:cxn modelId="{79EC5C3E-64CD-4629-BF47-CCC5152A0FB9}" type="presParOf" srcId="{498E6758-E738-483D-9F89-FCBE2F7A6F77}" destId="{76BA66F9-8BA5-45B7-A182-A0ACC09BB984}" srcOrd="0" destOrd="0" presId="urn:microsoft.com/office/officeart/2018/2/layout/IconCircleList"/>
    <dgm:cxn modelId="{F5373CB4-35A8-4043-9561-805DD2331CAF}" type="presParOf" srcId="{76BA66F9-8BA5-45B7-A182-A0ACC09BB984}" destId="{778973CF-73EE-4455-BE8A-F7FD2BF9E9F8}" srcOrd="0" destOrd="0" presId="urn:microsoft.com/office/officeart/2018/2/layout/IconCircleList"/>
    <dgm:cxn modelId="{6AEC830C-945E-4164-9AED-57D2227E41D0}" type="presParOf" srcId="{76BA66F9-8BA5-45B7-A182-A0ACC09BB984}" destId="{D50C3F18-92CA-4BBC-8BD4-7F77AF6A87FB}" srcOrd="1" destOrd="0" presId="urn:microsoft.com/office/officeart/2018/2/layout/IconCircleList"/>
    <dgm:cxn modelId="{C7D2EE53-33A8-42B8-8A0C-30AD30C8F022}" type="presParOf" srcId="{76BA66F9-8BA5-45B7-A182-A0ACC09BB984}" destId="{A3B25551-3F95-4FEB-A903-84D327940889}" srcOrd="2" destOrd="0" presId="urn:microsoft.com/office/officeart/2018/2/layout/IconCircleList"/>
    <dgm:cxn modelId="{DA688919-F873-4665-8A6F-427E5C116AC1}" type="presParOf" srcId="{76BA66F9-8BA5-45B7-A182-A0ACC09BB984}" destId="{878A23B9-A3FD-4CBB-8ABE-5A884B892D7D}" srcOrd="3" destOrd="0" presId="urn:microsoft.com/office/officeart/2018/2/layout/IconCircleList"/>
    <dgm:cxn modelId="{A8B8720E-B888-4880-8906-B6AB3384BF50}" type="presParOf" srcId="{498E6758-E738-483D-9F89-FCBE2F7A6F77}" destId="{55518963-F4F3-42C7-9CBC-1A8C9748B2F2}" srcOrd="1" destOrd="0" presId="urn:microsoft.com/office/officeart/2018/2/layout/IconCircleList"/>
    <dgm:cxn modelId="{05D4CE21-5B9D-4EAB-AD97-6C5EAEA6526F}" type="presParOf" srcId="{498E6758-E738-483D-9F89-FCBE2F7A6F77}" destId="{0A5BB147-9F61-4E4F-9319-EF07E69C5DBE}" srcOrd="2" destOrd="0" presId="urn:microsoft.com/office/officeart/2018/2/layout/IconCircleList"/>
    <dgm:cxn modelId="{9BE0741D-CA11-4364-B32F-70C14D686F94}" type="presParOf" srcId="{0A5BB147-9F61-4E4F-9319-EF07E69C5DBE}" destId="{05F141B4-98F4-448C-B7B0-3DFB1FF3CF33}" srcOrd="0" destOrd="0" presId="urn:microsoft.com/office/officeart/2018/2/layout/IconCircleList"/>
    <dgm:cxn modelId="{F398BCD9-2E29-4064-A1D5-14CFD3225D31}" type="presParOf" srcId="{0A5BB147-9F61-4E4F-9319-EF07E69C5DBE}" destId="{E3521438-6732-4495-BABC-B31FEC995E13}" srcOrd="1" destOrd="0" presId="urn:microsoft.com/office/officeart/2018/2/layout/IconCircleList"/>
    <dgm:cxn modelId="{4B937C6B-82B1-4480-9276-CF040D0E05F6}" type="presParOf" srcId="{0A5BB147-9F61-4E4F-9319-EF07E69C5DBE}" destId="{D0DD7FA6-8425-4A50-A7FF-CEDE4BB585F6}" srcOrd="2" destOrd="0" presId="urn:microsoft.com/office/officeart/2018/2/layout/IconCircleList"/>
    <dgm:cxn modelId="{69D2D9C3-74CD-4DFC-BB0A-157CD866C371}" type="presParOf" srcId="{0A5BB147-9F61-4E4F-9319-EF07E69C5DBE}" destId="{7575E51F-7C2C-4952-BC67-699BD831E4BB}" srcOrd="3" destOrd="0" presId="urn:microsoft.com/office/officeart/2018/2/layout/IconCircleList"/>
    <dgm:cxn modelId="{E7A67331-B1B2-4952-95E1-96BAE88340BF}" type="presParOf" srcId="{498E6758-E738-483D-9F89-FCBE2F7A6F77}" destId="{9586F81E-624D-43A0-9BE3-000E89F1491B}" srcOrd="3" destOrd="0" presId="urn:microsoft.com/office/officeart/2018/2/layout/IconCircleList"/>
    <dgm:cxn modelId="{C3A69DB6-1CC9-4F37-8B80-71D738CCD248}" type="presParOf" srcId="{498E6758-E738-483D-9F89-FCBE2F7A6F77}" destId="{7C66C13C-A566-43BB-A344-CACF202EA8B0}" srcOrd="4" destOrd="0" presId="urn:microsoft.com/office/officeart/2018/2/layout/IconCircleList"/>
    <dgm:cxn modelId="{EDDF7764-7B9E-4A10-9E7F-AAA7D9462C85}" type="presParOf" srcId="{7C66C13C-A566-43BB-A344-CACF202EA8B0}" destId="{DC92D8F2-BEC2-416B-B866-C438C7D08C4E}" srcOrd="0" destOrd="0" presId="urn:microsoft.com/office/officeart/2018/2/layout/IconCircleList"/>
    <dgm:cxn modelId="{43C5731E-627D-43DC-B0E5-99B67C956662}" type="presParOf" srcId="{7C66C13C-A566-43BB-A344-CACF202EA8B0}" destId="{ED2A58AB-0319-4209-B375-568ED1921EA7}" srcOrd="1" destOrd="0" presId="urn:microsoft.com/office/officeart/2018/2/layout/IconCircleList"/>
    <dgm:cxn modelId="{D38CD8D5-7CD2-4E5E-9C20-96D301ECD25E}" type="presParOf" srcId="{7C66C13C-A566-43BB-A344-CACF202EA8B0}" destId="{42724F05-7189-4EA0-882C-528D260E4797}" srcOrd="2" destOrd="0" presId="urn:microsoft.com/office/officeart/2018/2/layout/IconCircleList"/>
    <dgm:cxn modelId="{0B33896C-D49A-4494-9A78-23B6231517CE}" type="presParOf" srcId="{7C66C13C-A566-43BB-A344-CACF202EA8B0}" destId="{EF332C82-B26F-4F75-A8FD-71EF2F7FAD23}" srcOrd="3" destOrd="0" presId="urn:microsoft.com/office/officeart/2018/2/layout/IconCircleList"/>
    <dgm:cxn modelId="{507A60DA-DE8A-4254-ADFC-211C8CF4357E}" type="presParOf" srcId="{498E6758-E738-483D-9F89-FCBE2F7A6F77}" destId="{F7D21974-3AD0-43F0-831F-8C93A5E44E83}" srcOrd="5" destOrd="0" presId="urn:microsoft.com/office/officeart/2018/2/layout/IconCircleList"/>
    <dgm:cxn modelId="{BFB7DF94-BC02-4C16-9A5A-B540EF5A758E}" type="presParOf" srcId="{498E6758-E738-483D-9F89-FCBE2F7A6F77}" destId="{A62EBAEE-FBB7-41EB-B2DD-7FF686D1CFE8}" srcOrd="6" destOrd="0" presId="urn:microsoft.com/office/officeart/2018/2/layout/IconCircleList"/>
    <dgm:cxn modelId="{08123218-50C1-4BC6-BD5E-738AF0BA1D3F}" type="presParOf" srcId="{A62EBAEE-FBB7-41EB-B2DD-7FF686D1CFE8}" destId="{9BD5A1AF-29EF-4D89-87B8-75861EB2C659}" srcOrd="0" destOrd="0" presId="urn:microsoft.com/office/officeart/2018/2/layout/IconCircleList"/>
    <dgm:cxn modelId="{6665D95E-F422-4850-8C75-E5A49CCA0177}" type="presParOf" srcId="{A62EBAEE-FBB7-41EB-B2DD-7FF686D1CFE8}" destId="{0D5F3D79-3E59-4066-A0A0-84E42F8A010C}" srcOrd="1" destOrd="0" presId="urn:microsoft.com/office/officeart/2018/2/layout/IconCircleList"/>
    <dgm:cxn modelId="{CDB9186F-5598-4DF9-94CD-4C5A7298611C}" type="presParOf" srcId="{A62EBAEE-FBB7-41EB-B2DD-7FF686D1CFE8}" destId="{EDBEE9F7-C8CB-4466-8F69-3D3B85C7A390}" srcOrd="2" destOrd="0" presId="urn:microsoft.com/office/officeart/2018/2/layout/IconCircleList"/>
    <dgm:cxn modelId="{FA5A7CD3-9DCB-40E1-8E91-23F65FC6EB69}" type="presParOf" srcId="{A62EBAEE-FBB7-41EB-B2DD-7FF686D1CFE8}" destId="{C4483DAB-BACF-40AD-A417-01BC142F7EDA}" srcOrd="3" destOrd="0" presId="urn:microsoft.com/office/officeart/2018/2/layout/IconCircleList"/>
    <dgm:cxn modelId="{F7E4A62D-CE83-4399-8F8C-B18BD95E2CAA}" type="presParOf" srcId="{498E6758-E738-483D-9F89-FCBE2F7A6F77}" destId="{02B5D81A-A0E0-4881-9D2F-6EF434AEE9A7}" srcOrd="7" destOrd="0" presId="urn:microsoft.com/office/officeart/2018/2/layout/IconCircleList"/>
    <dgm:cxn modelId="{EB09C367-FAB6-4DC1-85D8-3A2BEF6E7DBF}" type="presParOf" srcId="{498E6758-E738-483D-9F89-FCBE2F7A6F77}" destId="{5E1F0467-5822-4DA9-B24D-B89C9F0E3C22}" srcOrd="8" destOrd="0" presId="urn:microsoft.com/office/officeart/2018/2/layout/IconCircleList"/>
    <dgm:cxn modelId="{D9855917-81AE-4C13-91BA-B80A375697D0}" type="presParOf" srcId="{5E1F0467-5822-4DA9-B24D-B89C9F0E3C22}" destId="{8E73ED0A-6797-4267-9B7F-C0D5E1C3F627}" srcOrd="0" destOrd="0" presId="urn:microsoft.com/office/officeart/2018/2/layout/IconCircleList"/>
    <dgm:cxn modelId="{0A947356-4AB7-4729-AB47-44D7B3E13EA9}" type="presParOf" srcId="{5E1F0467-5822-4DA9-B24D-B89C9F0E3C22}" destId="{72A5BBB5-575D-44D8-BE26-EE42B1B76EB7}" srcOrd="1" destOrd="0" presId="urn:microsoft.com/office/officeart/2018/2/layout/IconCircleList"/>
    <dgm:cxn modelId="{E416B960-437B-46F7-822C-E8452DEBA6A5}" type="presParOf" srcId="{5E1F0467-5822-4DA9-B24D-B89C9F0E3C22}" destId="{8ADCBE28-A360-49CC-A0C8-12E42F981149}" srcOrd="2" destOrd="0" presId="urn:microsoft.com/office/officeart/2018/2/layout/IconCircleList"/>
    <dgm:cxn modelId="{3E8196AB-8C79-4617-8E74-7934AC9ACE48}" type="presParOf" srcId="{5E1F0467-5822-4DA9-B24D-B89C9F0E3C22}" destId="{89889286-ED40-406F-B09F-4C21A0A406D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C3892D-8730-42FF-A831-42E04D032E2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46AAC24-E65B-4C56-BC7E-05F9A2626211}">
      <dgm:prSet/>
      <dgm:spPr/>
      <dgm:t>
        <a:bodyPr/>
        <a:lstStyle/>
        <a:p>
          <a:pPr>
            <a:lnSpc>
              <a:spcPct val="100000"/>
            </a:lnSpc>
          </a:pPr>
          <a:r>
            <a:rPr lang="en-GB" dirty="0" err="1"/>
            <a:t>Crescita</a:t>
          </a:r>
          <a:r>
            <a:rPr lang="en-GB" dirty="0"/>
            <a:t> </a:t>
          </a:r>
          <a:r>
            <a:rPr lang="en-GB" dirty="0" err="1"/>
            <a:t>economica</a:t>
          </a:r>
          <a:r>
            <a:rPr lang="en-GB" dirty="0"/>
            <a:t> (</a:t>
          </a:r>
          <a:r>
            <a:rPr lang="en-GB" dirty="0" err="1"/>
            <a:t>commercio</a:t>
          </a:r>
          <a:r>
            <a:rPr lang="en-GB" dirty="0"/>
            <a:t> </a:t>
          </a:r>
          <a:r>
            <a:rPr lang="en-GB" dirty="0" err="1"/>
            <a:t>internazionale</a:t>
          </a:r>
          <a:r>
            <a:rPr lang="en-GB" dirty="0"/>
            <a:t> e IDE)</a:t>
          </a:r>
          <a:endParaRPr lang="en-US" dirty="0"/>
        </a:p>
      </dgm:t>
    </dgm:pt>
    <dgm:pt modelId="{B059260B-606D-409A-83E6-D88DD143D0AC}" type="parTrans" cxnId="{C98F06C4-2401-446A-9BEB-8AF1F9902D81}">
      <dgm:prSet/>
      <dgm:spPr/>
      <dgm:t>
        <a:bodyPr/>
        <a:lstStyle/>
        <a:p>
          <a:endParaRPr lang="en-US"/>
        </a:p>
      </dgm:t>
    </dgm:pt>
    <dgm:pt modelId="{9A2B6112-2E15-4030-894D-F490418688A9}" type="sibTrans" cxnId="{C98F06C4-2401-446A-9BEB-8AF1F9902D81}">
      <dgm:prSet/>
      <dgm:spPr/>
      <dgm:t>
        <a:bodyPr/>
        <a:lstStyle/>
        <a:p>
          <a:endParaRPr lang="en-US"/>
        </a:p>
      </dgm:t>
    </dgm:pt>
    <dgm:pt modelId="{6B07B0FE-FA76-4E77-AD44-38BC1D5AE2CA}">
      <dgm:prSet/>
      <dgm:spPr/>
      <dgm:t>
        <a:bodyPr/>
        <a:lstStyle/>
        <a:p>
          <a:pPr>
            <a:lnSpc>
              <a:spcPct val="100000"/>
            </a:lnSpc>
          </a:pPr>
          <a:r>
            <a:rPr lang="en-GB"/>
            <a:t>Impegno indiretto (ma cruciale) del leader mondiale (Stati Uniti). Interdipendenza tra prestiti di guerra statunitensi e riparazioni tedesche.</a:t>
          </a:r>
          <a:endParaRPr lang="en-US"/>
        </a:p>
      </dgm:t>
    </dgm:pt>
    <dgm:pt modelId="{05B93E86-2E16-4305-BA7C-BBC9A0035A96}" type="parTrans" cxnId="{BEA5DDB5-121E-4FFE-A3E6-A212395917A9}">
      <dgm:prSet/>
      <dgm:spPr/>
      <dgm:t>
        <a:bodyPr/>
        <a:lstStyle/>
        <a:p>
          <a:endParaRPr lang="en-US"/>
        </a:p>
      </dgm:t>
    </dgm:pt>
    <dgm:pt modelId="{F3F7947A-3F09-451F-A08B-869FFB925D03}" type="sibTrans" cxnId="{BEA5DDB5-121E-4FFE-A3E6-A212395917A9}">
      <dgm:prSet/>
      <dgm:spPr/>
      <dgm:t>
        <a:bodyPr/>
        <a:lstStyle/>
        <a:p>
          <a:endParaRPr lang="en-US"/>
        </a:p>
      </dgm:t>
    </dgm:pt>
    <dgm:pt modelId="{CEDC6509-4C1C-43C1-AEE3-F6417180013D}">
      <dgm:prSet/>
      <dgm:spPr/>
      <dgm:t>
        <a:bodyPr/>
        <a:lstStyle/>
        <a:p>
          <a:pPr>
            <a:lnSpc>
              <a:spcPct val="100000"/>
            </a:lnSpc>
          </a:pPr>
          <a:r>
            <a:rPr lang="en-GB" dirty="0"/>
            <a:t>Co-</a:t>
          </a:r>
          <a:r>
            <a:rPr lang="en-GB" dirty="0" err="1"/>
            <a:t>optazione</a:t>
          </a:r>
          <a:r>
            <a:rPr lang="en-GB" dirty="0"/>
            <a:t> </a:t>
          </a:r>
          <a:r>
            <a:rPr lang="en-GB" dirty="0" err="1"/>
            <a:t>della</a:t>
          </a:r>
          <a:r>
            <a:rPr lang="en-GB" dirty="0"/>
            <a:t> Germania</a:t>
          </a:r>
          <a:endParaRPr lang="en-US" dirty="0"/>
        </a:p>
      </dgm:t>
    </dgm:pt>
    <dgm:pt modelId="{D1150791-D78B-4073-AEB8-20FA925EC887}" type="parTrans" cxnId="{9507161D-7448-4B79-A089-2032C7665DD3}">
      <dgm:prSet/>
      <dgm:spPr/>
      <dgm:t>
        <a:bodyPr/>
        <a:lstStyle/>
        <a:p>
          <a:endParaRPr lang="en-US"/>
        </a:p>
      </dgm:t>
    </dgm:pt>
    <dgm:pt modelId="{AB3392C7-36CF-49BD-AAA8-5E5D30B4C55C}" type="sibTrans" cxnId="{9507161D-7448-4B79-A089-2032C7665DD3}">
      <dgm:prSet/>
      <dgm:spPr/>
      <dgm:t>
        <a:bodyPr/>
        <a:lstStyle/>
        <a:p>
          <a:endParaRPr lang="en-US"/>
        </a:p>
      </dgm:t>
    </dgm:pt>
    <dgm:pt modelId="{5B990E35-2400-4602-BF34-39056452D038}">
      <dgm:prSet/>
      <dgm:spPr/>
      <dgm:t>
        <a:bodyPr/>
        <a:lstStyle/>
        <a:p>
          <a:pPr>
            <a:lnSpc>
              <a:spcPct val="100000"/>
            </a:lnSpc>
          </a:pPr>
          <a:r>
            <a:rPr lang="en-GB"/>
            <a:t>Cooperazione intra-imperiale e capitalismo globale</a:t>
          </a:r>
          <a:endParaRPr lang="en-US"/>
        </a:p>
      </dgm:t>
    </dgm:pt>
    <dgm:pt modelId="{B3752BA7-8B27-4229-8C1A-6D458812F482}" type="parTrans" cxnId="{95F004C9-C7B3-4585-884E-9B5D4AF3670C}">
      <dgm:prSet/>
      <dgm:spPr/>
      <dgm:t>
        <a:bodyPr/>
        <a:lstStyle/>
        <a:p>
          <a:endParaRPr lang="en-US"/>
        </a:p>
      </dgm:t>
    </dgm:pt>
    <dgm:pt modelId="{5251F0B4-3009-4D4C-9E90-0F3AB00B8383}" type="sibTrans" cxnId="{95F004C9-C7B3-4585-884E-9B5D4AF3670C}">
      <dgm:prSet/>
      <dgm:spPr/>
      <dgm:t>
        <a:bodyPr/>
        <a:lstStyle/>
        <a:p>
          <a:endParaRPr lang="en-US"/>
        </a:p>
      </dgm:t>
    </dgm:pt>
    <dgm:pt modelId="{AE532EEA-3A04-4A8B-876D-C0F67023EA00}">
      <dgm:prSet/>
      <dgm:spPr/>
      <dgm:t>
        <a:bodyPr/>
        <a:lstStyle/>
        <a:p>
          <a:pPr>
            <a:lnSpc>
              <a:spcPct val="100000"/>
            </a:lnSpc>
          </a:pPr>
          <a:r>
            <a:rPr lang="en-GB"/>
            <a:t>Politica di massa e fedeltà nelle principali democrazie</a:t>
          </a:r>
          <a:endParaRPr lang="en-US"/>
        </a:p>
      </dgm:t>
    </dgm:pt>
    <dgm:pt modelId="{71FAF5DB-97E8-44BA-B79C-F0222B67D388}" type="parTrans" cxnId="{0A7E92D3-040A-4CF1-BA82-6A695E1D984A}">
      <dgm:prSet/>
      <dgm:spPr/>
      <dgm:t>
        <a:bodyPr/>
        <a:lstStyle/>
        <a:p>
          <a:endParaRPr lang="en-US"/>
        </a:p>
      </dgm:t>
    </dgm:pt>
    <dgm:pt modelId="{3BC2C615-F88D-44FB-8F14-6D15EF6ABD9C}" type="sibTrans" cxnId="{0A7E92D3-040A-4CF1-BA82-6A695E1D984A}">
      <dgm:prSet/>
      <dgm:spPr/>
      <dgm:t>
        <a:bodyPr/>
        <a:lstStyle/>
        <a:p>
          <a:endParaRPr lang="en-US"/>
        </a:p>
      </dgm:t>
    </dgm:pt>
    <dgm:pt modelId="{B88CA31C-53D7-4D9E-8109-9E021EEF332D}" type="pres">
      <dgm:prSet presAssocID="{05C3892D-8730-42FF-A831-42E04D032E2A}" presName="root" presStyleCnt="0">
        <dgm:presLayoutVars>
          <dgm:dir/>
          <dgm:resizeHandles val="exact"/>
        </dgm:presLayoutVars>
      </dgm:prSet>
      <dgm:spPr/>
    </dgm:pt>
    <dgm:pt modelId="{C9C9AB80-60A6-47E2-A371-F3ACF41A2B8C}" type="pres">
      <dgm:prSet presAssocID="{C46AAC24-E65B-4C56-BC7E-05F9A2626211}" presName="compNode" presStyleCnt="0"/>
      <dgm:spPr/>
    </dgm:pt>
    <dgm:pt modelId="{D74E5D7F-99F3-40A7-BC5C-E3F53FCAEC8F}" type="pres">
      <dgm:prSet presAssocID="{C46AAC24-E65B-4C56-BC7E-05F9A2626211}" presName="bgRect" presStyleLbl="bgShp" presStyleIdx="0" presStyleCnt="5"/>
      <dgm:spPr/>
    </dgm:pt>
    <dgm:pt modelId="{E32794CB-8FBE-43F5-B9B3-21984DA8C337}" type="pres">
      <dgm:prSet presAssocID="{C46AAC24-E65B-4C56-BC7E-05F9A2626211}"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ble"/>
        </a:ext>
      </dgm:extLst>
    </dgm:pt>
    <dgm:pt modelId="{2511AE1B-C45B-41C7-9F45-A81CCBD8F567}" type="pres">
      <dgm:prSet presAssocID="{C46AAC24-E65B-4C56-BC7E-05F9A2626211}" presName="spaceRect" presStyleCnt="0"/>
      <dgm:spPr/>
    </dgm:pt>
    <dgm:pt modelId="{A9755434-73F2-47E0-BBD5-2A10D0A6867E}" type="pres">
      <dgm:prSet presAssocID="{C46AAC24-E65B-4C56-BC7E-05F9A2626211}" presName="parTx" presStyleLbl="revTx" presStyleIdx="0" presStyleCnt="5" custLinFactNeighborY="-1463">
        <dgm:presLayoutVars>
          <dgm:chMax val="0"/>
          <dgm:chPref val="0"/>
        </dgm:presLayoutVars>
      </dgm:prSet>
      <dgm:spPr/>
    </dgm:pt>
    <dgm:pt modelId="{CBB92E5B-6CA9-4701-A1B0-38FAE2CD47E7}" type="pres">
      <dgm:prSet presAssocID="{9A2B6112-2E15-4030-894D-F490418688A9}" presName="sibTrans" presStyleCnt="0"/>
      <dgm:spPr/>
    </dgm:pt>
    <dgm:pt modelId="{A11C9AFC-5459-4E43-A97E-6CF26F301FBA}" type="pres">
      <dgm:prSet presAssocID="{6B07B0FE-FA76-4E77-AD44-38BC1D5AE2CA}" presName="compNode" presStyleCnt="0"/>
      <dgm:spPr/>
    </dgm:pt>
    <dgm:pt modelId="{659B1065-EF5D-48D3-B674-97B9B41183B9}" type="pres">
      <dgm:prSet presAssocID="{6B07B0FE-FA76-4E77-AD44-38BC1D5AE2CA}" presName="bgRect" presStyleLbl="bgShp" presStyleIdx="1" presStyleCnt="5"/>
      <dgm:spPr/>
    </dgm:pt>
    <dgm:pt modelId="{A525068E-477E-449F-B0F0-C8EB9C6C4BBA}" type="pres">
      <dgm:prSet presAssocID="{6B07B0FE-FA76-4E77-AD44-38BC1D5AE2CA}"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1741C00-C3ED-4248-BD0E-7505660142AE}" type="pres">
      <dgm:prSet presAssocID="{6B07B0FE-FA76-4E77-AD44-38BC1D5AE2CA}" presName="spaceRect" presStyleCnt="0"/>
      <dgm:spPr/>
    </dgm:pt>
    <dgm:pt modelId="{BD8A711E-E816-436E-9FE4-BAB85314CA61}" type="pres">
      <dgm:prSet presAssocID="{6B07B0FE-FA76-4E77-AD44-38BC1D5AE2CA}" presName="parTx" presStyleLbl="revTx" presStyleIdx="1" presStyleCnt="5">
        <dgm:presLayoutVars>
          <dgm:chMax val="0"/>
          <dgm:chPref val="0"/>
        </dgm:presLayoutVars>
      </dgm:prSet>
      <dgm:spPr/>
    </dgm:pt>
    <dgm:pt modelId="{281FA7CB-98D7-4CF2-8ED2-31E52735BE11}" type="pres">
      <dgm:prSet presAssocID="{F3F7947A-3F09-451F-A08B-869FFB925D03}" presName="sibTrans" presStyleCnt="0"/>
      <dgm:spPr/>
    </dgm:pt>
    <dgm:pt modelId="{ABFBCFAB-6C9D-4EED-9D8D-3AD8A9B7FD1C}" type="pres">
      <dgm:prSet presAssocID="{CEDC6509-4C1C-43C1-AEE3-F6417180013D}" presName="compNode" presStyleCnt="0"/>
      <dgm:spPr/>
    </dgm:pt>
    <dgm:pt modelId="{CBFBEF6B-C4FC-4B71-8EAB-4F94BEA388F6}" type="pres">
      <dgm:prSet presAssocID="{CEDC6509-4C1C-43C1-AEE3-F6417180013D}" presName="bgRect" presStyleLbl="bgShp" presStyleIdx="2" presStyleCnt="5"/>
      <dgm:spPr/>
    </dgm:pt>
    <dgm:pt modelId="{95B4CC22-5C63-4AAD-A7D6-47431BEC4BD8}" type="pres">
      <dgm:prSet presAssocID="{CEDC6509-4C1C-43C1-AEE3-F6417180013D}"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90ECCB35-02AE-4B6C-BB52-59FB41F54DBF}" type="pres">
      <dgm:prSet presAssocID="{CEDC6509-4C1C-43C1-AEE3-F6417180013D}" presName="spaceRect" presStyleCnt="0"/>
      <dgm:spPr/>
    </dgm:pt>
    <dgm:pt modelId="{48A53279-E373-4FB3-814F-2FA12CCB2AD4}" type="pres">
      <dgm:prSet presAssocID="{CEDC6509-4C1C-43C1-AEE3-F6417180013D}" presName="parTx" presStyleLbl="revTx" presStyleIdx="2" presStyleCnt="5">
        <dgm:presLayoutVars>
          <dgm:chMax val="0"/>
          <dgm:chPref val="0"/>
        </dgm:presLayoutVars>
      </dgm:prSet>
      <dgm:spPr/>
    </dgm:pt>
    <dgm:pt modelId="{AFCE7D0E-B095-4993-A54F-5B6ED0D720D8}" type="pres">
      <dgm:prSet presAssocID="{AB3392C7-36CF-49BD-AAA8-5E5D30B4C55C}" presName="sibTrans" presStyleCnt="0"/>
      <dgm:spPr/>
    </dgm:pt>
    <dgm:pt modelId="{5C299661-B30D-4DD0-B4DF-70C5548EB70B}" type="pres">
      <dgm:prSet presAssocID="{5B990E35-2400-4602-BF34-39056452D038}" presName="compNode" presStyleCnt="0"/>
      <dgm:spPr/>
    </dgm:pt>
    <dgm:pt modelId="{1D7319D1-EDB2-4773-AD6E-14F95EB0B138}" type="pres">
      <dgm:prSet presAssocID="{5B990E35-2400-4602-BF34-39056452D038}" presName="bgRect" presStyleLbl="bgShp" presStyleIdx="3" presStyleCnt="5"/>
      <dgm:spPr/>
    </dgm:pt>
    <dgm:pt modelId="{4C4B4E69-E3D1-4081-9108-5938944E93ED}" type="pres">
      <dgm:prSet presAssocID="{5B990E35-2400-4602-BF34-39056452D038}"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arth Globe Europe-Africa"/>
        </a:ext>
      </dgm:extLst>
    </dgm:pt>
    <dgm:pt modelId="{AAE64410-C746-476A-BDA6-BE2775E53A82}" type="pres">
      <dgm:prSet presAssocID="{5B990E35-2400-4602-BF34-39056452D038}" presName="spaceRect" presStyleCnt="0"/>
      <dgm:spPr/>
    </dgm:pt>
    <dgm:pt modelId="{B5A21CCE-12F5-4991-B0CF-B2BE65D396CE}" type="pres">
      <dgm:prSet presAssocID="{5B990E35-2400-4602-BF34-39056452D038}" presName="parTx" presStyleLbl="revTx" presStyleIdx="3" presStyleCnt="5">
        <dgm:presLayoutVars>
          <dgm:chMax val="0"/>
          <dgm:chPref val="0"/>
        </dgm:presLayoutVars>
      </dgm:prSet>
      <dgm:spPr/>
    </dgm:pt>
    <dgm:pt modelId="{CB3E6A1B-CC6A-4F64-9504-5704C595CC3F}" type="pres">
      <dgm:prSet presAssocID="{5251F0B4-3009-4D4C-9E90-0F3AB00B8383}" presName="sibTrans" presStyleCnt="0"/>
      <dgm:spPr/>
    </dgm:pt>
    <dgm:pt modelId="{5309F9B8-2EBD-4AC3-9367-B6FA38132E74}" type="pres">
      <dgm:prSet presAssocID="{AE532EEA-3A04-4A8B-876D-C0F67023EA00}" presName="compNode" presStyleCnt="0"/>
      <dgm:spPr/>
    </dgm:pt>
    <dgm:pt modelId="{15A94758-34BD-4145-902D-CB965FEA3CAC}" type="pres">
      <dgm:prSet presAssocID="{AE532EEA-3A04-4A8B-876D-C0F67023EA00}" presName="bgRect" presStyleLbl="bgShp" presStyleIdx="4" presStyleCnt="5"/>
      <dgm:spPr/>
    </dgm:pt>
    <dgm:pt modelId="{2290A32C-8815-4504-A121-78E7BF9845B5}" type="pres">
      <dgm:prSet presAssocID="{AE532EEA-3A04-4A8B-876D-C0F67023EA00}"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aptop"/>
        </a:ext>
      </dgm:extLst>
    </dgm:pt>
    <dgm:pt modelId="{93F17231-FDC9-4791-80F1-7B0051CD9771}" type="pres">
      <dgm:prSet presAssocID="{AE532EEA-3A04-4A8B-876D-C0F67023EA00}" presName="spaceRect" presStyleCnt="0"/>
      <dgm:spPr/>
    </dgm:pt>
    <dgm:pt modelId="{D8EACA71-F507-4BA5-9A78-CB59AADA563B}" type="pres">
      <dgm:prSet presAssocID="{AE532EEA-3A04-4A8B-876D-C0F67023EA00}" presName="parTx" presStyleLbl="revTx" presStyleIdx="4" presStyleCnt="5">
        <dgm:presLayoutVars>
          <dgm:chMax val="0"/>
          <dgm:chPref val="0"/>
        </dgm:presLayoutVars>
      </dgm:prSet>
      <dgm:spPr/>
    </dgm:pt>
  </dgm:ptLst>
  <dgm:cxnLst>
    <dgm:cxn modelId="{BDE6631A-B2AD-4E8E-AC29-52B97DE8A2B3}" type="presOf" srcId="{6B07B0FE-FA76-4E77-AD44-38BC1D5AE2CA}" destId="{BD8A711E-E816-436E-9FE4-BAB85314CA61}" srcOrd="0" destOrd="0" presId="urn:microsoft.com/office/officeart/2018/2/layout/IconVerticalSolidList"/>
    <dgm:cxn modelId="{9507161D-7448-4B79-A089-2032C7665DD3}" srcId="{05C3892D-8730-42FF-A831-42E04D032E2A}" destId="{CEDC6509-4C1C-43C1-AEE3-F6417180013D}" srcOrd="2" destOrd="0" parTransId="{D1150791-D78B-4073-AEB8-20FA925EC887}" sibTransId="{AB3392C7-36CF-49BD-AAA8-5E5D30B4C55C}"/>
    <dgm:cxn modelId="{D9D44D1F-E798-4010-9095-96FDD166407B}" type="presOf" srcId="{5B990E35-2400-4602-BF34-39056452D038}" destId="{B5A21CCE-12F5-4991-B0CF-B2BE65D396CE}" srcOrd="0" destOrd="0" presId="urn:microsoft.com/office/officeart/2018/2/layout/IconVerticalSolidList"/>
    <dgm:cxn modelId="{A42C774E-E097-411A-99BE-C7774C3DA732}" type="presOf" srcId="{C46AAC24-E65B-4C56-BC7E-05F9A2626211}" destId="{A9755434-73F2-47E0-BBD5-2A10D0A6867E}" srcOrd="0" destOrd="0" presId="urn:microsoft.com/office/officeart/2018/2/layout/IconVerticalSolidList"/>
    <dgm:cxn modelId="{BEA5DDB5-121E-4FFE-A3E6-A212395917A9}" srcId="{05C3892D-8730-42FF-A831-42E04D032E2A}" destId="{6B07B0FE-FA76-4E77-AD44-38BC1D5AE2CA}" srcOrd="1" destOrd="0" parTransId="{05B93E86-2E16-4305-BA7C-BBC9A0035A96}" sibTransId="{F3F7947A-3F09-451F-A08B-869FFB925D03}"/>
    <dgm:cxn modelId="{BA3998B8-0BD4-47EF-A8F3-EA70D159C797}" type="presOf" srcId="{AE532EEA-3A04-4A8B-876D-C0F67023EA00}" destId="{D8EACA71-F507-4BA5-9A78-CB59AADA563B}" srcOrd="0" destOrd="0" presId="urn:microsoft.com/office/officeart/2018/2/layout/IconVerticalSolidList"/>
    <dgm:cxn modelId="{C07188BB-980C-4A39-B3DD-A266B87306BB}" type="presOf" srcId="{CEDC6509-4C1C-43C1-AEE3-F6417180013D}" destId="{48A53279-E373-4FB3-814F-2FA12CCB2AD4}" srcOrd="0" destOrd="0" presId="urn:microsoft.com/office/officeart/2018/2/layout/IconVerticalSolidList"/>
    <dgm:cxn modelId="{C98F06C4-2401-446A-9BEB-8AF1F9902D81}" srcId="{05C3892D-8730-42FF-A831-42E04D032E2A}" destId="{C46AAC24-E65B-4C56-BC7E-05F9A2626211}" srcOrd="0" destOrd="0" parTransId="{B059260B-606D-409A-83E6-D88DD143D0AC}" sibTransId="{9A2B6112-2E15-4030-894D-F490418688A9}"/>
    <dgm:cxn modelId="{95F004C9-C7B3-4585-884E-9B5D4AF3670C}" srcId="{05C3892D-8730-42FF-A831-42E04D032E2A}" destId="{5B990E35-2400-4602-BF34-39056452D038}" srcOrd="3" destOrd="0" parTransId="{B3752BA7-8B27-4229-8C1A-6D458812F482}" sibTransId="{5251F0B4-3009-4D4C-9E90-0F3AB00B8383}"/>
    <dgm:cxn modelId="{0A7E92D3-040A-4CF1-BA82-6A695E1D984A}" srcId="{05C3892D-8730-42FF-A831-42E04D032E2A}" destId="{AE532EEA-3A04-4A8B-876D-C0F67023EA00}" srcOrd="4" destOrd="0" parTransId="{71FAF5DB-97E8-44BA-B79C-F0222B67D388}" sibTransId="{3BC2C615-F88D-44FB-8F14-6D15EF6ABD9C}"/>
    <dgm:cxn modelId="{8EADE8E7-108F-4EB2-9E76-ABE9435770C0}" type="presOf" srcId="{05C3892D-8730-42FF-A831-42E04D032E2A}" destId="{B88CA31C-53D7-4D9E-8109-9E021EEF332D}" srcOrd="0" destOrd="0" presId="urn:microsoft.com/office/officeart/2018/2/layout/IconVerticalSolidList"/>
    <dgm:cxn modelId="{C21916EE-C3D1-4D82-92E3-1741054E17CD}" type="presParOf" srcId="{B88CA31C-53D7-4D9E-8109-9E021EEF332D}" destId="{C9C9AB80-60A6-47E2-A371-F3ACF41A2B8C}" srcOrd="0" destOrd="0" presId="urn:microsoft.com/office/officeart/2018/2/layout/IconVerticalSolidList"/>
    <dgm:cxn modelId="{95F11137-624C-43A6-B8D2-19902A776B0B}" type="presParOf" srcId="{C9C9AB80-60A6-47E2-A371-F3ACF41A2B8C}" destId="{D74E5D7F-99F3-40A7-BC5C-E3F53FCAEC8F}" srcOrd="0" destOrd="0" presId="urn:microsoft.com/office/officeart/2018/2/layout/IconVerticalSolidList"/>
    <dgm:cxn modelId="{0FC6A255-98A4-45AE-98D4-564615BDD9E9}" type="presParOf" srcId="{C9C9AB80-60A6-47E2-A371-F3ACF41A2B8C}" destId="{E32794CB-8FBE-43F5-B9B3-21984DA8C337}" srcOrd="1" destOrd="0" presId="urn:microsoft.com/office/officeart/2018/2/layout/IconVerticalSolidList"/>
    <dgm:cxn modelId="{B1ABA0CC-6A1A-4F55-816F-72F0ED051668}" type="presParOf" srcId="{C9C9AB80-60A6-47E2-A371-F3ACF41A2B8C}" destId="{2511AE1B-C45B-41C7-9F45-A81CCBD8F567}" srcOrd="2" destOrd="0" presId="urn:microsoft.com/office/officeart/2018/2/layout/IconVerticalSolidList"/>
    <dgm:cxn modelId="{95D5DD10-6D74-48DB-82B0-71A72EAA6B41}" type="presParOf" srcId="{C9C9AB80-60A6-47E2-A371-F3ACF41A2B8C}" destId="{A9755434-73F2-47E0-BBD5-2A10D0A6867E}" srcOrd="3" destOrd="0" presId="urn:microsoft.com/office/officeart/2018/2/layout/IconVerticalSolidList"/>
    <dgm:cxn modelId="{9EEAF1B4-78F6-430A-A5EE-82ED96D63DC7}" type="presParOf" srcId="{B88CA31C-53D7-4D9E-8109-9E021EEF332D}" destId="{CBB92E5B-6CA9-4701-A1B0-38FAE2CD47E7}" srcOrd="1" destOrd="0" presId="urn:microsoft.com/office/officeart/2018/2/layout/IconVerticalSolidList"/>
    <dgm:cxn modelId="{1FEE75B9-A2B9-4502-8792-C06FBEE815F7}" type="presParOf" srcId="{B88CA31C-53D7-4D9E-8109-9E021EEF332D}" destId="{A11C9AFC-5459-4E43-A97E-6CF26F301FBA}" srcOrd="2" destOrd="0" presId="urn:microsoft.com/office/officeart/2018/2/layout/IconVerticalSolidList"/>
    <dgm:cxn modelId="{3B84AC34-DB88-4FAE-84B8-4A6A3ECB0C67}" type="presParOf" srcId="{A11C9AFC-5459-4E43-A97E-6CF26F301FBA}" destId="{659B1065-EF5D-48D3-B674-97B9B41183B9}" srcOrd="0" destOrd="0" presId="urn:microsoft.com/office/officeart/2018/2/layout/IconVerticalSolidList"/>
    <dgm:cxn modelId="{FE800EFD-E8D0-4ACA-9C01-E6EEAFC98C02}" type="presParOf" srcId="{A11C9AFC-5459-4E43-A97E-6CF26F301FBA}" destId="{A525068E-477E-449F-B0F0-C8EB9C6C4BBA}" srcOrd="1" destOrd="0" presId="urn:microsoft.com/office/officeart/2018/2/layout/IconVerticalSolidList"/>
    <dgm:cxn modelId="{25675DCD-7600-4759-A101-84AE0C316F04}" type="presParOf" srcId="{A11C9AFC-5459-4E43-A97E-6CF26F301FBA}" destId="{21741C00-C3ED-4248-BD0E-7505660142AE}" srcOrd="2" destOrd="0" presId="urn:microsoft.com/office/officeart/2018/2/layout/IconVerticalSolidList"/>
    <dgm:cxn modelId="{80B25B9F-F570-4539-860A-041C7D7F0924}" type="presParOf" srcId="{A11C9AFC-5459-4E43-A97E-6CF26F301FBA}" destId="{BD8A711E-E816-436E-9FE4-BAB85314CA61}" srcOrd="3" destOrd="0" presId="urn:microsoft.com/office/officeart/2018/2/layout/IconVerticalSolidList"/>
    <dgm:cxn modelId="{8D41E217-94E7-401B-9EE9-05A7C6CE4BDD}" type="presParOf" srcId="{B88CA31C-53D7-4D9E-8109-9E021EEF332D}" destId="{281FA7CB-98D7-4CF2-8ED2-31E52735BE11}" srcOrd="3" destOrd="0" presId="urn:microsoft.com/office/officeart/2018/2/layout/IconVerticalSolidList"/>
    <dgm:cxn modelId="{381811CA-1E04-4F70-8F8E-797FA36D8743}" type="presParOf" srcId="{B88CA31C-53D7-4D9E-8109-9E021EEF332D}" destId="{ABFBCFAB-6C9D-4EED-9D8D-3AD8A9B7FD1C}" srcOrd="4" destOrd="0" presId="urn:microsoft.com/office/officeart/2018/2/layout/IconVerticalSolidList"/>
    <dgm:cxn modelId="{622F0431-18A0-4680-B3BB-FADFE4B83141}" type="presParOf" srcId="{ABFBCFAB-6C9D-4EED-9D8D-3AD8A9B7FD1C}" destId="{CBFBEF6B-C4FC-4B71-8EAB-4F94BEA388F6}" srcOrd="0" destOrd="0" presId="urn:microsoft.com/office/officeart/2018/2/layout/IconVerticalSolidList"/>
    <dgm:cxn modelId="{6BE4299B-C581-4387-A4EC-46161529A8F4}" type="presParOf" srcId="{ABFBCFAB-6C9D-4EED-9D8D-3AD8A9B7FD1C}" destId="{95B4CC22-5C63-4AAD-A7D6-47431BEC4BD8}" srcOrd="1" destOrd="0" presId="urn:microsoft.com/office/officeart/2018/2/layout/IconVerticalSolidList"/>
    <dgm:cxn modelId="{6E1938A3-4590-430E-852E-33D8415459FA}" type="presParOf" srcId="{ABFBCFAB-6C9D-4EED-9D8D-3AD8A9B7FD1C}" destId="{90ECCB35-02AE-4B6C-BB52-59FB41F54DBF}" srcOrd="2" destOrd="0" presId="urn:microsoft.com/office/officeart/2018/2/layout/IconVerticalSolidList"/>
    <dgm:cxn modelId="{15D8E33F-10E6-4B77-9595-000391BD0907}" type="presParOf" srcId="{ABFBCFAB-6C9D-4EED-9D8D-3AD8A9B7FD1C}" destId="{48A53279-E373-4FB3-814F-2FA12CCB2AD4}" srcOrd="3" destOrd="0" presId="urn:microsoft.com/office/officeart/2018/2/layout/IconVerticalSolidList"/>
    <dgm:cxn modelId="{17EA3AEC-DF67-44B4-AD29-AFD4879D10B9}" type="presParOf" srcId="{B88CA31C-53D7-4D9E-8109-9E021EEF332D}" destId="{AFCE7D0E-B095-4993-A54F-5B6ED0D720D8}" srcOrd="5" destOrd="0" presId="urn:microsoft.com/office/officeart/2018/2/layout/IconVerticalSolidList"/>
    <dgm:cxn modelId="{716790BB-E497-45A6-9025-E217BC9CB855}" type="presParOf" srcId="{B88CA31C-53D7-4D9E-8109-9E021EEF332D}" destId="{5C299661-B30D-4DD0-B4DF-70C5548EB70B}" srcOrd="6" destOrd="0" presId="urn:microsoft.com/office/officeart/2018/2/layout/IconVerticalSolidList"/>
    <dgm:cxn modelId="{51C73471-4413-4782-AE06-352C52DEB461}" type="presParOf" srcId="{5C299661-B30D-4DD0-B4DF-70C5548EB70B}" destId="{1D7319D1-EDB2-4773-AD6E-14F95EB0B138}" srcOrd="0" destOrd="0" presId="urn:microsoft.com/office/officeart/2018/2/layout/IconVerticalSolidList"/>
    <dgm:cxn modelId="{C5CBBDCF-0CEE-4E64-AEAF-C8C8BF097416}" type="presParOf" srcId="{5C299661-B30D-4DD0-B4DF-70C5548EB70B}" destId="{4C4B4E69-E3D1-4081-9108-5938944E93ED}" srcOrd="1" destOrd="0" presId="urn:microsoft.com/office/officeart/2018/2/layout/IconVerticalSolidList"/>
    <dgm:cxn modelId="{85D33A47-93F5-48EE-B0BE-268D6107A157}" type="presParOf" srcId="{5C299661-B30D-4DD0-B4DF-70C5548EB70B}" destId="{AAE64410-C746-476A-BDA6-BE2775E53A82}" srcOrd="2" destOrd="0" presId="urn:microsoft.com/office/officeart/2018/2/layout/IconVerticalSolidList"/>
    <dgm:cxn modelId="{CD93644A-AB45-4EF4-B117-B360E571BEA1}" type="presParOf" srcId="{5C299661-B30D-4DD0-B4DF-70C5548EB70B}" destId="{B5A21CCE-12F5-4991-B0CF-B2BE65D396CE}" srcOrd="3" destOrd="0" presId="urn:microsoft.com/office/officeart/2018/2/layout/IconVerticalSolidList"/>
    <dgm:cxn modelId="{EDC29659-594F-4910-BA53-AD6FF60D381F}" type="presParOf" srcId="{B88CA31C-53D7-4D9E-8109-9E021EEF332D}" destId="{CB3E6A1B-CC6A-4F64-9504-5704C595CC3F}" srcOrd="7" destOrd="0" presId="urn:microsoft.com/office/officeart/2018/2/layout/IconVerticalSolidList"/>
    <dgm:cxn modelId="{90CD5ED4-BCDE-492E-A2BC-EFF29768DBA7}" type="presParOf" srcId="{B88CA31C-53D7-4D9E-8109-9E021EEF332D}" destId="{5309F9B8-2EBD-4AC3-9367-B6FA38132E74}" srcOrd="8" destOrd="0" presId="urn:microsoft.com/office/officeart/2018/2/layout/IconVerticalSolidList"/>
    <dgm:cxn modelId="{B7D444BC-0835-434D-9546-79F718D286A5}" type="presParOf" srcId="{5309F9B8-2EBD-4AC3-9367-B6FA38132E74}" destId="{15A94758-34BD-4145-902D-CB965FEA3CAC}" srcOrd="0" destOrd="0" presId="urn:microsoft.com/office/officeart/2018/2/layout/IconVerticalSolidList"/>
    <dgm:cxn modelId="{45A6B1A8-5C51-4126-A09C-FD9D1A6A6841}" type="presParOf" srcId="{5309F9B8-2EBD-4AC3-9367-B6FA38132E74}" destId="{2290A32C-8815-4504-A121-78E7BF9845B5}" srcOrd="1" destOrd="0" presId="urn:microsoft.com/office/officeart/2018/2/layout/IconVerticalSolidList"/>
    <dgm:cxn modelId="{269DFA84-0AE9-442F-AC7E-D33E9EFB8E89}" type="presParOf" srcId="{5309F9B8-2EBD-4AC3-9367-B6FA38132E74}" destId="{93F17231-FDC9-4791-80F1-7B0051CD9771}" srcOrd="2" destOrd="0" presId="urn:microsoft.com/office/officeart/2018/2/layout/IconVerticalSolidList"/>
    <dgm:cxn modelId="{D61C2E87-128D-4042-8534-1BF5A7B75DC1}" type="presParOf" srcId="{5309F9B8-2EBD-4AC3-9367-B6FA38132E74}" destId="{D8EACA71-F507-4BA5-9A78-CB59AADA56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AB826-602C-42F0-AD5B-67FF0F770039}">
      <dsp:nvSpPr>
        <dsp:cNvPr id="0" name=""/>
        <dsp:cNvSpPr/>
      </dsp:nvSpPr>
      <dsp:spPr>
        <a:xfrm>
          <a:off x="0" y="3597"/>
          <a:ext cx="5754896" cy="7662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93C30-B030-4D78-8C2F-D88FF4BAEBEF}">
      <dsp:nvSpPr>
        <dsp:cNvPr id="0" name=""/>
        <dsp:cNvSpPr/>
      </dsp:nvSpPr>
      <dsp:spPr>
        <a:xfrm>
          <a:off x="231799" y="176010"/>
          <a:ext cx="421453" cy="421453"/>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726B1-40E4-44E7-B08A-0B79E2BA24CA}">
      <dsp:nvSpPr>
        <dsp:cNvPr id="0" name=""/>
        <dsp:cNvSpPr/>
      </dsp:nvSpPr>
      <dsp:spPr>
        <a:xfrm>
          <a:off x="885053" y="3597"/>
          <a:ext cx="4869842" cy="766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98" tIns="81098" rIns="81098" bIns="81098" numCol="1" spcCol="1270" anchor="ctr" anchorCtr="0">
          <a:noAutofit/>
        </a:bodyPr>
        <a:lstStyle/>
        <a:p>
          <a:pPr marL="0" lvl="0" indent="0" algn="l" defTabSz="844550">
            <a:lnSpc>
              <a:spcPct val="100000"/>
            </a:lnSpc>
            <a:spcBef>
              <a:spcPct val="0"/>
            </a:spcBef>
            <a:spcAft>
              <a:spcPct val="35000"/>
            </a:spcAft>
            <a:buNone/>
          </a:pPr>
          <a:r>
            <a:rPr lang="en-US" sz="1900" kern="1200" dirty="0" err="1"/>
            <a:t>Interdipendenza</a:t>
          </a:r>
          <a:r>
            <a:rPr lang="en-US" sz="1900" kern="1200" dirty="0"/>
            <a:t> = </a:t>
          </a:r>
          <a:r>
            <a:rPr lang="en-US" sz="1900" kern="1200" dirty="0" err="1"/>
            <a:t>comunità</a:t>
          </a:r>
          <a:r>
            <a:rPr lang="en-US" sz="1900" kern="1200" dirty="0"/>
            <a:t> di </a:t>
          </a:r>
          <a:r>
            <a:rPr lang="en-US" sz="1900" kern="1200" dirty="0" err="1"/>
            <a:t>potenza</a:t>
          </a:r>
          <a:r>
            <a:rPr lang="en-US" sz="1900" kern="1200" dirty="0"/>
            <a:t> e </a:t>
          </a:r>
          <a:r>
            <a:rPr lang="en-US" sz="1900" kern="1200" dirty="0" err="1"/>
            <a:t>sicurezza</a:t>
          </a:r>
          <a:r>
            <a:rPr lang="en-US" sz="1900" kern="1200" dirty="0"/>
            <a:t> </a:t>
          </a:r>
          <a:r>
            <a:rPr lang="en-US" sz="1900" kern="1200" dirty="0" err="1"/>
            <a:t>collettiva</a:t>
          </a:r>
          <a:endParaRPr lang="en-US" sz="1900" kern="1200" dirty="0"/>
        </a:p>
      </dsp:txBody>
      <dsp:txXfrm>
        <a:off x="885053" y="3597"/>
        <a:ext cx="4869842" cy="766279"/>
      </dsp:txXfrm>
    </dsp:sp>
    <dsp:sp modelId="{4908166D-2CC5-4FC5-B4ED-9E17008E135F}">
      <dsp:nvSpPr>
        <dsp:cNvPr id="0" name=""/>
        <dsp:cNvSpPr/>
      </dsp:nvSpPr>
      <dsp:spPr>
        <a:xfrm>
          <a:off x="0" y="961447"/>
          <a:ext cx="5754896" cy="7662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5D811-F420-412B-86DD-0C5CBA02E293}">
      <dsp:nvSpPr>
        <dsp:cNvPr id="0" name=""/>
        <dsp:cNvSpPr/>
      </dsp:nvSpPr>
      <dsp:spPr>
        <a:xfrm>
          <a:off x="231799" y="1133860"/>
          <a:ext cx="421453" cy="421453"/>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52F45-5343-49B9-AEB3-0BDF16CA0C5B}">
      <dsp:nvSpPr>
        <dsp:cNvPr id="0" name=""/>
        <dsp:cNvSpPr/>
      </dsp:nvSpPr>
      <dsp:spPr>
        <a:xfrm>
          <a:off x="885053" y="961447"/>
          <a:ext cx="4869842" cy="766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98" tIns="81098" rIns="81098" bIns="81098" numCol="1" spcCol="1270" anchor="ctr" anchorCtr="0">
          <a:noAutofit/>
        </a:bodyPr>
        <a:lstStyle/>
        <a:p>
          <a:pPr marL="0" lvl="0" indent="0" algn="l" defTabSz="844550">
            <a:lnSpc>
              <a:spcPct val="100000"/>
            </a:lnSpc>
            <a:spcBef>
              <a:spcPct val="0"/>
            </a:spcBef>
            <a:spcAft>
              <a:spcPct val="35000"/>
            </a:spcAft>
            <a:buNone/>
          </a:pPr>
          <a:r>
            <a:rPr lang="en-US" sz="1900" kern="1200"/>
            <a:t>Autodeterminazione = democrazia = opinione pubblica mondiale</a:t>
          </a:r>
        </a:p>
      </dsp:txBody>
      <dsp:txXfrm>
        <a:off x="885053" y="961447"/>
        <a:ext cx="4869842" cy="766279"/>
      </dsp:txXfrm>
    </dsp:sp>
    <dsp:sp modelId="{DE4EBA4E-33D4-4733-BB8A-E052C9B4BAA9}">
      <dsp:nvSpPr>
        <dsp:cNvPr id="0" name=""/>
        <dsp:cNvSpPr/>
      </dsp:nvSpPr>
      <dsp:spPr>
        <a:xfrm>
          <a:off x="0" y="1919297"/>
          <a:ext cx="5754896" cy="7662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A70FE1-536D-4C5A-9E0F-0BA9A6C49629}">
      <dsp:nvSpPr>
        <dsp:cNvPr id="0" name=""/>
        <dsp:cNvSpPr/>
      </dsp:nvSpPr>
      <dsp:spPr>
        <a:xfrm>
          <a:off x="231799" y="2091710"/>
          <a:ext cx="421453" cy="421453"/>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9915F-2664-495E-BB77-70C36A3744FD}">
      <dsp:nvSpPr>
        <dsp:cNvPr id="0" name=""/>
        <dsp:cNvSpPr/>
      </dsp:nvSpPr>
      <dsp:spPr>
        <a:xfrm>
          <a:off x="885053" y="1919297"/>
          <a:ext cx="4869842" cy="766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98" tIns="81098" rIns="81098" bIns="81098" numCol="1" spcCol="1270" anchor="ctr" anchorCtr="0">
          <a:noAutofit/>
        </a:bodyPr>
        <a:lstStyle/>
        <a:p>
          <a:pPr marL="0" lvl="0" indent="0" algn="l" defTabSz="844550">
            <a:lnSpc>
              <a:spcPct val="100000"/>
            </a:lnSpc>
            <a:spcBef>
              <a:spcPct val="0"/>
            </a:spcBef>
            <a:spcAft>
              <a:spcPct val="35000"/>
            </a:spcAft>
            <a:buNone/>
          </a:pPr>
          <a:r>
            <a:rPr lang="en-US" sz="1900" kern="1200"/>
            <a:t>Regole = diritto internazionale e uguaglianza delle nazioni</a:t>
          </a:r>
        </a:p>
      </dsp:txBody>
      <dsp:txXfrm>
        <a:off x="885053" y="1919297"/>
        <a:ext cx="4869842" cy="766279"/>
      </dsp:txXfrm>
    </dsp:sp>
    <dsp:sp modelId="{81B758A1-EB83-46DF-971E-0692B0C92D46}">
      <dsp:nvSpPr>
        <dsp:cNvPr id="0" name=""/>
        <dsp:cNvSpPr/>
      </dsp:nvSpPr>
      <dsp:spPr>
        <a:xfrm>
          <a:off x="0" y="2877147"/>
          <a:ext cx="5754896" cy="7662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EFFFA-EAA0-4218-91C3-739646481B01}">
      <dsp:nvSpPr>
        <dsp:cNvPr id="0" name=""/>
        <dsp:cNvSpPr/>
      </dsp:nvSpPr>
      <dsp:spPr>
        <a:xfrm>
          <a:off x="231799" y="3049560"/>
          <a:ext cx="421453" cy="421453"/>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650B36-1F81-4873-B524-985CD6926F9B}">
      <dsp:nvSpPr>
        <dsp:cNvPr id="0" name=""/>
        <dsp:cNvSpPr/>
      </dsp:nvSpPr>
      <dsp:spPr>
        <a:xfrm>
          <a:off x="885053" y="2877147"/>
          <a:ext cx="4869842" cy="766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98" tIns="81098" rIns="81098" bIns="81098" numCol="1" spcCol="1270" anchor="ctr" anchorCtr="0">
          <a:noAutofit/>
        </a:bodyPr>
        <a:lstStyle/>
        <a:p>
          <a:pPr marL="0" lvl="0" indent="0" algn="l" defTabSz="844550">
            <a:lnSpc>
              <a:spcPct val="100000"/>
            </a:lnSpc>
            <a:spcBef>
              <a:spcPct val="0"/>
            </a:spcBef>
            <a:spcAft>
              <a:spcPct val="35000"/>
            </a:spcAft>
            <a:buNone/>
          </a:pPr>
          <a:r>
            <a:rPr lang="en-US" sz="1900" kern="1200" dirty="0"/>
            <a:t>Fine </a:t>
          </a:r>
          <a:r>
            <a:rPr lang="en-US" sz="1900" kern="1200" dirty="0" err="1"/>
            <a:t>della</a:t>
          </a:r>
          <a:r>
            <a:rPr lang="en-US" sz="1900" kern="1200" dirty="0"/>
            <a:t> </a:t>
          </a:r>
          <a:r>
            <a:rPr lang="en-US" sz="1900" kern="1200" dirty="0" err="1"/>
            <a:t>guerra</a:t>
          </a:r>
          <a:r>
            <a:rPr lang="en-US" sz="1900" kern="1200" dirty="0"/>
            <a:t> = </a:t>
          </a:r>
          <a:r>
            <a:rPr lang="en-US" sz="1900" kern="1200" dirty="0" err="1"/>
            <a:t>disarmo</a:t>
          </a:r>
          <a:endParaRPr lang="en-US" sz="1900" kern="1200" dirty="0"/>
        </a:p>
      </dsp:txBody>
      <dsp:txXfrm>
        <a:off x="885053" y="2877147"/>
        <a:ext cx="4869842" cy="766279"/>
      </dsp:txXfrm>
    </dsp:sp>
    <dsp:sp modelId="{92924ED1-816E-4F87-91CF-323E6B9C7EAF}">
      <dsp:nvSpPr>
        <dsp:cNvPr id="0" name=""/>
        <dsp:cNvSpPr/>
      </dsp:nvSpPr>
      <dsp:spPr>
        <a:xfrm>
          <a:off x="0" y="3834997"/>
          <a:ext cx="5754896" cy="7662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19D76-796C-4BCF-9110-F3FCC56B19E9}">
      <dsp:nvSpPr>
        <dsp:cNvPr id="0" name=""/>
        <dsp:cNvSpPr/>
      </dsp:nvSpPr>
      <dsp:spPr>
        <a:xfrm>
          <a:off x="231799" y="4007410"/>
          <a:ext cx="421453" cy="421453"/>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BAF2D-C763-4F96-A0F8-E36D3DE643E9}">
      <dsp:nvSpPr>
        <dsp:cNvPr id="0" name=""/>
        <dsp:cNvSpPr/>
      </dsp:nvSpPr>
      <dsp:spPr>
        <a:xfrm>
          <a:off x="885053" y="3834997"/>
          <a:ext cx="4869842" cy="766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98" tIns="81098" rIns="81098" bIns="81098" numCol="1" spcCol="1270" anchor="ctr" anchorCtr="0">
          <a:noAutofit/>
        </a:bodyPr>
        <a:lstStyle/>
        <a:p>
          <a:pPr marL="0" lvl="0" indent="0" algn="l" defTabSz="844550">
            <a:lnSpc>
              <a:spcPct val="100000"/>
            </a:lnSpc>
            <a:spcBef>
              <a:spcPct val="0"/>
            </a:spcBef>
            <a:spcAft>
              <a:spcPct val="35000"/>
            </a:spcAft>
            <a:buNone/>
          </a:pPr>
          <a:r>
            <a:rPr lang="en-US" sz="1900" kern="1200"/>
            <a:t>Leadership globale degli Stati Uniti</a:t>
          </a:r>
        </a:p>
      </dsp:txBody>
      <dsp:txXfrm>
        <a:off x="885053" y="3834997"/>
        <a:ext cx="4869842" cy="766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973CF-73EE-4455-BE8A-F7FD2BF9E9F8}">
      <dsp:nvSpPr>
        <dsp:cNvPr id="0" name=""/>
        <dsp:cNvSpPr/>
      </dsp:nvSpPr>
      <dsp:spPr>
        <a:xfrm>
          <a:off x="41722" y="439663"/>
          <a:ext cx="892445" cy="89244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C3F18-92CA-4BBC-8BD4-7F77AF6A87FB}">
      <dsp:nvSpPr>
        <dsp:cNvPr id="0" name=""/>
        <dsp:cNvSpPr/>
      </dsp:nvSpPr>
      <dsp:spPr>
        <a:xfrm>
          <a:off x="229135" y="627077"/>
          <a:ext cx="517618" cy="517618"/>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8A23B9-A3FD-4CBB-8ABE-5A884B892D7D}">
      <dsp:nvSpPr>
        <dsp:cNvPr id="0" name=""/>
        <dsp:cNvSpPr/>
      </dsp:nvSpPr>
      <dsp:spPr>
        <a:xfrm>
          <a:off x="1125406" y="439663"/>
          <a:ext cx="2103621" cy="89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a:t>Punire la "colpa"; prevenire le sfide future</a:t>
          </a:r>
          <a:endParaRPr lang="en-US" sz="1600" kern="1200"/>
        </a:p>
      </dsp:txBody>
      <dsp:txXfrm>
        <a:off x="1125406" y="439663"/>
        <a:ext cx="2103621" cy="892445"/>
      </dsp:txXfrm>
    </dsp:sp>
    <dsp:sp modelId="{05F141B4-98F4-448C-B7B0-3DFB1FF3CF33}">
      <dsp:nvSpPr>
        <dsp:cNvPr id="0" name=""/>
        <dsp:cNvSpPr/>
      </dsp:nvSpPr>
      <dsp:spPr>
        <a:xfrm>
          <a:off x="3595567" y="439663"/>
          <a:ext cx="892445" cy="89244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21438-6732-4495-BABC-B31FEC995E13}">
      <dsp:nvSpPr>
        <dsp:cNvPr id="0" name=""/>
        <dsp:cNvSpPr/>
      </dsp:nvSpPr>
      <dsp:spPr>
        <a:xfrm>
          <a:off x="3782981" y="627077"/>
          <a:ext cx="517618" cy="517618"/>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75E51F-7C2C-4952-BC67-699BD831E4BB}">
      <dsp:nvSpPr>
        <dsp:cNvPr id="0" name=""/>
        <dsp:cNvSpPr/>
      </dsp:nvSpPr>
      <dsp:spPr>
        <a:xfrm>
          <a:off x="4679251" y="439663"/>
          <a:ext cx="2103621" cy="89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a:t>Sicurezza collettiva, Società delle Nazioni e multilateralismo</a:t>
          </a:r>
          <a:endParaRPr lang="en-US" sz="1600" kern="1200"/>
        </a:p>
      </dsp:txBody>
      <dsp:txXfrm>
        <a:off x="4679251" y="439663"/>
        <a:ext cx="2103621" cy="892445"/>
      </dsp:txXfrm>
    </dsp:sp>
    <dsp:sp modelId="{DC92D8F2-BEC2-416B-B866-C438C7D08C4E}">
      <dsp:nvSpPr>
        <dsp:cNvPr id="0" name=""/>
        <dsp:cNvSpPr/>
      </dsp:nvSpPr>
      <dsp:spPr>
        <a:xfrm>
          <a:off x="7149412" y="439663"/>
          <a:ext cx="892445" cy="89244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A58AB-0319-4209-B375-568ED1921EA7}">
      <dsp:nvSpPr>
        <dsp:cNvPr id="0" name=""/>
        <dsp:cNvSpPr/>
      </dsp:nvSpPr>
      <dsp:spPr>
        <a:xfrm>
          <a:off x="7336826" y="627077"/>
          <a:ext cx="517618" cy="517618"/>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332C82-B26F-4F75-A8FD-71EF2F7FAD23}">
      <dsp:nvSpPr>
        <dsp:cNvPr id="0" name=""/>
        <dsp:cNvSpPr/>
      </dsp:nvSpPr>
      <dsp:spPr>
        <a:xfrm>
          <a:off x="8233096" y="439663"/>
          <a:ext cx="2103621" cy="89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a:t>Primato del diritto internazionale</a:t>
          </a:r>
          <a:endParaRPr lang="en-US" sz="1600" kern="1200"/>
        </a:p>
      </dsp:txBody>
      <dsp:txXfrm>
        <a:off x="8233096" y="439663"/>
        <a:ext cx="2103621" cy="892445"/>
      </dsp:txXfrm>
    </dsp:sp>
    <dsp:sp modelId="{9BD5A1AF-29EF-4D89-87B8-75861EB2C659}">
      <dsp:nvSpPr>
        <dsp:cNvPr id="0" name=""/>
        <dsp:cNvSpPr/>
      </dsp:nvSpPr>
      <dsp:spPr>
        <a:xfrm>
          <a:off x="41722" y="1877792"/>
          <a:ext cx="892445" cy="89244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F3D79-3E59-4066-A0A0-84E42F8A010C}">
      <dsp:nvSpPr>
        <dsp:cNvPr id="0" name=""/>
        <dsp:cNvSpPr/>
      </dsp:nvSpPr>
      <dsp:spPr>
        <a:xfrm>
          <a:off x="229135" y="2065206"/>
          <a:ext cx="517618" cy="517618"/>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483DAB-BACF-40AD-A417-01BC142F7EDA}">
      <dsp:nvSpPr>
        <dsp:cNvPr id="0" name=""/>
        <dsp:cNvSpPr/>
      </dsp:nvSpPr>
      <dsp:spPr>
        <a:xfrm>
          <a:off x="1125406" y="1877792"/>
          <a:ext cx="2103621" cy="89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a:t>Disarmo e pace</a:t>
          </a:r>
          <a:endParaRPr lang="en-US" sz="1600" kern="1200"/>
        </a:p>
      </dsp:txBody>
      <dsp:txXfrm>
        <a:off x="1125406" y="1877792"/>
        <a:ext cx="2103621" cy="892445"/>
      </dsp:txXfrm>
    </dsp:sp>
    <dsp:sp modelId="{8E73ED0A-6797-4267-9B7F-C0D5E1C3F627}">
      <dsp:nvSpPr>
        <dsp:cNvPr id="0" name=""/>
        <dsp:cNvSpPr/>
      </dsp:nvSpPr>
      <dsp:spPr>
        <a:xfrm>
          <a:off x="3595567" y="1877792"/>
          <a:ext cx="892445" cy="89244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A5BBB5-575D-44D8-BE26-EE42B1B76EB7}">
      <dsp:nvSpPr>
        <dsp:cNvPr id="0" name=""/>
        <dsp:cNvSpPr/>
      </dsp:nvSpPr>
      <dsp:spPr>
        <a:xfrm>
          <a:off x="3782981" y="2065206"/>
          <a:ext cx="517618" cy="517618"/>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889286-ED40-406F-B09F-4C21A0A406D1}">
      <dsp:nvSpPr>
        <dsp:cNvPr id="0" name=""/>
        <dsp:cNvSpPr/>
      </dsp:nvSpPr>
      <dsp:spPr>
        <a:xfrm>
          <a:off x="4679251" y="1877792"/>
          <a:ext cx="2103621" cy="89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a:t>La guerra come parentesi/sospensione della razionalità</a:t>
          </a:r>
          <a:endParaRPr lang="en-US" sz="1600" kern="1200"/>
        </a:p>
      </dsp:txBody>
      <dsp:txXfrm>
        <a:off x="4679251" y="1877792"/>
        <a:ext cx="2103621" cy="892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E5D7F-99F3-40A7-BC5C-E3F53FCAEC8F}">
      <dsp:nvSpPr>
        <dsp:cNvPr id="0" name=""/>
        <dsp:cNvSpPr/>
      </dsp:nvSpPr>
      <dsp:spPr>
        <a:xfrm>
          <a:off x="0" y="4966"/>
          <a:ext cx="7508488" cy="1057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794CB-8FBE-43F5-B9B3-21984DA8C337}">
      <dsp:nvSpPr>
        <dsp:cNvPr id="0" name=""/>
        <dsp:cNvSpPr/>
      </dsp:nvSpPr>
      <dsp:spPr>
        <a:xfrm>
          <a:off x="319985" y="242971"/>
          <a:ext cx="581791" cy="58179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55434-73F2-47E0-BBD5-2A10D0A6867E}">
      <dsp:nvSpPr>
        <dsp:cNvPr id="0" name=""/>
        <dsp:cNvSpPr/>
      </dsp:nvSpPr>
      <dsp:spPr>
        <a:xfrm>
          <a:off x="1221762" y="0"/>
          <a:ext cx="6286725" cy="105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51" tIns="111951" rIns="111951" bIns="111951" numCol="1" spcCol="1270" anchor="ctr" anchorCtr="0">
          <a:noAutofit/>
        </a:bodyPr>
        <a:lstStyle/>
        <a:p>
          <a:pPr marL="0" lvl="0" indent="0" algn="l" defTabSz="755650">
            <a:lnSpc>
              <a:spcPct val="100000"/>
            </a:lnSpc>
            <a:spcBef>
              <a:spcPct val="0"/>
            </a:spcBef>
            <a:spcAft>
              <a:spcPct val="35000"/>
            </a:spcAft>
            <a:buNone/>
          </a:pPr>
          <a:r>
            <a:rPr lang="en-GB" sz="1700" kern="1200" dirty="0" err="1"/>
            <a:t>Crescita</a:t>
          </a:r>
          <a:r>
            <a:rPr lang="en-GB" sz="1700" kern="1200" dirty="0"/>
            <a:t> </a:t>
          </a:r>
          <a:r>
            <a:rPr lang="en-GB" sz="1700" kern="1200" dirty="0" err="1"/>
            <a:t>economica</a:t>
          </a:r>
          <a:r>
            <a:rPr lang="en-GB" sz="1700" kern="1200" dirty="0"/>
            <a:t> (</a:t>
          </a:r>
          <a:r>
            <a:rPr lang="en-GB" sz="1700" kern="1200" dirty="0" err="1"/>
            <a:t>commercio</a:t>
          </a:r>
          <a:r>
            <a:rPr lang="en-GB" sz="1700" kern="1200" dirty="0"/>
            <a:t> </a:t>
          </a:r>
          <a:r>
            <a:rPr lang="en-GB" sz="1700" kern="1200" dirty="0" err="1"/>
            <a:t>internazionale</a:t>
          </a:r>
          <a:r>
            <a:rPr lang="en-GB" sz="1700" kern="1200" dirty="0"/>
            <a:t> e IDE)</a:t>
          </a:r>
          <a:endParaRPr lang="en-US" sz="1700" kern="1200" dirty="0"/>
        </a:p>
      </dsp:txBody>
      <dsp:txXfrm>
        <a:off x="1221762" y="0"/>
        <a:ext cx="6286725" cy="1057802"/>
      </dsp:txXfrm>
    </dsp:sp>
    <dsp:sp modelId="{659B1065-EF5D-48D3-B674-97B9B41183B9}">
      <dsp:nvSpPr>
        <dsp:cNvPr id="0" name=""/>
        <dsp:cNvSpPr/>
      </dsp:nvSpPr>
      <dsp:spPr>
        <a:xfrm>
          <a:off x="0" y="1327219"/>
          <a:ext cx="7508488" cy="1057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5068E-477E-449F-B0F0-C8EB9C6C4BBA}">
      <dsp:nvSpPr>
        <dsp:cNvPr id="0" name=""/>
        <dsp:cNvSpPr/>
      </dsp:nvSpPr>
      <dsp:spPr>
        <a:xfrm>
          <a:off x="319985" y="1565225"/>
          <a:ext cx="581791" cy="58179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A711E-E816-436E-9FE4-BAB85314CA61}">
      <dsp:nvSpPr>
        <dsp:cNvPr id="0" name=""/>
        <dsp:cNvSpPr/>
      </dsp:nvSpPr>
      <dsp:spPr>
        <a:xfrm>
          <a:off x="1221762" y="1327219"/>
          <a:ext cx="6286725" cy="105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51" tIns="111951" rIns="111951" bIns="111951" numCol="1" spcCol="1270" anchor="ctr" anchorCtr="0">
          <a:noAutofit/>
        </a:bodyPr>
        <a:lstStyle/>
        <a:p>
          <a:pPr marL="0" lvl="0" indent="0" algn="l" defTabSz="755650">
            <a:lnSpc>
              <a:spcPct val="100000"/>
            </a:lnSpc>
            <a:spcBef>
              <a:spcPct val="0"/>
            </a:spcBef>
            <a:spcAft>
              <a:spcPct val="35000"/>
            </a:spcAft>
            <a:buNone/>
          </a:pPr>
          <a:r>
            <a:rPr lang="en-GB" sz="1700" kern="1200"/>
            <a:t>Impegno indiretto (ma cruciale) del leader mondiale (Stati Uniti). Interdipendenza tra prestiti di guerra statunitensi e riparazioni tedesche.</a:t>
          </a:r>
          <a:endParaRPr lang="en-US" sz="1700" kern="1200"/>
        </a:p>
      </dsp:txBody>
      <dsp:txXfrm>
        <a:off x="1221762" y="1327219"/>
        <a:ext cx="6286725" cy="1057802"/>
      </dsp:txXfrm>
    </dsp:sp>
    <dsp:sp modelId="{CBFBEF6B-C4FC-4B71-8EAB-4F94BEA388F6}">
      <dsp:nvSpPr>
        <dsp:cNvPr id="0" name=""/>
        <dsp:cNvSpPr/>
      </dsp:nvSpPr>
      <dsp:spPr>
        <a:xfrm>
          <a:off x="0" y="2649473"/>
          <a:ext cx="7508488" cy="1057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4CC22-5C63-4AAD-A7D6-47431BEC4BD8}">
      <dsp:nvSpPr>
        <dsp:cNvPr id="0" name=""/>
        <dsp:cNvSpPr/>
      </dsp:nvSpPr>
      <dsp:spPr>
        <a:xfrm>
          <a:off x="319985" y="2887479"/>
          <a:ext cx="581791" cy="58179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A53279-E373-4FB3-814F-2FA12CCB2AD4}">
      <dsp:nvSpPr>
        <dsp:cNvPr id="0" name=""/>
        <dsp:cNvSpPr/>
      </dsp:nvSpPr>
      <dsp:spPr>
        <a:xfrm>
          <a:off x="1221762" y="2649473"/>
          <a:ext cx="6286725" cy="105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51" tIns="111951" rIns="111951" bIns="111951" numCol="1" spcCol="1270" anchor="ctr" anchorCtr="0">
          <a:noAutofit/>
        </a:bodyPr>
        <a:lstStyle/>
        <a:p>
          <a:pPr marL="0" lvl="0" indent="0" algn="l" defTabSz="755650">
            <a:lnSpc>
              <a:spcPct val="100000"/>
            </a:lnSpc>
            <a:spcBef>
              <a:spcPct val="0"/>
            </a:spcBef>
            <a:spcAft>
              <a:spcPct val="35000"/>
            </a:spcAft>
            <a:buNone/>
          </a:pPr>
          <a:r>
            <a:rPr lang="en-GB" sz="1700" kern="1200" dirty="0"/>
            <a:t>Co-</a:t>
          </a:r>
          <a:r>
            <a:rPr lang="en-GB" sz="1700" kern="1200" dirty="0" err="1"/>
            <a:t>optazione</a:t>
          </a:r>
          <a:r>
            <a:rPr lang="en-GB" sz="1700" kern="1200" dirty="0"/>
            <a:t> </a:t>
          </a:r>
          <a:r>
            <a:rPr lang="en-GB" sz="1700" kern="1200" dirty="0" err="1"/>
            <a:t>della</a:t>
          </a:r>
          <a:r>
            <a:rPr lang="en-GB" sz="1700" kern="1200" dirty="0"/>
            <a:t> Germania</a:t>
          </a:r>
          <a:endParaRPr lang="en-US" sz="1700" kern="1200" dirty="0"/>
        </a:p>
      </dsp:txBody>
      <dsp:txXfrm>
        <a:off x="1221762" y="2649473"/>
        <a:ext cx="6286725" cy="1057802"/>
      </dsp:txXfrm>
    </dsp:sp>
    <dsp:sp modelId="{1D7319D1-EDB2-4773-AD6E-14F95EB0B138}">
      <dsp:nvSpPr>
        <dsp:cNvPr id="0" name=""/>
        <dsp:cNvSpPr/>
      </dsp:nvSpPr>
      <dsp:spPr>
        <a:xfrm>
          <a:off x="0" y="3971727"/>
          <a:ext cx="7508488" cy="1057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B4E69-E3D1-4081-9108-5938944E93ED}">
      <dsp:nvSpPr>
        <dsp:cNvPr id="0" name=""/>
        <dsp:cNvSpPr/>
      </dsp:nvSpPr>
      <dsp:spPr>
        <a:xfrm>
          <a:off x="319985" y="4209732"/>
          <a:ext cx="581791" cy="58179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21CCE-12F5-4991-B0CF-B2BE65D396CE}">
      <dsp:nvSpPr>
        <dsp:cNvPr id="0" name=""/>
        <dsp:cNvSpPr/>
      </dsp:nvSpPr>
      <dsp:spPr>
        <a:xfrm>
          <a:off x="1221762" y="3971727"/>
          <a:ext cx="6286725" cy="105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51" tIns="111951" rIns="111951" bIns="111951" numCol="1" spcCol="1270" anchor="ctr" anchorCtr="0">
          <a:noAutofit/>
        </a:bodyPr>
        <a:lstStyle/>
        <a:p>
          <a:pPr marL="0" lvl="0" indent="0" algn="l" defTabSz="755650">
            <a:lnSpc>
              <a:spcPct val="100000"/>
            </a:lnSpc>
            <a:spcBef>
              <a:spcPct val="0"/>
            </a:spcBef>
            <a:spcAft>
              <a:spcPct val="35000"/>
            </a:spcAft>
            <a:buNone/>
          </a:pPr>
          <a:r>
            <a:rPr lang="en-GB" sz="1700" kern="1200"/>
            <a:t>Cooperazione intra-imperiale e capitalismo globale</a:t>
          </a:r>
          <a:endParaRPr lang="en-US" sz="1700" kern="1200"/>
        </a:p>
      </dsp:txBody>
      <dsp:txXfrm>
        <a:off x="1221762" y="3971727"/>
        <a:ext cx="6286725" cy="1057802"/>
      </dsp:txXfrm>
    </dsp:sp>
    <dsp:sp modelId="{15A94758-34BD-4145-902D-CB965FEA3CAC}">
      <dsp:nvSpPr>
        <dsp:cNvPr id="0" name=""/>
        <dsp:cNvSpPr/>
      </dsp:nvSpPr>
      <dsp:spPr>
        <a:xfrm>
          <a:off x="0" y="5293980"/>
          <a:ext cx="7508488" cy="1057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0A32C-8815-4504-A121-78E7BF9845B5}">
      <dsp:nvSpPr>
        <dsp:cNvPr id="0" name=""/>
        <dsp:cNvSpPr/>
      </dsp:nvSpPr>
      <dsp:spPr>
        <a:xfrm>
          <a:off x="319985" y="5531986"/>
          <a:ext cx="581791" cy="58179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ACA71-F507-4BA5-9A78-CB59AADA563B}">
      <dsp:nvSpPr>
        <dsp:cNvPr id="0" name=""/>
        <dsp:cNvSpPr/>
      </dsp:nvSpPr>
      <dsp:spPr>
        <a:xfrm>
          <a:off x="1221762" y="5293980"/>
          <a:ext cx="6286725" cy="105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51" tIns="111951" rIns="111951" bIns="111951" numCol="1" spcCol="1270" anchor="ctr" anchorCtr="0">
          <a:noAutofit/>
        </a:bodyPr>
        <a:lstStyle/>
        <a:p>
          <a:pPr marL="0" lvl="0" indent="0" algn="l" defTabSz="755650">
            <a:lnSpc>
              <a:spcPct val="100000"/>
            </a:lnSpc>
            <a:spcBef>
              <a:spcPct val="0"/>
            </a:spcBef>
            <a:spcAft>
              <a:spcPct val="35000"/>
            </a:spcAft>
            <a:buNone/>
          </a:pPr>
          <a:r>
            <a:rPr lang="en-GB" sz="1700" kern="1200"/>
            <a:t>Politica di massa e fedeltà nelle principali democrazie</a:t>
          </a:r>
          <a:endParaRPr lang="en-US" sz="1700" kern="1200"/>
        </a:p>
      </dsp:txBody>
      <dsp:txXfrm>
        <a:off x="1221762" y="5293980"/>
        <a:ext cx="6286725" cy="10578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56AA2-F706-2047-A0DF-E0DE3E8E0A0D}" type="datetimeFigureOut">
              <a:rPr lang="en-IT" smtClean="0"/>
              <a:t>01/03/24</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ACE75-994F-4743-9D7B-65A8B30CD385}" type="slidenum">
              <a:rPr lang="en-IT" smtClean="0"/>
              <a:t>‹#›</a:t>
            </a:fld>
            <a:endParaRPr lang="en-IT"/>
          </a:p>
        </p:txBody>
      </p:sp>
    </p:spTree>
    <p:extLst>
      <p:ext uri="{BB962C8B-B14F-4D97-AF65-F5344CB8AC3E}">
        <p14:creationId xmlns:p14="http://schemas.microsoft.com/office/powerpoint/2010/main" val="261275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19ACE75-994F-4743-9D7B-65A8B30CD385}" type="slidenum">
              <a:rPr lang="en-IT" smtClean="0"/>
              <a:t>7</a:t>
            </a:fld>
            <a:endParaRPr lang="en-IT"/>
          </a:p>
        </p:txBody>
      </p:sp>
    </p:spTree>
    <p:extLst>
      <p:ext uri="{BB962C8B-B14F-4D97-AF65-F5344CB8AC3E}">
        <p14:creationId xmlns:p14="http://schemas.microsoft.com/office/powerpoint/2010/main" val="289780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19ACE75-994F-4743-9D7B-65A8B30CD385}" type="slidenum">
              <a:rPr lang="en-IT" smtClean="0"/>
              <a:t>27</a:t>
            </a:fld>
            <a:endParaRPr lang="en-IT"/>
          </a:p>
        </p:txBody>
      </p:sp>
    </p:spTree>
    <p:extLst>
      <p:ext uri="{BB962C8B-B14F-4D97-AF65-F5344CB8AC3E}">
        <p14:creationId xmlns:p14="http://schemas.microsoft.com/office/powerpoint/2010/main" val="161047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19ACE75-994F-4743-9D7B-65A8B30CD385}" type="slidenum">
              <a:rPr lang="en-IT" smtClean="0"/>
              <a:t>36</a:t>
            </a:fld>
            <a:endParaRPr lang="en-IT"/>
          </a:p>
        </p:txBody>
      </p:sp>
    </p:spTree>
    <p:extLst>
      <p:ext uri="{BB962C8B-B14F-4D97-AF65-F5344CB8AC3E}">
        <p14:creationId xmlns:p14="http://schemas.microsoft.com/office/powerpoint/2010/main" val="249148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19ACE75-994F-4743-9D7B-65A8B30CD385}" type="slidenum">
              <a:rPr lang="en-IT" smtClean="0"/>
              <a:t>37</a:t>
            </a:fld>
            <a:endParaRPr lang="en-IT"/>
          </a:p>
        </p:txBody>
      </p:sp>
    </p:spTree>
    <p:extLst>
      <p:ext uri="{BB962C8B-B14F-4D97-AF65-F5344CB8AC3E}">
        <p14:creationId xmlns:p14="http://schemas.microsoft.com/office/powerpoint/2010/main" val="399119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19ACE75-994F-4743-9D7B-65A8B30CD385}" type="slidenum">
              <a:rPr lang="en-IT" smtClean="0"/>
              <a:t>45</a:t>
            </a:fld>
            <a:endParaRPr lang="en-IT"/>
          </a:p>
        </p:txBody>
      </p:sp>
    </p:spTree>
    <p:extLst>
      <p:ext uri="{BB962C8B-B14F-4D97-AF65-F5344CB8AC3E}">
        <p14:creationId xmlns:p14="http://schemas.microsoft.com/office/powerpoint/2010/main" val="350315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19ACE75-994F-4743-9D7B-65A8B30CD385}" type="slidenum">
              <a:rPr lang="en-IT" smtClean="0"/>
              <a:t>46</a:t>
            </a:fld>
            <a:endParaRPr lang="en-IT"/>
          </a:p>
        </p:txBody>
      </p:sp>
    </p:spTree>
    <p:extLst>
      <p:ext uri="{BB962C8B-B14F-4D97-AF65-F5344CB8AC3E}">
        <p14:creationId xmlns:p14="http://schemas.microsoft.com/office/powerpoint/2010/main" val="364164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0FED-C049-4EE5-6186-E6BB202AB37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4F4658DD-E894-A118-983E-5D1DC02EA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A2BA73E1-F9AB-CFC0-DB5B-4CF4DE993A56}"/>
              </a:ext>
            </a:extLst>
          </p:cNvPr>
          <p:cNvSpPr>
            <a:spLocks noGrp="1"/>
          </p:cNvSpPr>
          <p:nvPr>
            <p:ph type="dt" sz="half" idx="10"/>
          </p:nvPr>
        </p:nvSpPr>
        <p:spPr/>
        <p:txBody>
          <a:bodyPr/>
          <a:lstStyle/>
          <a:p>
            <a:fld id="{F13F6463-7521-3B48-BE03-9E1C7CC6AF7D}" type="datetimeFigureOut">
              <a:rPr lang="en-IT" smtClean="0"/>
              <a:t>01/03/24</a:t>
            </a:fld>
            <a:endParaRPr lang="en-IT"/>
          </a:p>
        </p:txBody>
      </p:sp>
      <p:sp>
        <p:nvSpPr>
          <p:cNvPr id="5" name="Footer Placeholder 4">
            <a:extLst>
              <a:ext uri="{FF2B5EF4-FFF2-40B4-BE49-F238E27FC236}">
                <a16:creationId xmlns:a16="http://schemas.microsoft.com/office/drawing/2014/main" id="{F9BF6DEA-DB91-A249-20D4-AC11FB4C38C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4F6FC76-77BD-A43D-34A3-3CB749F4772E}"/>
              </a:ext>
            </a:extLst>
          </p:cNvPr>
          <p:cNvSpPr>
            <a:spLocks noGrp="1"/>
          </p:cNvSpPr>
          <p:nvPr>
            <p:ph type="sldNum" sz="quarter" idx="12"/>
          </p:nvPr>
        </p:nvSpPr>
        <p:spPr/>
        <p:txBody>
          <a:bodyPr/>
          <a:lstStyle/>
          <a:p>
            <a:fld id="{3E0E15CD-41FC-2542-942B-9DBDF15FB728}" type="slidenum">
              <a:rPr lang="en-IT" smtClean="0"/>
              <a:t>‹#›</a:t>
            </a:fld>
            <a:endParaRPr lang="en-IT"/>
          </a:p>
        </p:txBody>
      </p:sp>
    </p:spTree>
    <p:extLst>
      <p:ext uri="{BB962C8B-B14F-4D97-AF65-F5344CB8AC3E}">
        <p14:creationId xmlns:p14="http://schemas.microsoft.com/office/powerpoint/2010/main" val="199064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FAE8-4B4F-DE97-1ADA-6887AC8B2F6B}"/>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90E0B50A-C5CC-A5ED-8D16-32FC1D7AD5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67B7058-821E-E995-C211-7E7BF2FDDDF0}"/>
              </a:ext>
            </a:extLst>
          </p:cNvPr>
          <p:cNvSpPr>
            <a:spLocks noGrp="1"/>
          </p:cNvSpPr>
          <p:nvPr>
            <p:ph type="dt" sz="half" idx="10"/>
          </p:nvPr>
        </p:nvSpPr>
        <p:spPr/>
        <p:txBody>
          <a:bodyPr/>
          <a:lstStyle/>
          <a:p>
            <a:fld id="{F13F6463-7521-3B48-BE03-9E1C7CC6AF7D}" type="datetimeFigureOut">
              <a:rPr lang="en-IT" smtClean="0"/>
              <a:t>01/03/24</a:t>
            </a:fld>
            <a:endParaRPr lang="en-IT"/>
          </a:p>
        </p:txBody>
      </p:sp>
      <p:sp>
        <p:nvSpPr>
          <p:cNvPr id="5" name="Footer Placeholder 4">
            <a:extLst>
              <a:ext uri="{FF2B5EF4-FFF2-40B4-BE49-F238E27FC236}">
                <a16:creationId xmlns:a16="http://schemas.microsoft.com/office/drawing/2014/main" id="{6D408957-B347-397C-90B3-E2F07D3B7AA1}"/>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2521E61-254D-D9DB-99E4-5B4E11AA7451}"/>
              </a:ext>
            </a:extLst>
          </p:cNvPr>
          <p:cNvSpPr>
            <a:spLocks noGrp="1"/>
          </p:cNvSpPr>
          <p:nvPr>
            <p:ph type="sldNum" sz="quarter" idx="12"/>
          </p:nvPr>
        </p:nvSpPr>
        <p:spPr/>
        <p:txBody>
          <a:bodyPr/>
          <a:lstStyle/>
          <a:p>
            <a:fld id="{3E0E15CD-41FC-2542-942B-9DBDF15FB728}" type="slidenum">
              <a:rPr lang="en-IT" smtClean="0"/>
              <a:t>‹#›</a:t>
            </a:fld>
            <a:endParaRPr lang="en-IT"/>
          </a:p>
        </p:txBody>
      </p:sp>
    </p:spTree>
    <p:extLst>
      <p:ext uri="{BB962C8B-B14F-4D97-AF65-F5344CB8AC3E}">
        <p14:creationId xmlns:p14="http://schemas.microsoft.com/office/powerpoint/2010/main" val="135243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B9104D-64A6-0CB2-989C-7B12E96C242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59ACA569-1EB6-4BC8-7DF2-D064D1209F5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CB2A6661-6F99-CB8D-2B4F-A839F29C7548}"/>
              </a:ext>
            </a:extLst>
          </p:cNvPr>
          <p:cNvSpPr>
            <a:spLocks noGrp="1"/>
          </p:cNvSpPr>
          <p:nvPr>
            <p:ph type="dt" sz="half" idx="10"/>
          </p:nvPr>
        </p:nvSpPr>
        <p:spPr/>
        <p:txBody>
          <a:bodyPr/>
          <a:lstStyle/>
          <a:p>
            <a:fld id="{F13F6463-7521-3B48-BE03-9E1C7CC6AF7D}" type="datetimeFigureOut">
              <a:rPr lang="en-IT" smtClean="0"/>
              <a:t>01/03/24</a:t>
            </a:fld>
            <a:endParaRPr lang="en-IT"/>
          </a:p>
        </p:txBody>
      </p:sp>
      <p:sp>
        <p:nvSpPr>
          <p:cNvPr id="5" name="Footer Placeholder 4">
            <a:extLst>
              <a:ext uri="{FF2B5EF4-FFF2-40B4-BE49-F238E27FC236}">
                <a16:creationId xmlns:a16="http://schemas.microsoft.com/office/drawing/2014/main" id="{3200D3CF-6A2C-9883-39B6-9D0C78E06536}"/>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7A93977-D8CC-78EF-83A9-87F582D02F27}"/>
              </a:ext>
            </a:extLst>
          </p:cNvPr>
          <p:cNvSpPr>
            <a:spLocks noGrp="1"/>
          </p:cNvSpPr>
          <p:nvPr>
            <p:ph type="sldNum" sz="quarter" idx="12"/>
          </p:nvPr>
        </p:nvSpPr>
        <p:spPr/>
        <p:txBody>
          <a:bodyPr/>
          <a:lstStyle/>
          <a:p>
            <a:fld id="{3E0E15CD-41FC-2542-942B-9DBDF15FB728}" type="slidenum">
              <a:rPr lang="en-IT" smtClean="0"/>
              <a:t>‹#›</a:t>
            </a:fld>
            <a:endParaRPr lang="en-IT"/>
          </a:p>
        </p:txBody>
      </p:sp>
    </p:spTree>
    <p:extLst>
      <p:ext uri="{BB962C8B-B14F-4D97-AF65-F5344CB8AC3E}">
        <p14:creationId xmlns:p14="http://schemas.microsoft.com/office/powerpoint/2010/main" val="188231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5929-C27D-E0E1-37B2-EBDC2071583E}"/>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8F5DFDDE-5DDC-9775-2276-A2FAF1514B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421CB863-027B-CDFA-B013-77D91D8B674D}"/>
              </a:ext>
            </a:extLst>
          </p:cNvPr>
          <p:cNvSpPr>
            <a:spLocks noGrp="1"/>
          </p:cNvSpPr>
          <p:nvPr>
            <p:ph type="dt" sz="half" idx="10"/>
          </p:nvPr>
        </p:nvSpPr>
        <p:spPr/>
        <p:txBody>
          <a:bodyPr/>
          <a:lstStyle/>
          <a:p>
            <a:fld id="{F13F6463-7521-3B48-BE03-9E1C7CC6AF7D}" type="datetimeFigureOut">
              <a:rPr lang="en-IT" smtClean="0"/>
              <a:t>01/03/24</a:t>
            </a:fld>
            <a:endParaRPr lang="en-IT"/>
          </a:p>
        </p:txBody>
      </p:sp>
      <p:sp>
        <p:nvSpPr>
          <p:cNvPr id="5" name="Footer Placeholder 4">
            <a:extLst>
              <a:ext uri="{FF2B5EF4-FFF2-40B4-BE49-F238E27FC236}">
                <a16:creationId xmlns:a16="http://schemas.microsoft.com/office/drawing/2014/main" id="{66F8BE3F-2638-66CB-FF96-845748294DFF}"/>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163A639-37E5-3C49-EC64-982E8C58F5F7}"/>
              </a:ext>
            </a:extLst>
          </p:cNvPr>
          <p:cNvSpPr>
            <a:spLocks noGrp="1"/>
          </p:cNvSpPr>
          <p:nvPr>
            <p:ph type="sldNum" sz="quarter" idx="12"/>
          </p:nvPr>
        </p:nvSpPr>
        <p:spPr/>
        <p:txBody>
          <a:bodyPr/>
          <a:lstStyle/>
          <a:p>
            <a:fld id="{3E0E15CD-41FC-2542-942B-9DBDF15FB728}" type="slidenum">
              <a:rPr lang="en-IT" smtClean="0"/>
              <a:t>‹#›</a:t>
            </a:fld>
            <a:endParaRPr lang="en-IT"/>
          </a:p>
        </p:txBody>
      </p:sp>
    </p:spTree>
    <p:extLst>
      <p:ext uri="{BB962C8B-B14F-4D97-AF65-F5344CB8AC3E}">
        <p14:creationId xmlns:p14="http://schemas.microsoft.com/office/powerpoint/2010/main" val="35256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EE995-85D7-7134-C446-30222B326E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AEEF507E-60FE-F4FE-537A-461830B3B4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B66F0B-B1B9-9703-9ECA-F9D96BF3E202}"/>
              </a:ext>
            </a:extLst>
          </p:cNvPr>
          <p:cNvSpPr>
            <a:spLocks noGrp="1"/>
          </p:cNvSpPr>
          <p:nvPr>
            <p:ph type="dt" sz="half" idx="10"/>
          </p:nvPr>
        </p:nvSpPr>
        <p:spPr/>
        <p:txBody>
          <a:bodyPr/>
          <a:lstStyle/>
          <a:p>
            <a:fld id="{F13F6463-7521-3B48-BE03-9E1C7CC6AF7D}" type="datetimeFigureOut">
              <a:rPr lang="en-IT" smtClean="0"/>
              <a:t>01/03/24</a:t>
            </a:fld>
            <a:endParaRPr lang="en-IT"/>
          </a:p>
        </p:txBody>
      </p:sp>
      <p:sp>
        <p:nvSpPr>
          <p:cNvPr id="5" name="Footer Placeholder 4">
            <a:extLst>
              <a:ext uri="{FF2B5EF4-FFF2-40B4-BE49-F238E27FC236}">
                <a16:creationId xmlns:a16="http://schemas.microsoft.com/office/drawing/2014/main" id="{254E90E7-F06D-0AD5-23F2-5896E9AF408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FEBA8A0A-4161-777B-A352-C533DC559B1C}"/>
              </a:ext>
            </a:extLst>
          </p:cNvPr>
          <p:cNvSpPr>
            <a:spLocks noGrp="1"/>
          </p:cNvSpPr>
          <p:nvPr>
            <p:ph type="sldNum" sz="quarter" idx="12"/>
          </p:nvPr>
        </p:nvSpPr>
        <p:spPr/>
        <p:txBody>
          <a:bodyPr/>
          <a:lstStyle/>
          <a:p>
            <a:fld id="{3E0E15CD-41FC-2542-942B-9DBDF15FB728}" type="slidenum">
              <a:rPr lang="en-IT" smtClean="0"/>
              <a:t>‹#›</a:t>
            </a:fld>
            <a:endParaRPr lang="en-IT"/>
          </a:p>
        </p:txBody>
      </p:sp>
    </p:spTree>
    <p:extLst>
      <p:ext uri="{BB962C8B-B14F-4D97-AF65-F5344CB8AC3E}">
        <p14:creationId xmlns:p14="http://schemas.microsoft.com/office/powerpoint/2010/main" val="393781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4D51-43C0-CA5E-F697-A3DC919B7D04}"/>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C71E74B1-9D18-A8BB-D738-E9569DFAA23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98AB6E9E-4AFC-9F58-AC32-A9AE2EBB9E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1A7B2B7E-0327-2F82-F021-0E789455CBF0}"/>
              </a:ext>
            </a:extLst>
          </p:cNvPr>
          <p:cNvSpPr>
            <a:spLocks noGrp="1"/>
          </p:cNvSpPr>
          <p:nvPr>
            <p:ph type="dt" sz="half" idx="10"/>
          </p:nvPr>
        </p:nvSpPr>
        <p:spPr/>
        <p:txBody>
          <a:bodyPr/>
          <a:lstStyle/>
          <a:p>
            <a:fld id="{F13F6463-7521-3B48-BE03-9E1C7CC6AF7D}" type="datetimeFigureOut">
              <a:rPr lang="en-IT" smtClean="0"/>
              <a:t>01/03/24</a:t>
            </a:fld>
            <a:endParaRPr lang="en-IT"/>
          </a:p>
        </p:txBody>
      </p:sp>
      <p:sp>
        <p:nvSpPr>
          <p:cNvPr id="6" name="Footer Placeholder 5">
            <a:extLst>
              <a:ext uri="{FF2B5EF4-FFF2-40B4-BE49-F238E27FC236}">
                <a16:creationId xmlns:a16="http://schemas.microsoft.com/office/drawing/2014/main" id="{7FDCEEB1-D772-268D-7A00-1F1DD1535163}"/>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B4276B52-30C0-A1DA-82FB-8A1DBBEDBF00}"/>
              </a:ext>
            </a:extLst>
          </p:cNvPr>
          <p:cNvSpPr>
            <a:spLocks noGrp="1"/>
          </p:cNvSpPr>
          <p:nvPr>
            <p:ph type="sldNum" sz="quarter" idx="12"/>
          </p:nvPr>
        </p:nvSpPr>
        <p:spPr/>
        <p:txBody>
          <a:bodyPr/>
          <a:lstStyle/>
          <a:p>
            <a:fld id="{3E0E15CD-41FC-2542-942B-9DBDF15FB728}" type="slidenum">
              <a:rPr lang="en-IT" smtClean="0"/>
              <a:t>‹#›</a:t>
            </a:fld>
            <a:endParaRPr lang="en-IT"/>
          </a:p>
        </p:txBody>
      </p:sp>
    </p:spTree>
    <p:extLst>
      <p:ext uri="{BB962C8B-B14F-4D97-AF65-F5344CB8AC3E}">
        <p14:creationId xmlns:p14="http://schemas.microsoft.com/office/powerpoint/2010/main" val="242958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17C1-965A-2134-CBE5-702FC6AA290C}"/>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F7C6BE13-576D-62DD-36C9-C13E93DB9A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D2B66B-F867-0325-61D0-D18FC5C94F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F0E8D6A5-0980-27C5-1A35-8CF74696C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DD86D6-9442-5D3D-4AF9-7FED7AFD49C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3B09DAB3-F00B-8934-D6AD-9EC227393227}"/>
              </a:ext>
            </a:extLst>
          </p:cNvPr>
          <p:cNvSpPr>
            <a:spLocks noGrp="1"/>
          </p:cNvSpPr>
          <p:nvPr>
            <p:ph type="dt" sz="half" idx="10"/>
          </p:nvPr>
        </p:nvSpPr>
        <p:spPr/>
        <p:txBody>
          <a:bodyPr/>
          <a:lstStyle/>
          <a:p>
            <a:fld id="{F13F6463-7521-3B48-BE03-9E1C7CC6AF7D}" type="datetimeFigureOut">
              <a:rPr lang="en-IT" smtClean="0"/>
              <a:t>01/03/24</a:t>
            </a:fld>
            <a:endParaRPr lang="en-IT"/>
          </a:p>
        </p:txBody>
      </p:sp>
      <p:sp>
        <p:nvSpPr>
          <p:cNvPr id="8" name="Footer Placeholder 7">
            <a:extLst>
              <a:ext uri="{FF2B5EF4-FFF2-40B4-BE49-F238E27FC236}">
                <a16:creationId xmlns:a16="http://schemas.microsoft.com/office/drawing/2014/main" id="{94367F89-9249-1B9E-93EF-0DE1F5CE2E66}"/>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0B261E16-8F38-AB19-01C5-83BAAD9E0F6D}"/>
              </a:ext>
            </a:extLst>
          </p:cNvPr>
          <p:cNvSpPr>
            <a:spLocks noGrp="1"/>
          </p:cNvSpPr>
          <p:nvPr>
            <p:ph type="sldNum" sz="quarter" idx="12"/>
          </p:nvPr>
        </p:nvSpPr>
        <p:spPr/>
        <p:txBody>
          <a:bodyPr/>
          <a:lstStyle/>
          <a:p>
            <a:fld id="{3E0E15CD-41FC-2542-942B-9DBDF15FB728}" type="slidenum">
              <a:rPr lang="en-IT" smtClean="0"/>
              <a:t>‹#›</a:t>
            </a:fld>
            <a:endParaRPr lang="en-IT"/>
          </a:p>
        </p:txBody>
      </p:sp>
    </p:spTree>
    <p:extLst>
      <p:ext uri="{BB962C8B-B14F-4D97-AF65-F5344CB8AC3E}">
        <p14:creationId xmlns:p14="http://schemas.microsoft.com/office/powerpoint/2010/main" val="287606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6D52-5255-F295-0F1B-3ED8881A47A3}"/>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120220AC-F3BE-E823-8D4C-409B2ADCC2FB}"/>
              </a:ext>
            </a:extLst>
          </p:cNvPr>
          <p:cNvSpPr>
            <a:spLocks noGrp="1"/>
          </p:cNvSpPr>
          <p:nvPr>
            <p:ph type="dt" sz="half" idx="10"/>
          </p:nvPr>
        </p:nvSpPr>
        <p:spPr/>
        <p:txBody>
          <a:bodyPr/>
          <a:lstStyle/>
          <a:p>
            <a:fld id="{F13F6463-7521-3B48-BE03-9E1C7CC6AF7D}" type="datetimeFigureOut">
              <a:rPr lang="en-IT" smtClean="0"/>
              <a:t>01/03/24</a:t>
            </a:fld>
            <a:endParaRPr lang="en-IT"/>
          </a:p>
        </p:txBody>
      </p:sp>
      <p:sp>
        <p:nvSpPr>
          <p:cNvPr id="4" name="Footer Placeholder 3">
            <a:extLst>
              <a:ext uri="{FF2B5EF4-FFF2-40B4-BE49-F238E27FC236}">
                <a16:creationId xmlns:a16="http://schemas.microsoft.com/office/drawing/2014/main" id="{60B3E9F4-2878-EBF2-AF71-A2D5C4CFC186}"/>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37B5D654-F488-75E7-EF2A-17233A594DE0}"/>
              </a:ext>
            </a:extLst>
          </p:cNvPr>
          <p:cNvSpPr>
            <a:spLocks noGrp="1"/>
          </p:cNvSpPr>
          <p:nvPr>
            <p:ph type="sldNum" sz="quarter" idx="12"/>
          </p:nvPr>
        </p:nvSpPr>
        <p:spPr/>
        <p:txBody>
          <a:bodyPr/>
          <a:lstStyle/>
          <a:p>
            <a:fld id="{3E0E15CD-41FC-2542-942B-9DBDF15FB728}" type="slidenum">
              <a:rPr lang="en-IT" smtClean="0"/>
              <a:t>‹#›</a:t>
            </a:fld>
            <a:endParaRPr lang="en-IT"/>
          </a:p>
        </p:txBody>
      </p:sp>
    </p:spTree>
    <p:extLst>
      <p:ext uri="{BB962C8B-B14F-4D97-AF65-F5344CB8AC3E}">
        <p14:creationId xmlns:p14="http://schemas.microsoft.com/office/powerpoint/2010/main" val="385252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89587A-59E9-1701-6DD9-7C25579CEEFD}"/>
              </a:ext>
            </a:extLst>
          </p:cNvPr>
          <p:cNvSpPr>
            <a:spLocks noGrp="1"/>
          </p:cNvSpPr>
          <p:nvPr>
            <p:ph type="dt" sz="half" idx="10"/>
          </p:nvPr>
        </p:nvSpPr>
        <p:spPr/>
        <p:txBody>
          <a:bodyPr/>
          <a:lstStyle/>
          <a:p>
            <a:fld id="{F13F6463-7521-3B48-BE03-9E1C7CC6AF7D}" type="datetimeFigureOut">
              <a:rPr lang="en-IT" smtClean="0"/>
              <a:t>01/03/24</a:t>
            </a:fld>
            <a:endParaRPr lang="en-IT"/>
          </a:p>
        </p:txBody>
      </p:sp>
      <p:sp>
        <p:nvSpPr>
          <p:cNvPr id="3" name="Footer Placeholder 2">
            <a:extLst>
              <a:ext uri="{FF2B5EF4-FFF2-40B4-BE49-F238E27FC236}">
                <a16:creationId xmlns:a16="http://schemas.microsoft.com/office/drawing/2014/main" id="{50104630-37AD-D482-D5A9-4FC1AB5C6825}"/>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D6AD9F4B-A8EA-C432-C217-8E988A58A7FB}"/>
              </a:ext>
            </a:extLst>
          </p:cNvPr>
          <p:cNvSpPr>
            <a:spLocks noGrp="1"/>
          </p:cNvSpPr>
          <p:nvPr>
            <p:ph type="sldNum" sz="quarter" idx="12"/>
          </p:nvPr>
        </p:nvSpPr>
        <p:spPr/>
        <p:txBody>
          <a:bodyPr/>
          <a:lstStyle/>
          <a:p>
            <a:fld id="{3E0E15CD-41FC-2542-942B-9DBDF15FB728}" type="slidenum">
              <a:rPr lang="en-IT" smtClean="0"/>
              <a:t>‹#›</a:t>
            </a:fld>
            <a:endParaRPr lang="en-IT"/>
          </a:p>
        </p:txBody>
      </p:sp>
    </p:spTree>
    <p:extLst>
      <p:ext uri="{BB962C8B-B14F-4D97-AF65-F5344CB8AC3E}">
        <p14:creationId xmlns:p14="http://schemas.microsoft.com/office/powerpoint/2010/main" val="71683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0964-5394-85E2-62A9-7356C315EE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BF81FBC0-B984-13A6-E657-FDC9D11CE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15652358-9160-2F43-8058-5263B1A0E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A8ABEA-D49D-98C1-2F14-9B0747C870AE}"/>
              </a:ext>
            </a:extLst>
          </p:cNvPr>
          <p:cNvSpPr>
            <a:spLocks noGrp="1"/>
          </p:cNvSpPr>
          <p:nvPr>
            <p:ph type="dt" sz="half" idx="10"/>
          </p:nvPr>
        </p:nvSpPr>
        <p:spPr/>
        <p:txBody>
          <a:bodyPr/>
          <a:lstStyle/>
          <a:p>
            <a:fld id="{F13F6463-7521-3B48-BE03-9E1C7CC6AF7D}" type="datetimeFigureOut">
              <a:rPr lang="en-IT" smtClean="0"/>
              <a:t>01/03/24</a:t>
            </a:fld>
            <a:endParaRPr lang="en-IT"/>
          </a:p>
        </p:txBody>
      </p:sp>
      <p:sp>
        <p:nvSpPr>
          <p:cNvPr id="6" name="Footer Placeholder 5">
            <a:extLst>
              <a:ext uri="{FF2B5EF4-FFF2-40B4-BE49-F238E27FC236}">
                <a16:creationId xmlns:a16="http://schemas.microsoft.com/office/drawing/2014/main" id="{4B18D271-C7D4-5C8D-C37A-7EC12A5B0ABC}"/>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34389BCB-180B-F938-706F-06B71F358E79}"/>
              </a:ext>
            </a:extLst>
          </p:cNvPr>
          <p:cNvSpPr>
            <a:spLocks noGrp="1"/>
          </p:cNvSpPr>
          <p:nvPr>
            <p:ph type="sldNum" sz="quarter" idx="12"/>
          </p:nvPr>
        </p:nvSpPr>
        <p:spPr/>
        <p:txBody>
          <a:bodyPr/>
          <a:lstStyle/>
          <a:p>
            <a:fld id="{3E0E15CD-41FC-2542-942B-9DBDF15FB728}" type="slidenum">
              <a:rPr lang="en-IT" smtClean="0"/>
              <a:t>‹#›</a:t>
            </a:fld>
            <a:endParaRPr lang="en-IT"/>
          </a:p>
        </p:txBody>
      </p:sp>
    </p:spTree>
    <p:extLst>
      <p:ext uri="{BB962C8B-B14F-4D97-AF65-F5344CB8AC3E}">
        <p14:creationId xmlns:p14="http://schemas.microsoft.com/office/powerpoint/2010/main" val="131837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F3E9-E460-9A45-3C08-77A8AD0BBF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8436FD8F-187D-4EF0-A348-471A1882C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037B0708-1104-9D5E-8229-EE9874CC8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B39741-B4F4-8361-F693-E1C9A6F6AF54}"/>
              </a:ext>
            </a:extLst>
          </p:cNvPr>
          <p:cNvSpPr>
            <a:spLocks noGrp="1"/>
          </p:cNvSpPr>
          <p:nvPr>
            <p:ph type="dt" sz="half" idx="10"/>
          </p:nvPr>
        </p:nvSpPr>
        <p:spPr/>
        <p:txBody>
          <a:bodyPr/>
          <a:lstStyle/>
          <a:p>
            <a:fld id="{F13F6463-7521-3B48-BE03-9E1C7CC6AF7D}" type="datetimeFigureOut">
              <a:rPr lang="en-IT" smtClean="0"/>
              <a:t>01/03/24</a:t>
            </a:fld>
            <a:endParaRPr lang="en-IT"/>
          </a:p>
        </p:txBody>
      </p:sp>
      <p:sp>
        <p:nvSpPr>
          <p:cNvPr id="6" name="Footer Placeholder 5">
            <a:extLst>
              <a:ext uri="{FF2B5EF4-FFF2-40B4-BE49-F238E27FC236}">
                <a16:creationId xmlns:a16="http://schemas.microsoft.com/office/drawing/2014/main" id="{0F2C28AC-7740-2E8D-AE83-69F675739FEE}"/>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C6A4B84-00F1-8148-E5B2-68ACBDA83BC7}"/>
              </a:ext>
            </a:extLst>
          </p:cNvPr>
          <p:cNvSpPr>
            <a:spLocks noGrp="1"/>
          </p:cNvSpPr>
          <p:nvPr>
            <p:ph type="sldNum" sz="quarter" idx="12"/>
          </p:nvPr>
        </p:nvSpPr>
        <p:spPr/>
        <p:txBody>
          <a:bodyPr/>
          <a:lstStyle/>
          <a:p>
            <a:fld id="{3E0E15CD-41FC-2542-942B-9DBDF15FB728}" type="slidenum">
              <a:rPr lang="en-IT" smtClean="0"/>
              <a:t>‹#›</a:t>
            </a:fld>
            <a:endParaRPr lang="en-IT"/>
          </a:p>
        </p:txBody>
      </p:sp>
    </p:spTree>
    <p:extLst>
      <p:ext uri="{BB962C8B-B14F-4D97-AF65-F5344CB8AC3E}">
        <p14:creationId xmlns:p14="http://schemas.microsoft.com/office/powerpoint/2010/main" val="425844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25B5C-1D26-D617-BFA0-AAF670DC8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F08A546F-6516-E8E5-CC9C-FFAE0AF573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C659BC83-2922-E682-AC67-C66F49E4D6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3F6463-7521-3B48-BE03-9E1C7CC6AF7D}" type="datetimeFigureOut">
              <a:rPr lang="en-IT" smtClean="0"/>
              <a:t>01/03/24</a:t>
            </a:fld>
            <a:endParaRPr lang="en-IT"/>
          </a:p>
        </p:txBody>
      </p:sp>
      <p:sp>
        <p:nvSpPr>
          <p:cNvPr id="5" name="Footer Placeholder 4">
            <a:extLst>
              <a:ext uri="{FF2B5EF4-FFF2-40B4-BE49-F238E27FC236}">
                <a16:creationId xmlns:a16="http://schemas.microsoft.com/office/drawing/2014/main" id="{392CAEDB-03A0-04C0-7D2F-415BFDBAA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D2FE5BBA-594E-5BE7-3063-916E157F9F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0E15CD-41FC-2542-942B-9DBDF15FB728}" type="slidenum">
              <a:rPr lang="en-IT" smtClean="0"/>
              <a:t>‹#›</a:t>
            </a:fld>
            <a:endParaRPr lang="en-IT"/>
          </a:p>
        </p:txBody>
      </p:sp>
    </p:spTree>
    <p:extLst>
      <p:ext uri="{BB962C8B-B14F-4D97-AF65-F5344CB8AC3E}">
        <p14:creationId xmlns:p14="http://schemas.microsoft.com/office/powerpoint/2010/main" val="1665359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sv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FD35062-3B0D-B16C-115C-229C1AF994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CB91F-B712-ADE3-368B-6F678FF8244F}"/>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IT" sz="5200" dirty="0">
                <a:solidFill>
                  <a:srgbClr val="FFFFFF"/>
                </a:solidFill>
              </a:rPr>
              <a:t>INTERNAZIONALISMI</a:t>
            </a:r>
          </a:p>
        </p:txBody>
      </p:sp>
      <p:sp>
        <p:nvSpPr>
          <p:cNvPr id="3" name="Subtitle 2">
            <a:extLst>
              <a:ext uri="{FF2B5EF4-FFF2-40B4-BE49-F238E27FC236}">
                <a16:creationId xmlns:a16="http://schemas.microsoft.com/office/drawing/2014/main" id="{D87CB896-8C48-686B-6A34-4A5B0286A30A}"/>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IT">
              <a:solidFill>
                <a:srgbClr val="FFFFFF"/>
              </a:solidFill>
            </a:endParaRPr>
          </a:p>
        </p:txBody>
      </p:sp>
    </p:spTree>
    <p:extLst>
      <p:ext uri="{BB962C8B-B14F-4D97-AF65-F5344CB8AC3E}">
        <p14:creationId xmlns:p14="http://schemas.microsoft.com/office/powerpoint/2010/main" val="59769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p:cNvSpPr>
            <a:spLocks noGrp="1"/>
          </p:cNvSpPr>
          <p:nvPr>
            <p:ph type="title"/>
          </p:nvPr>
        </p:nvSpPr>
        <p:spPr>
          <a:xfrm>
            <a:off x="1371599" y="294538"/>
            <a:ext cx="9895951" cy="1033669"/>
          </a:xfrm>
        </p:spPr>
        <p:txBody>
          <a:bodyPr>
            <a:normAutofit/>
          </a:bodyPr>
          <a:lstStyle/>
          <a:p>
            <a:r>
              <a:rPr lang="en-US" sz="4000" b="1" dirty="0" err="1">
                <a:solidFill>
                  <a:srgbClr val="FFFFFF"/>
                </a:solidFill>
              </a:rPr>
              <a:t>Internazionalismo</a:t>
            </a:r>
            <a:r>
              <a:rPr lang="en-US" sz="4000" b="1" dirty="0">
                <a:solidFill>
                  <a:srgbClr val="FFFFFF"/>
                </a:solidFill>
              </a:rPr>
              <a:t> </a:t>
            </a:r>
            <a:r>
              <a:rPr lang="en-US" sz="4000" b="1" dirty="0" err="1">
                <a:solidFill>
                  <a:srgbClr val="FFFFFF"/>
                </a:solidFill>
              </a:rPr>
              <a:t>leninista</a:t>
            </a:r>
            <a:endParaRPr lang="en-US" sz="4000" b="1" dirty="0">
              <a:solidFill>
                <a:srgbClr val="FFFFFF"/>
              </a:solidFill>
            </a:endParaRPr>
          </a:p>
        </p:txBody>
      </p:sp>
      <p:sp>
        <p:nvSpPr>
          <p:cNvPr id="2" name="Segnaposto contenuto 1"/>
          <p:cNvSpPr>
            <a:spLocks noGrp="1"/>
          </p:cNvSpPr>
          <p:nvPr>
            <p:ph idx="1"/>
          </p:nvPr>
        </p:nvSpPr>
        <p:spPr>
          <a:xfrm>
            <a:off x="1371599" y="2318197"/>
            <a:ext cx="9724031" cy="3683358"/>
          </a:xfrm>
        </p:spPr>
        <p:txBody>
          <a:bodyPr anchor="ctr">
            <a:normAutofit/>
          </a:bodyPr>
          <a:lstStyle/>
          <a:p>
            <a:r>
              <a:rPr lang="en-US" sz="2400" dirty="0" err="1"/>
              <a:t>Autodeterminazione</a:t>
            </a:r>
            <a:endParaRPr lang="en-US" sz="2400" dirty="0"/>
          </a:p>
          <a:p>
            <a:endParaRPr lang="en-US" sz="2400" dirty="0"/>
          </a:p>
          <a:p>
            <a:r>
              <a:rPr lang="en-US" sz="2400" dirty="0" err="1"/>
              <a:t>Rivoluzione</a:t>
            </a:r>
            <a:r>
              <a:rPr lang="en-US" sz="2400" dirty="0"/>
              <a:t> </a:t>
            </a:r>
            <a:r>
              <a:rPr lang="en-US" sz="2400" dirty="0" err="1"/>
              <a:t>operaia</a:t>
            </a:r>
            <a:r>
              <a:rPr lang="en-US" sz="2400" dirty="0"/>
              <a:t> </a:t>
            </a:r>
            <a:r>
              <a:rPr lang="en-US" sz="2400" dirty="0" err="1"/>
              <a:t>globale</a:t>
            </a:r>
            <a:endParaRPr lang="en-US" sz="2400" dirty="0"/>
          </a:p>
          <a:p>
            <a:endParaRPr lang="en-US" sz="2400" dirty="0"/>
          </a:p>
          <a:p>
            <a:r>
              <a:rPr lang="en-US" sz="2400" dirty="0" err="1"/>
              <a:t>Anticolonialismo</a:t>
            </a:r>
            <a:endParaRPr lang="en-US" sz="2400" dirty="0"/>
          </a:p>
          <a:p>
            <a:endParaRPr lang="en-US" sz="2400" dirty="0"/>
          </a:p>
          <a:p>
            <a:r>
              <a:rPr lang="en-US" sz="2400" dirty="0" err="1"/>
              <a:t>Sfruttare</a:t>
            </a:r>
            <a:r>
              <a:rPr lang="en-US" sz="2400" dirty="0"/>
              <a:t> le </a:t>
            </a:r>
            <a:r>
              <a:rPr lang="en-US" sz="2400" dirty="0" err="1"/>
              <a:t>contraddizioni</a:t>
            </a:r>
            <a:r>
              <a:rPr lang="en-US" sz="2400" dirty="0"/>
              <a:t> del </a:t>
            </a:r>
            <a:r>
              <a:rPr lang="en-US" sz="2400" dirty="0" err="1"/>
              <a:t>wilsonismo</a:t>
            </a:r>
            <a:endParaRPr lang="en-US" sz="2400" dirty="0"/>
          </a:p>
        </p:txBody>
      </p:sp>
    </p:spTree>
    <p:extLst>
      <p:ext uri="{BB962C8B-B14F-4D97-AF65-F5344CB8AC3E}">
        <p14:creationId xmlns:p14="http://schemas.microsoft.com/office/powerpoint/2010/main" val="133640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C3CDE75-DD7F-45C1-2DCA-F5837374D222}"/>
              </a:ext>
            </a:extLst>
          </p:cNvPr>
          <p:cNvSpPr>
            <a:spLocks noGrp="1"/>
          </p:cNvSpPr>
          <p:nvPr>
            <p:ph type="title"/>
          </p:nvPr>
        </p:nvSpPr>
        <p:spPr>
          <a:xfrm>
            <a:off x="5596501" y="489508"/>
            <a:ext cx="5754896" cy="1667569"/>
          </a:xfrm>
        </p:spPr>
        <p:txBody>
          <a:bodyPr anchor="b">
            <a:normAutofit/>
          </a:bodyPr>
          <a:lstStyle/>
          <a:p>
            <a:r>
              <a:rPr lang="en-GB" sz="3700" b="1" dirty="0" err="1"/>
              <a:t>Riordino</a:t>
            </a:r>
            <a:r>
              <a:rPr lang="en-GB" sz="3700" b="1" dirty="0"/>
              <a:t> del </a:t>
            </a:r>
            <a:r>
              <a:rPr lang="en-GB" sz="3700" b="1" dirty="0" err="1"/>
              <a:t>sistema</a:t>
            </a:r>
            <a:r>
              <a:rPr lang="en-GB" sz="3700" b="1" dirty="0"/>
              <a:t> </a:t>
            </a:r>
            <a:r>
              <a:rPr lang="en-GB" sz="3700" b="1" dirty="0" err="1"/>
              <a:t>internazionale</a:t>
            </a:r>
            <a:r>
              <a:rPr lang="en-GB" sz="3700" b="1" dirty="0"/>
              <a:t>: </a:t>
            </a:r>
            <a:r>
              <a:rPr lang="en-GB" sz="3700" b="1" dirty="0" err="1"/>
              <a:t>l’assetto</a:t>
            </a:r>
            <a:r>
              <a:rPr lang="en-GB" sz="3700" b="1" dirty="0"/>
              <a:t> </a:t>
            </a:r>
            <a:r>
              <a:rPr lang="en-GB" sz="3700" b="1" dirty="0" err="1"/>
              <a:t>territoriale</a:t>
            </a:r>
            <a:endParaRPr lang="it-FR" sz="3700" b="1"/>
          </a:p>
        </p:txBody>
      </p:sp>
      <p:pic>
        <p:nvPicPr>
          <p:cNvPr id="7" name="Graphic 6" descr="Earth Globe Americas">
            <a:extLst>
              <a:ext uri="{FF2B5EF4-FFF2-40B4-BE49-F238E27FC236}">
                <a16:creationId xmlns:a16="http://schemas.microsoft.com/office/drawing/2014/main" id="{BDCED830-E310-B188-65A9-B97E3BA2916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3" name="Segnaposto contenuto 2">
            <a:extLst>
              <a:ext uri="{FF2B5EF4-FFF2-40B4-BE49-F238E27FC236}">
                <a16:creationId xmlns:a16="http://schemas.microsoft.com/office/drawing/2014/main" id="{C28C46B3-FB0B-2DFD-FFA1-EF06204AC881}"/>
              </a:ext>
            </a:extLst>
          </p:cNvPr>
          <p:cNvSpPr>
            <a:spLocks noGrp="1"/>
          </p:cNvSpPr>
          <p:nvPr>
            <p:ph idx="1"/>
          </p:nvPr>
        </p:nvSpPr>
        <p:spPr>
          <a:xfrm>
            <a:off x="5596502" y="2542528"/>
            <a:ext cx="5754896" cy="3197464"/>
          </a:xfrm>
        </p:spPr>
        <p:txBody>
          <a:bodyPr anchor="t">
            <a:normAutofit/>
          </a:bodyPr>
          <a:lstStyle/>
          <a:p>
            <a:r>
              <a:rPr lang="en-GB" sz="2400" dirty="0" err="1"/>
              <a:t>Crollo</a:t>
            </a:r>
            <a:r>
              <a:rPr lang="en-GB" sz="2400" dirty="0"/>
              <a:t> di quattro </a:t>
            </a:r>
            <a:r>
              <a:rPr lang="en-GB" sz="2400" dirty="0" err="1"/>
              <a:t>imperi</a:t>
            </a:r>
            <a:endParaRPr lang="en-GB" sz="2400" dirty="0"/>
          </a:p>
          <a:p>
            <a:endParaRPr lang="en-GB" sz="2400" dirty="0"/>
          </a:p>
          <a:p>
            <a:r>
              <a:rPr lang="en-GB" sz="2400" dirty="0" err="1"/>
              <a:t>Autodeterminazione</a:t>
            </a:r>
            <a:r>
              <a:rPr lang="en-GB" sz="2400" dirty="0"/>
              <a:t> e </a:t>
            </a:r>
            <a:r>
              <a:rPr lang="en-GB" sz="2400" dirty="0" err="1"/>
              <a:t>Stati</a:t>
            </a:r>
            <a:r>
              <a:rPr lang="en-GB" sz="2400" dirty="0"/>
              <a:t> </a:t>
            </a:r>
            <a:r>
              <a:rPr lang="en-GB" sz="2400" dirty="0" err="1"/>
              <a:t>nazionali</a:t>
            </a:r>
            <a:endParaRPr lang="en-GB" sz="2400" dirty="0"/>
          </a:p>
          <a:p>
            <a:endParaRPr lang="en-GB" sz="2400" dirty="0"/>
          </a:p>
          <a:p>
            <a:r>
              <a:rPr lang="en-GB" sz="2400" dirty="0"/>
              <a:t>Il </a:t>
            </a:r>
            <a:r>
              <a:rPr lang="en-GB" sz="2400" dirty="0" err="1"/>
              <a:t>sistema</a:t>
            </a:r>
            <a:r>
              <a:rPr lang="en-GB" sz="2400" dirty="0"/>
              <a:t> </a:t>
            </a:r>
            <a:r>
              <a:rPr lang="en-GB" sz="2400" dirty="0" err="1"/>
              <a:t>dei</a:t>
            </a:r>
            <a:r>
              <a:rPr lang="en-GB" sz="2400" dirty="0"/>
              <a:t> </a:t>
            </a:r>
            <a:r>
              <a:rPr lang="en-GB" sz="2400" dirty="0" err="1"/>
              <a:t>mandati</a:t>
            </a:r>
            <a:endParaRPr lang="it-FR" sz="2400" dirty="0"/>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7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C2DC80E-7BE2-B57B-4153-E83E3E0F05CD}"/>
              </a:ext>
            </a:extLst>
          </p:cNvPr>
          <p:cNvSpPr>
            <a:spLocks noGrp="1"/>
          </p:cNvSpPr>
          <p:nvPr>
            <p:ph type="title"/>
          </p:nvPr>
        </p:nvSpPr>
        <p:spPr>
          <a:xfrm>
            <a:off x="630936" y="640080"/>
            <a:ext cx="4818888" cy="1481328"/>
          </a:xfrm>
        </p:spPr>
        <p:txBody>
          <a:bodyPr anchor="b">
            <a:normAutofit/>
          </a:bodyPr>
          <a:lstStyle/>
          <a:p>
            <a:r>
              <a:rPr lang="it-FR" sz="5000" b="1"/>
              <a:t>Self- Determination</a:t>
            </a:r>
          </a:p>
        </p:txBody>
      </p:sp>
      <p:sp>
        <p:nvSpPr>
          <p:cNvPr id="308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8C586B3-48DA-B5D6-C4B0-5965E0226A2F}"/>
              </a:ext>
            </a:extLst>
          </p:cNvPr>
          <p:cNvSpPr>
            <a:spLocks noGrp="1"/>
          </p:cNvSpPr>
          <p:nvPr>
            <p:ph idx="1"/>
          </p:nvPr>
        </p:nvSpPr>
        <p:spPr>
          <a:xfrm>
            <a:off x="630936" y="2660904"/>
            <a:ext cx="4818888" cy="3547872"/>
          </a:xfrm>
        </p:spPr>
        <p:txBody>
          <a:bodyPr anchor="t">
            <a:normAutofit/>
          </a:bodyPr>
          <a:lstStyle/>
          <a:p>
            <a:pPr marL="0" indent="0" algn="ctr">
              <a:buNone/>
            </a:pPr>
            <a:r>
              <a:rPr lang="it-FR" sz="2000"/>
              <a:t>«</a:t>
            </a:r>
            <a:r>
              <a:rPr lang="it-IT" sz="2000" b="0" i="0" dirty="0">
                <a:effectLst/>
              </a:rPr>
              <a:t>A free, open-</a:t>
            </a:r>
            <a:r>
              <a:rPr lang="it-IT" sz="2000" b="0" i="0" dirty="0" err="1">
                <a:effectLst/>
              </a:rPr>
              <a:t>minded</a:t>
            </a:r>
            <a:r>
              <a:rPr lang="it-IT" sz="2000" b="0" i="0" dirty="0">
                <a:effectLst/>
              </a:rPr>
              <a:t>, and </a:t>
            </a:r>
            <a:r>
              <a:rPr lang="it-IT" sz="2000" b="0" i="0" dirty="0" err="1">
                <a:effectLst/>
              </a:rPr>
              <a:t>absolutely</a:t>
            </a:r>
            <a:r>
              <a:rPr lang="it-IT" sz="2000" b="0" i="0" dirty="0">
                <a:effectLst/>
              </a:rPr>
              <a:t> </a:t>
            </a:r>
            <a:r>
              <a:rPr lang="it-IT" sz="2000" b="0" i="0" dirty="0" err="1">
                <a:effectLst/>
              </a:rPr>
              <a:t>impartial</a:t>
            </a:r>
            <a:r>
              <a:rPr lang="it-IT" sz="2000" b="0" i="0" dirty="0">
                <a:effectLst/>
              </a:rPr>
              <a:t> </a:t>
            </a:r>
            <a:r>
              <a:rPr lang="it-IT" sz="2000" b="0" i="0" dirty="0" err="1">
                <a:effectLst/>
              </a:rPr>
              <a:t>adjustment</a:t>
            </a:r>
            <a:r>
              <a:rPr lang="it-IT" sz="2000" b="0" i="0" dirty="0">
                <a:effectLst/>
              </a:rPr>
              <a:t> of </a:t>
            </a:r>
            <a:r>
              <a:rPr lang="it-IT" sz="2000" b="0" i="0" dirty="0" err="1">
                <a:effectLst/>
              </a:rPr>
              <a:t>all</a:t>
            </a:r>
            <a:r>
              <a:rPr lang="it-IT" sz="2000" b="0" i="0" dirty="0">
                <a:effectLst/>
              </a:rPr>
              <a:t> </a:t>
            </a:r>
            <a:r>
              <a:rPr lang="it-IT" sz="2000" b="0" i="0" dirty="0" err="1">
                <a:effectLst/>
              </a:rPr>
              <a:t>colonial</a:t>
            </a:r>
            <a:r>
              <a:rPr lang="it-IT" sz="2000" b="0" i="0" dirty="0">
                <a:effectLst/>
              </a:rPr>
              <a:t> </a:t>
            </a:r>
            <a:r>
              <a:rPr lang="it-IT" sz="2000" b="0" i="0" dirty="0" err="1">
                <a:effectLst/>
              </a:rPr>
              <a:t>claims</a:t>
            </a:r>
            <a:r>
              <a:rPr lang="it-IT" sz="2000" b="0" i="0" dirty="0">
                <a:effectLst/>
              </a:rPr>
              <a:t>, </a:t>
            </a:r>
            <a:r>
              <a:rPr lang="it-IT" sz="2000" b="0" i="0" dirty="0" err="1">
                <a:effectLst/>
              </a:rPr>
              <a:t>based</a:t>
            </a:r>
            <a:r>
              <a:rPr lang="it-IT" sz="2000" b="0" i="0" dirty="0">
                <a:effectLst/>
              </a:rPr>
              <a:t> </a:t>
            </a:r>
            <a:r>
              <a:rPr lang="it-IT" sz="2000" b="0" i="0" dirty="0" err="1">
                <a:effectLst/>
              </a:rPr>
              <a:t>upon</a:t>
            </a:r>
            <a:r>
              <a:rPr lang="it-IT" sz="2000" b="0" i="0" dirty="0">
                <a:effectLst/>
              </a:rPr>
              <a:t> a </a:t>
            </a:r>
            <a:r>
              <a:rPr lang="it-IT" sz="2000" b="0" i="0" dirty="0" err="1">
                <a:effectLst/>
              </a:rPr>
              <a:t>strict</a:t>
            </a:r>
            <a:r>
              <a:rPr lang="it-IT" sz="2000" b="0" i="0" dirty="0">
                <a:effectLst/>
              </a:rPr>
              <a:t> </a:t>
            </a:r>
            <a:r>
              <a:rPr lang="it-IT" sz="2000" b="0" i="0" dirty="0" err="1">
                <a:effectLst/>
              </a:rPr>
              <a:t>observance</a:t>
            </a:r>
            <a:r>
              <a:rPr lang="it-IT" sz="2000" b="0" i="0" dirty="0">
                <a:effectLst/>
              </a:rPr>
              <a:t> of the </a:t>
            </a:r>
            <a:r>
              <a:rPr lang="it-IT" sz="2000" b="0" i="0" dirty="0" err="1">
                <a:effectLst/>
              </a:rPr>
              <a:t>principle</a:t>
            </a:r>
            <a:r>
              <a:rPr lang="it-IT" sz="2000" b="0" i="0" dirty="0">
                <a:effectLst/>
              </a:rPr>
              <a:t> </a:t>
            </a:r>
            <a:r>
              <a:rPr lang="it-IT" sz="2000" b="0" i="0" dirty="0" err="1">
                <a:effectLst/>
              </a:rPr>
              <a:t>that</a:t>
            </a:r>
            <a:r>
              <a:rPr lang="it-IT" sz="2000" b="0" i="0" dirty="0">
                <a:effectLst/>
              </a:rPr>
              <a:t> </a:t>
            </a:r>
            <a:r>
              <a:rPr lang="it-IT" sz="2000" b="1" i="0" dirty="0">
                <a:effectLst/>
              </a:rPr>
              <a:t>in </a:t>
            </a:r>
            <a:r>
              <a:rPr lang="it-IT" sz="2000" b="1" i="0" dirty="0" err="1">
                <a:effectLst/>
              </a:rPr>
              <a:t>determining</a:t>
            </a:r>
            <a:r>
              <a:rPr lang="it-IT" sz="2000" b="1" i="0" dirty="0">
                <a:effectLst/>
              </a:rPr>
              <a:t> </a:t>
            </a:r>
            <a:r>
              <a:rPr lang="it-IT" sz="2000" b="1" i="0" dirty="0" err="1">
                <a:effectLst/>
              </a:rPr>
              <a:t>all</a:t>
            </a:r>
            <a:r>
              <a:rPr lang="it-IT" sz="2000" b="1" i="0" dirty="0">
                <a:effectLst/>
              </a:rPr>
              <a:t> </a:t>
            </a:r>
            <a:r>
              <a:rPr lang="it-IT" sz="2000" b="1" i="0" dirty="0" err="1">
                <a:effectLst/>
              </a:rPr>
              <a:t>such</a:t>
            </a:r>
            <a:r>
              <a:rPr lang="it-IT" sz="2000" b="1" i="0" dirty="0">
                <a:effectLst/>
              </a:rPr>
              <a:t> </a:t>
            </a:r>
            <a:r>
              <a:rPr lang="it-IT" sz="2000" b="1" i="0" dirty="0" err="1">
                <a:effectLst/>
              </a:rPr>
              <a:t>questions</a:t>
            </a:r>
            <a:r>
              <a:rPr lang="it-IT" sz="2000" b="1" i="0" dirty="0">
                <a:effectLst/>
              </a:rPr>
              <a:t> of </a:t>
            </a:r>
            <a:r>
              <a:rPr lang="it-IT" sz="2000" b="1" i="0" dirty="0" err="1">
                <a:effectLst/>
              </a:rPr>
              <a:t>sovereignty</a:t>
            </a:r>
            <a:r>
              <a:rPr lang="it-IT" sz="2000" b="1" i="0" dirty="0">
                <a:effectLst/>
              </a:rPr>
              <a:t> the </a:t>
            </a:r>
            <a:r>
              <a:rPr lang="it-IT" sz="2000" b="1" i="0" dirty="0" err="1">
                <a:effectLst/>
              </a:rPr>
              <a:t>interests</a:t>
            </a:r>
            <a:r>
              <a:rPr lang="it-IT" sz="2000" b="1" i="0" dirty="0">
                <a:effectLst/>
              </a:rPr>
              <a:t> of the </a:t>
            </a:r>
            <a:r>
              <a:rPr lang="it-IT" sz="2000" b="1" i="0" dirty="0" err="1">
                <a:effectLst/>
              </a:rPr>
              <a:t>populations</a:t>
            </a:r>
            <a:r>
              <a:rPr lang="it-IT" sz="2000" b="1" i="0" dirty="0">
                <a:effectLst/>
              </a:rPr>
              <a:t> </a:t>
            </a:r>
            <a:r>
              <a:rPr lang="it-IT" sz="2000" b="1" i="0" dirty="0" err="1">
                <a:effectLst/>
              </a:rPr>
              <a:t>concerned</a:t>
            </a:r>
            <a:r>
              <a:rPr lang="it-IT" sz="2000" b="1" i="0" dirty="0">
                <a:effectLst/>
              </a:rPr>
              <a:t> must </a:t>
            </a:r>
            <a:r>
              <a:rPr lang="it-IT" sz="2000" b="1" i="0" dirty="0" err="1">
                <a:effectLst/>
              </a:rPr>
              <a:t>have</a:t>
            </a:r>
            <a:r>
              <a:rPr lang="it-IT" sz="2000" b="1" i="0" dirty="0">
                <a:effectLst/>
              </a:rPr>
              <a:t> </a:t>
            </a:r>
            <a:r>
              <a:rPr lang="it-IT" sz="2000" b="1" i="0" dirty="0" err="1">
                <a:effectLst/>
              </a:rPr>
              <a:t>equal</a:t>
            </a:r>
            <a:r>
              <a:rPr lang="it-IT" sz="2000" b="1" i="0" dirty="0">
                <a:effectLst/>
              </a:rPr>
              <a:t> weight with the </a:t>
            </a:r>
            <a:r>
              <a:rPr lang="it-IT" sz="2000" b="1" i="0" dirty="0" err="1">
                <a:effectLst/>
              </a:rPr>
              <a:t>equitable</a:t>
            </a:r>
            <a:r>
              <a:rPr lang="it-IT" sz="2000" b="1" i="0" dirty="0">
                <a:effectLst/>
              </a:rPr>
              <a:t> </a:t>
            </a:r>
            <a:r>
              <a:rPr lang="it-IT" sz="2000" b="1" i="0" dirty="0" err="1">
                <a:effectLst/>
              </a:rPr>
              <a:t>claims</a:t>
            </a:r>
            <a:r>
              <a:rPr lang="it-IT" sz="2000" b="1" i="0" dirty="0">
                <a:effectLst/>
              </a:rPr>
              <a:t> of the government </a:t>
            </a:r>
            <a:r>
              <a:rPr lang="it-IT" sz="2000" b="0" i="0" dirty="0" err="1">
                <a:effectLst/>
              </a:rPr>
              <a:t>whose</a:t>
            </a:r>
            <a:r>
              <a:rPr lang="it-IT" sz="2000" b="0" i="0" dirty="0">
                <a:effectLst/>
              </a:rPr>
              <a:t> </a:t>
            </a:r>
            <a:r>
              <a:rPr lang="it-IT" sz="2000" b="0" i="0" dirty="0" err="1">
                <a:effectLst/>
              </a:rPr>
              <a:t>title</a:t>
            </a:r>
            <a:r>
              <a:rPr lang="it-IT" sz="2000" b="0" i="0" dirty="0">
                <a:effectLst/>
              </a:rPr>
              <a:t> </a:t>
            </a:r>
            <a:r>
              <a:rPr lang="it-IT" sz="2000" b="0" i="0" dirty="0" err="1">
                <a:effectLst/>
              </a:rPr>
              <a:t>is</a:t>
            </a:r>
            <a:r>
              <a:rPr lang="it-IT" sz="2000" b="0" i="0" dirty="0">
                <a:effectLst/>
              </a:rPr>
              <a:t> to be </a:t>
            </a:r>
            <a:r>
              <a:rPr lang="it-IT" sz="2000" b="0" i="0" dirty="0" err="1">
                <a:effectLst/>
              </a:rPr>
              <a:t>determined</a:t>
            </a:r>
            <a:r>
              <a:rPr lang="it-IT" sz="2000" b="0" i="0" dirty="0">
                <a:effectLst/>
              </a:rPr>
              <a:t>» </a:t>
            </a:r>
          </a:p>
          <a:p>
            <a:pPr marL="0" indent="0" algn="ctr">
              <a:buNone/>
            </a:pPr>
            <a:endParaRPr lang="it-IT" sz="2000" dirty="0"/>
          </a:p>
          <a:p>
            <a:pPr marL="0" indent="0" algn="ctr">
              <a:buNone/>
            </a:pPr>
            <a:r>
              <a:rPr lang="it-IT" sz="2000" b="0" i="0" dirty="0">
                <a:effectLst/>
              </a:rPr>
              <a:t>(V of 14 points)</a:t>
            </a:r>
            <a:endParaRPr lang="it-FR" sz="2000"/>
          </a:p>
        </p:txBody>
      </p:sp>
      <p:pic>
        <p:nvPicPr>
          <p:cNvPr id="3074" name="Picture 2" descr="Woodrow Wilson | The White House">
            <a:extLst>
              <a:ext uri="{FF2B5EF4-FFF2-40B4-BE49-F238E27FC236}">
                <a16:creationId xmlns:a16="http://schemas.microsoft.com/office/drawing/2014/main" id="{CD9E6988-2392-CB93-3307-F6DF4CE8B8A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057179" y="640080"/>
            <a:ext cx="3542705" cy="557784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31546BB5-1508-F249-2551-AF510B434819}"/>
              </a:ext>
            </a:extLst>
          </p:cNvPr>
          <p:cNvSpPr txBox="1"/>
          <p:nvPr/>
        </p:nvSpPr>
        <p:spPr>
          <a:xfrm>
            <a:off x="3049859" y="3244334"/>
            <a:ext cx="6099716" cy="369332"/>
          </a:xfrm>
          <a:prstGeom prst="rect">
            <a:avLst/>
          </a:prstGeom>
          <a:noFill/>
        </p:spPr>
        <p:txBody>
          <a:bodyPr wrap="square">
            <a:spAutoFit/>
          </a:bodyPr>
          <a:lstStyle/>
          <a:p>
            <a:pPr>
              <a:spcAft>
                <a:spcPts val="600"/>
              </a:spcAft>
            </a:pPr>
            <a:r>
              <a:rPr lang="it-FR" b="0">
                <a:effectLst/>
              </a:rPr>
              <a:t> </a:t>
            </a:r>
            <a:endParaRPr lang="it-FR"/>
          </a:p>
        </p:txBody>
      </p:sp>
      <p:sp>
        <p:nvSpPr>
          <p:cNvPr id="9" name="CasellaDiTesto 8">
            <a:extLst>
              <a:ext uri="{FF2B5EF4-FFF2-40B4-BE49-F238E27FC236}">
                <a16:creationId xmlns:a16="http://schemas.microsoft.com/office/drawing/2014/main" id="{94534D60-01D6-76BD-D012-B1A3F5AA5674}"/>
              </a:ext>
            </a:extLst>
          </p:cNvPr>
          <p:cNvSpPr txBox="1"/>
          <p:nvPr/>
        </p:nvSpPr>
        <p:spPr>
          <a:xfrm>
            <a:off x="3049859" y="3059668"/>
            <a:ext cx="6099716" cy="369332"/>
          </a:xfrm>
          <a:prstGeom prst="rect">
            <a:avLst/>
          </a:prstGeom>
          <a:noFill/>
        </p:spPr>
        <p:txBody>
          <a:bodyPr wrap="square">
            <a:spAutoFit/>
          </a:bodyPr>
          <a:lstStyle/>
          <a:p>
            <a:pPr>
              <a:spcAft>
                <a:spcPts val="600"/>
              </a:spcAft>
            </a:pPr>
            <a:r>
              <a:rPr lang="it-FR" b="0">
                <a:effectLst/>
              </a:rPr>
              <a:t> </a:t>
            </a:r>
            <a:endParaRPr lang="it-FR"/>
          </a:p>
        </p:txBody>
      </p:sp>
    </p:spTree>
    <p:extLst>
      <p:ext uri="{BB962C8B-B14F-4D97-AF65-F5344CB8AC3E}">
        <p14:creationId xmlns:p14="http://schemas.microsoft.com/office/powerpoint/2010/main" val="420554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p:cNvSpPr>
            <a:spLocks noGrp="1"/>
          </p:cNvSpPr>
          <p:nvPr>
            <p:ph type="title"/>
          </p:nvPr>
        </p:nvSpPr>
        <p:spPr>
          <a:xfrm>
            <a:off x="756746" y="417879"/>
            <a:ext cx="10174014" cy="1052314"/>
          </a:xfrm>
        </p:spPr>
        <p:txBody>
          <a:bodyPr anchor="b">
            <a:normAutofit fontScale="90000"/>
          </a:bodyPr>
          <a:lstStyle/>
          <a:p>
            <a:pPr algn="ctr"/>
            <a:r>
              <a:rPr lang="en-US" sz="2800" b="1" dirty="0" err="1"/>
              <a:t>Colonie</a:t>
            </a:r>
            <a:r>
              <a:rPr lang="en-US" sz="2800" b="1" dirty="0"/>
              <a:t> e </a:t>
            </a:r>
            <a:r>
              <a:rPr lang="en-US" sz="2800" b="1" dirty="0" err="1"/>
              <a:t>mandati</a:t>
            </a:r>
            <a:r>
              <a:rPr lang="en-US" sz="2800" b="1" dirty="0"/>
              <a:t>: </a:t>
            </a:r>
            <a:br>
              <a:rPr lang="en-US" sz="2800" b="1" dirty="0"/>
            </a:br>
            <a:r>
              <a:rPr lang="en-US" sz="2800" b="1" dirty="0" err="1"/>
              <a:t>organizzare</a:t>
            </a:r>
            <a:r>
              <a:rPr lang="en-US" sz="2800" b="1" dirty="0"/>
              <a:t> e </a:t>
            </a:r>
            <a:r>
              <a:rPr lang="en-US" sz="2800" b="1" dirty="0" err="1"/>
              <a:t>preservare</a:t>
            </a:r>
            <a:r>
              <a:rPr lang="en-US" sz="2800" b="1" dirty="0"/>
              <a:t> un </a:t>
            </a:r>
            <a:r>
              <a:rPr lang="en-US" sz="2800" b="1" dirty="0" err="1"/>
              <a:t>ordine</a:t>
            </a:r>
            <a:r>
              <a:rPr lang="en-US" sz="2800" b="1" dirty="0"/>
              <a:t> </a:t>
            </a:r>
            <a:r>
              <a:rPr lang="en-US" sz="2800" b="1" dirty="0" err="1"/>
              <a:t>imperiale</a:t>
            </a:r>
            <a:r>
              <a:rPr lang="en-US" sz="2800" b="1" dirty="0"/>
              <a:t> </a:t>
            </a:r>
            <a:r>
              <a:rPr lang="en-US" sz="2800" b="1" dirty="0" err="1"/>
              <a:t>nell'epoca</a:t>
            </a:r>
            <a:r>
              <a:rPr lang="en-US" sz="2800" b="1" dirty="0"/>
              <a:t> </a:t>
            </a:r>
            <a:r>
              <a:rPr lang="en-US" sz="2800" b="1" dirty="0" err="1"/>
              <a:t>dell'autodeterminazione</a:t>
            </a:r>
            <a:endParaRPr lang="en-US" sz="2800" b="1" dirty="0"/>
          </a:p>
        </p:txBody>
      </p:sp>
      <p:sp>
        <p:nvSpPr>
          <p:cNvPr id="2" name="Segnaposto contenuto 1"/>
          <p:cNvSpPr>
            <a:spLocks noGrp="1"/>
          </p:cNvSpPr>
          <p:nvPr>
            <p:ph idx="1"/>
          </p:nvPr>
        </p:nvSpPr>
        <p:spPr>
          <a:xfrm>
            <a:off x="271463" y="1902370"/>
            <a:ext cx="6807676" cy="4388070"/>
          </a:xfrm>
        </p:spPr>
        <p:txBody>
          <a:bodyPr>
            <a:normAutofit/>
          </a:bodyPr>
          <a:lstStyle/>
          <a:p>
            <a:r>
              <a:rPr lang="en-US" sz="2000" dirty="0" err="1"/>
              <a:t>Nessuna</a:t>
            </a:r>
            <a:r>
              <a:rPr lang="en-US" sz="2000" dirty="0"/>
              <a:t> </a:t>
            </a:r>
            <a:r>
              <a:rPr lang="en-US" sz="2000" dirty="0" err="1"/>
              <a:t>autodeterminazione</a:t>
            </a:r>
            <a:r>
              <a:rPr lang="en-US" sz="2000" dirty="0"/>
              <a:t> </a:t>
            </a:r>
            <a:r>
              <a:rPr lang="en-US" sz="2000" dirty="0" err="1"/>
              <a:t>universale</a:t>
            </a:r>
            <a:r>
              <a:rPr lang="en-US" sz="2000" dirty="0"/>
              <a:t>: </a:t>
            </a:r>
            <a:r>
              <a:rPr lang="en-US" sz="2000" dirty="0" err="1"/>
              <a:t>limiti</a:t>
            </a:r>
            <a:r>
              <a:rPr lang="en-US" sz="2000" dirty="0"/>
              <a:t> e </a:t>
            </a:r>
            <a:r>
              <a:rPr lang="en-US" sz="2000" dirty="0" err="1"/>
              <a:t>parzialità</a:t>
            </a:r>
            <a:r>
              <a:rPr lang="en-US" sz="2000" dirty="0"/>
              <a:t> "</a:t>
            </a:r>
            <a:r>
              <a:rPr lang="en-US" sz="2000" dirty="0" err="1"/>
              <a:t>civilizzatrice</a:t>
            </a:r>
            <a:r>
              <a:rPr lang="en-US" sz="2000" dirty="0"/>
              <a:t>" del </a:t>
            </a:r>
            <a:r>
              <a:rPr lang="en-US" sz="2000" dirty="0" err="1"/>
              <a:t>wilsonianismo</a:t>
            </a:r>
            <a:endParaRPr lang="en-US" sz="2000" dirty="0"/>
          </a:p>
          <a:p>
            <a:endParaRPr lang="en-US" sz="2000" dirty="0"/>
          </a:p>
          <a:p>
            <a:r>
              <a:rPr lang="en-US" sz="2000" dirty="0"/>
              <a:t>Diversi tipi di </a:t>
            </a:r>
            <a:r>
              <a:rPr lang="en-US" sz="2000" dirty="0" err="1"/>
              <a:t>mandato</a:t>
            </a:r>
            <a:r>
              <a:rPr lang="en-US" sz="2000" dirty="0"/>
              <a:t> (A, B e C) a </a:t>
            </a:r>
            <a:r>
              <a:rPr lang="en-US" sz="2000" dirty="0" err="1"/>
              <a:t>seconda</a:t>
            </a:r>
            <a:r>
              <a:rPr lang="en-US" sz="2000" dirty="0"/>
              <a:t> </a:t>
            </a:r>
            <a:r>
              <a:rPr lang="en-US" sz="2000" dirty="0" err="1"/>
              <a:t>degli</a:t>
            </a:r>
            <a:r>
              <a:rPr lang="en-US" sz="2000" dirty="0"/>
              <a:t> "</a:t>
            </a:r>
            <a:r>
              <a:rPr lang="en-US" sz="2000" dirty="0" err="1"/>
              <a:t>stadi</a:t>
            </a:r>
            <a:r>
              <a:rPr lang="en-US" sz="2000" dirty="0"/>
              <a:t> di </a:t>
            </a:r>
            <a:r>
              <a:rPr lang="en-US" sz="2000" dirty="0" err="1"/>
              <a:t>sviluppo</a:t>
            </a:r>
            <a:r>
              <a:rPr lang="en-US" sz="2000" dirty="0"/>
              <a:t>" e </a:t>
            </a:r>
            <a:r>
              <a:rPr lang="en-US" sz="2000" dirty="0" err="1"/>
              <a:t>della</a:t>
            </a:r>
            <a:r>
              <a:rPr lang="en-US" sz="2000" dirty="0"/>
              <a:t> "</a:t>
            </a:r>
            <a:r>
              <a:rPr lang="en-US" sz="2000" dirty="0" err="1"/>
              <a:t>civiltà</a:t>
            </a:r>
            <a:r>
              <a:rPr lang="en-US" sz="2000" dirty="0"/>
              <a:t>".</a:t>
            </a:r>
          </a:p>
          <a:p>
            <a:endParaRPr lang="en-US" sz="2000" dirty="0"/>
          </a:p>
          <a:p>
            <a:r>
              <a:rPr lang="en-US" sz="2000" dirty="0" err="1"/>
              <a:t>Alienazione</a:t>
            </a:r>
            <a:r>
              <a:rPr lang="en-US" sz="2000" dirty="0"/>
              <a:t> e </a:t>
            </a:r>
            <a:r>
              <a:rPr lang="en-US" sz="2000" dirty="0" err="1"/>
              <a:t>radicalizzazione</a:t>
            </a:r>
            <a:r>
              <a:rPr lang="en-US" sz="2000" dirty="0"/>
              <a:t> </a:t>
            </a:r>
            <a:r>
              <a:rPr lang="en-US" sz="2000" dirty="0" err="1"/>
              <a:t>delle</a:t>
            </a:r>
            <a:r>
              <a:rPr lang="en-US" sz="2000" dirty="0"/>
              <a:t> </a:t>
            </a:r>
            <a:r>
              <a:rPr lang="en-US" sz="2000" dirty="0" err="1"/>
              <a:t>nuove</a:t>
            </a:r>
            <a:r>
              <a:rPr lang="en-US" sz="2000" dirty="0"/>
              <a:t> élite </a:t>
            </a:r>
            <a:r>
              <a:rPr lang="en-US" sz="2000" dirty="0" err="1"/>
              <a:t>nazionali</a:t>
            </a:r>
            <a:r>
              <a:rPr lang="en-US" sz="2000" dirty="0"/>
              <a:t>: </a:t>
            </a:r>
            <a:r>
              <a:rPr lang="en-US" sz="2000" dirty="0" err="1"/>
              <a:t>ricerca</a:t>
            </a:r>
            <a:r>
              <a:rPr lang="en-US" sz="2000" dirty="0"/>
              <a:t> di alternative</a:t>
            </a:r>
          </a:p>
          <a:p>
            <a:endParaRPr lang="en-US" sz="2000" dirty="0"/>
          </a:p>
          <a:p>
            <a:r>
              <a:rPr lang="en-US" sz="2000" dirty="0" err="1"/>
              <a:t>Movimenti</a:t>
            </a:r>
            <a:r>
              <a:rPr lang="en-US" sz="2000" dirty="0"/>
              <a:t> </a:t>
            </a:r>
            <a:r>
              <a:rPr lang="en-US" sz="2000" dirty="0" err="1"/>
              <a:t>anticoloniali</a:t>
            </a:r>
            <a:r>
              <a:rPr lang="en-US" sz="2000" dirty="0"/>
              <a:t> </a:t>
            </a:r>
            <a:r>
              <a:rPr lang="en-US" sz="2000" dirty="0" err="1"/>
              <a:t>transnazionali</a:t>
            </a:r>
            <a:r>
              <a:rPr lang="en-US" sz="2000" dirty="0"/>
              <a:t>: </a:t>
            </a:r>
            <a:r>
              <a:rPr lang="en-US" sz="2000" dirty="0" err="1"/>
              <a:t>movimenti</a:t>
            </a:r>
            <a:r>
              <a:rPr lang="en-US" sz="2000" dirty="0"/>
              <a:t> </a:t>
            </a:r>
            <a:r>
              <a:rPr lang="en-US" sz="2000" dirty="0" err="1"/>
              <a:t>panafricani</a:t>
            </a:r>
            <a:r>
              <a:rPr lang="en-US" sz="2000" dirty="0"/>
              <a:t> e </a:t>
            </a:r>
            <a:r>
              <a:rPr lang="en-US" sz="2000" dirty="0" err="1"/>
              <a:t>panislamici</a:t>
            </a:r>
            <a:r>
              <a:rPr lang="en-US" sz="2000" dirty="0"/>
              <a:t>: </a:t>
            </a:r>
            <a:r>
              <a:rPr lang="en-US" sz="2000" dirty="0" err="1"/>
              <a:t>sforzo</a:t>
            </a:r>
            <a:r>
              <a:rPr lang="en-US" sz="2000" dirty="0"/>
              <a:t> di </a:t>
            </a:r>
            <a:r>
              <a:rPr lang="en-US" sz="2000" dirty="0" err="1"/>
              <a:t>trascendere</a:t>
            </a:r>
            <a:r>
              <a:rPr lang="en-US" sz="2000" dirty="0"/>
              <a:t> </a:t>
            </a:r>
            <a:r>
              <a:rPr lang="en-US" sz="2000" dirty="0" err="1"/>
              <a:t>i</a:t>
            </a:r>
            <a:r>
              <a:rPr lang="en-US" sz="2000" dirty="0"/>
              <a:t> </a:t>
            </a:r>
            <a:r>
              <a:rPr lang="en-US" sz="2000" dirty="0" err="1"/>
              <a:t>confini</a:t>
            </a:r>
            <a:r>
              <a:rPr lang="en-US" sz="2000" dirty="0"/>
              <a:t> </a:t>
            </a:r>
            <a:r>
              <a:rPr lang="en-US" sz="2000" dirty="0" err="1"/>
              <a:t>artificiali</a:t>
            </a:r>
            <a:r>
              <a:rPr lang="en-US" sz="2000" dirty="0"/>
              <a:t> </a:t>
            </a:r>
            <a:r>
              <a:rPr lang="en-US" sz="2000" dirty="0" err="1"/>
              <a:t>coloniali</a:t>
            </a:r>
            <a:endParaRPr lang="en-US" sz="2000" dirty="0"/>
          </a:p>
        </p:txBody>
      </p:sp>
      <p:pic>
        <p:nvPicPr>
          <p:cNvPr id="4" name="Picture 3" descr="A group of men sitting at a table&#10;&#10;Description automatically generated">
            <a:extLst>
              <a:ext uri="{FF2B5EF4-FFF2-40B4-BE49-F238E27FC236}">
                <a16:creationId xmlns:a16="http://schemas.microsoft.com/office/drawing/2014/main" id="{B6D4E0B9-9F9F-9A01-55AE-F214EED462DE}"/>
              </a:ext>
            </a:extLst>
          </p:cNvPr>
          <p:cNvPicPr>
            <a:picLocks noChangeAspect="1"/>
          </p:cNvPicPr>
          <p:nvPr/>
        </p:nvPicPr>
        <p:blipFill>
          <a:blip r:embed="rId2"/>
          <a:stretch>
            <a:fillRect/>
          </a:stretch>
        </p:blipFill>
        <p:spPr>
          <a:xfrm>
            <a:off x="7745505" y="2283310"/>
            <a:ext cx="4288839" cy="2824717"/>
          </a:xfrm>
          <a:prstGeom prst="rect">
            <a:avLst/>
          </a:prstGeom>
        </p:spPr>
      </p:pic>
      <p:sp>
        <p:nvSpPr>
          <p:cNvPr id="25" name="Rectangle 2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672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asellaDiTesto 2">
            <a:extLst>
              <a:ext uri="{FF2B5EF4-FFF2-40B4-BE49-F238E27FC236}">
                <a16:creationId xmlns:a16="http://schemas.microsoft.com/office/drawing/2014/main" id="{20CC1ED1-81EA-FC83-AD94-A42E4A14C69A}"/>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Ho Chi Minh in Paris, 1919 </a:t>
            </a:r>
            <a:r>
              <a:rPr lang="en-US" sz="4000" dirty="0">
                <a:solidFill>
                  <a:srgbClr val="FFFFFF"/>
                </a:solidFill>
                <a:latin typeface="+mj-lt"/>
                <a:ea typeface="+mj-ea"/>
                <a:cs typeface="+mj-cs"/>
              </a:rPr>
              <a:t>o</a:t>
            </a:r>
            <a:r>
              <a:rPr lang="en-US" sz="4000" kern="1200" dirty="0">
                <a:solidFill>
                  <a:srgbClr val="FFFFFF"/>
                </a:solidFill>
                <a:latin typeface="+mj-lt"/>
                <a:ea typeface="+mj-ea"/>
                <a:cs typeface="+mj-cs"/>
              </a:rPr>
              <a:t> 1920</a:t>
            </a:r>
          </a:p>
        </p:txBody>
      </p:sp>
      <p:pic>
        <p:nvPicPr>
          <p:cNvPr id="1026" name="Picture 2" descr="image-3-ho-chi-minh-at-tours-1920-public-domain"/>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
          <a:stretch/>
        </p:blipFill>
        <p:spPr bwMode="auto">
          <a:xfrm>
            <a:off x="4502428" y="576054"/>
            <a:ext cx="7225748" cy="57058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643193" y="2418408"/>
            <a:ext cx="2942813" cy="3540265"/>
          </a:xfrm>
          <a:prstGeom prst="rect">
            <a:avLst/>
          </a:prstGeom>
        </p:spPr>
        <p:txBody>
          <a:bodyPr vert="horz" lIns="91440" tIns="45720" rIns="91440" bIns="45720" rtlCol="0">
            <a:normAutofit/>
          </a:bodyPr>
          <a:lstStyle/>
          <a:p>
            <a:pPr>
              <a:lnSpc>
                <a:spcPct val="90000"/>
              </a:lnSpc>
              <a:spcAft>
                <a:spcPts val="600"/>
              </a:spcAft>
            </a:pPr>
            <a:endParaRPr lang="en-US" sz="2000" dirty="0">
              <a:solidFill>
                <a:schemeClr val="bg1"/>
              </a:solidFill>
            </a:endParaRPr>
          </a:p>
        </p:txBody>
      </p:sp>
    </p:spTree>
    <p:extLst>
      <p:ext uri="{BB962C8B-B14F-4D97-AF65-F5344CB8AC3E}">
        <p14:creationId xmlns:p14="http://schemas.microsoft.com/office/powerpoint/2010/main" val="346514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2826973C-540F-293F-AA1D-F4515B544650}"/>
              </a:ext>
            </a:extLst>
          </p:cNvPr>
          <p:cNvSpPr>
            <a:spLocks noGrp="1"/>
          </p:cNvSpPr>
          <p:nvPr>
            <p:ph type="title"/>
          </p:nvPr>
        </p:nvSpPr>
        <p:spPr>
          <a:xfrm>
            <a:off x="826396" y="586855"/>
            <a:ext cx="4230100" cy="3387497"/>
          </a:xfrm>
        </p:spPr>
        <p:txBody>
          <a:bodyPr anchor="b">
            <a:normAutofit/>
          </a:bodyPr>
          <a:lstStyle/>
          <a:p>
            <a:pPr algn="r"/>
            <a:r>
              <a:rPr lang="en-US" sz="4000" b="1" dirty="0">
                <a:solidFill>
                  <a:srgbClr val="FFFFFF"/>
                </a:solidFill>
              </a:rPr>
              <a:t>art. 22, Covenant League of Nations</a:t>
            </a:r>
            <a:br>
              <a:rPr lang="en-US" sz="4000" dirty="0">
                <a:solidFill>
                  <a:srgbClr val="FFFFFF"/>
                </a:solidFill>
              </a:rPr>
            </a:br>
            <a:endParaRPr lang="it-FR" sz="4000">
              <a:solidFill>
                <a:srgbClr val="FFFFFF"/>
              </a:solidFill>
            </a:endParaRPr>
          </a:p>
        </p:txBody>
      </p:sp>
      <p:sp>
        <p:nvSpPr>
          <p:cNvPr id="2" name="Segnaposto contenuto 1"/>
          <p:cNvSpPr>
            <a:spLocks noGrp="1"/>
          </p:cNvSpPr>
          <p:nvPr>
            <p:ph idx="1"/>
          </p:nvPr>
        </p:nvSpPr>
        <p:spPr>
          <a:xfrm>
            <a:off x="6503158" y="649480"/>
            <a:ext cx="4862447" cy="5546047"/>
          </a:xfrm>
        </p:spPr>
        <p:txBody>
          <a:bodyPr vert="horz" lIns="91440" tIns="45720" rIns="91440" bIns="45720" rtlCol="0" anchor="ctr">
            <a:normAutofit/>
          </a:bodyPr>
          <a:lstStyle/>
          <a:p>
            <a:pPr marL="0" indent="0">
              <a:buNone/>
            </a:pPr>
            <a:endParaRPr lang="en-US" sz="1400" dirty="0"/>
          </a:p>
          <a:p>
            <a:pPr marL="0" indent="0" algn="ctr">
              <a:buNone/>
            </a:pPr>
            <a:r>
              <a:rPr lang="en-US" sz="1400" dirty="0"/>
              <a:t>To those colonies and territories which as a consequence of the late war have ceased to be under the sovereignty of the States which formerly governed them and which are </a:t>
            </a:r>
            <a:r>
              <a:rPr lang="en-US" sz="1400" b="1" dirty="0"/>
              <a:t>inhabited by peoples not yet able to stand by themselves under the strenuous conditions of the modern world</a:t>
            </a:r>
            <a:r>
              <a:rPr lang="en-US" sz="1400" dirty="0"/>
              <a:t>, there should be applied the principle that the well-being and development of such peoples form a sacred trust of civilization and that securities for the performance of this trust should be embodied in this Covenant. The best method of giving practical effect to this principle is that </a:t>
            </a:r>
            <a:r>
              <a:rPr lang="en-US" sz="1400" b="1" dirty="0"/>
              <a:t>the tutelage of such peoples should be entrusted to advanced nations </a:t>
            </a:r>
            <a:r>
              <a:rPr lang="en-US" sz="1400" dirty="0"/>
              <a:t>who by reason of their resources, their experience or their geographical position can best undertake this responsibility, and who are willing to accept it, and that this tutelage should be exercised by them as Mandatories on behalf of the League. </a:t>
            </a:r>
          </a:p>
          <a:p>
            <a:pPr marL="0" indent="0">
              <a:buNone/>
            </a:pPr>
            <a:r>
              <a:rPr lang="en-US" sz="1400" b="1" dirty="0"/>
              <a:t>The character of the mandate must differ according to the stage of the development of the people, the geographical situation of the territory, its economic conditions and other similar circumstances</a:t>
            </a:r>
            <a:r>
              <a:rPr lang="en-US" sz="1400" dirty="0"/>
              <a:t>.</a:t>
            </a:r>
          </a:p>
        </p:txBody>
      </p:sp>
    </p:spTree>
    <p:extLst>
      <p:ext uri="{BB962C8B-B14F-4D97-AF65-F5344CB8AC3E}">
        <p14:creationId xmlns:p14="http://schemas.microsoft.com/office/powerpoint/2010/main" val="2448118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1371599" y="294538"/>
            <a:ext cx="9895951" cy="103366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kern="1200" dirty="0">
                <a:solidFill>
                  <a:srgbClr val="FFFFFF"/>
                </a:solidFill>
                <a:latin typeface="+mj-lt"/>
                <a:ea typeface="+mj-ea"/>
                <a:cs typeface="+mj-cs"/>
              </a:rPr>
              <a:t>Sistema </a:t>
            </a:r>
            <a:r>
              <a:rPr lang="en-US" sz="4000" b="1" kern="1200" dirty="0" err="1">
                <a:solidFill>
                  <a:srgbClr val="FFFFFF"/>
                </a:solidFill>
                <a:latin typeface="+mj-lt"/>
                <a:ea typeface="+mj-ea"/>
                <a:cs typeface="+mj-cs"/>
              </a:rPr>
              <a:t>dei</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mandati</a:t>
            </a:r>
            <a:endParaRPr lang="en-US" sz="4000" b="1" kern="1200" dirty="0">
              <a:solidFill>
                <a:srgbClr val="FFFFFF"/>
              </a:solidFill>
              <a:latin typeface="+mj-lt"/>
              <a:ea typeface="+mj-ea"/>
              <a:cs typeface="+mj-cs"/>
            </a:endParaRPr>
          </a:p>
        </p:txBody>
      </p:sp>
      <p:sp>
        <p:nvSpPr>
          <p:cNvPr id="4" name="Rectangle 3"/>
          <p:cNvSpPr/>
          <p:nvPr/>
        </p:nvSpPr>
        <p:spPr>
          <a:xfrm>
            <a:off x="459351" y="2318197"/>
            <a:ext cx="10636280" cy="3683358"/>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2000" dirty="0" err="1"/>
              <a:t>Classe</a:t>
            </a:r>
            <a:r>
              <a:rPr lang="en-US" sz="2000" dirty="0"/>
              <a:t> A: "</a:t>
            </a:r>
            <a:r>
              <a:rPr lang="en-US" sz="2000" dirty="0" err="1"/>
              <a:t>hanno</a:t>
            </a:r>
            <a:r>
              <a:rPr lang="en-US" sz="2000" dirty="0"/>
              <a:t> </a:t>
            </a:r>
            <a:r>
              <a:rPr lang="en-US" sz="2000" dirty="0" err="1"/>
              <a:t>raggiunto</a:t>
            </a:r>
            <a:r>
              <a:rPr lang="en-US" sz="2000" dirty="0"/>
              <a:t> uno </a:t>
            </a:r>
            <a:r>
              <a:rPr lang="en-US" sz="2000" dirty="0" err="1"/>
              <a:t>stadio</a:t>
            </a:r>
            <a:r>
              <a:rPr lang="en-US" sz="2000" dirty="0"/>
              <a:t> di </a:t>
            </a:r>
            <a:r>
              <a:rPr lang="en-US" sz="2000" dirty="0" err="1"/>
              <a:t>sviluppo</a:t>
            </a:r>
            <a:r>
              <a:rPr lang="en-US" sz="2000" dirty="0"/>
              <a:t> in cui la </a:t>
            </a:r>
            <a:r>
              <a:rPr lang="en-US" sz="2000" dirty="0" err="1"/>
              <a:t>loro</a:t>
            </a:r>
            <a:r>
              <a:rPr lang="en-US" sz="2000" dirty="0"/>
              <a:t> </a:t>
            </a:r>
            <a:r>
              <a:rPr lang="en-US" sz="2000" dirty="0" err="1"/>
              <a:t>esistenza</a:t>
            </a:r>
            <a:r>
              <a:rPr lang="en-US" sz="2000" dirty="0"/>
              <a:t> come </a:t>
            </a:r>
            <a:r>
              <a:rPr lang="en-US" sz="2000" dirty="0" err="1"/>
              <a:t>nazioni</a:t>
            </a:r>
            <a:r>
              <a:rPr lang="en-US" sz="2000" dirty="0"/>
              <a:t> </a:t>
            </a:r>
            <a:r>
              <a:rPr lang="en-US" sz="2000" dirty="0" err="1"/>
              <a:t>indipendenti</a:t>
            </a:r>
            <a:r>
              <a:rPr lang="en-US" sz="2000" dirty="0"/>
              <a:t> </a:t>
            </a:r>
            <a:r>
              <a:rPr lang="en-US" sz="2000" dirty="0" err="1"/>
              <a:t>può</a:t>
            </a:r>
            <a:r>
              <a:rPr lang="en-US" sz="2000" dirty="0"/>
              <a:t> </a:t>
            </a:r>
            <a:r>
              <a:rPr lang="en-US" sz="2000" dirty="0" err="1"/>
              <a:t>essere</a:t>
            </a:r>
            <a:r>
              <a:rPr lang="en-US" sz="2000" dirty="0"/>
              <a:t> </a:t>
            </a:r>
            <a:r>
              <a:rPr lang="en-US" sz="2000" dirty="0" err="1"/>
              <a:t>provvisoriamente</a:t>
            </a:r>
            <a:r>
              <a:rPr lang="en-US" sz="2000" dirty="0"/>
              <a:t> </a:t>
            </a:r>
            <a:r>
              <a:rPr lang="en-US" sz="2000" dirty="0" err="1"/>
              <a:t>riconosciuta</a:t>
            </a:r>
            <a:r>
              <a:rPr lang="en-US" sz="2000" dirty="0"/>
              <a:t>, con </a:t>
            </a:r>
            <a:r>
              <a:rPr lang="en-US" sz="2000" dirty="0" err="1"/>
              <a:t>l'obbligo</a:t>
            </a:r>
            <a:r>
              <a:rPr lang="en-US" sz="2000" dirty="0"/>
              <a:t> di </a:t>
            </a:r>
            <a:r>
              <a:rPr lang="en-US" sz="2000" dirty="0" err="1"/>
              <a:t>fornire</a:t>
            </a:r>
            <a:r>
              <a:rPr lang="en-US" sz="2000" dirty="0"/>
              <a:t> </a:t>
            </a:r>
            <a:r>
              <a:rPr lang="en-US" sz="2000" dirty="0" err="1"/>
              <a:t>consulenza</a:t>
            </a:r>
            <a:r>
              <a:rPr lang="en-US" sz="2000" dirty="0"/>
              <a:t> e </a:t>
            </a:r>
            <a:r>
              <a:rPr lang="en-US" sz="2000" dirty="0" err="1"/>
              <a:t>assistenza</a:t>
            </a:r>
            <a:r>
              <a:rPr lang="en-US" sz="2000" dirty="0"/>
              <a:t> </a:t>
            </a:r>
            <a:r>
              <a:rPr lang="en-US" sz="2000" dirty="0" err="1"/>
              <a:t>amministrativa</a:t>
            </a:r>
            <a:r>
              <a:rPr lang="en-US" sz="2000" dirty="0"/>
              <a:t> da </a:t>
            </a:r>
            <a:r>
              <a:rPr lang="en-US" sz="2000" dirty="0" err="1"/>
              <a:t>parte</a:t>
            </a:r>
            <a:r>
              <a:rPr lang="en-US" sz="2000" dirty="0"/>
              <a:t> di un </a:t>
            </a:r>
            <a:r>
              <a:rPr lang="en-US" sz="2000" dirty="0" err="1"/>
              <a:t>Mandatario</a:t>
            </a:r>
            <a:r>
              <a:rPr lang="en-US" sz="2000" dirty="0"/>
              <a:t>, </a:t>
            </a:r>
            <a:r>
              <a:rPr lang="en-US" sz="2000" dirty="0" err="1"/>
              <a:t>fino</a:t>
            </a:r>
            <a:r>
              <a:rPr lang="en-US" sz="2000" dirty="0"/>
              <a:t> a </a:t>
            </a:r>
            <a:r>
              <a:rPr lang="en-US" sz="2000" dirty="0" err="1"/>
              <a:t>quando</a:t>
            </a:r>
            <a:r>
              <a:rPr lang="en-US" sz="2000" dirty="0"/>
              <a:t> non </a:t>
            </a:r>
            <a:r>
              <a:rPr lang="en-US" sz="2000" dirty="0" err="1"/>
              <a:t>saranno</a:t>
            </a:r>
            <a:r>
              <a:rPr lang="en-US" sz="2000" dirty="0"/>
              <a:t> in </a:t>
            </a:r>
            <a:r>
              <a:rPr lang="en-US" sz="2000" dirty="0" err="1"/>
              <a:t>grado</a:t>
            </a:r>
            <a:r>
              <a:rPr lang="en-US" sz="2000" dirty="0"/>
              <a:t> di stare in </a:t>
            </a:r>
            <a:r>
              <a:rPr lang="en-US" sz="2000" dirty="0" err="1"/>
              <a:t>piedi</a:t>
            </a:r>
            <a:r>
              <a:rPr lang="en-US" sz="2000" dirty="0"/>
              <a:t> da sole. I </a:t>
            </a:r>
            <a:r>
              <a:rPr lang="en-US" sz="2000" dirty="0" err="1"/>
              <a:t>desideri</a:t>
            </a:r>
            <a:r>
              <a:rPr lang="en-US" sz="2000" dirty="0"/>
              <a:t> di </a:t>
            </a:r>
            <a:r>
              <a:rPr lang="en-US" sz="2000" dirty="0" err="1"/>
              <a:t>queste</a:t>
            </a:r>
            <a:r>
              <a:rPr lang="en-US" sz="2000" dirty="0"/>
              <a:t> </a:t>
            </a:r>
            <a:r>
              <a:rPr lang="en-US" sz="2000" dirty="0" err="1"/>
              <a:t>comunità</a:t>
            </a:r>
            <a:r>
              <a:rPr lang="en-US" sz="2000" dirty="0"/>
              <a:t> </a:t>
            </a:r>
            <a:r>
              <a:rPr lang="en-US" sz="2000" dirty="0" err="1"/>
              <a:t>devono</a:t>
            </a:r>
            <a:r>
              <a:rPr lang="en-US" sz="2000" dirty="0"/>
              <a:t> </a:t>
            </a:r>
            <a:r>
              <a:rPr lang="en-US" sz="2000" dirty="0" err="1"/>
              <a:t>essere</a:t>
            </a:r>
            <a:r>
              <a:rPr lang="en-US" sz="2000" dirty="0"/>
              <a:t> </a:t>
            </a:r>
            <a:r>
              <a:rPr lang="en-US" sz="2000" dirty="0" err="1"/>
              <a:t>una</a:t>
            </a:r>
            <a:r>
              <a:rPr lang="en-US" sz="2000" dirty="0"/>
              <a:t> </a:t>
            </a:r>
            <a:r>
              <a:rPr lang="en-US" sz="2000" dirty="0" err="1"/>
              <a:t>considerazione</a:t>
            </a:r>
            <a:r>
              <a:rPr lang="en-US" sz="2000" dirty="0"/>
              <a:t> </a:t>
            </a:r>
            <a:r>
              <a:rPr lang="en-US" sz="2000" dirty="0" err="1"/>
              <a:t>principale</a:t>
            </a:r>
            <a:r>
              <a:rPr lang="en-US" sz="2000" dirty="0"/>
              <a:t> </a:t>
            </a:r>
            <a:r>
              <a:rPr lang="en-US" sz="2000" dirty="0" err="1"/>
              <a:t>nella</a:t>
            </a:r>
            <a:r>
              <a:rPr lang="en-US" sz="2000" dirty="0"/>
              <a:t> </a:t>
            </a:r>
            <a:r>
              <a:rPr lang="en-US" sz="2000" dirty="0" err="1"/>
              <a:t>scelta</a:t>
            </a:r>
            <a:r>
              <a:rPr lang="en-US" sz="2000" dirty="0"/>
              <a:t> del </a:t>
            </a:r>
            <a:r>
              <a:rPr lang="en-US" sz="2000" dirty="0" err="1"/>
              <a:t>Mandatario</a:t>
            </a:r>
            <a:r>
              <a:rPr lang="en-US" sz="2000" dirty="0"/>
              <a:t>”: Medio </a:t>
            </a:r>
            <a:r>
              <a:rPr lang="en-US" sz="2000" dirty="0" err="1"/>
              <a:t>Oriente</a:t>
            </a:r>
            <a:endParaRPr lang="en-US" sz="2000" dirty="0"/>
          </a:p>
          <a:p>
            <a:pPr indent="-228600" algn="just">
              <a:lnSpc>
                <a:spcPct val="90000"/>
              </a:lnSpc>
              <a:spcAft>
                <a:spcPts val="600"/>
              </a:spcAft>
              <a:buFont typeface="Arial" panose="020B0604020202020204" pitchFamily="34" charset="0"/>
              <a:buChar char="•"/>
            </a:pPr>
            <a:endParaRPr lang="en-US" sz="2000" dirty="0"/>
          </a:p>
          <a:p>
            <a:pPr indent="-228600" algn="just">
              <a:lnSpc>
                <a:spcPct val="90000"/>
              </a:lnSpc>
              <a:spcAft>
                <a:spcPts val="600"/>
              </a:spcAft>
              <a:buFont typeface="Arial" panose="020B0604020202020204" pitchFamily="34" charset="0"/>
              <a:buChar char="•"/>
            </a:pPr>
            <a:r>
              <a:rPr lang="en-US" sz="2000" dirty="0" err="1"/>
              <a:t>Classe</a:t>
            </a:r>
            <a:r>
              <a:rPr lang="en-US" sz="2000" dirty="0"/>
              <a:t> B: "...il </a:t>
            </a:r>
            <a:r>
              <a:rPr lang="en-US" sz="2000" dirty="0" err="1"/>
              <a:t>Mandatario</a:t>
            </a:r>
            <a:r>
              <a:rPr lang="en-US" sz="2000" dirty="0"/>
              <a:t> </a:t>
            </a:r>
            <a:r>
              <a:rPr lang="en-US" sz="2000" dirty="0" err="1"/>
              <a:t>deve</a:t>
            </a:r>
            <a:r>
              <a:rPr lang="en-US" sz="2000" dirty="0"/>
              <a:t> </a:t>
            </a:r>
            <a:r>
              <a:rPr lang="en-US" sz="2000" dirty="0" err="1"/>
              <a:t>essere</a:t>
            </a:r>
            <a:r>
              <a:rPr lang="en-US" sz="2000" dirty="0"/>
              <a:t> </a:t>
            </a:r>
            <a:r>
              <a:rPr lang="en-US" sz="2000" dirty="0" err="1"/>
              <a:t>responsabile</a:t>
            </a:r>
            <a:r>
              <a:rPr lang="en-US" sz="2000" dirty="0"/>
              <a:t> </a:t>
            </a:r>
            <a:r>
              <a:rPr lang="en-US" sz="2000" dirty="0" err="1"/>
              <a:t>dell'amministrazione</a:t>
            </a:r>
            <a:r>
              <a:rPr lang="en-US" sz="2000" dirty="0"/>
              <a:t> del </a:t>
            </a:r>
            <a:r>
              <a:rPr lang="en-US" sz="2000" dirty="0" err="1"/>
              <a:t>territorio</a:t>
            </a:r>
            <a:r>
              <a:rPr lang="en-US" sz="2000" dirty="0"/>
              <a:t> in </a:t>
            </a:r>
            <a:r>
              <a:rPr lang="en-US" sz="2000" dirty="0" err="1"/>
              <a:t>condizioni</a:t>
            </a:r>
            <a:r>
              <a:rPr lang="en-US" sz="2000" dirty="0"/>
              <a:t> </a:t>
            </a:r>
            <a:r>
              <a:rPr lang="en-US" sz="2000" dirty="0" err="1"/>
              <a:t>che</a:t>
            </a:r>
            <a:r>
              <a:rPr lang="en-US" sz="2000" dirty="0"/>
              <a:t> </a:t>
            </a:r>
            <a:r>
              <a:rPr lang="en-US" sz="2000" dirty="0" err="1"/>
              <a:t>garantiscano</a:t>
            </a:r>
            <a:r>
              <a:rPr lang="en-US" sz="2000" dirty="0"/>
              <a:t> la </a:t>
            </a:r>
            <a:r>
              <a:rPr lang="en-US" sz="2000" dirty="0" err="1"/>
              <a:t>libertà</a:t>
            </a:r>
            <a:r>
              <a:rPr lang="en-US" sz="2000" dirty="0"/>
              <a:t> di </a:t>
            </a:r>
            <a:r>
              <a:rPr lang="en-US" sz="2000" dirty="0" err="1"/>
              <a:t>coscienza</a:t>
            </a:r>
            <a:r>
              <a:rPr lang="en-US" sz="2000" dirty="0"/>
              <a:t> e di </a:t>
            </a:r>
            <a:r>
              <a:rPr lang="en-US" sz="2000" dirty="0" err="1"/>
              <a:t>religione</a:t>
            </a:r>
            <a:r>
              <a:rPr lang="en-US" sz="2000" dirty="0"/>
              <a:t>”: Africa</a:t>
            </a:r>
          </a:p>
          <a:p>
            <a:pPr indent="-228600" algn="just">
              <a:lnSpc>
                <a:spcPct val="90000"/>
              </a:lnSpc>
              <a:spcAft>
                <a:spcPts val="600"/>
              </a:spcAft>
              <a:buFont typeface="Arial" panose="020B0604020202020204" pitchFamily="34" charset="0"/>
              <a:buChar char="•"/>
            </a:pPr>
            <a:endParaRPr lang="en-US" sz="2000" dirty="0"/>
          </a:p>
          <a:p>
            <a:pPr indent="-228600" algn="just">
              <a:lnSpc>
                <a:spcPct val="90000"/>
              </a:lnSpc>
              <a:spcAft>
                <a:spcPts val="600"/>
              </a:spcAft>
              <a:buFont typeface="Arial" panose="020B0604020202020204" pitchFamily="34" charset="0"/>
              <a:buChar char="•"/>
            </a:pPr>
            <a:r>
              <a:rPr lang="en-US" sz="2000" dirty="0" err="1"/>
              <a:t>Classe</a:t>
            </a:r>
            <a:r>
              <a:rPr lang="en-US" sz="2000" dirty="0"/>
              <a:t> C: "</a:t>
            </a:r>
            <a:r>
              <a:rPr lang="en-US" sz="2000" dirty="0" err="1"/>
              <a:t>meglio</a:t>
            </a:r>
            <a:r>
              <a:rPr lang="en-US" sz="2000" dirty="0"/>
              <a:t> </a:t>
            </a:r>
            <a:r>
              <a:rPr lang="en-US" sz="2000" dirty="0" err="1"/>
              <a:t>amministrati</a:t>
            </a:r>
            <a:r>
              <a:rPr lang="en-US" sz="2000" dirty="0"/>
              <a:t> sotto le </a:t>
            </a:r>
            <a:r>
              <a:rPr lang="en-US" sz="2000" dirty="0" err="1"/>
              <a:t>leggi</a:t>
            </a:r>
            <a:r>
              <a:rPr lang="en-US" sz="2000" dirty="0"/>
              <a:t> del </a:t>
            </a:r>
            <a:r>
              <a:rPr lang="en-US" sz="2000" dirty="0" err="1"/>
              <a:t>Mandatario</a:t>
            </a:r>
            <a:r>
              <a:rPr lang="en-US" sz="2000" dirty="0"/>
              <a:t> come </a:t>
            </a:r>
            <a:r>
              <a:rPr lang="en-US" sz="2000" dirty="0" err="1"/>
              <a:t>porzioni</a:t>
            </a:r>
            <a:r>
              <a:rPr lang="en-US" sz="2000" dirty="0"/>
              <a:t> </a:t>
            </a:r>
            <a:r>
              <a:rPr lang="en-US" sz="2000" dirty="0" err="1"/>
              <a:t>integrali</a:t>
            </a:r>
            <a:r>
              <a:rPr lang="en-US" sz="2000" dirty="0"/>
              <a:t> del </a:t>
            </a:r>
            <a:r>
              <a:rPr lang="en-US" sz="2000" dirty="0" err="1"/>
              <a:t>suo</a:t>
            </a:r>
            <a:r>
              <a:rPr lang="en-US" sz="2000" dirty="0"/>
              <a:t> </a:t>
            </a:r>
            <a:r>
              <a:rPr lang="en-US" sz="2000" dirty="0" err="1"/>
              <a:t>territorio</a:t>
            </a:r>
            <a:r>
              <a:rPr lang="en-US" sz="2000" dirty="0"/>
              <a:t>": </a:t>
            </a:r>
            <a:r>
              <a:rPr lang="en-US" sz="2000" dirty="0" err="1"/>
              <a:t>Territori</a:t>
            </a:r>
            <a:r>
              <a:rPr lang="en-US" sz="2000" dirty="0"/>
              <a:t> del </a:t>
            </a:r>
            <a:r>
              <a:rPr lang="en-US" sz="2000" dirty="0" err="1"/>
              <a:t>Pacifico</a:t>
            </a:r>
            <a:r>
              <a:rPr lang="en-US" sz="2000" dirty="0"/>
              <a:t> e Africa </a:t>
            </a:r>
            <a:r>
              <a:rPr lang="en-US" sz="2000" dirty="0" err="1"/>
              <a:t>sud</a:t>
            </a:r>
            <a:r>
              <a:rPr lang="en-US" sz="2000" dirty="0"/>
              <a:t>-occidentale</a:t>
            </a:r>
            <a:endParaRPr lang="en-US" sz="2000" b="1" dirty="0"/>
          </a:p>
        </p:txBody>
      </p:sp>
    </p:spTree>
    <p:extLst>
      <p:ext uri="{BB962C8B-B14F-4D97-AF65-F5344CB8AC3E}">
        <p14:creationId xmlns:p14="http://schemas.microsoft.com/office/powerpoint/2010/main" val="181980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quot;Mandate System&quot; World War I map"/>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985838" y="163721"/>
            <a:ext cx="10141149" cy="64799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45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25D1A33C-1BDD-9F54-8287-5D757F458C1A}"/>
              </a:ext>
            </a:extLst>
          </p:cNvPr>
          <p:cNvSpPr txBox="1"/>
          <p:nvPr/>
        </p:nvSpPr>
        <p:spPr>
          <a:xfrm>
            <a:off x="1136397" y="2418408"/>
            <a:ext cx="4959603" cy="3522569"/>
          </a:xfrm>
          <a:prstGeom prst="rect">
            <a:avLst/>
          </a:prstGeom>
        </p:spPr>
        <p:txBody>
          <a:bodyPr vert="horz" lIns="91440" tIns="45720" rIns="91440" bIns="45720" rtlCol="0" anchor="t">
            <a:normAutofit/>
          </a:bodyPr>
          <a:lstStyle/>
          <a:p>
            <a:pPr algn="ctr">
              <a:lnSpc>
                <a:spcPct val="90000"/>
              </a:lnSpc>
              <a:spcAft>
                <a:spcPts val="600"/>
              </a:spcAft>
            </a:pPr>
            <a:r>
              <a:rPr lang="en-US" sz="2400" dirty="0" err="1"/>
              <a:t>Vicino</a:t>
            </a:r>
            <a:r>
              <a:rPr lang="en-US" sz="2400" dirty="0"/>
              <a:t>/Medio </a:t>
            </a:r>
            <a:r>
              <a:rPr lang="en-US" sz="2400" dirty="0" err="1"/>
              <a:t>Oriente</a:t>
            </a:r>
            <a:r>
              <a:rPr lang="en-US" sz="2400" dirty="0"/>
              <a:t> </a:t>
            </a:r>
          </a:p>
        </p:txBody>
      </p:sp>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12442" y="1066434"/>
            <a:ext cx="5201023" cy="4311374"/>
          </a:xfrm>
          <a:prstGeom prst="rect">
            <a:avLst/>
          </a:prstGeom>
        </p:spPr>
      </p:pic>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72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18A3E8-9210-F7CC-3A23-F4F28392A765}"/>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3400" kern="1200" dirty="0">
                <a:solidFill>
                  <a:schemeClr val="tx1"/>
                </a:solidFill>
                <a:latin typeface="+mj-lt"/>
                <a:ea typeface="+mj-ea"/>
                <a:cs typeface="+mj-cs"/>
              </a:rPr>
              <a:t>Che </a:t>
            </a:r>
            <a:r>
              <a:rPr lang="en-US" sz="3400" kern="1200" dirty="0" err="1">
                <a:solidFill>
                  <a:schemeClr val="tx1"/>
                </a:solidFill>
                <a:latin typeface="+mj-lt"/>
                <a:ea typeface="+mj-ea"/>
                <a:cs typeface="+mj-cs"/>
              </a:rPr>
              <a:t>cos'era</a:t>
            </a:r>
            <a:r>
              <a:rPr lang="en-US" sz="3400" kern="1200" dirty="0">
                <a:solidFill>
                  <a:schemeClr val="tx1"/>
                </a:solidFill>
                <a:latin typeface="+mj-lt"/>
                <a:ea typeface="+mj-ea"/>
                <a:cs typeface="+mj-cs"/>
              </a:rPr>
              <a:t> l'"</a:t>
            </a:r>
            <a:r>
              <a:rPr lang="en-US" sz="3400" kern="1200" dirty="0" err="1">
                <a:solidFill>
                  <a:schemeClr val="tx1"/>
                </a:solidFill>
                <a:latin typeface="+mj-lt"/>
                <a:ea typeface="+mj-ea"/>
                <a:cs typeface="+mj-cs"/>
              </a:rPr>
              <a:t>imperiale</a:t>
            </a:r>
            <a:r>
              <a:rPr lang="en-US" sz="3400" kern="1200" dirty="0">
                <a:solidFill>
                  <a:schemeClr val="tx1"/>
                </a:solidFill>
                <a:latin typeface="+mj-lt"/>
                <a:ea typeface="+mj-ea"/>
                <a:cs typeface="+mj-cs"/>
              </a:rPr>
              <a:t>"?</a:t>
            </a:r>
            <a:br>
              <a:rPr lang="en-US" sz="3400" kern="1200" dirty="0">
                <a:solidFill>
                  <a:schemeClr val="tx1"/>
                </a:solidFill>
                <a:latin typeface="+mj-lt"/>
                <a:ea typeface="+mj-ea"/>
                <a:cs typeface="+mj-cs"/>
              </a:rPr>
            </a:br>
            <a:br>
              <a:rPr lang="en-US" sz="3400" kern="1200" dirty="0">
                <a:solidFill>
                  <a:schemeClr val="tx1"/>
                </a:solidFill>
                <a:latin typeface="+mj-lt"/>
                <a:ea typeface="+mj-ea"/>
                <a:cs typeface="+mj-cs"/>
              </a:rPr>
            </a:b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Quali</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sono</a:t>
            </a:r>
            <a:r>
              <a:rPr lang="en-US" sz="3400" kern="1200" dirty="0">
                <a:solidFill>
                  <a:schemeClr val="tx1"/>
                </a:solidFill>
                <a:latin typeface="+mj-lt"/>
                <a:ea typeface="+mj-ea"/>
                <a:cs typeface="+mj-cs"/>
              </a:rPr>
              <a:t> state le </a:t>
            </a:r>
            <a:r>
              <a:rPr lang="en-US" sz="3400" kern="1200" dirty="0" err="1">
                <a:solidFill>
                  <a:schemeClr val="tx1"/>
                </a:solidFill>
                <a:latin typeface="+mj-lt"/>
                <a:ea typeface="+mj-ea"/>
                <a:cs typeface="+mj-cs"/>
              </a:rPr>
              <a:t>implicazioni</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della</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contestazione</a:t>
            </a:r>
            <a:r>
              <a:rPr lang="en-US" sz="3400" kern="1200" dirty="0">
                <a:solidFill>
                  <a:schemeClr val="tx1"/>
                </a:solidFill>
                <a:latin typeface="+mj-lt"/>
                <a:ea typeface="+mj-ea"/>
                <a:cs typeface="+mj-cs"/>
              </a:rPr>
              <a:t> di un </a:t>
            </a:r>
            <a:r>
              <a:rPr lang="en-US" sz="3400" kern="1200" dirty="0" err="1">
                <a:solidFill>
                  <a:schemeClr val="tx1"/>
                </a:solidFill>
                <a:latin typeface="+mj-lt"/>
                <a:ea typeface="+mj-ea"/>
                <a:cs typeface="+mj-cs"/>
              </a:rPr>
              <a:t>ordine</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imperiale</a:t>
            </a:r>
            <a:r>
              <a:rPr lang="en-US" sz="3400" kern="1200" dirty="0">
                <a:solidFill>
                  <a:schemeClr val="tx1"/>
                </a:solidFill>
                <a:latin typeface="+mj-lt"/>
                <a:ea typeface="+mj-ea"/>
                <a:cs typeface="+mj-cs"/>
              </a:rPr>
              <a:t>/</a:t>
            </a:r>
            <a:r>
              <a:rPr lang="en-US" sz="3400" kern="1200" dirty="0" err="1">
                <a:solidFill>
                  <a:schemeClr val="tx1"/>
                </a:solidFill>
                <a:latin typeface="+mj-lt"/>
                <a:ea typeface="+mj-ea"/>
                <a:cs typeface="+mj-cs"/>
              </a:rPr>
              <a:t>impero-centrico</a:t>
            </a:r>
            <a:r>
              <a:rPr lang="en-US" sz="3400" kern="1200" dirty="0">
                <a:solidFill>
                  <a:schemeClr val="tx1"/>
                </a:solidFill>
                <a:latin typeface="+mj-lt"/>
                <a:ea typeface="+mj-ea"/>
                <a:cs typeface="+mj-cs"/>
              </a:rPr>
              <a:t> e </a:t>
            </a:r>
            <a:r>
              <a:rPr lang="en-US" sz="3400" kern="1200" dirty="0" err="1">
                <a:solidFill>
                  <a:schemeClr val="tx1"/>
                </a:solidFill>
                <a:latin typeface="+mj-lt"/>
                <a:ea typeface="+mj-ea"/>
                <a:cs typeface="+mj-cs"/>
              </a:rPr>
              <a:t>della</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soluzione</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successiva</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alla</a:t>
            </a:r>
            <a:r>
              <a:rPr lang="en-US" sz="3400" kern="1200" dirty="0">
                <a:solidFill>
                  <a:schemeClr val="tx1"/>
                </a:solidFill>
                <a:latin typeface="+mj-lt"/>
                <a:ea typeface="+mj-ea"/>
                <a:cs typeface="+mj-cs"/>
              </a:rPr>
              <a:t> prima </a:t>
            </a:r>
            <a:r>
              <a:rPr lang="en-US" sz="3400" kern="1200" dirty="0" err="1">
                <a:solidFill>
                  <a:schemeClr val="tx1"/>
                </a:solidFill>
                <a:latin typeface="+mj-lt"/>
                <a:ea typeface="+mj-ea"/>
                <a:cs typeface="+mj-cs"/>
              </a:rPr>
              <a:t>guerra</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mondiale</a:t>
            </a:r>
            <a:r>
              <a:rPr lang="en-US" sz="3400" kern="1200" dirty="0">
                <a:solidFill>
                  <a:schemeClr val="tx1"/>
                </a:solidFill>
                <a:latin typeface="+mj-lt"/>
                <a:ea typeface="+mj-ea"/>
                <a:cs typeface="+mj-cs"/>
              </a:rPr>
              <a:t>?</a:t>
            </a:r>
            <a:br>
              <a:rPr lang="en-US" sz="3400" b="1" i="1" kern="1200" dirty="0">
                <a:solidFill>
                  <a:schemeClr val="tx1"/>
                </a:solidFill>
                <a:latin typeface="+mj-lt"/>
                <a:ea typeface="+mj-ea"/>
                <a:cs typeface="+mj-cs"/>
              </a:rPr>
            </a:br>
            <a:endParaRPr lang="en-US" sz="3400" kern="1200" dirty="0">
              <a:solidFill>
                <a:schemeClr val="tx1"/>
              </a:solidFill>
              <a:latin typeface="+mj-lt"/>
              <a:ea typeface="+mj-ea"/>
              <a:cs typeface="+mj-cs"/>
            </a:endParaRPr>
          </a:p>
        </p:txBody>
      </p:sp>
      <p:sp>
        <p:nvSpPr>
          <p:cNvPr id="3" name="Espace réservé du contenu 2"/>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b="1" i="1" kern="1200" dirty="0">
              <a:solidFill>
                <a:schemeClr val="tx1"/>
              </a:solidFill>
              <a:latin typeface="+mn-lt"/>
              <a:ea typeface="+mn-ea"/>
              <a:cs typeface="+mn-cs"/>
            </a:endParaRP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79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re 2">
            <a:extLst>
              <a:ext uri="{FF2B5EF4-FFF2-40B4-BE49-F238E27FC236}">
                <a16:creationId xmlns:a16="http://schemas.microsoft.com/office/drawing/2014/main" id="{92D8CA42-F600-4DC0-1834-7AD37975EB46}"/>
              </a:ext>
            </a:extLst>
          </p:cNvPr>
          <p:cNvSpPr>
            <a:spLocks noGrp="1"/>
          </p:cNvSpPr>
          <p:nvPr>
            <p:ph type="title" idx="4294967295"/>
          </p:nvPr>
        </p:nvSpPr>
        <p:spPr>
          <a:xfrm>
            <a:off x="826396" y="586855"/>
            <a:ext cx="4230100"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STRUTTURA</a:t>
            </a:r>
          </a:p>
        </p:txBody>
      </p:sp>
      <p:sp>
        <p:nvSpPr>
          <p:cNvPr id="2" name="Espace réservé du contenu 1">
            <a:extLst>
              <a:ext uri="{FF2B5EF4-FFF2-40B4-BE49-F238E27FC236}">
                <a16:creationId xmlns:a16="http://schemas.microsoft.com/office/drawing/2014/main" id="{DED8049F-F475-5F88-D8F2-1AA4676F5ACC}"/>
              </a:ext>
            </a:extLst>
          </p:cNvPr>
          <p:cNvSpPr>
            <a:spLocks noGrp="1"/>
          </p:cNvSpPr>
          <p:nvPr>
            <p:ph idx="4294967295"/>
          </p:nvPr>
        </p:nvSpPr>
        <p:spPr>
          <a:xfrm>
            <a:off x="5926620" y="649480"/>
            <a:ext cx="5929050" cy="5546047"/>
          </a:xfrm>
        </p:spPr>
        <p:txBody>
          <a:bodyPr vert="horz" lIns="91440" tIns="45720" rIns="91440" bIns="45720" rtlCol="0" anchor="ctr">
            <a:noAutofit/>
          </a:bodyPr>
          <a:lstStyle/>
          <a:p>
            <a:r>
              <a:rPr lang="en-US" sz="2400" dirty="0" err="1"/>
              <a:t>Eredità</a:t>
            </a:r>
            <a:r>
              <a:rPr lang="en-US" sz="2400" dirty="0"/>
              <a:t> e </a:t>
            </a:r>
            <a:r>
              <a:rPr lang="en-US" sz="2400" dirty="0" err="1"/>
              <a:t>importanza</a:t>
            </a:r>
            <a:r>
              <a:rPr lang="en-US" sz="2400" dirty="0"/>
              <a:t> </a:t>
            </a:r>
            <a:r>
              <a:rPr lang="en-US" sz="2400" dirty="0" err="1"/>
              <a:t>della</a:t>
            </a:r>
            <a:r>
              <a:rPr lang="en-US" sz="2400" dirty="0"/>
              <a:t> Prima Guerra Mondiale</a:t>
            </a:r>
          </a:p>
          <a:p>
            <a:endParaRPr lang="en-US" sz="2400" dirty="0"/>
          </a:p>
          <a:p>
            <a:r>
              <a:rPr lang="en-US" sz="2400" dirty="0"/>
              <a:t>Wilson vs. Lenin/</a:t>
            </a:r>
            <a:r>
              <a:rPr lang="en-US" sz="2400" dirty="0" err="1"/>
              <a:t>Wilsonismo</a:t>
            </a:r>
            <a:r>
              <a:rPr lang="en-US" sz="2400" dirty="0"/>
              <a:t> vs. </a:t>
            </a:r>
            <a:r>
              <a:rPr lang="en-US" sz="2400" dirty="0" err="1"/>
              <a:t>Leninismo</a:t>
            </a:r>
            <a:endParaRPr lang="en-US" sz="2400" dirty="0"/>
          </a:p>
          <a:p>
            <a:endParaRPr lang="en-US" sz="2400" dirty="0"/>
          </a:p>
          <a:p>
            <a:r>
              <a:rPr lang="en-US" sz="2400" dirty="0" err="1"/>
              <a:t>L'accordo</a:t>
            </a:r>
            <a:r>
              <a:rPr lang="en-US" sz="2400" dirty="0"/>
              <a:t> </a:t>
            </a:r>
            <a:r>
              <a:rPr lang="en-US" sz="2400" dirty="0" err="1"/>
              <a:t>territoriale</a:t>
            </a:r>
            <a:r>
              <a:rPr lang="en-US" sz="2400" dirty="0"/>
              <a:t> </a:t>
            </a:r>
          </a:p>
          <a:p>
            <a:endParaRPr lang="en-US" sz="2400" dirty="0"/>
          </a:p>
          <a:p>
            <a:r>
              <a:rPr lang="en-US" sz="2400" dirty="0"/>
              <a:t>Il senso di </a:t>
            </a:r>
            <a:r>
              <a:rPr lang="en-US" sz="2400" dirty="0" err="1"/>
              <a:t>colpa</a:t>
            </a:r>
            <a:r>
              <a:rPr lang="en-US" sz="2400" dirty="0"/>
              <a:t> per la </a:t>
            </a:r>
            <a:r>
              <a:rPr lang="en-US" sz="2400" dirty="0" err="1"/>
              <a:t>guerra</a:t>
            </a:r>
            <a:r>
              <a:rPr lang="en-US" sz="2400" dirty="0"/>
              <a:t> e le sue </a:t>
            </a:r>
            <a:r>
              <a:rPr lang="en-US" sz="2400" dirty="0" err="1"/>
              <a:t>conseguenze</a:t>
            </a:r>
            <a:endParaRPr lang="en-US" sz="2400" dirty="0"/>
          </a:p>
          <a:p>
            <a:endParaRPr lang="en-US" sz="2400" dirty="0"/>
          </a:p>
          <a:p>
            <a:r>
              <a:rPr lang="en-US" sz="2400" dirty="0"/>
              <a:t>Un </a:t>
            </a:r>
            <a:r>
              <a:rPr lang="en-US" sz="2400" dirty="0" err="1"/>
              <a:t>riordino</a:t>
            </a:r>
            <a:r>
              <a:rPr lang="en-US" sz="2400" dirty="0"/>
              <a:t> </a:t>
            </a:r>
            <a:r>
              <a:rPr lang="en-US" sz="2400" dirty="0" err="1"/>
              <a:t>parziale</a:t>
            </a:r>
            <a:r>
              <a:rPr lang="en-US" sz="2400" dirty="0"/>
              <a:t> e </a:t>
            </a:r>
            <a:r>
              <a:rPr lang="en-US" sz="2400" dirty="0" err="1"/>
              <a:t>contraddittorio</a:t>
            </a:r>
            <a:r>
              <a:rPr lang="en-US" sz="2400" dirty="0"/>
              <a:t>: sui </a:t>
            </a:r>
            <a:r>
              <a:rPr lang="en-US" sz="2400" dirty="0" err="1"/>
              <a:t>difetti</a:t>
            </a:r>
            <a:r>
              <a:rPr lang="en-US" sz="2400" dirty="0"/>
              <a:t> e le </a:t>
            </a:r>
            <a:r>
              <a:rPr lang="en-US" sz="2400" dirty="0" err="1"/>
              <a:t>contraddizioni</a:t>
            </a:r>
            <a:r>
              <a:rPr lang="en-US" sz="2400" dirty="0"/>
              <a:t> </a:t>
            </a:r>
            <a:r>
              <a:rPr lang="en-US" sz="2400" dirty="0" err="1"/>
              <a:t>dell'architettura</a:t>
            </a:r>
            <a:r>
              <a:rPr lang="en-US" sz="2400" dirty="0"/>
              <a:t> </a:t>
            </a:r>
            <a:r>
              <a:rPr lang="en-US" sz="2400" dirty="0" err="1"/>
              <a:t>mondiale</a:t>
            </a:r>
            <a:r>
              <a:rPr lang="en-US" sz="2400" dirty="0"/>
              <a:t> del primo </a:t>
            </a:r>
            <a:r>
              <a:rPr lang="en-US" sz="2400" dirty="0" err="1"/>
              <a:t>dopoguerra</a:t>
            </a:r>
            <a:endParaRPr lang="en-US" sz="2400" dirty="0"/>
          </a:p>
        </p:txBody>
      </p:sp>
    </p:spTree>
    <p:extLst>
      <p:ext uri="{BB962C8B-B14F-4D97-AF65-F5344CB8AC3E}">
        <p14:creationId xmlns:p14="http://schemas.microsoft.com/office/powerpoint/2010/main" val="3134257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p:cNvSpPr>
            <a:spLocks noGrp="1"/>
          </p:cNvSpPr>
          <p:nvPr>
            <p:ph type="title"/>
          </p:nvPr>
        </p:nvSpPr>
        <p:spPr>
          <a:xfrm>
            <a:off x="808638" y="386930"/>
            <a:ext cx="9236700" cy="1188950"/>
          </a:xfrm>
        </p:spPr>
        <p:txBody>
          <a:bodyPr anchor="b">
            <a:normAutofit/>
          </a:bodyPr>
          <a:lstStyle/>
          <a:p>
            <a:r>
              <a:rPr lang="fr-FR" sz="3800">
                <a:latin typeface="+mn-lt"/>
              </a:rPr>
              <a:t>L'ordine mondiale imperniato sull'impero e la sua difficile sopravvivenza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contenu 1"/>
          <p:cNvSpPr>
            <a:spLocks noGrp="1"/>
          </p:cNvSpPr>
          <p:nvPr>
            <p:ph idx="1"/>
          </p:nvPr>
        </p:nvSpPr>
        <p:spPr>
          <a:xfrm>
            <a:off x="793660" y="2599509"/>
            <a:ext cx="10143668" cy="3435531"/>
          </a:xfrm>
        </p:spPr>
        <p:txBody>
          <a:bodyPr anchor="ctr">
            <a:noAutofit/>
          </a:bodyPr>
          <a:lstStyle/>
          <a:p>
            <a:r>
              <a:rPr lang="fr-FR" sz="2000" dirty="0" err="1"/>
              <a:t>Internazionale</a:t>
            </a:r>
            <a:r>
              <a:rPr lang="fr-FR" sz="2000" dirty="0"/>
              <a:t> </a:t>
            </a:r>
            <a:r>
              <a:rPr lang="fr-FR" sz="2000" dirty="0" err="1"/>
              <a:t>moderno</a:t>
            </a:r>
            <a:r>
              <a:rPr lang="fr-FR" sz="2000" dirty="0"/>
              <a:t>: l'</a:t>
            </a:r>
            <a:r>
              <a:rPr lang="fr-FR" sz="2000" dirty="0" err="1"/>
              <a:t>imperiale</a:t>
            </a:r>
            <a:r>
              <a:rPr lang="fr-FR" sz="2000" dirty="0"/>
              <a:t> come </a:t>
            </a:r>
            <a:r>
              <a:rPr lang="fr-FR" sz="2000" dirty="0" err="1"/>
              <a:t>spazio</a:t>
            </a:r>
            <a:r>
              <a:rPr lang="fr-FR" sz="2000" dirty="0"/>
              <a:t> </a:t>
            </a:r>
            <a:r>
              <a:rPr lang="fr-FR" sz="2000" dirty="0" err="1"/>
              <a:t>privilegiato</a:t>
            </a:r>
            <a:r>
              <a:rPr lang="fr-FR" sz="2000" dirty="0"/>
              <a:t> di </a:t>
            </a:r>
            <a:r>
              <a:rPr lang="fr-FR" sz="2000" dirty="0" err="1"/>
              <a:t>governance</a:t>
            </a:r>
            <a:r>
              <a:rPr lang="fr-FR" sz="2000" dirty="0"/>
              <a:t> e "</a:t>
            </a:r>
            <a:r>
              <a:rPr lang="fr-FR" sz="2000" dirty="0" err="1"/>
              <a:t>globalizzazione</a:t>
            </a:r>
            <a:r>
              <a:rPr lang="fr-FR" sz="2000" dirty="0"/>
              <a:t>/</a:t>
            </a:r>
            <a:r>
              <a:rPr lang="fr-FR" sz="2000" dirty="0" err="1"/>
              <a:t>integrazione</a:t>
            </a:r>
            <a:r>
              <a:rPr lang="fr-FR" sz="2000" dirty="0"/>
              <a:t>".</a:t>
            </a:r>
          </a:p>
          <a:p>
            <a:r>
              <a:rPr lang="fr-FR" sz="2000" dirty="0" err="1"/>
              <a:t>Gerarchie</a:t>
            </a:r>
            <a:r>
              <a:rPr lang="fr-FR" sz="2000" dirty="0"/>
              <a:t> </a:t>
            </a:r>
            <a:r>
              <a:rPr lang="fr-FR" sz="2000" dirty="0" err="1"/>
              <a:t>globali</a:t>
            </a:r>
            <a:r>
              <a:rPr lang="fr-FR" sz="2000" dirty="0"/>
              <a:t> = </a:t>
            </a:r>
            <a:r>
              <a:rPr lang="fr-FR" sz="2000" dirty="0" err="1"/>
              <a:t>Gerarchie</a:t>
            </a:r>
            <a:r>
              <a:rPr lang="fr-FR" sz="2000" dirty="0"/>
              <a:t> </a:t>
            </a:r>
            <a:r>
              <a:rPr lang="fr-FR" sz="2000" dirty="0" err="1"/>
              <a:t>imperiali</a:t>
            </a:r>
            <a:endParaRPr lang="fr-FR" sz="2000" dirty="0"/>
          </a:p>
          <a:p>
            <a:r>
              <a:rPr lang="fr-FR" sz="2000" dirty="0" err="1"/>
              <a:t>Immaginazione</a:t>
            </a:r>
            <a:r>
              <a:rPr lang="fr-FR" sz="2000" dirty="0"/>
              <a:t> </a:t>
            </a:r>
            <a:r>
              <a:rPr lang="fr-FR" sz="2000" dirty="0" err="1"/>
              <a:t>imperiale</a:t>
            </a:r>
            <a:r>
              <a:rPr lang="fr-FR" sz="2000" dirty="0"/>
              <a:t>: </a:t>
            </a:r>
            <a:r>
              <a:rPr lang="fr-FR" sz="2000" dirty="0" err="1"/>
              <a:t>ordinamento</a:t>
            </a:r>
            <a:r>
              <a:rPr lang="fr-FR" sz="2000" dirty="0"/>
              <a:t> </a:t>
            </a:r>
            <a:r>
              <a:rPr lang="fr-FR" sz="2000" dirty="0" err="1"/>
              <a:t>dello</a:t>
            </a:r>
            <a:r>
              <a:rPr lang="fr-FR" sz="2000" dirty="0"/>
              <a:t> </a:t>
            </a:r>
            <a:r>
              <a:rPr lang="fr-FR" sz="2000" dirty="0" err="1"/>
              <a:t>spazio</a:t>
            </a:r>
            <a:r>
              <a:rPr lang="fr-FR" sz="2000" dirty="0"/>
              <a:t>; </a:t>
            </a:r>
            <a:r>
              <a:rPr lang="fr-FR" sz="2000" dirty="0" err="1"/>
              <a:t>razionalizzazione</a:t>
            </a:r>
            <a:r>
              <a:rPr lang="fr-FR" sz="2000" dirty="0"/>
              <a:t>/</a:t>
            </a:r>
            <a:r>
              <a:rPr lang="fr-FR" sz="2000" dirty="0" err="1"/>
              <a:t>legittimazione</a:t>
            </a:r>
            <a:r>
              <a:rPr lang="fr-FR" sz="2000" dirty="0"/>
              <a:t> </a:t>
            </a:r>
            <a:r>
              <a:rPr lang="fr-FR" sz="2000" dirty="0" err="1"/>
              <a:t>del</a:t>
            </a:r>
            <a:r>
              <a:rPr lang="fr-FR" sz="2000" dirty="0"/>
              <a:t> </a:t>
            </a:r>
            <a:r>
              <a:rPr lang="fr-FR" sz="2000" dirty="0" err="1"/>
              <a:t>controllo</a:t>
            </a:r>
            <a:r>
              <a:rPr lang="fr-FR" sz="2000" dirty="0"/>
              <a:t> e </a:t>
            </a:r>
            <a:r>
              <a:rPr lang="fr-FR" sz="2000" dirty="0" err="1"/>
              <a:t>del</a:t>
            </a:r>
            <a:r>
              <a:rPr lang="fr-FR" sz="2000" dirty="0"/>
              <a:t> </a:t>
            </a:r>
            <a:r>
              <a:rPr lang="fr-FR" sz="2000" dirty="0" err="1"/>
              <a:t>dominio</a:t>
            </a:r>
            <a:endParaRPr lang="fr-FR" sz="2000" dirty="0"/>
          </a:p>
          <a:p>
            <a:r>
              <a:rPr lang="fr-FR" sz="2000" dirty="0" err="1"/>
              <a:t>Ruolo</a:t>
            </a:r>
            <a:r>
              <a:rPr lang="fr-FR" sz="2000" dirty="0"/>
              <a:t> e </a:t>
            </a:r>
            <a:r>
              <a:rPr lang="fr-FR" sz="2000" dirty="0" err="1"/>
              <a:t>funzione</a:t>
            </a:r>
            <a:r>
              <a:rPr lang="fr-FR" sz="2000" dirty="0"/>
              <a:t> </a:t>
            </a:r>
            <a:r>
              <a:rPr lang="fr-FR" sz="2000" dirty="0" err="1"/>
              <a:t>della</a:t>
            </a:r>
            <a:r>
              <a:rPr lang="fr-FR" sz="2000" dirty="0"/>
              <a:t> </a:t>
            </a:r>
            <a:r>
              <a:rPr lang="fr-FR" sz="2000" dirty="0" err="1"/>
              <a:t>violenza</a:t>
            </a:r>
            <a:endParaRPr lang="fr-FR" sz="2000" dirty="0"/>
          </a:p>
          <a:p>
            <a:r>
              <a:rPr lang="fr-FR" sz="2000" dirty="0" err="1"/>
              <a:t>Risorse</a:t>
            </a:r>
            <a:r>
              <a:rPr lang="fr-FR" sz="2000" dirty="0"/>
              <a:t> </a:t>
            </a:r>
            <a:r>
              <a:rPr lang="fr-FR" sz="2000" dirty="0" err="1"/>
              <a:t>imperiali</a:t>
            </a:r>
            <a:r>
              <a:rPr lang="fr-FR" sz="2000" dirty="0"/>
              <a:t> </a:t>
            </a:r>
            <a:r>
              <a:rPr lang="fr-FR" sz="2000" dirty="0" err="1"/>
              <a:t>chiave</a:t>
            </a:r>
            <a:endParaRPr lang="fr-FR" sz="2000" dirty="0"/>
          </a:p>
          <a:p>
            <a:r>
              <a:rPr lang="fr-FR" sz="2000" dirty="0" err="1"/>
              <a:t>Periodo</a:t>
            </a:r>
            <a:r>
              <a:rPr lang="fr-FR" sz="2000" dirty="0"/>
              <a:t> </a:t>
            </a:r>
            <a:r>
              <a:rPr lang="fr-FR" sz="2000" dirty="0" err="1"/>
              <a:t>interbellico</a:t>
            </a:r>
            <a:r>
              <a:rPr lang="fr-FR" sz="2000" dirty="0"/>
              <a:t>: </a:t>
            </a:r>
            <a:r>
              <a:rPr lang="fr-FR" sz="2000" dirty="0" err="1"/>
              <a:t>sforzi</a:t>
            </a:r>
            <a:r>
              <a:rPr lang="fr-FR" sz="2000" dirty="0"/>
              <a:t> per </a:t>
            </a:r>
            <a:r>
              <a:rPr lang="fr-FR" sz="2000" dirty="0" err="1"/>
              <a:t>gestire</a:t>
            </a:r>
            <a:r>
              <a:rPr lang="fr-FR" sz="2000" dirty="0"/>
              <a:t>/</a:t>
            </a:r>
            <a:r>
              <a:rPr lang="fr-FR" sz="2000" dirty="0" err="1"/>
              <a:t>contenere</a:t>
            </a:r>
            <a:r>
              <a:rPr lang="fr-FR" sz="2000" dirty="0"/>
              <a:t> </a:t>
            </a:r>
            <a:r>
              <a:rPr lang="fr-FR" sz="2000" dirty="0" err="1"/>
              <a:t>una</a:t>
            </a:r>
            <a:r>
              <a:rPr lang="fr-FR" sz="2000" dirty="0"/>
              <a:t> </a:t>
            </a:r>
            <a:r>
              <a:rPr lang="fr-FR" sz="2000" dirty="0" err="1"/>
              <a:t>transizione</a:t>
            </a:r>
            <a:r>
              <a:rPr lang="fr-FR" sz="2000" dirty="0"/>
              <a:t> </a:t>
            </a:r>
            <a:r>
              <a:rPr lang="fr-FR" sz="2000" dirty="0" err="1"/>
              <a:t>ordinata</a:t>
            </a:r>
            <a:endParaRPr lang="fr-FR" sz="2000" dirty="0"/>
          </a:p>
          <a:p>
            <a:r>
              <a:rPr lang="fr-FR" sz="2000" dirty="0"/>
              <a:t>L'</a:t>
            </a:r>
            <a:r>
              <a:rPr lang="fr-FR" sz="2000" dirty="0" err="1"/>
              <a:t>anti-imperialismo</a:t>
            </a:r>
            <a:r>
              <a:rPr lang="fr-FR" sz="2000" dirty="0"/>
              <a:t> </a:t>
            </a:r>
            <a:r>
              <a:rPr lang="fr-FR" sz="2000" dirty="0" err="1"/>
              <a:t>diventa</a:t>
            </a:r>
            <a:r>
              <a:rPr lang="fr-FR" sz="2000" dirty="0"/>
              <a:t> </a:t>
            </a:r>
            <a:r>
              <a:rPr lang="fr-FR" sz="2000" dirty="0" err="1"/>
              <a:t>progressivamente</a:t>
            </a:r>
            <a:r>
              <a:rPr lang="fr-FR" sz="2000" dirty="0"/>
              <a:t> il </a:t>
            </a:r>
            <a:r>
              <a:rPr lang="fr-FR" sz="2000" dirty="0" err="1"/>
              <a:t>discorso</a:t>
            </a:r>
            <a:r>
              <a:rPr lang="fr-FR" sz="2000" dirty="0"/>
              <a:t> </a:t>
            </a:r>
            <a:r>
              <a:rPr lang="fr-FR" sz="2000" dirty="0" err="1"/>
              <a:t>contro-egemonico</a:t>
            </a:r>
            <a:endParaRPr lang="fr-FR" sz="2000" dirty="0"/>
          </a:p>
          <a:p>
            <a:r>
              <a:rPr lang="fr-FR" sz="2000" dirty="0" err="1"/>
              <a:t>Dilemmi</a:t>
            </a:r>
            <a:r>
              <a:rPr lang="fr-FR" sz="2000" dirty="0"/>
              <a:t> post-</a:t>
            </a:r>
            <a:r>
              <a:rPr lang="fr-FR" sz="2000" dirty="0" err="1"/>
              <a:t>imperiali</a:t>
            </a:r>
            <a:r>
              <a:rPr lang="fr-FR" sz="2000" dirty="0"/>
              <a:t>: </a:t>
            </a:r>
            <a:r>
              <a:rPr lang="fr-FR" sz="2000" dirty="0" err="1"/>
              <a:t>territorialità</a:t>
            </a:r>
            <a:r>
              <a:rPr lang="fr-FR" sz="2000" dirty="0"/>
              <a:t>, </a:t>
            </a:r>
            <a:r>
              <a:rPr lang="fr-FR" sz="2000" dirty="0" err="1"/>
              <a:t>Stati</a:t>
            </a:r>
            <a:r>
              <a:rPr lang="fr-FR" sz="2000" dirty="0"/>
              <a:t> </a:t>
            </a:r>
            <a:r>
              <a:rPr lang="fr-FR" sz="2000" dirty="0" err="1"/>
              <a:t>nazionali</a:t>
            </a:r>
            <a:r>
              <a:rPr lang="fr-FR" sz="2000" dirty="0"/>
              <a:t> e </a:t>
            </a:r>
            <a:r>
              <a:rPr lang="fr-FR" sz="2000" dirty="0" err="1"/>
              <a:t>frontiere</a:t>
            </a:r>
            <a:r>
              <a:rPr lang="fr-FR" sz="2000" dirty="0"/>
              <a:t> </a:t>
            </a:r>
            <a:r>
              <a:rPr lang="fr-FR" sz="2000" dirty="0" err="1"/>
              <a:t>imperiali</a:t>
            </a:r>
            <a:endParaRPr lang="fr-FR" sz="2000" dirty="0"/>
          </a:p>
        </p:txBody>
      </p:sp>
    </p:spTree>
    <p:extLst>
      <p:ext uri="{BB962C8B-B14F-4D97-AF65-F5344CB8AC3E}">
        <p14:creationId xmlns:p14="http://schemas.microsoft.com/office/powerpoint/2010/main" val="36392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0129" y="973817"/>
            <a:ext cx="6496807" cy="4255408"/>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03602" y="230867"/>
            <a:ext cx="4083561" cy="6481843"/>
          </a:xfrm>
          <a:prstGeom prst="rect">
            <a:avLst/>
          </a:prstGeom>
        </p:spPr>
      </p:pic>
    </p:spTree>
    <p:extLst>
      <p:ext uri="{BB962C8B-B14F-4D97-AF65-F5344CB8AC3E}">
        <p14:creationId xmlns:p14="http://schemas.microsoft.com/office/powerpoint/2010/main" val="199720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descr="ImperialExhibtion2.jpg"/>
          <p:cNvPicPr>
            <a:picLocks noGrp="1" noChangeAspect="1"/>
          </p:cNvPicPr>
          <p:nvPr>
            <p:ph idx="4294967295"/>
          </p:nvPr>
        </p:nvPicPr>
        <p:blipFill>
          <a:blip r:embed="rId2" cstate="print"/>
          <a:stretch>
            <a:fillRect/>
          </a:stretch>
        </p:blipFill>
        <p:spPr>
          <a:xfrm>
            <a:off x="390930" y="1240731"/>
            <a:ext cx="5705070" cy="4824559"/>
          </a:xfrm>
          <a:prstGeom prst="rect">
            <a:avLst/>
          </a:prstGeom>
        </p:spPr>
      </p:pic>
      <p:pic>
        <p:nvPicPr>
          <p:cNvPr id="4" name="Espace réservé du contenu 3" descr="ImperialExhibtion4.jpg"/>
          <p:cNvPicPr>
            <a:picLocks noChangeAspect="1"/>
          </p:cNvPicPr>
          <p:nvPr/>
        </p:nvPicPr>
        <p:blipFill>
          <a:blip r:embed="rId3" cstate="print"/>
          <a:stretch>
            <a:fillRect/>
          </a:stretch>
        </p:blipFill>
        <p:spPr>
          <a:xfrm>
            <a:off x="6393168" y="1240731"/>
            <a:ext cx="5628919" cy="4359969"/>
          </a:xfrm>
          <a:prstGeom prst="rect">
            <a:avLst/>
          </a:prstGeom>
        </p:spPr>
      </p:pic>
    </p:spTree>
    <p:extLst>
      <p:ext uri="{BB962C8B-B14F-4D97-AF65-F5344CB8AC3E}">
        <p14:creationId xmlns:p14="http://schemas.microsoft.com/office/powerpoint/2010/main" val="2919369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eintres animaliers devant les félins (1902).">
            <a:extLst>
              <a:ext uri="{FF2B5EF4-FFF2-40B4-BE49-F238E27FC236}">
                <a16:creationId xmlns:a16="http://schemas.microsoft.com/office/drawing/2014/main" id="{86DAA083-CC6E-7304-E82C-0B6D463C5FD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2" b="-2"/>
          <a:stretch/>
        </p:blipFill>
        <p:spPr bwMode="auto">
          <a:xfrm>
            <a:off x="182035" y="162027"/>
            <a:ext cx="7631305" cy="496733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84010717-44A0-156E-3B44-6B8733B6B5FB}"/>
              </a:ext>
            </a:extLst>
          </p:cNvPr>
          <p:cNvSpPr txBox="1"/>
          <p:nvPr/>
        </p:nvSpPr>
        <p:spPr>
          <a:xfrm>
            <a:off x="345688" y="5635366"/>
            <a:ext cx="7694341" cy="1060607"/>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600" kern="1200" cap="small" dirty="0">
                <a:solidFill>
                  <a:schemeClr val="bg1"/>
                </a:solidFill>
                <a:ea typeface="+mj-ea"/>
                <a:cs typeface="+mj-cs"/>
              </a:rPr>
              <a:t>The </a:t>
            </a:r>
            <a:r>
              <a:rPr lang="en-US" sz="3600" kern="1200" cap="small" dirty="0" err="1">
                <a:solidFill>
                  <a:schemeClr val="bg1"/>
                </a:solidFill>
                <a:ea typeface="+mj-ea"/>
                <a:cs typeface="+mj-cs"/>
              </a:rPr>
              <a:t>ménagerie</a:t>
            </a:r>
            <a:r>
              <a:rPr lang="en-US" sz="3600" kern="1200" cap="small" dirty="0">
                <a:solidFill>
                  <a:schemeClr val="bg1"/>
                </a:solidFill>
                <a:ea typeface="+mj-ea"/>
                <a:cs typeface="+mj-cs"/>
              </a:rPr>
              <a:t> of the </a:t>
            </a:r>
          </a:p>
          <a:p>
            <a:pPr algn="ctr">
              <a:lnSpc>
                <a:spcPct val="90000"/>
              </a:lnSpc>
              <a:spcBef>
                <a:spcPct val="0"/>
              </a:spcBef>
              <a:spcAft>
                <a:spcPts val="600"/>
              </a:spcAft>
            </a:pPr>
            <a:r>
              <a:rPr lang="en-US" sz="3600" kern="1200" cap="small" dirty="0">
                <a:solidFill>
                  <a:schemeClr val="bg1"/>
                </a:solidFill>
                <a:ea typeface="+mj-ea"/>
                <a:cs typeface="+mj-cs"/>
              </a:rPr>
              <a:t>«Jardin de </a:t>
            </a:r>
            <a:r>
              <a:rPr lang="en-US" sz="3600" kern="1200" cap="small" dirty="0" err="1">
                <a:solidFill>
                  <a:schemeClr val="bg1"/>
                </a:solidFill>
                <a:ea typeface="+mj-ea"/>
                <a:cs typeface="+mj-cs"/>
              </a:rPr>
              <a:t>Plantes</a:t>
            </a:r>
            <a:r>
              <a:rPr lang="en-US" sz="3600" kern="1200" cap="small" dirty="0">
                <a:solidFill>
                  <a:schemeClr val="bg1"/>
                </a:solidFill>
                <a:ea typeface="+mj-ea"/>
                <a:cs typeface="+mj-cs"/>
              </a:rPr>
              <a:t>», Paris</a:t>
            </a:r>
          </a:p>
        </p:txBody>
      </p:sp>
      <p:pic>
        <p:nvPicPr>
          <p:cNvPr id="4098" name="Picture 2" descr="undefined">
            <a:extLst>
              <a:ext uri="{FF2B5EF4-FFF2-40B4-BE49-F238E27FC236}">
                <a16:creationId xmlns:a16="http://schemas.microsoft.com/office/drawing/2014/main" id="{864C25F1-6497-5304-CFAA-C13779A2E0F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128857" y="162027"/>
            <a:ext cx="3814309" cy="496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11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900" b="1" kern="1200">
                <a:solidFill>
                  <a:schemeClr val="tx1"/>
                </a:solidFill>
                <a:latin typeface="+mj-lt"/>
                <a:ea typeface="+mj-ea"/>
                <a:cs typeface="+mj-cs"/>
              </a:rPr>
              <a:t>Diego Rivera, “The Nightmare of War and the Dream of Peace” (1952)</a:t>
            </a: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45238" y="1324651"/>
            <a:ext cx="7608304" cy="4279653"/>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63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42C0C1E-D633-AC6C-D364-135EA916305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err="1"/>
              <a:t>Domanda</a:t>
            </a:r>
            <a:endParaRPr lang="en-US" sz="5400" b="1" dirty="0"/>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14FCCFB-8A1A-A758-E880-EF80C0D1445E}"/>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lgn="ctr">
              <a:buNone/>
            </a:pPr>
            <a:endParaRPr lang="en-US" sz="2400" dirty="0"/>
          </a:p>
          <a:p>
            <a:pPr marL="0" indent="0" algn="ctr">
              <a:buNone/>
            </a:pPr>
            <a:r>
              <a:rPr lang="en-US" sz="2400" dirty="0"/>
              <a:t>Come </a:t>
            </a:r>
            <a:r>
              <a:rPr lang="en-US" sz="2400" dirty="0" err="1"/>
              <a:t>è</a:t>
            </a:r>
            <a:r>
              <a:rPr lang="en-US" sz="2400" dirty="0"/>
              <a:t> </a:t>
            </a:r>
            <a:r>
              <a:rPr lang="en-US" sz="2400" dirty="0" err="1"/>
              <a:t>stato</a:t>
            </a:r>
            <a:r>
              <a:rPr lang="en-US" sz="2400" dirty="0"/>
              <a:t> </a:t>
            </a:r>
            <a:r>
              <a:rPr lang="en-US" sz="2400" dirty="0" err="1"/>
              <a:t>ripensato</a:t>
            </a:r>
            <a:r>
              <a:rPr lang="en-US" sz="2400" dirty="0"/>
              <a:t>, </a:t>
            </a:r>
            <a:r>
              <a:rPr lang="en-US" sz="2400" dirty="0" err="1"/>
              <a:t>concettualizzato</a:t>
            </a:r>
            <a:r>
              <a:rPr lang="en-US" sz="2400" dirty="0"/>
              <a:t>, </a:t>
            </a:r>
            <a:r>
              <a:rPr lang="en-US" sz="2400" dirty="0" err="1"/>
              <a:t>organizzato</a:t>
            </a:r>
            <a:r>
              <a:rPr lang="en-US" sz="2400" dirty="0"/>
              <a:t> </a:t>
            </a:r>
            <a:r>
              <a:rPr lang="en-US" sz="2400" dirty="0" err="1"/>
              <a:t>l'ordine</a:t>
            </a:r>
            <a:r>
              <a:rPr lang="en-US" sz="2400" dirty="0"/>
              <a:t> </a:t>
            </a:r>
            <a:r>
              <a:rPr lang="en-US" sz="2400" dirty="0" err="1"/>
              <a:t>sistema</a:t>
            </a:r>
            <a:r>
              <a:rPr lang="en-US" sz="2400" dirty="0"/>
              <a:t> </a:t>
            </a:r>
            <a:r>
              <a:rPr lang="en-US" sz="2400" dirty="0" err="1"/>
              <a:t>internazionale</a:t>
            </a:r>
            <a:r>
              <a:rPr lang="en-US" sz="2400" dirty="0"/>
              <a:t>?</a:t>
            </a:r>
            <a:endParaRPr lang="en-US" sz="2400" b="1" i="1" dirty="0"/>
          </a:p>
        </p:txBody>
      </p:sp>
      <p:pic>
        <p:nvPicPr>
          <p:cNvPr id="5" name="Picture 4" descr="Una ferrovia che si estende nel deserto">
            <a:extLst>
              <a:ext uri="{FF2B5EF4-FFF2-40B4-BE49-F238E27FC236}">
                <a16:creationId xmlns:a16="http://schemas.microsoft.com/office/drawing/2014/main" id="{1F67BB26-92C9-58AE-7FA7-D4E84B45AF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2775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0D5C738-8340-E3A5-8656-BFBF2B67CDC3}"/>
              </a:ext>
            </a:extLst>
          </p:cNvPr>
          <p:cNvSpPr>
            <a:spLocks noGrp="1"/>
          </p:cNvSpPr>
          <p:nvPr>
            <p:ph type="title"/>
          </p:nvPr>
        </p:nvSpPr>
        <p:spPr>
          <a:xfrm>
            <a:off x="1043631" y="809898"/>
            <a:ext cx="10173010" cy="1554480"/>
          </a:xfrm>
        </p:spPr>
        <p:txBody>
          <a:bodyPr anchor="ctr">
            <a:normAutofit/>
          </a:bodyPr>
          <a:lstStyle/>
          <a:p>
            <a:pPr algn="ct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b="1" kern="100" dirty="0" err="1">
                <a:effectLst/>
                <a:latin typeface="Calibri" panose="020F0502020204030204" pitchFamily="34" charset="0"/>
                <a:ea typeface="Calibri" panose="020F0502020204030204" pitchFamily="34" charset="0"/>
                <a:cs typeface="Times New Roman" panose="02020603050405020304" pitchFamily="18" charset="0"/>
              </a:rPr>
              <a:t>Ripensare</a:t>
            </a:r>
            <a:r>
              <a:rPr lang="en-US" sz="3000" b="1" kern="100" dirty="0">
                <a:latin typeface="Calibri" panose="020F0502020204030204" pitchFamily="34" charset="0"/>
                <a:ea typeface="Calibri" panose="020F0502020204030204" pitchFamily="34" charset="0"/>
                <a:cs typeface="Times New Roman" panose="02020603050405020304" pitchFamily="18" charset="0"/>
              </a:rPr>
              <a:t> e </a:t>
            </a:r>
            <a:r>
              <a:rPr lang="en-US" sz="3000" b="1" kern="100" dirty="0" err="1">
                <a:effectLst/>
                <a:latin typeface="Calibri" panose="020F0502020204030204" pitchFamily="34" charset="0"/>
                <a:ea typeface="Calibri" panose="020F0502020204030204" pitchFamily="34" charset="0"/>
                <a:cs typeface="Times New Roman" panose="02020603050405020304" pitchFamily="18" charset="0"/>
              </a:rPr>
              <a:t>riordinare</a:t>
            </a: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b="1" kern="100" dirty="0" err="1">
                <a:effectLst/>
                <a:latin typeface="Calibri" panose="020F0502020204030204" pitchFamily="34" charset="0"/>
                <a:ea typeface="Calibri" panose="020F0502020204030204" pitchFamily="34" charset="0"/>
                <a:cs typeface="Times New Roman" panose="02020603050405020304" pitchFamily="18" charset="0"/>
              </a:rPr>
              <a:t>l'ordine</a:t>
            </a: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b="1" kern="100" dirty="0" err="1">
                <a:effectLst/>
                <a:latin typeface="Calibri" panose="020F0502020204030204" pitchFamily="34" charset="0"/>
                <a:ea typeface="Calibri" panose="020F0502020204030204" pitchFamily="34" charset="0"/>
                <a:cs typeface="Times New Roman" panose="02020603050405020304" pitchFamily="18" charset="0"/>
              </a:rPr>
              <a:t>mondiale</a:t>
            </a:r>
            <a:endParaRPr lang="it-FR" sz="3000" b="1"/>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EEF0D9FA-95D1-947D-B5CE-29337939EEBA}"/>
              </a:ext>
            </a:extLst>
          </p:cNvPr>
          <p:cNvGraphicFramePr>
            <a:graphicFrameLocks noGrp="1"/>
          </p:cNvGraphicFramePr>
          <p:nvPr>
            <p:ph idx="1"/>
            <p:extLst>
              <p:ext uri="{D42A27DB-BD31-4B8C-83A1-F6EECF244321}">
                <p14:modId xmlns:p14="http://schemas.microsoft.com/office/powerpoint/2010/main" val="155242570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1699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167E1B7-A45A-AB07-2F6D-35E026401E96}"/>
              </a:ext>
            </a:extLst>
          </p:cNvPr>
          <p:cNvSpPr>
            <a:spLocks noGrp="1"/>
          </p:cNvSpPr>
          <p:nvPr>
            <p:ph type="title"/>
          </p:nvPr>
        </p:nvSpPr>
        <p:spPr>
          <a:xfrm>
            <a:off x="1043631" y="809898"/>
            <a:ext cx="9942716" cy="1554480"/>
          </a:xfrm>
        </p:spPr>
        <p:txBody>
          <a:bodyPr anchor="ctr">
            <a:normAutofit/>
          </a:bodyPr>
          <a:lstStyle/>
          <a:p>
            <a:pPr algn="ctr"/>
            <a:r>
              <a:rPr lang="en-GB" sz="2400" b="1" dirty="0" err="1"/>
              <a:t>Riordinare</a:t>
            </a:r>
            <a:r>
              <a:rPr lang="en-GB" sz="2400" b="1" dirty="0"/>
              <a:t> il </a:t>
            </a:r>
            <a:r>
              <a:rPr lang="en-GB" sz="2400" b="1" dirty="0" err="1"/>
              <a:t>sistema</a:t>
            </a:r>
            <a:r>
              <a:rPr lang="en-GB" sz="2400" b="1" dirty="0"/>
              <a:t> </a:t>
            </a:r>
            <a:r>
              <a:rPr lang="en-GB" sz="2400" b="1" dirty="0" err="1"/>
              <a:t>internazionale</a:t>
            </a:r>
            <a:r>
              <a:rPr lang="en-GB" sz="2400" b="1" dirty="0"/>
              <a:t>: </a:t>
            </a:r>
            <a:r>
              <a:rPr lang="en-GB" sz="2400" b="1" dirty="0" err="1"/>
              <a:t>Definire</a:t>
            </a:r>
            <a:r>
              <a:rPr lang="en-GB" sz="2400" b="1" dirty="0"/>
              <a:t> la "</a:t>
            </a:r>
            <a:r>
              <a:rPr lang="en-GB" sz="2400" b="1" dirty="0" err="1"/>
              <a:t>colpa</a:t>
            </a:r>
            <a:r>
              <a:rPr lang="en-GB" sz="2400" b="1" dirty="0"/>
              <a:t>", </a:t>
            </a:r>
            <a:r>
              <a:rPr lang="en-GB" sz="2400" b="1" dirty="0" err="1"/>
              <a:t>punire</a:t>
            </a:r>
            <a:r>
              <a:rPr lang="en-GB" sz="2400" b="1" dirty="0"/>
              <a:t> </a:t>
            </a:r>
            <a:r>
              <a:rPr lang="en-GB" sz="2400" b="1" dirty="0" err="1"/>
              <a:t>i</a:t>
            </a:r>
            <a:r>
              <a:rPr lang="en-GB" sz="2400" b="1" dirty="0"/>
              <a:t> </a:t>
            </a:r>
            <a:r>
              <a:rPr lang="en-GB" sz="2400" b="1" dirty="0" err="1"/>
              <a:t>colpevoli</a:t>
            </a:r>
            <a:r>
              <a:rPr lang="en-GB" sz="2400" b="1" dirty="0"/>
              <a:t>, </a:t>
            </a:r>
            <a:r>
              <a:rPr lang="en-GB" sz="2400" b="1" dirty="0" err="1"/>
              <a:t>prevenire</a:t>
            </a:r>
            <a:r>
              <a:rPr lang="en-GB" sz="2400" b="1" dirty="0"/>
              <a:t> le </a:t>
            </a:r>
            <a:r>
              <a:rPr lang="en-GB" sz="2400" b="1" dirty="0" err="1"/>
              <a:t>aggressioni</a:t>
            </a:r>
            <a:r>
              <a:rPr lang="en-GB" sz="2400" b="1" dirty="0"/>
              <a:t> future: </a:t>
            </a:r>
            <a:r>
              <a:rPr lang="en-GB" sz="2400" b="1" dirty="0" err="1"/>
              <a:t>indebolire</a:t>
            </a:r>
            <a:r>
              <a:rPr lang="en-GB" sz="2400" b="1" dirty="0"/>
              <a:t> la Germania.</a:t>
            </a:r>
            <a:endParaRPr lang="en-IE" sz="2400" b="1" dirty="0">
              <a:latin typeface="+mn-lt"/>
            </a:endParaRPr>
          </a:p>
        </p:txBody>
      </p:sp>
      <p:sp>
        <p:nvSpPr>
          <p:cNvPr id="3" name="Segnaposto contenuto 2">
            <a:extLst>
              <a:ext uri="{FF2B5EF4-FFF2-40B4-BE49-F238E27FC236}">
                <a16:creationId xmlns:a16="http://schemas.microsoft.com/office/drawing/2014/main" id="{7493DE50-4896-DAD2-4EC4-5FDE0309006E}"/>
              </a:ext>
            </a:extLst>
          </p:cNvPr>
          <p:cNvSpPr>
            <a:spLocks noGrp="1"/>
          </p:cNvSpPr>
          <p:nvPr>
            <p:ph idx="1"/>
          </p:nvPr>
        </p:nvSpPr>
        <p:spPr>
          <a:xfrm>
            <a:off x="1045028" y="3017522"/>
            <a:ext cx="9941319" cy="3124658"/>
          </a:xfrm>
        </p:spPr>
        <p:txBody>
          <a:bodyPr anchor="ctr">
            <a:normAutofit/>
          </a:bodyPr>
          <a:lstStyle/>
          <a:p>
            <a:r>
              <a:rPr lang="en-GB" sz="2200" dirty="0" err="1"/>
              <a:t>Perdite</a:t>
            </a:r>
            <a:r>
              <a:rPr lang="en-GB" sz="2200" dirty="0"/>
              <a:t> </a:t>
            </a:r>
            <a:r>
              <a:rPr lang="en-GB" sz="2200" dirty="0" err="1"/>
              <a:t>territoriali</a:t>
            </a:r>
            <a:r>
              <a:rPr lang="en-GB" sz="2200" dirty="0"/>
              <a:t> e di </a:t>
            </a:r>
            <a:r>
              <a:rPr lang="en-GB" sz="2200" dirty="0" err="1"/>
              <a:t>popolazione</a:t>
            </a:r>
            <a:r>
              <a:rPr lang="en-GB" sz="2200" dirty="0"/>
              <a:t> (10/15% in </a:t>
            </a:r>
            <a:r>
              <a:rPr lang="en-GB" sz="2200" dirty="0" err="1"/>
              <a:t>totale</a:t>
            </a:r>
            <a:r>
              <a:rPr lang="en-GB" sz="2200" dirty="0"/>
              <a:t>)</a:t>
            </a:r>
          </a:p>
          <a:p>
            <a:endParaRPr lang="en-GB" sz="2200" dirty="0"/>
          </a:p>
          <a:p>
            <a:r>
              <a:rPr lang="en-GB" sz="2200" dirty="0"/>
              <a:t>Perdita di </a:t>
            </a:r>
            <a:r>
              <a:rPr lang="en-GB" sz="2200" dirty="0" err="1"/>
              <a:t>impero</a:t>
            </a:r>
            <a:r>
              <a:rPr lang="en-GB" sz="2200" dirty="0"/>
              <a:t>/</a:t>
            </a:r>
            <a:r>
              <a:rPr lang="en-GB" sz="2200" dirty="0" err="1"/>
              <a:t>colonie</a:t>
            </a:r>
            <a:r>
              <a:rPr lang="en-GB" sz="2200" dirty="0"/>
              <a:t> </a:t>
            </a:r>
            <a:r>
              <a:rPr lang="en-GB" sz="2200" dirty="0" err="1"/>
              <a:t>d'oltremare</a:t>
            </a:r>
            <a:endParaRPr lang="en-GB" sz="2200" dirty="0"/>
          </a:p>
          <a:p>
            <a:endParaRPr lang="en-GB" sz="2200" dirty="0"/>
          </a:p>
          <a:p>
            <a:r>
              <a:rPr lang="en-GB" sz="2200" dirty="0" err="1"/>
              <a:t>Disarmo</a:t>
            </a:r>
            <a:r>
              <a:rPr lang="en-GB" sz="2200" dirty="0"/>
              <a:t> e </a:t>
            </a:r>
            <a:r>
              <a:rPr lang="en-GB" sz="2200" dirty="0" err="1"/>
              <a:t>restrizioni</a:t>
            </a:r>
            <a:r>
              <a:rPr lang="en-GB" sz="2200" dirty="0"/>
              <a:t> </a:t>
            </a:r>
            <a:r>
              <a:rPr lang="en-GB" sz="2200" dirty="0" err="1"/>
              <a:t>militari</a:t>
            </a:r>
            <a:endParaRPr lang="en-GB" sz="2200" dirty="0"/>
          </a:p>
          <a:p>
            <a:endParaRPr lang="en-GB" sz="2200" dirty="0"/>
          </a:p>
          <a:p>
            <a:r>
              <a:rPr lang="en-GB" sz="2200" dirty="0" err="1"/>
              <a:t>Riparazioni</a:t>
            </a:r>
            <a:endParaRPr lang="it-FR" sz="22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61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302AC33-2337-B0A6-57CD-8E1A34D0E309}"/>
              </a:ext>
            </a:extLst>
          </p:cNvPr>
          <p:cNvSpPr>
            <a:spLocks noGrp="1"/>
          </p:cNvSpPr>
          <p:nvPr>
            <p:ph type="title" idx="4294967295"/>
          </p:nvPr>
        </p:nvSpPr>
        <p:spPr>
          <a:xfrm>
            <a:off x="630936" y="640080"/>
            <a:ext cx="4818888" cy="1481328"/>
          </a:xfrm>
        </p:spPr>
        <p:txBody>
          <a:bodyPr vert="horz" lIns="91440" tIns="45720" rIns="91440" bIns="45720" rtlCol="0" anchor="b">
            <a:normAutofit/>
          </a:bodyPr>
          <a:lstStyle/>
          <a:p>
            <a:r>
              <a:rPr lang="en-US" sz="3000" b="1" kern="1200">
                <a:solidFill>
                  <a:schemeClr val="tx1"/>
                </a:solidFill>
                <a:latin typeface="+mj-lt"/>
                <a:ea typeface="+mj-ea"/>
                <a:cs typeface="+mj-cs"/>
              </a:rPr>
              <a:t>“Clausola di colpevolezza”, Trattato di Versailles 1919</a:t>
            </a:r>
          </a:p>
        </p:txBody>
      </p:sp>
      <p:sp>
        <p:nvSpPr>
          <p:cNvPr id="1024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6F8AB8-79CA-4B18-6395-111260681BD5}"/>
              </a:ext>
            </a:extLst>
          </p:cNvPr>
          <p:cNvSpPr txBox="1"/>
          <p:nvPr/>
        </p:nvSpPr>
        <p:spPr>
          <a:xfrm>
            <a:off x="630936" y="2660904"/>
            <a:ext cx="4818888" cy="3547872"/>
          </a:xfrm>
          <a:prstGeom prst="rect">
            <a:avLst/>
          </a:prstGeom>
        </p:spPr>
        <p:txBody>
          <a:bodyPr vert="horz" lIns="91440" tIns="45720" rIns="91440" bIns="45720" rtlCol="0" anchor="t">
            <a:normAutofit/>
          </a:bodyPr>
          <a:lstStyle/>
          <a:p>
            <a:pPr algn="ctr">
              <a:lnSpc>
                <a:spcPct val="90000"/>
              </a:lnSpc>
              <a:spcAft>
                <a:spcPts val="600"/>
              </a:spcAft>
            </a:pPr>
            <a:r>
              <a:rPr lang="en-US" sz="2200" dirty="0"/>
              <a:t>"I </a:t>
            </a:r>
            <a:r>
              <a:rPr lang="en-US" sz="2200" dirty="0" err="1"/>
              <a:t>Governi</a:t>
            </a:r>
            <a:r>
              <a:rPr lang="en-US" sz="2200" dirty="0"/>
              <a:t> </a:t>
            </a:r>
            <a:r>
              <a:rPr lang="en-US" sz="2200" dirty="0" err="1"/>
              <a:t>alleati</a:t>
            </a:r>
            <a:r>
              <a:rPr lang="en-US" sz="2200" dirty="0"/>
              <a:t> e </a:t>
            </a:r>
            <a:r>
              <a:rPr lang="en-US" sz="2200" dirty="0" err="1"/>
              <a:t>associati</a:t>
            </a:r>
            <a:r>
              <a:rPr lang="en-US" sz="2200" dirty="0"/>
              <a:t> </a:t>
            </a:r>
            <a:r>
              <a:rPr lang="en-US" sz="2200" dirty="0" err="1"/>
              <a:t>affermano</a:t>
            </a:r>
            <a:r>
              <a:rPr lang="en-US" sz="2200" dirty="0"/>
              <a:t> e la Germania </a:t>
            </a:r>
            <a:r>
              <a:rPr lang="en-US" sz="2200" dirty="0" err="1"/>
              <a:t>accetta</a:t>
            </a:r>
            <a:r>
              <a:rPr lang="en-US" sz="2200" dirty="0"/>
              <a:t> la </a:t>
            </a:r>
            <a:r>
              <a:rPr lang="en-US" sz="2200" dirty="0" err="1"/>
              <a:t>responsabilità</a:t>
            </a:r>
            <a:r>
              <a:rPr lang="en-US" sz="2200" dirty="0"/>
              <a:t> </a:t>
            </a:r>
            <a:r>
              <a:rPr lang="en-US" sz="2200" dirty="0" err="1"/>
              <a:t>della</a:t>
            </a:r>
            <a:r>
              <a:rPr lang="en-US" sz="2200" dirty="0"/>
              <a:t> Germania e </a:t>
            </a:r>
            <a:r>
              <a:rPr lang="en-US" sz="2200" dirty="0" err="1"/>
              <a:t>dei</a:t>
            </a:r>
            <a:r>
              <a:rPr lang="en-US" sz="2200" dirty="0"/>
              <a:t> </a:t>
            </a:r>
            <a:r>
              <a:rPr lang="en-US" sz="2200" dirty="0" err="1"/>
              <a:t>suoi</a:t>
            </a:r>
            <a:r>
              <a:rPr lang="en-US" sz="2200" dirty="0"/>
              <a:t> </a:t>
            </a:r>
            <a:r>
              <a:rPr lang="en-US" sz="2200" dirty="0" err="1"/>
              <a:t>alleati</a:t>
            </a:r>
            <a:r>
              <a:rPr lang="en-US" sz="2200" dirty="0"/>
              <a:t> per aver </a:t>
            </a:r>
            <a:r>
              <a:rPr lang="en-US" sz="2200" dirty="0" err="1"/>
              <a:t>causato</a:t>
            </a:r>
            <a:r>
              <a:rPr lang="en-US" sz="2200" dirty="0"/>
              <a:t> </a:t>
            </a:r>
            <a:r>
              <a:rPr lang="en-US" sz="2200" dirty="0" err="1"/>
              <a:t>tutte</a:t>
            </a:r>
            <a:r>
              <a:rPr lang="en-US" sz="2200" dirty="0"/>
              <a:t> le </a:t>
            </a:r>
            <a:r>
              <a:rPr lang="en-US" sz="2200" dirty="0" err="1"/>
              <a:t>perdite</a:t>
            </a:r>
            <a:r>
              <a:rPr lang="en-US" sz="2200" dirty="0"/>
              <a:t> e </a:t>
            </a:r>
            <a:r>
              <a:rPr lang="en-US" sz="2200" dirty="0" err="1"/>
              <a:t>i</a:t>
            </a:r>
            <a:r>
              <a:rPr lang="en-US" sz="2200" dirty="0"/>
              <a:t> </a:t>
            </a:r>
            <a:r>
              <a:rPr lang="en-US" sz="2200" dirty="0" err="1"/>
              <a:t>danni</a:t>
            </a:r>
            <a:r>
              <a:rPr lang="en-US" sz="2200" dirty="0"/>
              <a:t> a cui </a:t>
            </a:r>
            <a:r>
              <a:rPr lang="en-US" sz="2200" dirty="0" err="1"/>
              <a:t>i</a:t>
            </a:r>
            <a:r>
              <a:rPr lang="en-US" sz="2200" dirty="0"/>
              <a:t> </a:t>
            </a:r>
            <a:r>
              <a:rPr lang="en-US" sz="2200" dirty="0" err="1"/>
              <a:t>Governi</a:t>
            </a:r>
            <a:r>
              <a:rPr lang="en-US" sz="2200" dirty="0"/>
              <a:t> </a:t>
            </a:r>
            <a:r>
              <a:rPr lang="en-US" sz="2200" dirty="0" err="1"/>
              <a:t>alleati</a:t>
            </a:r>
            <a:r>
              <a:rPr lang="en-US" sz="2200" dirty="0"/>
              <a:t> e </a:t>
            </a:r>
            <a:r>
              <a:rPr lang="en-US" sz="2200" dirty="0" err="1"/>
              <a:t>associati</a:t>
            </a:r>
            <a:r>
              <a:rPr lang="en-US" sz="2200" dirty="0"/>
              <a:t> e </a:t>
            </a:r>
            <a:r>
              <a:rPr lang="en-US" sz="2200" dirty="0" err="1"/>
              <a:t>i</a:t>
            </a:r>
            <a:r>
              <a:rPr lang="en-US" sz="2200" dirty="0"/>
              <a:t> </a:t>
            </a:r>
            <a:r>
              <a:rPr lang="en-US" sz="2200" dirty="0" err="1"/>
              <a:t>loro</a:t>
            </a:r>
            <a:r>
              <a:rPr lang="en-US" sz="2200" dirty="0"/>
              <a:t> </a:t>
            </a:r>
            <a:r>
              <a:rPr lang="en-US" sz="2200" dirty="0" err="1"/>
              <a:t>cittadini</a:t>
            </a:r>
            <a:r>
              <a:rPr lang="en-US" sz="2200" dirty="0"/>
              <a:t> </a:t>
            </a:r>
            <a:r>
              <a:rPr lang="en-US" sz="2200" dirty="0" err="1"/>
              <a:t>sono</a:t>
            </a:r>
            <a:r>
              <a:rPr lang="en-US" sz="2200" dirty="0"/>
              <a:t> </a:t>
            </a:r>
            <a:r>
              <a:rPr lang="en-US" sz="2200" dirty="0" err="1"/>
              <a:t>stati</a:t>
            </a:r>
            <a:r>
              <a:rPr lang="en-US" sz="2200" dirty="0"/>
              <a:t> </a:t>
            </a:r>
            <a:r>
              <a:rPr lang="en-US" sz="2200" dirty="0" err="1"/>
              <a:t>sottoposti</a:t>
            </a:r>
            <a:r>
              <a:rPr lang="en-US" sz="2200" dirty="0"/>
              <a:t> come </a:t>
            </a:r>
            <a:r>
              <a:rPr lang="en-US" sz="2200" dirty="0" err="1"/>
              <a:t>conseguenza</a:t>
            </a:r>
            <a:r>
              <a:rPr lang="en-US" sz="2200" dirty="0"/>
              <a:t> </a:t>
            </a:r>
            <a:r>
              <a:rPr lang="en-US" sz="2200" dirty="0" err="1"/>
              <a:t>della</a:t>
            </a:r>
            <a:r>
              <a:rPr lang="en-US" sz="2200" dirty="0"/>
              <a:t> </a:t>
            </a:r>
            <a:r>
              <a:rPr lang="en-US" sz="2200" dirty="0" err="1"/>
              <a:t>guerra</a:t>
            </a:r>
            <a:r>
              <a:rPr lang="en-US" sz="2200" dirty="0"/>
              <a:t> </a:t>
            </a:r>
            <a:r>
              <a:rPr lang="en-US" sz="2200" dirty="0" err="1"/>
              <a:t>imposta</a:t>
            </a:r>
            <a:r>
              <a:rPr lang="en-US" sz="2200" dirty="0"/>
              <a:t> </a:t>
            </a:r>
            <a:r>
              <a:rPr lang="en-US" sz="2200" dirty="0" err="1"/>
              <a:t>loro</a:t>
            </a:r>
            <a:r>
              <a:rPr lang="en-US" sz="2200" dirty="0"/>
              <a:t> </a:t>
            </a:r>
            <a:r>
              <a:rPr lang="en-US" sz="2200" dirty="0" err="1"/>
              <a:t>dall'aggressione</a:t>
            </a:r>
            <a:r>
              <a:rPr lang="en-US" sz="2200" dirty="0"/>
              <a:t> </a:t>
            </a:r>
            <a:r>
              <a:rPr lang="en-US" sz="2200" dirty="0" err="1"/>
              <a:t>della</a:t>
            </a:r>
            <a:r>
              <a:rPr lang="en-US" sz="2200" dirty="0"/>
              <a:t> Germania e </a:t>
            </a:r>
            <a:r>
              <a:rPr lang="en-US" sz="2200" dirty="0" err="1"/>
              <a:t>dei</a:t>
            </a:r>
            <a:r>
              <a:rPr lang="en-US" sz="2200" dirty="0"/>
              <a:t> </a:t>
            </a:r>
            <a:r>
              <a:rPr lang="en-US" sz="2200" dirty="0" err="1"/>
              <a:t>suoi</a:t>
            </a:r>
            <a:r>
              <a:rPr lang="en-US" sz="2200" dirty="0"/>
              <a:t> </a:t>
            </a:r>
            <a:r>
              <a:rPr lang="en-US" sz="2200" dirty="0" err="1"/>
              <a:t>alleati</a:t>
            </a:r>
            <a:r>
              <a:rPr lang="en-US" sz="2200" dirty="0"/>
              <a:t>".</a:t>
            </a:r>
          </a:p>
        </p:txBody>
      </p:sp>
      <p:pic>
        <p:nvPicPr>
          <p:cNvPr id="10242" name="Picture 2" descr="Les Conséquences économiques de la paix — Wikipédia">
            <a:extLst>
              <a:ext uri="{FF2B5EF4-FFF2-40B4-BE49-F238E27FC236}">
                <a16:creationId xmlns:a16="http://schemas.microsoft.com/office/drawing/2014/main" id="{4CEF436F-EF6F-D577-8CF7-2EE813BA28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113346" y="640080"/>
            <a:ext cx="3430371" cy="557784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01A964F5-F1F0-DDF4-58C9-E601D016EE77}"/>
              </a:ext>
            </a:extLst>
          </p:cNvPr>
          <p:cNvSpPr txBox="1"/>
          <p:nvPr/>
        </p:nvSpPr>
        <p:spPr>
          <a:xfrm>
            <a:off x="234176" y="2040673"/>
            <a:ext cx="5861824" cy="4627755"/>
          </a:xfrm>
          <a:prstGeom prst="rect">
            <a:avLst/>
          </a:prstGeom>
        </p:spPr>
        <p:txBody>
          <a:bodyPr vert="horz" lIns="91440" tIns="45720" rIns="91440" bIns="45720" rtlCol="0">
            <a:noAutofit/>
          </a:bodyPr>
          <a:lstStyle/>
          <a:p>
            <a:pPr algn="ctr">
              <a:lnSpc>
                <a:spcPct val="90000"/>
              </a:lnSpc>
              <a:spcAft>
                <a:spcPts val="600"/>
              </a:spcAft>
            </a:pPr>
            <a:endParaRPr lang="en-US" sz="2800" dirty="0"/>
          </a:p>
        </p:txBody>
      </p:sp>
    </p:spTree>
    <p:extLst>
      <p:ext uri="{BB962C8B-B14F-4D97-AF65-F5344CB8AC3E}">
        <p14:creationId xmlns:p14="http://schemas.microsoft.com/office/powerpoint/2010/main" val="197966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1" name="Rectangle 92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6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Rectangle 923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BF8B4AEC-1B1B-8E29-ED60-1C1D88CCCA9D}"/>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851378" y="643467"/>
            <a:ext cx="848924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1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p:cNvSpPr>
            <a:spLocks noGrp="1"/>
          </p:cNvSpPr>
          <p:nvPr>
            <p:ph type="title"/>
          </p:nvPr>
        </p:nvSpPr>
        <p:spPr>
          <a:xfrm>
            <a:off x="466722" y="1648398"/>
            <a:ext cx="3201366" cy="3387497"/>
          </a:xfrm>
        </p:spPr>
        <p:txBody>
          <a:bodyPr anchor="b">
            <a:normAutofit fontScale="90000"/>
          </a:bodyPr>
          <a:lstStyle/>
          <a:p>
            <a:pPr algn="r"/>
            <a:br>
              <a:rPr lang="en-US" sz="2800" dirty="0">
                <a:solidFill>
                  <a:srgbClr val="FFFFFF"/>
                </a:solidFill>
              </a:rPr>
            </a:br>
            <a:br>
              <a:rPr lang="en-US" sz="2800" dirty="0">
                <a:solidFill>
                  <a:srgbClr val="FFFFFF"/>
                </a:solidFill>
              </a:rPr>
            </a:br>
            <a:br>
              <a:rPr lang="en-US" sz="2800" dirty="0">
                <a:solidFill>
                  <a:srgbClr val="FFFFFF"/>
                </a:solidFill>
              </a:rPr>
            </a:br>
            <a:r>
              <a:rPr lang="en-US" sz="2800" dirty="0" err="1">
                <a:solidFill>
                  <a:srgbClr val="FFFFFF"/>
                </a:solidFill>
              </a:rPr>
              <a:t>Perché</a:t>
            </a:r>
            <a:r>
              <a:rPr lang="en-US" sz="2800" dirty="0">
                <a:solidFill>
                  <a:srgbClr val="FFFFFF"/>
                </a:solidFill>
              </a:rPr>
              <a:t> la Prima </a:t>
            </a:r>
            <a:r>
              <a:rPr lang="en-US" sz="2800" dirty="0" err="1">
                <a:solidFill>
                  <a:srgbClr val="FFFFFF"/>
                </a:solidFill>
              </a:rPr>
              <a:t>guerra</a:t>
            </a:r>
            <a:r>
              <a:rPr lang="en-US" sz="2800" dirty="0">
                <a:solidFill>
                  <a:srgbClr val="FFFFFF"/>
                </a:solidFill>
              </a:rPr>
              <a:t> </a:t>
            </a:r>
            <a:r>
              <a:rPr lang="en-US" sz="2800" dirty="0" err="1">
                <a:solidFill>
                  <a:srgbClr val="FFFFFF"/>
                </a:solidFill>
              </a:rPr>
              <a:t>mondiale</a:t>
            </a:r>
            <a:r>
              <a:rPr lang="en-US" sz="2800" dirty="0">
                <a:solidFill>
                  <a:srgbClr val="FFFFFF"/>
                </a:solidFill>
              </a:rPr>
              <a:t> </a:t>
            </a:r>
            <a:r>
              <a:rPr lang="en-US" sz="2800" dirty="0" err="1">
                <a:solidFill>
                  <a:srgbClr val="FFFFFF"/>
                </a:solidFill>
              </a:rPr>
              <a:t>è</a:t>
            </a:r>
            <a:r>
              <a:rPr lang="en-US" sz="2800" dirty="0">
                <a:solidFill>
                  <a:srgbClr val="FFFFFF"/>
                </a:solidFill>
              </a:rPr>
              <a:t> </a:t>
            </a:r>
            <a:r>
              <a:rPr lang="en-US" sz="2800" dirty="0" err="1">
                <a:solidFill>
                  <a:srgbClr val="FFFFFF"/>
                </a:solidFill>
              </a:rPr>
              <a:t>stata</a:t>
            </a:r>
            <a:r>
              <a:rPr lang="en-US" sz="2800" dirty="0">
                <a:solidFill>
                  <a:srgbClr val="FFFFFF"/>
                </a:solidFill>
              </a:rPr>
              <a:t> </a:t>
            </a:r>
            <a:r>
              <a:rPr lang="en-US" sz="2800" dirty="0" err="1">
                <a:solidFill>
                  <a:srgbClr val="FFFFFF"/>
                </a:solidFill>
              </a:rPr>
              <a:t>così</a:t>
            </a:r>
            <a:r>
              <a:rPr lang="en-US" sz="2800" dirty="0">
                <a:solidFill>
                  <a:srgbClr val="FFFFFF"/>
                </a:solidFill>
              </a:rPr>
              <a:t> </a:t>
            </a:r>
            <a:r>
              <a:rPr lang="en-US" sz="2800" dirty="0" err="1">
                <a:solidFill>
                  <a:srgbClr val="FFFFFF"/>
                </a:solidFill>
              </a:rPr>
              <a:t>importante</a:t>
            </a:r>
            <a:r>
              <a:rPr lang="en-US" sz="2800" dirty="0">
                <a:solidFill>
                  <a:srgbClr val="FFFFFF"/>
                </a:solidFill>
              </a:rPr>
              <a:t>?</a:t>
            </a:r>
            <a:br>
              <a:rPr lang="en-US" sz="2800" dirty="0">
                <a:solidFill>
                  <a:srgbClr val="FFFFFF"/>
                </a:solidFill>
              </a:rPr>
            </a:br>
            <a:br>
              <a:rPr lang="en-US" sz="2800" dirty="0">
                <a:solidFill>
                  <a:srgbClr val="FFFFFF"/>
                </a:solidFill>
              </a:rPr>
            </a:br>
            <a:r>
              <a:rPr lang="en-US" sz="2800" dirty="0">
                <a:solidFill>
                  <a:srgbClr val="FFFFFF"/>
                </a:solidFill>
              </a:rPr>
              <a:t> </a:t>
            </a:r>
            <a:r>
              <a:rPr lang="en-US" sz="2800" dirty="0" err="1">
                <a:solidFill>
                  <a:srgbClr val="FFFFFF"/>
                </a:solidFill>
              </a:rPr>
              <a:t>Quali</a:t>
            </a:r>
            <a:r>
              <a:rPr lang="en-US" sz="2800" dirty="0">
                <a:solidFill>
                  <a:srgbClr val="FFFFFF"/>
                </a:solidFill>
              </a:rPr>
              <a:t> </a:t>
            </a:r>
            <a:r>
              <a:rPr lang="en-US" sz="2800" dirty="0" err="1">
                <a:solidFill>
                  <a:srgbClr val="FFFFFF"/>
                </a:solidFill>
              </a:rPr>
              <a:t>sono</a:t>
            </a:r>
            <a:r>
              <a:rPr lang="en-US" sz="2800" dirty="0">
                <a:solidFill>
                  <a:srgbClr val="FFFFFF"/>
                </a:solidFill>
              </a:rPr>
              <a:t> </a:t>
            </a:r>
            <a:r>
              <a:rPr lang="en-US" sz="2800" dirty="0" err="1">
                <a:solidFill>
                  <a:srgbClr val="FFFFFF"/>
                </a:solidFill>
              </a:rPr>
              <a:t>stati</a:t>
            </a:r>
            <a:r>
              <a:rPr lang="en-US" sz="2800" dirty="0">
                <a:solidFill>
                  <a:srgbClr val="FFFFFF"/>
                </a:solidFill>
              </a:rPr>
              <a:t> </a:t>
            </a:r>
            <a:r>
              <a:rPr lang="en-US" sz="2800" dirty="0" err="1">
                <a:solidFill>
                  <a:srgbClr val="FFFFFF"/>
                </a:solidFill>
              </a:rPr>
              <a:t>i</a:t>
            </a:r>
            <a:r>
              <a:rPr lang="en-US" sz="2800" dirty="0">
                <a:solidFill>
                  <a:srgbClr val="FFFFFF"/>
                </a:solidFill>
              </a:rPr>
              <a:t> </a:t>
            </a:r>
            <a:r>
              <a:rPr lang="en-US" sz="2800" dirty="0" err="1">
                <a:solidFill>
                  <a:srgbClr val="FFFFFF"/>
                </a:solidFill>
              </a:rPr>
              <a:t>suoi</a:t>
            </a:r>
            <a:r>
              <a:rPr lang="en-US" sz="2800" dirty="0">
                <a:solidFill>
                  <a:srgbClr val="FFFFFF"/>
                </a:solidFill>
              </a:rPr>
              <a:t> </a:t>
            </a:r>
            <a:r>
              <a:rPr lang="en-US" sz="2800" dirty="0" err="1">
                <a:solidFill>
                  <a:srgbClr val="FFFFFF"/>
                </a:solidFill>
              </a:rPr>
              <a:t>lasciti</a:t>
            </a:r>
            <a:r>
              <a:rPr lang="en-US" sz="2800" dirty="0">
                <a:solidFill>
                  <a:srgbClr val="FFFFFF"/>
                </a:solidFill>
              </a:rPr>
              <a:t> </a:t>
            </a:r>
            <a:r>
              <a:rPr lang="en-US" sz="2800" dirty="0" err="1">
                <a:solidFill>
                  <a:srgbClr val="FFFFFF"/>
                </a:solidFill>
              </a:rPr>
              <a:t>più</a:t>
            </a:r>
            <a:r>
              <a:rPr lang="en-US" sz="2800" dirty="0">
                <a:solidFill>
                  <a:srgbClr val="FFFFFF"/>
                </a:solidFill>
              </a:rPr>
              <a:t> </a:t>
            </a:r>
            <a:r>
              <a:rPr lang="en-US" sz="2800" dirty="0" err="1">
                <a:solidFill>
                  <a:srgbClr val="FFFFFF"/>
                </a:solidFill>
              </a:rPr>
              <a:t>importanti</a:t>
            </a:r>
            <a:r>
              <a:rPr lang="en-US" sz="2800" dirty="0">
                <a:solidFill>
                  <a:srgbClr val="FFFFFF"/>
                </a:solidFill>
              </a:rPr>
              <a:t>?</a:t>
            </a:r>
          </a:p>
        </p:txBody>
      </p:sp>
      <p:sp>
        <p:nvSpPr>
          <p:cNvPr id="2" name="Segnaposto contenuto 1"/>
          <p:cNvSpPr>
            <a:spLocks noGrp="1"/>
          </p:cNvSpPr>
          <p:nvPr>
            <p:ph idx="1"/>
          </p:nvPr>
        </p:nvSpPr>
        <p:spPr>
          <a:xfrm>
            <a:off x="4134810" y="649480"/>
            <a:ext cx="8309437" cy="5546047"/>
          </a:xfrm>
        </p:spPr>
        <p:txBody>
          <a:bodyPr anchor="ctr">
            <a:noAutofit/>
          </a:bodyPr>
          <a:lstStyle/>
          <a:p>
            <a:r>
              <a:rPr lang="en-US" sz="2000" dirty="0"/>
              <a:t>Quasi-</a:t>
            </a:r>
            <a:r>
              <a:rPr lang="en-US" sz="2000" dirty="0" err="1"/>
              <a:t>suicidio</a:t>
            </a:r>
            <a:r>
              <a:rPr lang="en-US" sz="2000" dirty="0"/>
              <a:t> </a:t>
            </a:r>
            <a:r>
              <a:rPr lang="en-US" sz="2000" dirty="0" err="1"/>
              <a:t>dell'Europa</a:t>
            </a:r>
            <a:r>
              <a:rPr lang="en-US" sz="2000" dirty="0"/>
              <a:t> e </a:t>
            </a:r>
            <a:r>
              <a:rPr lang="en-US" sz="2000" dirty="0" err="1"/>
              <a:t>trasformazione</a:t>
            </a:r>
            <a:r>
              <a:rPr lang="en-US" sz="2000" dirty="0"/>
              <a:t> </a:t>
            </a:r>
            <a:r>
              <a:rPr lang="en-US" sz="2000" dirty="0" err="1"/>
              <a:t>dell'equilibrio</a:t>
            </a:r>
            <a:r>
              <a:rPr lang="en-US" sz="2000" dirty="0"/>
              <a:t> </a:t>
            </a:r>
            <a:r>
              <a:rPr lang="en-US" sz="2000" dirty="0" err="1"/>
              <a:t>globale</a:t>
            </a:r>
            <a:r>
              <a:rPr lang="en-US" sz="2000" dirty="0"/>
              <a:t> di </a:t>
            </a:r>
            <a:r>
              <a:rPr lang="en-US" sz="2000" dirty="0" err="1"/>
              <a:t>potere</a:t>
            </a:r>
            <a:r>
              <a:rPr lang="en-US" sz="2000" dirty="0"/>
              <a:t>: </a:t>
            </a:r>
            <a:r>
              <a:rPr lang="en-US" sz="2000" dirty="0" err="1"/>
              <a:t>implosione</a:t>
            </a:r>
            <a:r>
              <a:rPr lang="en-US" sz="2000" dirty="0"/>
              <a:t> di quattro </a:t>
            </a:r>
            <a:r>
              <a:rPr lang="en-US" sz="2000" dirty="0" err="1"/>
              <a:t>imperi</a:t>
            </a:r>
            <a:r>
              <a:rPr lang="en-US" sz="2000" dirty="0"/>
              <a:t>; </a:t>
            </a:r>
            <a:r>
              <a:rPr lang="en-US" sz="2000" dirty="0" err="1"/>
              <a:t>trasformazione</a:t>
            </a:r>
            <a:r>
              <a:rPr lang="en-US" sz="2000" dirty="0"/>
              <a:t> </a:t>
            </a:r>
            <a:r>
              <a:rPr lang="en-US" sz="2000" dirty="0" err="1"/>
              <a:t>completa</a:t>
            </a:r>
            <a:r>
              <a:rPr lang="en-US" sz="2000" dirty="0"/>
              <a:t> </a:t>
            </a:r>
            <a:r>
              <a:rPr lang="en-US" sz="2000" dirty="0" err="1"/>
              <a:t>della</a:t>
            </a:r>
            <a:r>
              <a:rPr lang="en-US" sz="2000" dirty="0"/>
              <a:t> </a:t>
            </a:r>
            <a:r>
              <a:rPr lang="en-US" sz="2000" dirty="0" err="1"/>
              <a:t>mappa</a:t>
            </a:r>
            <a:r>
              <a:rPr lang="en-US" sz="2000" dirty="0"/>
              <a:t> </a:t>
            </a:r>
            <a:r>
              <a:rPr lang="en-US" sz="2000" dirty="0" err="1"/>
              <a:t>dell'Europa</a:t>
            </a:r>
            <a:r>
              <a:rPr lang="en-US" sz="2000" dirty="0"/>
              <a:t> + nuovo </a:t>
            </a:r>
            <a:r>
              <a:rPr lang="en-US" sz="2000" dirty="0" err="1"/>
              <a:t>sistema</a:t>
            </a:r>
            <a:r>
              <a:rPr lang="en-US" sz="2000" dirty="0"/>
              <a:t> di </a:t>
            </a:r>
            <a:r>
              <a:rPr lang="en-US" sz="2000" dirty="0" err="1"/>
              <a:t>mandati</a:t>
            </a:r>
            <a:endParaRPr lang="en-US" sz="2000" dirty="0"/>
          </a:p>
          <a:p>
            <a:endParaRPr lang="en-US" sz="2000" dirty="0"/>
          </a:p>
          <a:p>
            <a:r>
              <a:rPr lang="en-US" sz="2000" dirty="0" err="1"/>
              <a:t>Leninismo</a:t>
            </a:r>
            <a:r>
              <a:rPr lang="en-US" sz="2000" dirty="0"/>
              <a:t> vs. </a:t>
            </a:r>
            <a:r>
              <a:rPr lang="en-US" sz="2000" dirty="0" err="1"/>
              <a:t>liberismo</a:t>
            </a:r>
            <a:r>
              <a:rPr lang="en-US" sz="2000" dirty="0"/>
              <a:t> </a:t>
            </a:r>
            <a:r>
              <a:rPr lang="en-US" sz="2000" dirty="0" err="1"/>
              <a:t>wilsoniano</a:t>
            </a:r>
            <a:r>
              <a:rPr lang="en-US" sz="2000" dirty="0"/>
              <a:t>: </a:t>
            </a:r>
            <a:r>
              <a:rPr lang="en-US" sz="2000" dirty="0" err="1"/>
              <a:t>scontro</a:t>
            </a:r>
            <a:r>
              <a:rPr lang="en-US" sz="2000" dirty="0"/>
              <a:t> </a:t>
            </a:r>
            <a:r>
              <a:rPr lang="en-US" sz="2000" dirty="0" err="1"/>
              <a:t>tra</a:t>
            </a:r>
            <a:r>
              <a:rPr lang="en-US" sz="2000" dirty="0"/>
              <a:t> </a:t>
            </a:r>
            <a:r>
              <a:rPr lang="en-US" sz="2000" dirty="0" err="1"/>
              <a:t>internazionalismi</a:t>
            </a:r>
            <a:r>
              <a:rPr lang="en-US" sz="2000" dirty="0"/>
              <a:t>: il </a:t>
            </a:r>
            <a:r>
              <a:rPr lang="en-US" sz="2000" dirty="0" err="1"/>
              <a:t>potere</a:t>
            </a:r>
            <a:r>
              <a:rPr lang="en-US" sz="2000" dirty="0"/>
              <a:t> coincide con le </a:t>
            </a:r>
            <a:r>
              <a:rPr lang="en-US" sz="2000" dirty="0" err="1"/>
              <a:t>visioni</a:t>
            </a:r>
            <a:r>
              <a:rPr lang="en-US" sz="2000" dirty="0"/>
              <a:t>/</a:t>
            </a:r>
            <a:r>
              <a:rPr lang="en-US" sz="2000" dirty="0" err="1"/>
              <a:t>ideologie</a:t>
            </a:r>
            <a:endParaRPr lang="en-US" sz="2000" dirty="0"/>
          </a:p>
          <a:p>
            <a:endParaRPr lang="en-US" sz="2000" dirty="0"/>
          </a:p>
          <a:p>
            <a:r>
              <a:rPr lang="en-US" sz="2000" dirty="0"/>
              <a:t>Guerra </a:t>
            </a:r>
            <a:r>
              <a:rPr lang="en-US" sz="2000" dirty="0" err="1"/>
              <a:t>globale</a:t>
            </a:r>
            <a:r>
              <a:rPr lang="en-US" sz="2000" dirty="0"/>
              <a:t> (domini, </a:t>
            </a:r>
            <a:r>
              <a:rPr lang="en-US" sz="2000" dirty="0" err="1"/>
              <a:t>Impero</a:t>
            </a:r>
            <a:r>
              <a:rPr lang="en-US" sz="2000" dirty="0"/>
              <a:t> </a:t>
            </a:r>
            <a:r>
              <a:rPr lang="en-US" sz="2000" dirty="0" err="1"/>
              <a:t>Ottomano</a:t>
            </a:r>
            <a:r>
              <a:rPr lang="en-US" sz="2000" dirty="0"/>
              <a:t> e </a:t>
            </a:r>
            <a:r>
              <a:rPr lang="en-US" sz="2000" dirty="0" err="1"/>
              <a:t>Giappone</a:t>
            </a:r>
            <a:r>
              <a:rPr lang="en-US" sz="2000" dirty="0"/>
              <a:t>)</a:t>
            </a:r>
          </a:p>
          <a:p>
            <a:endParaRPr lang="en-US" sz="2000" dirty="0"/>
          </a:p>
          <a:p>
            <a:r>
              <a:rPr lang="en-US" sz="2000" dirty="0" err="1"/>
              <a:t>Mobilitazione</a:t>
            </a:r>
            <a:r>
              <a:rPr lang="en-US" sz="2000" dirty="0"/>
              <a:t> e </a:t>
            </a:r>
            <a:r>
              <a:rPr lang="en-US" sz="2000" dirty="0" err="1"/>
              <a:t>coinvolgimento</a:t>
            </a:r>
            <a:r>
              <a:rPr lang="en-US" sz="2000" dirty="0"/>
              <a:t> </a:t>
            </a:r>
            <a:r>
              <a:rPr lang="en-US" sz="2000" dirty="0" err="1"/>
              <a:t>dei</a:t>
            </a:r>
            <a:r>
              <a:rPr lang="en-US" sz="2000" dirty="0"/>
              <a:t> </a:t>
            </a:r>
            <a:r>
              <a:rPr lang="en-US" sz="2000" dirty="0" err="1"/>
              <a:t>civili</a:t>
            </a:r>
            <a:r>
              <a:rPr lang="en-US" sz="2000" dirty="0"/>
              <a:t>: </a:t>
            </a:r>
            <a:r>
              <a:rPr lang="en-US" sz="2000" dirty="0" err="1"/>
              <a:t>precedente</a:t>
            </a:r>
            <a:r>
              <a:rPr lang="en-US" sz="2000" dirty="0"/>
              <a:t> </a:t>
            </a:r>
            <a:r>
              <a:rPr lang="en-US" sz="2000" dirty="0" err="1"/>
              <a:t>della</a:t>
            </a:r>
            <a:r>
              <a:rPr lang="en-US" sz="2000" dirty="0"/>
              <a:t> </a:t>
            </a:r>
            <a:r>
              <a:rPr lang="en-US" sz="2000" dirty="0" err="1"/>
              <a:t>Seconda</a:t>
            </a:r>
            <a:r>
              <a:rPr lang="en-US" sz="2000" dirty="0"/>
              <a:t> Guerra Mondiale</a:t>
            </a:r>
          </a:p>
          <a:p>
            <a:endParaRPr lang="en-US" sz="2000" dirty="0"/>
          </a:p>
          <a:p>
            <a:r>
              <a:rPr lang="en-US" sz="2000" dirty="0" err="1"/>
              <a:t>Violenza</a:t>
            </a:r>
            <a:r>
              <a:rPr lang="en-US" sz="2000" dirty="0"/>
              <a:t>, "</a:t>
            </a:r>
            <a:r>
              <a:rPr lang="en-US" sz="2000" dirty="0" err="1"/>
              <a:t>razzializzazione</a:t>
            </a:r>
            <a:r>
              <a:rPr lang="en-US" sz="2000" dirty="0"/>
              <a:t>" del </a:t>
            </a:r>
            <a:r>
              <a:rPr lang="en-US" sz="2000" dirty="0" err="1"/>
              <a:t>nemico</a:t>
            </a:r>
            <a:r>
              <a:rPr lang="en-US" sz="2000" dirty="0"/>
              <a:t>, </a:t>
            </a:r>
            <a:r>
              <a:rPr lang="en-US" sz="2000" dirty="0" err="1"/>
              <a:t>radicalizzazione</a:t>
            </a:r>
            <a:r>
              <a:rPr lang="en-US" sz="2000" dirty="0"/>
              <a:t> </a:t>
            </a:r>
            <a:r>
              <a:rPr lang="en-US" sz="2000" dirty="0" err="1"/>
              <a:t>della</a:t>
            </a:r>
            <a:r>
              <a:rPr lang="en-US" sz="2000" dirty="0"/>
              <a:t> </a:t>
            </a:r>
            <a:r>
              <a:rPr lang="en-US" sz="2000" dirty="0" err="1"/>
              <a:t>politica</a:t>
            </a:r>
            <a:endParaRPr lang="en-US" sz="2000" dirty="0"/>
          </a:p>
          <a:p>
            <a:endParaRPr lang="en-US" sz="2000" dirty="0"/>
          </a:p>
          <a:p>
            <a:r>
              <a:rPr lang="en-US" sz="2000" dirty="0" err="1"/>
              <a:t>Eredità</a:t>
            </a:r>
            <a:r>
              <a:rPr lang="en-US" sz="2000" dirty="0"/>
              <a:t> </a:t>
            </a:r>
            <a:r>
              <a:rPr lang="en-US" sz="2000" dirty="0" err="1"/>
              <a:t>politica</a:t>
            </a:r>
            <a:r>
              <a:rPr lang="en-US" sz="2000" dirty="0"/>
              <a:t> (</a:t>
            </a:r>
            <a:r>
              <a:rPr lang="en-US" sz="2000" dirty="0" err="1"/>
              <a:t>ruolo</a:t>
            </a:r>
            <a:r>
              <a:rPr lang="en-US" sz="2000" dirty="0"/>
              <a:t> </a:t>
            </a:r>
            <a:r>
              <a:rPr lang="en-US" sz="2000" dirty="0" err="1"/>
              <a:t>postbellico</a:t>
            </a:r>
            <a:r>
              <a:rPr lang="en-US" sz="2000" dirty="0"/>
              <a:t> </a:t>
            </a:r>
            <a:r>
              <a:rPr lang="en-US" sz="2000" dirty="0" err="1"/>
              <a:t>dei</a:t>
            </a:r>
            <a:r>
              <a:rPr lang="en-US" sz="2000" dirty="0"/>
              <a:t> </a:t>
            </a:r>
            <a:r>
              <a:rPr lang="en-US" sz="2000" dirty="0" err="1"/>
              <a:t>combattenti</a:t>
            </a:r>
            <a:r>
              <a:rPr lang="en-US" sz="2000" dirty="0"/>
              <a:t> e "</a:t>
            </a:r>
            <a:r>
              <a:rPr lang="en-US" sz="2000" dirty="0" err="1"/>
              <a:t>generazione</a:t>
            </a:r>
            <a:r>
              <a:rPr lang="en-US" sz="2000" dirty="0"/>
              <a:t> del </a:t>
            </a:r>
            <a:r>
              <a:rPr lang="en-US" sz="2000" dirty="0" err="1"/>
              <a:t>fronte</a:t>
            </a:r>
            <a:r>
              <a:rPr lang="en-US" sz="2000" dirty="0"/>
              <a:t> 1914-18")</a:t>
            </a:r>
          </a:p>
        </p:txBody>
      </p:sp>
    </p:spTree>
    <p:extLst>
      <p:ext uri="{BB962C8B-B14F-4D97-AF65-F5344CB8AC3E}">
        <p14:creationId xmlns:p14="http://schemas.microsoft.com/office/powerpoint/2010/main" val="124442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321E4AB7-8957-9234-D03A-C114D59CD8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457200" y="457200"/>
            <a:ext cx="11277600" cy="5943600"/>
          </a:xfrm>
          <a:prstGeom prst="rect">
            <a:avLst/>
          </a:prstGeom>
        </p:spPr>
      </p:pic>
    </p:spTree>
    <p:extLst>
      <p:ext uri="{BB962C8B-B14F-4D97-AF65-F5344CB8AC3E}">
        <p14:creationId xmlns:p14="http://schemas.microsoft.com/office/powerpoint/2010/main" val="2360458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F54750B2-B581-F549-B1C9-6EAE81A9047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42500" y="1798801"/>
            <a:ext cx="7081347" cy="417337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461AC8C8-4143-0238-ED51-E0C0D2C13B1A}"/>
              </a:ext>
            </a:extLst>
          </p:cNvPr>
          <p:cNvSpPr txBox="1"/>
          <p:nvPr/>
        </p:nvSpPr>
        <p:spPr>
          <a:xfrm>
            <a:off x="3568390" y="100361"/>
            <a:ext cx="5018049" cy="523220"/>
          </a:xfrm>
          <a:prstGeom prst="rect">
            <a:avLst/>
          </a:prstGeom>
          <a:noFill/>
        </p:spPr>
        <p:txBody>
          <a:bodyPr wrap="square" rtlCol="0">
            <a:spAutoFit/>
          </a:bodyPr>
          <a:lstStyle/>
          <a:p>
            <a:pPr algn="ctr"/>
            <a:r>
              <a:rPr lang="it-FR" sz="2800" dirty="0">
                <a:solidFill>
                  <a:schemeClr val="bg1"/>
                </a:solidFill>
              </a:rPr>
              <a:t>War Reparations of Germany </a:t>
            </a:r>
          </a:p>
        </p:txBody>
      </p:sp>
      <p:pic>
        <p:nvPicPr>
          <p:cNvPr id="3" name="Picture 4" descr="War reparations and Weimar Germany | Weimar Republic">
            <a:extLst>
              <a:ext uri="{FF2B5EF4-FFF2-40B4-BE49-F238E27FC236}">
                <a16:creationId xmlns:a16="http://schemas.microsoft.com/office/drawing/2014/main" id="{7CB5407E-3982-A4BD-7DA8-B528DB9109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153" y="1427327"/>
            <a:ext cx="4536162" cy="493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296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3" name="Rectangle 4506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5" name="Rectangle 4506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7" name="Rectangle 4506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9" name="Rectangle 4506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58" name="Segnaposto contenuto 3" descr="13425-Market Perspectives-03072012-Chart 2-Germany Reparations.jpg">
            <a:extLst>
              <a:ext uri="{FF2B5EF4-FFF2-40B4-BE49-F238E27FC236}">
                <a16:creationId xmlns:a16="http://schemas.microsoft.com/office/drawing/2014/main" id="{0EEB8962-9448-0957-112D-6347C1D426D5}"/>
              </a:ext>
            </a:extLst>
          </p:cNvPr>
          <p:cNvPicPr>
            <a:picLocks noGrp="1" noChangeAspect="1"/>
          </p:cNvPicPr>
          <p:nvPr>
            <p:ph idx="4294967295"/>
          </p:nvPr>
        </p:nvPicPr>
        <p:blipFill rotWithShape="1">
          <a:blip r:embed="rId2" cstate="screen">
            <a:extLst>
              <a:ext uri="{28A0092B-C50C-407E-A947-70E740481C1C}">
                <a14:useLocalDpi xmlns:a14="http://schemas.microsoft.com/office/drawing/2010/main"/>
              </a:ext>
            </a:extLst>
          </a:blip>
          <a:srcRect/>
          <a:stretch/>
        </p:blipFill>
        <p:spPr>
          <a:xfrm>
            <a:off x="457200" y="457200"/>
            <a:ext cx="11277600" cy="59436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B499A50-B989-C88C-B522-3C4A904D4738}"/>
              </a:ext>
            </a:extLst>
          </p:cNvPr>
          <p:cNvSpPr>
            <a:spLocks noGrp="1"/>
          </p:cNvSpPr>
          <p:nvPr>
            <p:ph type="title"/>
          </p:nvPr>
        </p:nvSpPr>
        <p:spPr>
          <a:xfrm>
            <a:off x="5596501" y="-572035"/>
            <a:ext cx="5754896" cy="1667569"/>
          </a:xfrm>
        </p:spPr>
        <p:txBody>
          <a:bodyPr anchor="b">
            <a:normAutofit/>
          </a:bodyPr>
          <a:lstStyle/>
          <a:p>
            <a:pPr algn="ctr"/>
            <a:r>
              <a:rPr lang="it-IT" sz="2800" dirty="0"/>
              <a:t>La Società delle Nazioni</a:t>
            </a:r>
            <a:endParaRPr lang="it-FR" sz="2800"/>
          </a:p>
        </p:txBody>
      </p:sp>
      <p:pic>
        <p:nvPicPr>
          <p:cNvPr id="3" name="Picture 2" descr="A large group of people in a room&#10;&#10;Description automatically generated">
            <a:extLst>
              <a:ext uri="{FF2B5EF4-FFF2-40B4-BE49-F238E27FC236}">
                <a16:creationId xmlns:a16="http://schemas.microsoft.com/office/drawing/2014/main" id="{746F0C43-003E-A46D-61EC-83531FC3FE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8130" y="1198624"/>
            <a:ext cx="3876165" cy="4029056"/>
          </a:xfrm>
          <a:prstGeom prst="rect">
            <a:avLst/>
          </a:prstGeom>
        </p:spPr>
      </p:pic>
      <p:sp>
        <p:nvSpPr>
          <p:cNvPr id="7" name="Segnaposto contenuto 2">
            <a:extLst>
              <a:ext uri="{FF2B5EF4-FFF2-40B4-BE49-F238E27FC236}">
                <a16:creationId xmlns:a16="http://schemas.microsoft.com/office/drawing/2014/main" id="{48E2F363-CD44-B0BD-6DA6-531EDF1DC958}"/>
              </a:ext>
            </a:extLst>
          </p:cNvPr>
          <p:cNvSpPr>
            <a:spLocks noGrp="1"/>
          </p:cNvSpPr>
          <p:nvPr>
            <p:ph idx="1"/>
          </p:nvPr>
        </p:nvSpPr>
        <p:spPr>
          <a:xfrm>
            <a:off x="5596501" y="1715643"/>
            <a:ext cx="6500905" cy="4507824"/>
          </a:xfrm>
        </p:spPr>
        <p:txBody>
          <a:bodyPr anchor="t">
            <a:noAutofit/>
          </a:bodyPr>
          <a:lstStyle/>
          <a:p>
            <a:r>
              <a:rPr lang="en-GB" sz="2000" dirty="0" err="1"/>
              <a:t>Istituzione</a:t>
            </a:r>
            <a:r>
              <a:rPr lang="en-GB" sz="2000" dirty="0"/>
              <a:t> </a:t>
            </a:r>
            <a:r>
              <a:rPr lang="en-GB" sz="2000" dirty="0" err="1"/>
              <a:t>chiave</a:t>
            </a:r>
            <a:r>
              <a:rPr lang="en-GB" sz="2000" dirty="0"/>
              <a:t> </a:t>
            </a:r>
            <a:r>
              <a:rPr lang="en-GB" sz="2000" dirty="0" err="1"/>
              <a:t>della</a:t>
            </a:r>
            <a:r>
              <a:rPr lang="en-GB" sz="2000" dirty="0"/>
              <a:t> governance </a:t>
            </a:r>
            <a:r>
              <a:rPr lang="en-GB" sz="2000" dirty="0" err="1"/>
              <a:t>globale</a:t>
            </a:r>
            <a:r>
              <a:rPr lang="en-GB" sz="2000" dirty="0"/>
              <a:t> e del </a:t>
            </a:r>
            <a:r>
              <a:rPr lang="en-GB" sz="2000" dirty="0" err="1"/>
              <a:t>mantenimento</a:t>
            </a:r>
            <a:r>
              <a:rPr lang="en-GB" sz="2000" dirty="0"/>
              <a:t> </a:t>
            </a:r>
            <a:r>
              <a:rPr lang="en-GB" sz="2000" dirty="0" err="1"/>
              <a:t>della</a:t>
            </a:r>
            <a:r>
              <a:rPr lang="en-GB" sz="2000" dirty="0"/>
              <a:t> pace </a:t>
            </a:r>
          </a:p>
          <a:p>
            <a:r>
              <a:rPr lang="en-GB" sz="2000" dirty="0" err="1"/>
              <a:t>Gerarchia</a:t>
            </a:r>
            <a:r>
              <a:rPr lang="en-GB" sz="2000" dirty="0"/>
              <a:t> </a:t>
            </a:r>
            <a:r>
              <a:rPr lang="en-GB" sz="2000" dirty="0" err="1"/>
              <a:t>formalizzata</a:t>
            </a:r>
            <a:r>
              <a:rPr lang="en-GB" sz="2000" dirty="0"/>
              <a:t> (</a:t>
            </a:r>
            <a:r>
              <a:rPr lang="en-GB" sz="2000" dirty="0" err="1"/>
              <a:t>topoi</a:t>
            </a:r>
            <a:r>
              <a:rPr lang="en-GB" sz="2000" dirty="0"/>
              <a:t> "</a:t>
            </a:r>
            <a:r>
              <a:rPr lang="en-GB" sz="2000" dirty="0" err="1"/>
              <a:t>civilizzatori</a:t>
            </a:r>
            <a:r>
              <a:rPr lang="en-GB" sz="2000" dirty="0"/>
              <a:t>")</a:t>
            </a:r>
          </a:p>
          <a:p>
            <a:r>
              <a:rPr lang="en-GB" sz="2000" dirty="0" err="1"/>
              <a:t>Sviluppo</a:t>
            </a:r>
            <a:r>
              <a:rPr lang="en-GB" sz="2000" dirty="0"/>
              <a:t> </a:t>
            </a:r>
            <a:r>
              <a:rPr lang="en-GB" sz="2000" dirty="0" err="1"/>
              <a:t>organico</a:t>
            </a:r>
            <a:r>
              <a:rPr lang="en-GB" sz="2000" dirty="0"/>
              <a:t> del </a:t>
            </a:r>
            <a:r>
              <a:rPr lang="en-GB" sz="2000" dirty="0" err="1"/>
              <a:t>diritto</a:t>
            </a:r>
            <a:r>
              <a:rPr lang="en-GB" sz="2000" dirty="0"/>
              <a:t> </a:t>
            </a:r>
            <a:r>
              <a:rPr lang="en-GB" sz="2000" dirty="0" err="1"/>
              <a:t>internazionale</a:t>
            </a:r>
            <a:r>
              <a:rPr lang="en-GB" sz="2000" dirty="0"/>
              <a:t> (</a:t>
            </a:r>
            <a:r>
              <a:rPr lang="en-GB" sz="2000" dirty="0" err="1"/>
              <a:t>Società</a:t>
            </a:r>
            <a:r>
              <a:rPr lang="en-GB" sz="2000" dirty="0"/>
              <a:t> come "</a:t>
            </a:r>
            <a:r>
              <a:rPr lang="en-GB" sz="2000" dirty="0" err="1"/>
              <a:t>generatore</a:t>
            </a:r>
            <a:r>
              <a:rPr lang="en-GB" sz="2000" dirty="0"/>
              <a:t>" di </a:t>
            </a:r>
            <a:r>
              <a:rPr lang="en-GB" sz="2000" dirty="0" err="1"/>
              <a:t>norme</a:t>
            </a:r>
            <a:r>
              <a:rPr lang="en-GB" sz="2000" dirty="0"/>
              <a:t>, </a:t>
            </a:r>
            <a:r>
              <a:rPr lang="en-GB" sz="2000" dirty="0" err="1"/>
              <a:t>regole</a:t>
            </a:r>
            <a:r>
              <a:rPr lang="en-GB" sz="2000" dirty="0"/>
              <a:t> e </a:t>
            </a:r>
            <a:r>
              <a:rPr lang="en-GB" sz="2000" dirty="0" err="1"/>
              <a:t>pratiche</a:t>
            </a:r>
            <a:r>
              <a:rPr lang="en-GB" sz="2000" dirty="0"/>
              <a:t>)</a:t>
            </a:r>
          </a:p>
          <a:p>
            <a:r>
              <a:rPr lang="en-GB" sz="2000" dirty="0" err="1"/>
              <a:t>Struttura</a:t>
            </a:r>
            <a:r>
              <a:rPr lang="en-GB" sz="2000" dirty="0"/>
              <a:t> </a:t>
            </a:r>
            <a:r>
              <a:rPr lang="en-GB" sz="2000" dirty="0" err="1"/>
              <a:t>complessa</a:t>
            </a:r>
            <a:endParaRPr lang="en-GB" sz="2000" dirty="0"/>
          </a:p>
          <a:p>
            <a:r>
              <a:rPr lang="en-GB" sz="2000" dirty="0" err="1"/>
              <a:t>Competenze</a:t>
            </a:r>
            <a:r>
              <a:rPr lang="en-GB" sz="2000" dirty="0"/>
              <a:t> </a:t>
            </a:r>
            <a:r>
              <a:rPr lang="en-GB" sz="2000" dirty="0" err="1"/>
              <a:t>transnazionali</a:t>
            </a:r>
            <a:r>
              <a:rPr lang="en-GB" sz="2000" dirty="0"/>
              <a:t> destinate ad </a:t>
            </a:r>
            <a:r>
              <a:rPr lang="en-GB" sz="2000" dirty="0" err="1"/>
              <a:t>avere</a:t>
            </a:r>
            <a:r>
              <a:rPr lang="en-GB" sz="2000" dirty="0"/>
              <a:t> </a:t>
            </a:r>
            <a:r>
              <a:rPr lang="en-GB" sz="2000" dirty="0" err="1"/>
              <a:t>effetti</a:t>
            </a:r>
            <a:r>
              <a:rPr lang="en-GB" sz="2000" dirty="0"/>
              <a:t> a </a:t>
            </a:r>
            <a:r>
              <a:rPr lang="en-GB" sz="2000" dirty="0" err="1"/>
              <a:t>lungo</a:t>
            </a:r>
            <a:r>
              <a:rPr lang="en-GB" sz="2000" dirty="0"/>
              <a:t> </a:t>
            </a:r>
            <a:r>
              <a:rPr lang="en-GB" sz="2000" dirty="0" err="1"/>
              <a:t>termine</a:t>
            </a:r>
            <a:r>
              <a:rPr lang="en-GB" sz="2000" dirty="0"/>
              <a:t> </a:t>
            </a:r>
          </a:p>
          <a:p>
            <a:r>
              <a:rPr lang="en-GB" sz="2000" dirty="0" err="1"/>
              <a:t>Assenza</a:t>
            </a:r>
            <a:r>
              <a:rPr lang="en-GB" sz="2000" dirty="0"/>
              <a:t> </a:t>
            </a:r>
            <a:r>
              <a:rPr lang="en-GB" sz="2000" dirty="0" err="1"/>
              <a:t>degli</a:t>
            </a:r>
            <a:r>
              <a:rPr lang="en-GB" sz="2000" dirty="0"/>
              <a:t> </a:t>
            </a:r>
            <a:r>
              <a:rPr lang="en-GB" sz="2000" dirty="0" err="1"/>
              <a:t>Stati</a:t>
            </a:r>
            <a:r>
              <a:rPr lang="en-GB" sz="2000" dirty="0"/>
              <a:t> </a:t>
            </a:r>
            <a:r>
              <a:rPr lang="en-GB" sz="2000" dirty="0" err="1"/>
              <a:t>Uniti</a:t>
            </a:r>
            <a:r>
              <a:rPr lang="en-GB" sz="2000" dirty="0"/>
              <a:t> (ma </a:t>
            </a:r>
            <a:r>
              <a:rPr lang="en-GB" sz="2000" dirty="0" err="1"/>
              <a:t>partecipazione</a:t>
            </a:r>
            <a:r>
              <a:rPr lang="en-GB" sz="2000" dirty="0"/>
              <a:t>/</a:t>
            </a:r>
            <a:r>
              <a:rPr lang="en-GB" sz="2000" dirty="0" err="1"/>
              <a:t>coinvolgimento</a:t>
            </a:r>
            <a:r>
              <a:rPr lang="en-GB" sz="2000" dirty="0"/>
              <a:t> </a:t>
            </a:r>
            <a:r>
              <a:rPr lang="en-GB" sz="2000" dirty="0" err="1"/>
              <a:t>indiretto</a:t>
            </a:r>
            <a:r>
              <a:rPr lang="en-GB" sz="2000" dirty="0"/>
              <a:t>): </a:t>
            </a:r>
            <a:r>
              <a:rPr lang="en-GB" sz="2000" dirty="0" err="1"/>
              <a:t>legittimità</a:t>
            </a:r>
            <a:r>
              <a:rPr lang="en-GB" sz="2000" dirty="0"/>
              <a:t> fragile</a:t>
            </a:r>
            <a:endParaRPr lang="en-AU" sz="2000" dirty="0"/>
          </a:p>
        </p:txBody>
      </p:sp>
      <p:sp>
        <p:nvSpPr>
          <p:cNvPr id="21" name="Rectangle 2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486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PDF] The Wartime Experience of the League of Nations, 1939-47 | Semantic  Scholar">
            <a:extLst>
              <a:ext uri="{FF2B5EF4-FFF2-40B4-BE49-F238E27FC236}">
                <a16:creationId xmlns:a16="http://schemas.microsoft.com/office/drawing/2014/main" id="{9CD08E2E-4620-8661-8CF2-E21E2CD8F130}"/>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14338" y="289883"/>
            <a:ext cx="11319083" cy="625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168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o Enchanted Palace: The End of Empire and the Ideological Origins of the  United Nations (The Lawrence Stone Lectures Book 4) (English Edition) eBook  : Mazower, Mark M.: Amazon.fr: Boutique Kindle">
            <a:extLst>
              <a:ext uri="{FF2B5EF4-FFF2-40B4-BE49-F238E27FC236}">
                <a16:creationId xmlns:a16="http://schemas.microsoft.com/office/drawing/2014/main" id="{46E95FE7-70C1-0AC9-0265-AEB328492B53}"/>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49695" y="735914"/>
            <a:ext cx="3457905" cy="5336274"/>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a:extLst>
              <a:ext uri="{FF2B5EF4-FFF2-40B4-BE49-F238E27FC236}">
                <a16:creationId xmlns:a16="http://schemas.microsoft.com/office/drawing/2014/main" id="{E0868E3F-2CED-5E8C-A2FC-E86120FC42D0}"/>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329117" y="735914"/>
            <a:ext cx="3575304" cy="533627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a:extLst>
              <a:ext uri="{FF2B5EF4-FFF2-40B4-BE49-F238E27FC236}">
                <a16:creationId xmlns:a16="http://schemas.microsoft.com/office/drawing/2014/main" id="{93B71EC3-2D07-1DB4-5109-67026FFAAB86}"/>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8273860" y="771525"/>
            <a:ext cx="3538193" cy="530066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ADC7788E-FCA3-4A9A-C1C0-4920B069DD64}"/>
              </a:ext>
            </a:extLst>
          </p:cNvPr>
          <p:cNvSpPr txBox="1"/>
          <p:nvPr/>
        </p:nvSpPr>
        <p:spPr>
          <a:xfrm>
            <a:off x="9729788" y="1985963"/>
            <a:ext cx="184731" cy="369332"/>
          </a:xfrm>
          <a:prstGeom prst="rect">
            <a:avLst/>
          </a:prstGeom>
          <a:noFill/>
        </p:spPr>
        <p:txBody>
          <a:bodyPr wrap="none" rtlCol="0">
            <a:spAutoFit/>
          </a:bodyPr>
          <a:lstStyle/>
          <a:p>
            <a:endParaRPr lang="it-FR"/>
          </a:p>
        </p:txBody>
      </p:sp>
    </p:spTree>
    <p:extLst>
      <p:ext uri="{BB962C8B-B14F-4D97-AF65-F5344CB8AC3E}">
        <p14:creationId xmlns:p14="http://schemas.microsoft.com/office/powerpoint/2010/main" val="1190968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2" name="Rectangle 3482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4" name="Freeform: Shape 3482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817" name="Titolo 1">
            <a:extLst>
              <a:ext uri="{FF2B5EF4-FFF2-40B4-BE49-F238E27FC236}">
                <a16:creationId xmlns:a16="http://schemas.microsoft.com/office/drawing/2014/main" id="{5480176C-3514-7712-1EE5-549E980CD191}"/>
              </a:ext>
            </a:extLst>
          </p:cNvPr>
          <p:cNvSpPr>
            <a:spLocks noGrp="1"/>
          </p:cNvSpPr>
          <p:nvPr>
            <p:ph type="title"/>
          </p:nvPr>
        </p:nvSpPr>
        <p:spPr>
          <a:xfrm>
            <a:off x="1137034" y="609597"/>
            <a:ext cx="9392421" cy="1330841"/>
          </a:xfrm>
        </p:spPr>
        <p:txBody>
          <a:bodyPr>
            <a:normAutofit/>
          </a:bodyPr>
          <a:lstStyle/>
          <a:p>
            <a:pPr>
              <a:defRPr/>
            </a:pPr>
            <a:r>
              <a:rPr lang="en-US" altLang="fr-FR" b="1" dirty="0" err="1">
                <a:latin typeface="+mn-lt"/>
                <a:cs typeface="Calibri Light" panose="020F0302020204030204" pitchFamily="34" charset="0"/>
              </a:rPr>
              <a:t>Trattato</a:t>
            </a:r>
            <a:r>
              <a:rPr lang="en-US" altLang="fr-FR" b="1" dirty="0">
                <a:latin typeface="+mn-lt"/>
                <a:cs typeface="Calibri Light" panose="020F0302020204030204" pitchFamily="34" charset="0"/>
              </a:rPr>
              <a:t> di Washington, 1922</a:t>
            </a:r>
          </a:p>
        </p:txBody>
      </p:sp>
      <p:sp>
        <p:nvSpPr>
          <p:cNvPr id="20483" name="Segnaposto contenuto 2">
            <a:extLst>
              <a:ext uri="{FF2B5EF4-FFF2-40B4-BE49-F238E27FC236}">
                <a16:creationId xmlns:a16="http://schemas.microsoft.com/office/drawing/2014/main" id="{F3076E92-A387-50DA-DBBE-73D9E4511B11}"/>
              </a:ext>
            </a:extLst>
          </p:cNvPr>
          <p:cNvSpPr>
            <a:spLocks noGrp="1"/>
          </p:cNvSpPr>
          <p:nvPr>
            <p:ph idx="1"/>
          </p:nvPr>
        </p:nvSpPr>
        <p:spPr>
          <a:xfrm>
            <a:off x="1137034" y="2198362"/>
            <a:ext cx="4958966" cy="3917773"/>
          </a:xfrm>
        </p:spPr>
        <p:txBody>
          <a:bodyPr rtlCol="0">
            <a:normAutofit/>
          </a:bodyPr>
          <a:lstStyle/>
          <a:p>
            <a:pPr>
              <a:defRPr/>
            </a:pPr>
            <a:endParaRPr lang="en-US" sz="2000" dirty="0">
              <a:ea typeface="ＭＳ Ｐゴシック" charset="0"/>
            </a:endParaRPr>
          </a:p>
          <a:p>
            <a:pPr>
              <a:defRPr/>
            </a:pPr>
            <a:r>
              <a:rPr lang="en-US" sz="2000">
                <a:latin typeface="Calibri Light"/>
                <a:ea typeface="ＭＳ Ｐゴシック" charset="0"/>
                <a:cs typeface="Calibri Light"/>
              </a:rPr>
              <a:t>Limiti</a:t>
            </a:r>
            <a:r>
              <a:rPr lang="en-US" sz="2000" dirty="0">
                <a:latin typeface="Calibri Light"/>
                <a:ea typeface="ＭＳ Ｐゴシック" charset="0"/>
                <a:cs typeface="Calibri Light"/>
              </a:rPr>
              <a:t> di </a:t>
            </a:r>
            <a:r>
              <a:rPr lang="en-US" sz="2000">
                <a:latin typeface="Calibri Light"/>
                <a:ea typeface="ＭＳ Ｐゴシック" charset="0"/>
                <a:cs typeface="Calibri Light"/>
              </a:rPr>
              <a:t>stazza</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rapporto</a:t>
            </a:r>
            <a:r>
              <a:rPr lang="en-US" sz="2000" dirty="0">
                <a:latin typeface="Calibri Light"/>
                <a:ea typeface="ＭＳ Ｐゴシック" charset="0"/>
                <a:cs typeface="Calibri Light"/>
              </a:rPr>
              <a:t> di forza di circa 5:5:3:1,75:1,75 </a:t>
            </a:r>
            <a:r>
              <a:rPr lang="en-US" sz="2000">
                <a:latin typeface="Calibri Light"/>
                <a:ea typeface="ＭＳ Ｐゴシック" charset="0"/>
                <a:cs typeface="Calibri Light"/>
              </a:rPr>
              <a:t>tra</a:t>
            </a:r>
            <a:r>
              <a:rPr lang="en-US" sz="2000" dirty="0">
                <a:latin typeface="Calibri Light"/>
                <a:ea typeface="ＭＳ Ｐゴシック" charset="0"/>
                <a:cs typeface="Calibri Light"/>
              </a:rPr>
              <a:t> Gran </a:t>
            </a:r>
            <a:r>
              <a:rPr lang="en-US" sz="2000">
                <a:latin typeface="Calibri Light"/>
                <a:ea typeface="ＭＳ Ｐゴシック" charset="0"/>
                <a:cs typeface="Calibri Light"/>
              </a:rPr>
              <a:t>Bretagna</a:t>
            </a:r>
            <a:r>
              <a:rPr lang="en-US" sz="2000" dirty="0">
                <a:latin typeface="Calibri Light"/>
                <a:ea typeface="ＭＳ Ｐゴシック" charset="0"/>
                <a:cs typeface="Calibri Light"/>
              </a:rPr>
              <a:t>, USA, </a:t>
            </a:r>
            <a:r>
              <a:rPr lang="en-US" sz="2000">
                <a:latin typeface="Calibri Light"/>
                <a:ea typeface="ＭＳ Ｐゴシック" charset="0"/>
                <a:cs typeface="Calibri Light"/>
              </a:rPr>
              <a:t>Giappone</a:t>
            </a:r>
            <a:r>
              <a:rPr lang="en-US" sz="2000" dirty="0">
                <a:latin typeface="Calibri Light"/>
                <a:ea typeface="ＭＳ Ｐゴシック" charset="0"/>
                <a:cs typeface="Calibri Light"/>
              </a:rPr>
              <a:t>, Italia e Francia.</a:t>
            </a:r>
          </a:p>
          <a:p>
            <a:pPr>
              <a:defRPr/>
            </a:pPr>
            <a:endParaRPr lang="en-US" sz="2000" dirty="0">
              <a:latin typeface="Calibri Light"/>
              <a:ea typeface="ＭＳ Ｐゴシック" charset="0"/>
              <a:cs typeface="Calibri Light"/>
            </a:endParaRPr>
          </a:p>
          <a:p>
            <a:pPr>
              <a:defRPr/>
            </a:pPr>
            <a:r>
              <a:rPr lang="en-US" sz="2000">
                <a:latin typeface="Calibri Light"/>
                <a:ea typeface="ＭＳ Ｐゴシック" charset="0"/>
                <a:cs typeface="Calibri Light"/>
              </a:rPr>
              <a:t>Vari</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limiti</a:t>
            </a:r>
            <a:r>
              <a:rPr lang="en-US" sz="2000" dirty="0">
                <a:latin typeface="Calibri Light"/>
                <a:ea typeface="ＭＳ Ｐゴシック" charset="0"/>
                <a:cs typeface="Calibri Light"/>
              </a:rPr>
              <a:t> per le </a:t>
            </a:r>
            <a:r>
              <a:rPr lang="en-US" sz="2000">
                <a:latin typeface="Calibri Light"/>
                <a:ea typeface="ＭＳ Ｐゴシック" charset="0"/>
                <a:cs typeface="Calibri Light"/>
              </a:rPr>
              <a:t>navi</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capitali</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corazzate</a:t>
            </a:r>
            <a:r>
              <a:rPr lang="en-US" sz="2000" dirty="0">
                <a:latin typeface="Calibri Light"/>
                <a:ea typeface="ＭＳ Ｐゴシック" charset="0"/>
                <a:cs typeface="Calibri Light"/>
              </a:rPr>
              <a:t> e </a:t>
            </a:r>
            <a:r>
              <a:rPr lang="en-US" sz="2000">
                <a:latin typeface="Calibri Light"/>
                <a:ea typeface="ＭＳ Ｐゴシック" charset="0"/>
                <a:cs typeface="Calibri Light"/>
              </a:rPr>
              <a:t>incrociatori</a:t>
            </a:r>
            <a:r>
              <a:rPr lang="en-US" sz="2000" dirty="0">
                <a:latin typeface="Calibri Light"/>
                <a:ea typeface="ＭＳ Ｐゴシック" charset="0"/>
                <a:cs typeface="Calibri Light"/>
              </a:rPr>
              <a:t> da </a:t>
            </a:r>
            <a:r>
              <a:rPr lang="en-US" sz="2000">
                <a:latin typeface="Calibri Light"/>
                <a:ea typeface="ＭＳ Ｐゴシック" charset="0"/>
                <a:cs typeface="Calibri Light"/>
              </a:rPr>
              <a:t>battaglia</a:t>
            </a:r>
            <a:r>
              <a:rPr lang="en-US" sz="2000" dirty="0">
                <a:latin typeface="Calibri Light"/>
                <a:ea typeface="ＭＳ Ｐゴシック" charset="0"/>
                <a:cs typeface="Calibri Light"/>
              </a:rPr>
              <a:t>), per le </a:t>
            </a:r>
            <a:r>
              <a:rPr lang="en-US" sz="2000">
                <a:latin typeface="Calibri Light"/>
                <a:ea typeface="ＭＳ Ｐゴシック" charset="0"/>
                <a:cs typeface="Calibri Light"/>
              </a:rPr>
              <a:t>portaerei</a:t>
            </a:r>
            <a:r>
              <a:rPr lang="en-US" sz="2000" dirty="0">
                <a:latin typeface="Calibri Light"/>
                <a:ea typeface="ＭＳ Ｐゴシック" charset="0"/>
                <a:cs typeface="Calibri Light"/>
              </a:rPr>
              <a:t> e per </a:t>
            </a:r>
            <a:r>
              <a:rPr lang="en-US" sz="2000">
                <a:latin typeface="Calibri Light"/>
                <a:ea typeface="ＭＳ Ｐゴシック" charset="0"/>
                <a:cs typeface="Calibri Light"/>
              </a:rPr>
              <a:t>i</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cannoni</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che</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potevano</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trasportare</a:t>
            </a:r>
            <a:r>
              <a:rPr lang="en-US" sz="2000" dirty="0">
                <a:latin typeface="Calibri Light"/>
                <a:ea typeface="ＭＳ Ｐゴシック" charset="0"/>
                <a:cs typeface="Calibri Light"/>
              </a:rPr>
              <a:t>.</a:t>
            </a:r>
          </a:p>
          <a:p>
            <a:pPr>
              <a:defRPr/>
            </a:pPr>
            <a:endParaRPr lang="en-US" sz="2000" dirty="0">
              <a:latin typeface="Calibri Light"/>
              <a:ea typeface="ＭＳ Ｐゴシック" charset="0"/>
              <a:cs typeface="Calibri Light"/>
            </a:endParaRPr>
          </a:p>
          <a:p>
            <a:pPr>
              <a:defRPr/>
            </a:pPr>
            <a:r>
              <a:rPr lang="en-US" sz="2000" dirty="0">
                <a:latin typeface="Calibri Light"/>
                <a:ea typeface="ＭＳ Ｐゴシック" charset="0"/>
                <a:cs typeface="Calibri Light"/>
              </a:rPr>
              <a:t>Termini </a:t>
            </a:r>
            <a:r>
              <a:rPr lang="en-US" sz="2000">
                <a:latin typeface="Calibri Light"/>
                <a:ea typeface="ＭＳ Ｐゴシック" charset="0"/>
                <a:cs typeface="Calibri Light"/>
              </a:rPr>
              <a:t>parzialmente</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rivisti</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dalla</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Conferenza</a:t>
            </a:r>
            <a:r>
              <a:rPr lang="en-US" sz="2000" dirty="0">
                <a:latin typeface="Calibri Light"/>
                <a:ea typeface="ＭＳ Ｐゴシック" charset="0"/>
                <a:cs typeface="Calibri Light"/>
              </a:rPr>
              <a:t> </a:t>
            </a:r>
            <a:r>
              <a:rPr lang="en-US" sz="2000">
                <a:latin typeface="Calibri Light"/>
                <a:ea typeface="ＭＳ Ｐゴシック" charset="0"/>
                <a:cs typeface="Calibri Light"/>
              </a:rPr>
              <a:t>navale</a:t>
            </a:r>
            <a:r>
              <a:rPr lang="en-US" sz="2000" dirty="0">
                <a:latin typeface="Calibri Light"/>
                <a:ea typeface="ＭＳ Ｐゴシック" charset="0"/>
                <a:cs typeface="Calibri Light"/>
              </a:rPr>
              <a:t> di </a:t>
            </a:r>
            <a:r>
              <a:rPr lang="en-US" sz="2000">
                <a:latin typeface="Calibri Light"/>
                <a:ea typeface="ＭＳ Ｐゴシック" charset="0"/>
                <a:cs typeface="Calibri Light"/>
              </a:rPr>
              <a:t>Londra</a:t>
            </a:r>
            <a:r>
              <a:rPr lang="en-US" sz="2000" dirty="0">
                <a:latin typeface="Calibri Light"/>
                <a:ea typeface="ＭＳ Ｐゴシック" charset="0"/>
                <a:cs typeface="Calibri Light"/>
              </a:rPr>
              <a:t> del 1930.</a:t>
            </a:r>
          </a:p>
          <a:p>
            <a:pPr>
              <a:buNone/>
              <a:defRPr/>
            </a:pPr>
            <a:endParaRPr lang="en-US" sz="2000" dirty="0">
              <a:ea typeface="ＭＳ Ｐゴシック" charset="0"/>
            </a:endParaRPr>
          </a:p>
        </p:txBody>
      </p:sp>
      <p:pic>
        <p:nvPicPr>
          <p:cNvPr id="2" name="Picture 1">
            <a:extLst>
              <a:ext uri="{FF2B5EF4-FFF2-40B4-BE49-F238E27FC236}">
                <a16:creationId xmlns:a16="http://schemas.microsoft.com/office/drawing/2014/main" id="{5EDD3003-0CF5-57DA-05E2-5D910D7E41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6458" y="2184914"/>
            <a:ext cx="4754322" cy="3755915"/>
          </a:xfrm>
          <a:prstGeom prst="rect">
            <a:avLst/>
          </a:prstGeom>
        </p:spPr>
      </p:pic>
      <p:sp>
        <p:nvSpPr>
          <p:cNvPr id="34826" name="Freeform: Shape 3482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0" name="Rectangle 3686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people standing in front of a crowd&#10;&#10;Description automatically generated">
            <a:extLst>
              <a:ext uri="{FF2B5EF4-FFF2-40B4-BE49-F238E27FC236}">
                <a16:creationId xmlns:a16="http://schemas.microsoft.com/office/drawing/2014/main" id="{EFF17D28-685F-2817-3020-CA527DE221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431"/>
            <a:ext cx="8115280" cy="6408311"/>
          </a:xfrm>
          <a:prstGeom prst="rect">
            <a:avLst/>
          </a:prstGeom>
        </p:spPr>
      </p:pic>
      <p:sp>
        <p:nvSpPr>
          <p:cNvPr id="36865" name="Rectangle 3">
            <a:extLst>
              <a:ext uri="{FF2B5EF4-FFF2-40B4-BE49-F238E27FC236}">
                <a16:creationId xmlns:a16="http://schemas.microsoft.com/office/drawing/2014/main" id="{3EF56F39-7DD8-869A-8B15-EAF9E715C2D8}"/>
              </a:ext>
            </a:extLst>
          </p:cNvPr>
          <p:cNvSpPr>
            <a:spLocks noGrp="1" noChangeArrowheads="1"/>
          </p:cNvSpPr>
          <p:nvPr>
            <p:ph type="body" idx="4294967295"/>
          </p:nvPr>
        </p:nvSpPr>
        <p:spPr>
          <a:xfrm>
            <a:off x="8643193" y="221752"/>
            <a:ext cx="2942813" cy="3540265"/>
          </a:xfrm>
        </p:spPr>
        <p:txBody>
          <a:bodyPr vert="horz" lIns="91440" tIns="45720" rIns="91440" bIns="45720" rtlCol="0">
            <a:noAutofit/>
          </a:bodyPr>
          <a:lstStyle/>
          <a:p>
            <a:pPr marL="0">
              <a:defRPr/>
            </a:pPr>
            <a:endParaRPr lang="en-US" altLang="fr-FR" sz="2000" b="1" dirty="0"/>
          </a:p>
          <a:p>
            <a:pPr marL="0" indent="0" algn="ctr">
              <a:buNone/>
              <a:defRPr/>
            </a:pPr>
            <a:r>
              <a:rPr lang="en-US" altLang="fr-FR" sz="2000" b="1" dirty="0"/>
              <a:t>ARTICLE I </a:t>
            </a:r>
          </a:p>
          <a:p>
            <a:pPr marL="0" indent="0">
              <a:buNone/>
              <a:defRPr/>
            </a:pPr>
            <a:r>
              <a:rPr lang="en-US" altLang="fr-FR" sz="2000" b="1" dirty="0"/>
              <a:t>Briand-Kellogg Treaty</a:t>
            </a:r>
          </a:p>
          <a:p>
            <a:pPr marL="0">
              <a:defRPr/>
            </a:pPr>
            <a:endParaRPr lang="en-US" altLang="fr-FR" sz="2000" dirty="0"/>
          </a:p>
          <a:p>
            <a:pPr marL="0">
              <a:defRPr/>
            </a:pPr>
            <a:endParaRPr lang="en-US" altLang="fr-FR" sz="2000" dirty="0"/>
          </a:p>
          <a:p>
            <a:pPr marL="0" indent="0" algn="ctr">
              <a:buNone/>
              <a:defRPr/>
            </a:pPr>
            <a:r>
              <a:rPr lang="en-US" altLang="en-US" sz="2000" dirty="0"/>
              <a:t>“</a:t>
            </a:r>
            <a:r>
              <a:rPr lang="en-US" altLang="fr-FR" sz="2000" dirty="0"/>
              <a:t>The High Contracting Parties solemnly declare in the names of their respective peoples that </a:t>
            </a:r>
            <a:r>
              <a:rPr lang="en-US" altLang="fr-FR" sz="2000" b="1" dirty="0"/>
              <a:t>they condemn recourse to war for the solution of international controversies, and renounce it</a:t>
            </a:r>
            <a:r>
              <a:rPr lang="en-US" altLang="fr-FR" sz="2000" dirty="0"/>
              <a:t>, as an instrument of national policy in their relations with one another</a:t>
            </a:r>
            <a:r>
              <a:rPr lang="en-US" altLang="en-US" sz="2000" dirty="0"/>
              <a:t>”</a:t>
            </a:r>
            <a:endParaRPr lang="en-US" altLang="fr-FR" sz="2000" dirty="0"/>
          </a:p>
        </p:txBody>
      </p:sp>
      <p:sp>
        <p:nvSpPr>
          <p:cNvPr id="36872" name="Rectangle 3687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4" name="Rectangle 3687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BDFEF91-4AC5-AFA4-F7B1-1A291548FAC5}"/>
              </a:ext>
            </a:extLst>
          </p:cNvPr>
          <p:cNvSpPr txBox="1"/>
          <p:nvPr/>
        </p:nvSpPr>
        <p:spPr>
          <a:xfrm>
            <a:off x="371475" y="643466"/>
            <a:ext cx="6987020" cy="6214534"/>
          </a:xfrm>
          <a:prstGeom prst="rect">
            <a:avLst/>
          </a:prstGeom>
        </p:spPr>
        <p:txBody>
          <a:bodyPr vert="horz" lIns="91440" tIns="45720" rIns="91440" bIns="45720" rtlCol="0" anchor="t">
            <a:noAutofit/>
          </a:bodyPr>
          <a:lstStyle/>
          <a:p>
            <a:pPr algn="ctr" defTabSz="758952">
              <a:lnSpc>
                <a:spcPct val="90000"/>
              </a:lnSpc>
              <a:spcAft>
                <a:spcPts val="498"/>
              </a:spcAft>
            </a:pPr>
            <a:r>
              <a:rPr lang="en-US" sz="2000" kern="1200" dirty="0">
                <a:solidFill>
                  <a:schemeClr val="tx1"/>
                </a:solidFill>
                <a:latin typeface="+mn-lt"/>
                <a:ea typeface="+mn-ea"/>
                <a:cs typeface="+mn-cs"/>
              </a:rPr>
              <a:t>“Warned by the disaster of the last great war, the statesmen of all nations have been taking measures to prevent the return of another such calamity. These measures may not constitute an absolute guarantee of peace, but, in my opinion, they constitute the greatest preventive measures ever adopted by nations. It is not to be expected that human nature will change in a day; perhaps it is too much to expect that the age-old institution of war, which has, through the centuries, been recognized by international law as a sovereign right and has darkened the pages of history with the story of blood and destruction, will be at once abolished, but people of all nations should be encouraged by the great progress which has been made since the war in the furtherance of international peace….. I know there are those who believe that peace will not be attained until some super-tribunal is established to punish the </a:t>
            </a:r>
            <a:r>
              <a:rPr lang="en-US" sz="2000" kern="1200" dirty="0" err="1">
                <a:solidFill>
                  <a:schemeClr val="tx1"/>
                </a:solidFill>
                <a:latin typeface="+mn-lt"/>
                <a:ea typeface="+mn-ea"/>
                <a:cs typeface="+mn-cs"/>
              </a:rPr>
              <a:t>violaters</a:t>
            </a:r>
            <a:r>
              <a:rPr lang="en-US" sz="2000" kern="1200" dirty="0">
                <a:solidFill>
                  <a:schemeClr val="tx1"/>
                </a:solidFill>
                <a:latin typeface="+mn-lt"/>
                <a:ea typeface="+mn-ea"/>
                <a:cs typeface="+mn-cs"/>
              </a:rPr>
              <a:t> of such treaties, but I believe that in the end the abolition of war, the maintenance of world peace, the adjustment of international questions by pacific means will come through the force of public opinion, which controls nations and peoples – that public opinion which shapes our destinies and guides the progress of human affairs.”</a:t>
            </a:r>
          </a:p>
          <a:p>
            <a:pPr>
              <a:lnSpc>
                <a:spcPct val="90000"/>
              </a:lnSpc>
              <a:spcAft>
                <a:spcPts val="600"/>
              </a:spcAft>
            </a:pPr>
            <a:endParaRPr lang="en-US" sz="2000" dirty="0"/>
          </a:p>
        </p:txBody>
      </p:sp>
      <p:pic>
        <p:nvPicPr>
          <p:cNvPr id="8194" name="Picture 2" descr="Nobel Prize Fast Facts | CNN">
            <a:extLst>
              <a:ext uri="{FF2B5EF4-FFF2-40B4-BE49-F238E27FC236}">
                <a16:creationId xmlns:a16="http://schemas.microsoft.com/office/drawing/2014/main" id="{02A68036-B508-06AC-4CFD-8518E1100B7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547121" y="1513940"/>
            <a:ext cx="3537123" cy="3537123"/>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BD72F5D5-1F07-A44D-6FF8-BE6A1E260665}"/>
              </a:ext>
            </a:extLst>
          </p:cNvPr>
          <p:cNvSpPr txBox="1"/>
          <p:nvPr/>
        </p:nvSpPr>
        <p:spPr>
          <a:xfrm>
            <a:off x="1265180" y="5884824"/>
            <a:ext cx="9621508" cy="346826"/>
          </a:xfrm>
          <a:prstGeom prst="rect">
            <a:avLst/>
          </a:prstGeom>
          <a:noFill/>
        </p:spPr>
        <p:txBody>
          <a:bodyPr wrap="square" rtlCol="0">
            <a:spAutoFit/>
          </a:bodyPr>
          <a:lstStyle/>
          <a:p>
            <a:pPr algn="ctr" defTabSz="758952">
              <a:lnSpc>
                <a:spcPct val="90000"/>
              </a:lnSpc>
              <a:spcAft>
                <a:spcPts val="498"/>
              </a:spcAft>
            </a:pPr>
            <a:r>
              <a:rPr lang="en-US" sz="1826" kern="1200">
                <a:solidFill>
                  <a:schemeClr val="bg1"/>
                </a:solidFill>
                <a:latin typeface="+mn-lt"/>
                <a:ea typeface="+mn-ea"/>
                <a:cs typeface="+mn-cs"/>
              </a:rPr>
              <a:t>Frank B. Kellogg, Nobel Prize Speech Acceptance, Oslo, December 10, 1930</a:t>
            </a:r>
            <a:endParaRPr lang="en-US" sz="2200">
              <a:solidFill>
                <a:schemeClr val="bg1"/>
              </a:solidFill>
            </a:endParaRPr>
          </a:p>
        </p:txBody>
      </p:sp>
    </p:spTree>
    <p:extLst>
      <p:ext uri="{BB962C8B-B14F-4D97-AF65-F5344CB8AC3E}">
        <p14:creationId xmlns:p14="http://schemas.microsoft.com/office/powerpoint/2010/main" val="2621001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6B711548-5222-AEA0-E8CC-B1F63ACEE9E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b="1" kern="1200" dirty="0" err="1">
                <a:solidFill>
                  <a:srgbClr val="FFFFFF"/>
                </a:solidFill>
                <a:latin typeface="+mj-lt"/>
                <a:ea typeface="+mj-ea"/>
                <a:cs typeface="+mj-cs"/>
              </a:rPr>
              <a:t>Domanda</a:t>
            </a:r>
            <a:endParaRPr lang="en-US" sz="4800" b="1" kern="1200" dirty="0">
              <a:solidFill>
                <a:srgbClr val="FFFFFF"/>
              </a:solidFill>
              <a:latin typeface="+mj-lt"/>
              <a:ea typeface="+mj-ea"/>
              <a:cs typeface="+mj-cs"/>
            </a:endParaRPr>
          </a:p>
        </p:txBody>
      </p:sp>
      <p:sp>
        <p:nvSpPr>
          <p:cNvPr id="3" name="Espace réservé du contenu 2">
            <a:extLst>
              <a:ext uri="{FF2B5EF4-FFF2-40B4-BE49-F238E27FC236}">
                <a16:creationId xmlns:a16="http://schemas.microsoft.com/office/drawing/2014/main" id="{8DE4B4F9-9EB9-E2B3-A0EC-D30ED63B4BC6}"/>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pPr algn="ctr"/>
            <a:r>
              <a:rPr lang="en-US" kern="1200" dirty="0" err="1">
                <a:solidFill>
                  <a:schemeClr val="tx1"/>
                </a:solidFill>
                <a:latin typeface="+mn-lt"/>
                <a:ea typeface="+mn-ea"/>
                <a:cs typeface="+mn-cs"/>
              </a:rPr>
              <a:t>Quali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sono</a:t>
            </a:r>
            <a:r>
              <a:rPr lang="en-US" kern="1200" dirty="0">
                <a:solidFill>
                  <a:schemeClr val="tx1"/>
                </a:solidFill>
                <a:latin typeface="+mn-lt"/>
                <a:ea typeface="+mn-ea"/>
                <a:cs typeface="+mn-cs"/>
              </a:rPr>
              <a:t> state le </a:t>
            </a:r>
            <a:r>
              <a:rPr lang="en-US" kern="1200" dirty="0" err="1">
                <a:solidFill>
                  <a:schemeClr val="tx1"/>
                </a:solidFill>
                <a:latin typeface="+mn-lt"/>
                <a:ea typeface="+mn-ea"/>
                <a:cs typeface="+mn-cs"/>
              </a:rPr>
              <a:t>condizioni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che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hanno</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reso</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possibile</a:t>
            </a:r>
            <a:r>
              <a:rPr lang="en-US" kern="1200" dirty="0">
                <a:solidFill>
                  <a:schemeClr val="tx1"/>
                </a:solidFill>
                <a:latin typeface="+mn-lt"/>
                <a:ea typeface="+mn-ea"/>
                <a:cs typeface="+mn-cs"/>
              </a:rPr>
              <a:t> la pace (</a:t>
            </a:r>
            <a:r>
              <a:rPr lang="en-US" kern="1200" dirty="0" err="1">
                <a:solidFill>
                  <a:schemeClr val="tx1"/>
                </a:solidFill>
                <a:latin typeface="+mn-lt"/>
                <a:ea typeface="+mn-ea"/>
                <a:cs typeface="+mn-cs"/>
              </a:rPr>
              <a:t>temporanea</a:t>
            </a:r>
            <a:r>
              <a:rPr lang="en-US" kern="1200" dirty="0">
                <a:solidFill>
                  <a:schemeClr val="tx1"/>
                </a:solidFill>
                <a:latin typeface="+mn-lt"/>
                <a:ea typeface="+mn-ea"/>
                <a:cs typeface="+mn-cs"/>
              </a:rPr>
              <a:t>)?</a:t>
            </a:r>
            <a:endParaRPr lang="en-US" b="1" i="1" kern="1200" dirty="0">
              <a:solidFill>
                <a:schemeClr val="tx1"/>
              </a:solidFill>
              <a:latin typeface="+mn-lt"/>
              <a:ea typeface="+mn-ea"/>
              <a:cs typeface="+mn-cs"/>
            </a:endParaRPr>
          </a:p>
        </p:txBody>
      </p:sp>
    </p:spTree>
    <p:extLst>
      <p:ext uri="{BB962C8B-B14F-4D97-AF65-F5344CB8AC3E}">
        <p14:creationId xmlns:p14="http://schemas.microsoft.com/office/powerpoint/2010/main" val="217209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F3A4A30-CB09-C43D-555C-B9EF3AF671C7}"/>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a:solidFill>
                  <a:schemeClr val="tx1"/>
                </a:solidFill>
                <a:latin typeface="+mj-lt"/>
                <a:ea typeface="+mj-ea"/>
                <a:cs typeface="+mj-cs"/>
              </a:rPr>
              <a:t>Prima </a:t>
            </a:r>
            <a:r>
              <a:rPr lang="en-US" sz="3700" kern="1200" dirty="0" err="1">
                <a:solidFill>
                  <a:schemeClr val="tx1"/>
                </a:solidFill>
                <a:latin typeface="+mj-lt"/>
                <a:ea typeface="+mj-ea"/>
                <a:cs typeface="+mj-cs"/>
              </a:rPr>
              <a:t>della</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guerra</a:t>
            </a:r>
            <a:endParaRPr lang="en-US" sz="3700" kern="1200" dirty="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17962"/>
          <a:stretch/>
        </p:blipFill>
        <p:spPr>
          <a:xfrm>
            <a:off x="545238" y="1325053"/>
            <a:ext cx="7608304" cy="4278850"/>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2D716EA9-A4DB-153D-B75F-6FB9DB446442}"/>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363779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B30BC0-876C-C165-6466-52DF1FA6D223}"/>
              </a:ext>
            </a:extLst>
          </p:cNvPr>
          <p:cNvSpPr>
            <a:spLocks noGrp="1"/>
          </p:cNvSpPr>
          <p:nvPr>
            <p:ph type="title"/>
          </p:nvPr>
        </p:nvSpPr>
        <p:spPr>
          <a:xfrm>
            <a:off x="267629" y="1929161"/>
            <a:ext cx="3400459" cy="2406579"/>
          </a:xfrm>
        </p:spPr>
        <p:txBody>
          <a:bodyPr anchor="b">
            <a:normAutofit/>
          </a:bodyPr>
          <a:lstStyle/>
          <a:p>
            <a:pPr algn="ctr"/>
            <a:r>
              <a:rPr lang="en-GB" sz="4000" b="1" dirty="0"/>
              <a:t>I </a:t>
            </a:r>
            <a:r>
              <a:rPr lang="en-GB" sz="4000" b="1" dirty="0" err="1"/>
              <a:t>presupposti</a:t>
            </a:r>
            <a:r>
              <a:rPr lang="en-GB" sz="4000" b="1" dirty="0"/>
              <a:t> </a:t>
            </a:r>
            <a:r>
              <a:rPr lang="en-GB" sz="4000" b="1" dirty="0" err="1"/>
              <a:t>della</a:t>
            </a:r>
            <a:r>
              <a:rPr lang="en-GB" sz="4000" b="1" dirty="0"/>
              <a:t> pace e </a:t>
            </a:r>
            <a:r>
              <a:rPr lang="en-GB" sz="4000" b="1" dirty="0" err="1"/>
              <a:t>della</a:t>
            </a:r>
            <a:r>
              <a:rPr lang="en-GB" sz="4000" b="1" dirty="0"/>
              <a:t> </a:t>
            </a:r>
            <a:r>
              <a:rPr lang="en-GB" sz="4000" b="1" dirty="0" err="1"/>
              <a:t>stabilità</a:t>
            </a:r>
            <a:endParaRPr lang="it-FR" sz="4000" b="1" dirty="0"/>
          </a:p>
        </p:txBody>
      </p:sp>
      <p:graphicFrame>
        <p:nvGraphicFramePr>
          <p:cNvPr id="5" name="Segnaposto contenuto 2">
            <a:extLst>
              <a:ext uri="{FF2B5EF4-FFF2-40B4-BE49-F238E27FC236}">
                <a16:creationId xmlns:a16="http://schemas.microsoft.com/office/drawing/2014/main" id="{73825431-49CC-0576-6FE7-6E6B90054946}"/>
              </a:ext>
            </a:extLst>
          </p:cNvPr>
          <p:cNvGraphicFramePr>
            <a:graphicFrameLocks noGrp="1"/>
          </p:cNvGraphicFramePr>
          <p:nvPr>
            <p:ph idx="1"/>
            <p:extLst>
              <p:ext uri="{D42A27DB-BD31-4B8C-83A1-F6EECF244321}">
                <p14:modId xmlns:p14="http://schemas.microsoft.com/office/powerpoint/2010/main" val="3648176172"/>
              </p:ext>
            </p:extLst>
          </p:nvPr>
        </p:nvGraphicFramePr>
        <p:xfrm>
          <a:off x="4415883" y="500878"/>
          <a:ext cx="7508488" cy="635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1917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7F29A81-000B-CEF4-B329-CD239188D652}"/>
              </a:ext>
            </a:extLst>
          </p:cNvPr>
          <p:cNvSpPr txBox="1"/>
          <p:nvPr/>
        </p:nvSpPr>
        <p:spPr>
          <a:xfrm>
            <a:off x="457201" y="256479"/>
            <a:ext cx="9781476" cy="512956"/>
          </a:xfrm>
          <a:prstGeom prst="rect">
            <a:avLst/>
          </a:prstGeom>
        </p:spPr>
        <p:txBody>
          <a:bodyPr vert="horz" lIns="91440" tIns="45720" rIns="91440" bIns="45720" rtlCol="0" anchor="t">
            <a:noAutofit/>
          </a:bodyPr>
          <a:lstStyle/>
          <a:p>
            <a:pPr algn="ctr">
              <a:lnSpc>
                <a:spcPct val="90000"/>
              </a:lnSpc>
              <a:spcAft>
                <a:spcPts val="600"/>
              </a:spcAft>
            </a:pPr>
            <a:r>
              <a:rPr lang="en-US" sz="3200" dirty="0"/>
              <a:t>World Trade, Interwar Period</a:t>
            </a:r>
          </a:p>
        </p:txBody>
      </p:sp>
      <p:pic>
        <p:nvPicPr>
          <p:cNvPr id="17410" name="Picture 2" descr="Details are in the caption following the image">
            <a:extLst>
              <a:ext uri="{FF2B5EF4-FFF2-40B4-BE49-F238E27FC236}">
                <a16:creationId xmlns:a16="http://schemas.microsoft.com/office/drawing/2014/main" id="{BBD72267-71C3-3326-6376-9BF3BED2954D}"/>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953322" y="1072517"/>
            <a:ext cx="8285355" cy="558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16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ge result for smoot hawley tariff">
            <a:extLst>
              <a:ext uri="{FF2B5EF4-FFF2-40B4-BE49-F238E27FC236}">
                <a16:creationId xmlns:a16="http://schemas.microsoft.com/office/drawing/2014/main" id="{70BABD3E-BE9A-9A90-30BE-C570B09A0E60}"/>
              </a:ext>
            </a:extLst>
          </p:cNvPr>
          <p:cNvPicPr>
            <a:picLocks noChangeAspect="1" noChangeArrowheads="1"/>
          </p:cNvPicPr>
          <p:nvPr/>
        </p:nvPicPr>
        <p:blipFill>
          <a:blip r:embed="rId2"/>
          <a:stretch>
            <a:fillRect/>
          </a:stretch>
        </p:blipFill>
        <p:spPr bwMode="auto">
          <a:xfrm>
            <a:off x="1796941" y="228385"/>
            <a:ext cx="8828096" cy="6400370"/>
          </a:xfrm>
          <a:prstGeom prst="rect">
            <a:avLst/>
          </a:prstGeom>
          <a:noFill/>
        </p:spPr>
      </p:pic>
    </p:spTree>
    <p:extLst>
      <p:ext uri="{BB962C8B-B14F-4D97-AF65-F5344CB8AC3E}">
        <p14:creationId xmlns:p14="http://schemas.microsoft.com/office/powerpoint/2010/main" val="2121773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Segnaposto contenuto 3" descr="Elt200904101641013802316.gif">
            <a:extLst>
              <a:ext uri="{FF2B5EF4-FFF2-40B4-BE49-F238E27FC236}">
                <a16:creationId xmlns:a16="http://schemas.microsoft.com/office/drawing/2014/main" id="{C0E32E79-0DA0-7B91-0399-F29F9700895B}"/>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141015" y="2045778"/>
            <a:ext cx="5705821" cy="4269297"/>
          </a:xfrm>
          <a:prstGeom prst="rect">
            <a:avLst/>
          </a:prstGeom>
        </p:spPr>
      </p:pic>
      <p:pic>
        <p:nvPicPr>
          <p:cNvPr id="46083" name="Image 1" descr="finstruc.gif">
            <a:extLst>
              <a:ext uri="{FF2B5EF4-FFF2-40B4-BE49-F238E27FC236}">
                <a16:creationId xmlns:a16="http://schemas.microsoft.com/office/drawing/2014/main" id="{01B76B97-2B39-2F83-093A-CA824CAC99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6333720" y="2037198"/>
            <a:ext cx="5705821" cy="42778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2BC3A55E-821A-E7CE-F66B-CC22F240C293}"/>
              </a:ext>
            </a:extLst>
          </p:cNvPr>
          <p:cNvSpPr txBox="1"/>
          <p:nvPr/>
        </p:nvSpPr>
        <p:spPr>
          <a:xfrm>
            <a:off x="1014761" y="167269"/>
            <a:ext cx="10582507" cy="1015663"/>
          </a:xfrm>
          <a:prstGeom prst="rect">
            <a:avLst/>
          </a:prstGeom>
          <a:noFill/>
        </p:spPr>
        <p:txBody>
          <a:bodyPr wrap="square" rtlCol="0">
            <a:spAutoFit/>
          </a:bodyPr>
          <a:lstStyle/>
          <a:p>
            <a:pPr algn="ctr"/>
            <a:r>
              <a:rPr lang="it-FR" sz="3000" dirty="0">
                <a:solidFill>
                  <a:schemeClr val="bg1"/>
                </a:solidFill>
              </a:rPr>
              <a:t>Taking the burden: US involvement as a key precondition for stability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5D563C-4E37-260C-7B0A-1503ED43B25F}"/>
              </a:ext>
            </a:extLst>
          </p:cNvPr>
          <p:cNvSpPr>
            <a:spLocks noGrp="1"/>
          </p:cNvSpPr>
          <p:nvPr>
            <p:ph type="title"/>
          </p:nvPr>
        </p:nvSpPr>
        <p:spPr>
          <a:xfrm>
            <a:off x="8643193" y="489507"/>
            <a:ext cx="3091607" cy="1655483"/>
          </a:xfrm>
        </p:spPr>
        <p:txBody>
          <a:bodyPr anchor="b">
            <a:normAutofit/>
          </a:bodyPr>
          <a:lstStyle/>
          <a:p>
            <a:endParaRPr lang="fr-FR" sz="4000" b="1" dirty="0"/>
          </a:p>
        </p:txBody>
      </p:sp>
      <p:pic>
        <p:nvPicPr>
          <p:cNvPr id="4" name="Picture 3">
            <a:extLst>
              <a:ext uri="{FF2B5EF4-FFF2-40B4-BE49-F238E27FC236}">
                <a16:creationId xmlns:a16="http://schemas.microsoft.com/office/drawing/2014/main" id="{CEF1C479-564B-7D0E-2877-8AA788B895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431"/>
            <a:ext cx="8115280" cy="6408311"/>
          </a:xfrm>
          <a:prstGeom prst="rect">
            <a:avLst/>
          </a:prstGeom>
        </p:spPr>
      </p:pic>
      <p:sp>
        <p:nvSpPr>
          <p:cNvPr id="3" name="Espace réservé du contenu 2">
            <a:extLst>
              <a:ext uri="{FF2B5EF4-FFF2-40B4-BE49-F238E27FC236}">
                <a16:creationId xmlns:a16="http://schemas.microsoft.com/office/drawing/2014/main" id="{BC9F5F75-330B-48F0-3816-15F3D08C6AAF}"/>
              </a:ext>
            </a:extLst>
          </p:cNvPr>
          <p:cNvSpPr>
            <a:spLocks noGrp="1"/>
          </p:cNvSpPr>
          <p:nvPr>
            <p:ph idx="1"/>
          </p:nvPr>
        </p:nvSpPr>
        <p:spPr>
          <a:xfrm>
            <a:off x="8643193" y="2418408"/>
            <a:ext cx="2942813" cy="3540265"/>
          </a:xfrm>
        </p:spPr>
        <p:txBody>
          <a:bodyPr>
            <a:normAutofit/>
          </a:bodyPr>
          <a:lstStyle/>
          <a:p>
            <a:pPr marL="0" indent="0">
              <a:buNone/>
            </a:pPr>
            <a:r>
              <a:rPr lang="fr-FR" sz="2400" b="1" dirty="0"/>
              <a:t>Perché, alla fine, il </a:t>
            </a:r>
            <a:r>
              <a:rPr lang="fr-FR" sz="2400" b="1" dirty="0" err="1"/>
              <a:t>sistema</a:t>
            </a:r>
            <a:r>
              <a:rPr lang="fr-FR" sz="2400" b="1" dirty="0"/>
              <a:t> non ha </a:t>
            </a:r>
            <a:r>
              <a:rPr lang="fr-FR" sz="2400" b="1" dirty="0" err="1"/>
              <a:t>retto</a:t>
            </a:r>
            <a:r>
              <a:rPr lang="fr-FR" sz="2400" b="1" dirty="0"/>
              <a:t>? </a:t>
            </a:r>
          </a:p>
          <a:p>
            <a:pPr marL="0" indent="0">
              <a:buNone/>
            </a:pPr>
            <a:endParaRPr lang="fr-FR" sz="2400" b="1" dirty="0"/>
          </a:p>
          <a:p>
            <a:pPr marL="0" indent="0">
              <a:buNone/>
            </a:pPr>
            <a:r>
              <a:rPr lang="fr-FR" sz="2400" b="1" dirty="0"/>
              <a:t>Quali </a:t>
            </a:r>
            <a:r>
              <a:rPr lang="fr-FR" sz="2400" b="1" dirty="0" err="1"/>
              <a:t>erano</a:t>
            </a:r>
            <a:r>
              <a:rPr lang="fr-FR" sz="2400" b="1" dirty="0"/>
              <a:t> i </a:t>
            </a:r>
            <a:r>
              <a:rPr lang="fr-FR" sz="2400" b="1" dirty="0" err="1"/>
              <a:t>suoi</a:t>
            </a:r>
            <a:r>
              <a:rPr lang="fr-FR" sz="2400" b="1" dirty="0"/>
              <a:t> </a:t>
            </a:r>
            <a:r>
              <a:rPr lang="fr-FR" sz="2400" b="1" dirty="0" err="1"/>
              <a:t>difetti</a:t>
            </a:r>
            <a:r>
              <a:rPr lang="fr-FR" sz="2400" b="1" dirty="0"/>
              <a:t> e i </a:t>
            </a:r>
            <a:r>
              <a:rPr lang="fr-FR" sz="2400" b="1" dirty="0" err="1"/>
              <a:t>suoi</a:t>
            </a:r>
            <a:r>
              <a:rPr lang="fr-FR" sz="2400" b="1" dirty="0"/>
              <a:t> </a:t>
            </a:r>
            <a:r>
              <a:rPr lang="fr-FR" sz="2400" b="1" dirty="0" err="1"/>
              <a:t>limiti</a:t>
            </a:r>
            <a:r>
              <a:rPr lang="fr-FR" sz="2400" b="1" dirty="0"/>
              <a:t>?</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313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B66A408-4377-5D7A-485A-3BB752181348}"/>
              </a:ext>
            </a:extLst>
          </p:cNvPr>
          <p:cNvSpPr>
            <a:spLocks noGrp="1"/>
          </p:cNvSpPr>
          <p:nvPr>
            <p:ph type="title" idx="4294967295"/>
          </p:nvPr>
        </p:nvSpPr>
        <p:spPr>
          <a:xfrm>
            <a:off x="466722" y="586855"/>
            <a:ext cx="3201366" cy="3387497"/>
          </a:xfrm>
        </p:spPr>
        <p:txBody>
          <a:bodyPr vert="horz" lIns="91440" tIns="45720" rIns="91440" bIns="45720" rtlCol="0" anchor="b">
            <a:normAutofit/>
          </a:bodyPr>
          <a:lstStyle/>
          <a:p>
            <a:pPr algn="r"/>
            <a:r>
              <a:rPr lang="en-US" sz="3400" b="1" kern="1200" dirty="0">
                <a:solidFill>
                  <a:srgbClr val="FFFFFF"/>
                </a:solidFill>
                <a:latin typeface="+mj-lt"/>
                <a:ea typeface="+mj-ea"/>
                <a:cs typeface="+mj-cs"/>
              </a:rPr>
              <a:t>I </a:t>
            </a:r>
            <a:r>
              <a:rPr lang="en-US" sz="3400" b="1" kern="1200" dirty="0" err="1">
                <a:solidFill>
                  <a:srgbClr val="FFFFFF"/>
                </a:solidFill>
                <a:latin typeface="+mj-lt"/>
                <a:ea typeface="+mj-ea"/>
                <a:cs typeface="+mj-cs"/>
              </a:rPr>
              <a:t>limiti</a:t>
            </a:r>
            <a:r>
              <a:rPr lang="en-US" sz="3400" b="1" kern="1200" dirty="0">
                <a:solidFill>
                  <a:srgbClr val="FFFFFF"/>
                </a:solidFill>
                <a:latin typeface="+mj-lt"/>
                <a:ea typeface="+mj-ea"/>
                <a:cs typeface="+mj-cs"/>
              </a:rPr>
              <a:t> e il </a:t>
            </a:r>
            <a:r>
              <a:rPr lang="en-US" sz="3400" b="1" kern="1200" dirty="0" err="1">
                <a:solidFill>
                  <a:srgbClr val="FFFFFF"/>
                </a:solidFill>
                <a:latin typeface="+mj-lt"/>
                <a:ea typeface="+mj-ea"/>
                <a:cs typeface="+mj-cs"/>
              </a:rPr>
              <a:t>fallimento</a:t>
            </a:r>
            <a:r>
              <a:rPr lang="en-US" sz="3400" b="1" kern="1200" dirty="0">
                <a:solidFill>
                  <a:srgbClr val="FFFFFF"/>
                </a:solidFill>
                <a:latin typeface="+mj-lt"/>
                <a:ea typeface="+mj-ea"/>
                <a:cs typeface="+mj-cs"/>
              </a:rPr>
              <a:t> del </a:t>
            </a:r>
            <a:r>
              <a:rPr lang="en-US" sz="3400" b="1" kern="1200" dirty="0" err="1">
                <a:solidFill>
                  <a:srgbClr val="FFFFFF"/>
                </a:solidFill>
                <a:latin typeface="+mj-lt"/>
                <a:ea typeface="+mj-ea"/>
                <a:cs typeface="+mj-cs"/>
              </a:rPr>
              <a:t>sistema</a:t>
            </a:r>
            <a:r>
              <a:rPr lang="en-US" sz="3400" b="1" kern="1200" dirty="0">
                <a:solidFill>
                  <a:srgbClr val="FFFFFF"/>
                </a:solidFill>
                <a:latin typeface="+mj-lt"/>
                <a:ea typeface="+mj-ea"/>
                <a:cs typeface="+mj-cs"/>
              </a:rPr>
              <a:t> </a:t>
            </a:r>
            <a:r>
              <a:rPr lang="en-US" sz="3400" b="1" kern="1200" dirty="0" err="1">
                <a:solidFill>
                  <a:srgbClr val="FFFFFF"/>
                </a:solidFill>
                <a:latin typeface="+mj-lt"/>
                <a:ea typeface="+mj-ea"/>
                <a:cs typeface="+mj-cs"/>
              </a:rPr>
              <a:t>internazionale</a:t>
            </a:r>
            <a:r>
              <a:rPr lang="en-US" sz="3400" b="1" kern="1200" dirty="0">
                <a:solidFill>
                  <a:srgbClr val="FFFFFF"/>
                </a:solidFill>
                <a:latin typeface="+mj-lt"/>
                <a:ea typeface="+mj-ea"/>
                <a:cs typeface="+mj-cs"/>
              </a:rPr>
              <a:t> dopo la prima </a:t>
            </a:r>
            <a:r>
              <a:rPr lang="en-US" sz="3400" b="1" kern="1200" dirty="0" err="1">
                <a:solidFill>
                  <a:srgbClr val="FFFFFF"/>
                </a:solidFill>
                <a:latin typeface="+mj-lt"/>
                <a:ea typeface="+mj-ea"/>
                <a:cs typeface="+mj-cs"/>
              </a:rPr>
              <a:t>guerra</a:t>
            </a:r>
            <a:r>
              <a:rPr lang="en-US" sz="3400" b="1" kern="1200" dirty="0">
                <a:solidFill>
                  <a:srgbClr val="FFFFFF"/>
                </a:solidFill>
                <a:latin typeface="+mj-lt"/>
                <a:ea typeface="+mj-ea"/>
                <a:cs typeface="+mj-cs"/>
              </a:rPr>
              <a:t> </a:t>
            </a:r>
            <a:r>
              <a:rPr lang="en-US" sz="3400" b="1" kern="1200" dirty="0" err="1">
                <a:solidFill>
                  <a:srgbClr val="FFFFFF"/>
                </a:solidFill>
                <a:latin typeface="+mj-lt"/>
                <a:ea typeface="+mj-ea"/>
                <a:cs typeface="+mj-cs"/>
              </a:rPr>
              <a:t>mondiale</a:t>
            </a:r>
            <a:endParaRPr lang="en-US" sz="3400" b="1" kern="1200" dirty="0">
              <a:solidFill>
                <a:srgbClr val="FFFFFF"/>
              </a:solidFill>
              <a:latin typeface="+mj-lt"/>
              <a:ea typeface="+mj-ea"/>
              <a:cs typeface="+mj-cs"/>
            </a:endParaRPr>
          </a:p>
        </p:txBody>
      </p:sp>
      <p:sp>
        <p:nvSpPr>
          <p:cNvPr id="3" name="Segnaposto contenuto 2">
            <a:extLst>
              <a:ext uri="{FF2B5EF4-FFF2-40B4-BE49-F238E27FC236}">
                <a16:creationId xmlns:a16="http://schemas.microsoft.com/office/drawing/2014/main" id="{77CF7900-B099-B344-5959-A9FED13C35C4}"/>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r>
              <a:rPr lang="en-US" sz="2400" dirty="0" err="1"/>
              <a:t>Gerarchia</a:t>
            </a:r>
            <a:r>
              <a:rPr lang="en-US" sz="2400" dirty="0"/>
              <a:t>, </a:t>
            </a:r>
            <a:r>
              <a:rPr lang="en-US" sz="2400" dirty="0" err="1"/>
              <a:t>civiltà</a:t>
            </a:r>
            <a:r>
              <a:rPr lang="en-US" sz="2400" dirty="0"/>
              <a:t> e </a:t>
            </a:r>
            <a:r>
              <a:rPr lang="en-US" sz="2400" dirty="0" err="1"/>
              <a:t>razzismo</a:t>
            </a:r>
            <a:r>
              <a:rPr lang="en-US" sz="2400" dirty="0"/>
              <a:t>: un </a:t>
            </a:r>
            <a:r>
              <a:rPr lang="en-US" sz="2400" dirty="0" err="1"/>
              <a:t>universalismo</a:t>
            </a:r>
            <a:r>
              <a:rPr lang="en-US" sz="2400" dirty="0"/>
              <a:t> non </a:t>
            </a:r>
            <a:r>
              <a:rPr lang="en-US" sz="2400" dirty="0" err="1"/>
              <a:t>universale</a:t>
            </a:r>
            <a:endParaRPr lang="en-US" sz="2400" dirty="0"/>
          </a:p>
          <a:p>
            <a:endParaRPr lang="en-US" sz="2400" dirty="0"/>
          </a:p>
          <a:p>
            <a:r>
              <a:rPr lang="en-US" sz="2400" dirty="0" err="1"/>
              <a:t>Impegno</a:t>
            </a:r>
            <a:r>
              <a:rPr lang="en-US" sz="2400" dirty="0"/>
              <a:t> </a:t>
            </a:r>
            <a:r>
              <a:rPr lang="en-US" sz="2400" dirty="0" err="1"/>
              <a:t>degli</a:t>
            </a:r>
            <a:r>
              <a:rPr lang="en-US" sz="2400" dirty="0"/>
              <a:t> </a:t>
            </a:r>
            <a:r>
              <a:rPr lang="en-US" sz="2400" dirty="0" err="1"/>
              <a:t>Stati</a:t>
            </a:r>
            <a:r>
              <a:rPr lang="en-US" sz="2400" dirty="0"/>
              <a:t> </a:t>
            </a:r>
            <a:r>
              <a:rPr lang="en-US" sz="2400" dirty="0" err="1"/>
              <a:t>Uniti</a:t>
            </a:r>
            <a:r>
              <a:rPr lang="en-US" sz="2400" dirty="0"/>
              <a:t> </a:t>
            </a:r>
            <a:r>
              <a:rPr lang="en-US" sz="2400" dirty="0" err="1"/>
              <a:t>volontario</a:t>
            </a:r>
            <a:r>
              <a:rPr lang="en-US" sz="2400" dirty="0"/>
              <a:t>, </a:t>
            </a:r>
            <a:r>
              <a:rPr lang="en-US" sz="2400" dirty="0" err="1"/>
              <a:t>parziale</a:t>
            </a:r>
            <a:r>
              <a:rPr lang="en-US" sz="2400" dirty="0"/>
              <a:t> e </a:t>
            </a:r>
            <a:r>
              <a:rPr lang="en-US" sz="2400" dirty="0" err="1"/>
              <a:t>mai</a:t>
            </a:r>
            <a:r>
              <a:rPr lang="en-US" sz="2400" dirty="0"/>
              <a:t> </a:t>
            </a:r>
            <a:r>
              <a:rPr lang="en-US" sz="2400" dirty="0" err="1"/>
              <a:t>formalizzato</a:t>
            </a:r>
            <a:r>
              <a:rPr lang="en-US" sz="2400" dirty="0"/>
              <a:t> : </a:t>
            </a:r>
            <a:r>
              <a:rPr lang="en-US" sz="2400" dirty="0" err="1"/>
              <a:t>internazionalismo</a:t>
            </a:r>
            <a:r>
              <a:rPr lang="en-US" sz="2400" dirty="0"/>
              <a:t> “</a:t>
            </a:r>
            <a:r>
              <a:rPr lang="en-US" sz="2400" dirty="0" err="1"/>
              <a:t>indipendente</a:t>
            </a:r>
            <a:r>
              <a:rPr lang="en-US" sz="2400" dirty="0"/>
              <a:t>”</a:t>
            </a:r>
          </a:p>
          <a:p>
            <a:endParaRPr lang="en-US" sz="2400" dirty="0"/>
          </a:p>
          <a:p>
            <a:r>
              <a:rPr lang="en-US" sz="2400" dirty="0"/>
              <a:t>Un </a:t>
            </a:r>
            <a:r>
              <a:rPr lang="en-US" sz="2400" dirty="0" err="1"/>
              <a:t>accordo</a:t>
            </a:r>
            <a:r>
              <a:rPr lang="en-US" sz="2400" dirty="0"/>
              <a:t> </a:t>
            </a:r>
            <a:r>
              <a:rPr lang="en-US" sz="2400" dirty="0" err="1"/>
              <a:t>punitivo</a:t>
            </a:r>
            <a:r>
              <a:rPr lang="en-US" sz="2400" dirty="0"/>
              <a:t>? </a:t>
            </a:r>
          </a:p>
          <a:p>
            <a:endParaRPr lang="en-US" sz="2400" dirty="0"/>
          </a:p>
          <a:p>
            <a:r>
              <a:rPr lang="en-US" sz="2400" dirty="0" err="1"/>
              <a:t>Questione</a:t>
            </a:r>
            <a:r>
              <a:rPr lang="en-US" sz="2400" dirty="0"/>
              <a:t> </a:t>
            </a:r>
            <a:r>
              <a:rPr lang="en-US" sz="2400" dirty="0" err="1"/>
              <a:t>delle</a:t>
            </a:r>
            <a:r>
              <a:rPr lang="en-US" sz="2400" dirty="0"/>
              <a:t> </a:t>
            </a:r>
            <a:r>
              <a:rPr lang="en-US" sz="2400" dirty="0" err="1"/>
              <a:t>minoranze</a:t>
            </a:r>
            <a:r>
              <a:rPr lang="en-US" sz="2400" dirty="0"/>
              <a:t> e </a:t>
            </a:r>
            <a:r>
              <a:rPr lang="en-US" sz="2400" dirty="0" err="1"/>
              <a:t>revisionismo</a:t>
            </a:r>
            <a:endParaRPr lang="en-US" sz="2400" dirty="0"/>
          </a:p>
          <a:p>
            <a:endParaRPr lang="en-US" sz="2400" dirty="0"/>
          </a:p>
          <a:p>
            <a:r>
              <a:rPr lang="en-US" sz="2400" dirty="0" err="1"/>
              <a:t>Crollo</a:t>
            </a:r>
            <a:r>
              <a:rPr lang="en-US" sz="2400" dirty="0"/>
              <a:t> dopo il 1929</a:t>
            </a:r>
          </a:p>
        </p:txBody>
      </p:sp>
    </p:spTree>
    <p:extLst>
      <p:ext uri="{BB962C8B-B14F-4D97-AF65-F5344CB8AC3E}">
        <p14:creationId xmlns:p14="http://schemas.microsoft.com/office/powerpoint/2010/main" val="2945673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5" name="Rectangle 1946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undefined">
            <a:extLst>
              <a:ext uri="{FF2B5EF4-FFF2-40B4-BE49-F238E27FC236}">
                <a16:creationId xmlns:a16="http://schemas.microsoft.com/office/drawing/2014/main" id="{FC614F69-A1AB-65B7-584A-FE95A41E035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D8EA6641-708F-B66C-E26E-DC14D44E2714}"/>
              </a:ext>
            </a:extLst>
          </p:cNvPr>
          <p:cNvSpPr txBox="1"/>
          <p:nvPr/>
        </p:nvSpPr>
        <p:spPr>
          <a:xfrm>
            <a:off x="7320465" y="953883"/>
            <a:ext cx="4140013" cy="3908586"/>
          </a:xfrm>
          <a:prstGeom prst="rect">
            <a:avLst/>
          </a:prstGeom>
        </p:spPr>
        <p:txBody>
          <a:bodyPr vert="horz" lIns="91440" tIns="45720" rIns="91440" bIns="45720" rtlCol="0">
            <a:noAutofit/>
          </a:bodyPr>
          <a:lstStyle/>
          <a:p>
            <a:pPr algn="ctr">
              <a:lnSpc>
                <a:spcPct val="90000"/>
              </a:lnSpc>
              <a:spcAft>
                <a:spcPts val="600"/>
              </a:spcAft>
            </a:pPr>
            <a:r>
              <a:rPr lang="en-US" sz="2000" i="0" dirty="0">
                <a:effectLst/>
              </a:rPr>
              <a:t>"</a:t>
            </a:r>
            <a:r>
              <a:rPr lang="en-US" sz="2000" i="0" dirty="0" err="1">
                <a:effectLst/>
              </a:rPr>
              <a:t>Essendo</a:t>
            </a:r>
            <a:r>
              <a:rPr lang="en-US" sz="2000" i="0" dirty="0">
                <a:effectLst/>
              </a:rPr>
              <a:t> </a:t>
            </a:r>
            <a:r>
              <a:rPr lang="en-US" sz="2000" i="0" dirty="0" err="1">
                <a:effectLst/>
              </a:rPr>
              <a:t>l'uguaglianza</a:t>
            </a:r>
            <a:r>
              <a:rPr lang="en-US" sz="2000" i="0" dirty="0">
                <a:effectLst/>
              </a:rPr>
              <a:t> </a:t>
            </a:r>
            <a:r>
              <a:rPr lang="en-US" sz="2000" i="0" dirty="0" err="1">
                <a:effectLst/>
              </a:rPr>
              <a:t>delle</a:t>
            </a:r>
            <a:r>
              <a:rPr lang="en-US" sz="2000" i="0" dirty="0">
                <a:effectLst/>
              </a:rPr>
              <a:t> </a:t>
            </a:r>
            <a:r>
              <a:rPr lang="en-US" sz="2000" i="0" dirty="0" err="1">
                <a:effectLst/>
              </a:rPr>
              <a:t>nazioni</a:t>
            </a:r>
            <a:r>
              <a:rPr lang="en-US" sz="2000" i="0" dirty="0">
                <a:effectLst/>
              </a:rPr>
              <a:t> un principio </a:t>
            </a:r>
            <a:r>
              <a:rPr lang="en-US" sz="2000" i="0" dirty="0" err="1">
                <a:effectLst/>
              </a:rPr>
              <a:t>fondamentale</a:t>
            </a:r>
            <a:r>
              <a:rPr lang="en-US" sz="2000" i="0" dirty="0">
                <a:effectLst/>
              </a:rPr>
              <a:t> </a:t>
            </a:r>
            <a:r>
              <a:rPr lang="en-US" sz="2000" i="0" dirty="0" err="1">
                <a:effectLst/>
              </a:rPr>
              <a:t>della</a:t>
            </a:r>
            <a:r>
              <a:rPr lang="en-US" sz="2000" i="0" dirty="0">
                <a:effectLst/>
              </a:rPr>
              <a:t> </a:t>
            </a:r>
            <a:r>
              <a:rPr lang="en-US" sz="2000" i="0" dirty="0" err="1">
                <a:effectLst/>
              </a:rPr>
              <a:t>Società</a:t>
            </a:r>
            <a:r>
              <a:rPr lang="en-US" sz="2000" i="0" dirty="0">
                <a:effectLst/>
              </a:rPr>
              <a:t> </a:t>
            </a:r>
            <a:r>
              <a:rPr lang="en-US" sz="2000" i="0" dirty="0" err="1">
                <a:effectLst/>
              </a:rPr>
              <a:t>delle</a:t>
            </a:r>
            <a:r>
              <a:rPr lang="en-US" sz="2000" i="0" dirty="0">
                <a:effectLst/>
              </a:rPr>
              <a:t> </a:t>
            </a:r>
            <a:r>
              <a:rPr lang="en-US" sz="2000" i="0" dirty="0" err="1">
                <a:effectLst/>
              </a:rPr>
              <a:t>Nazioni</a:t>
            </a:r>
            <a:r>
              <a:rPr lang="en-US" sz="2000" i="0" dirty="0">
                <a:effectLst/>
              </a:rPr>
              <a:t>, le Alte </a:t>
            </a:r>
            <a:r>
              <a:rPr lang="en-US" sz="2000" i="0" dirty="0" err="1">
                <a:effectLst/>
              </a:rPr>
              <a:t>Parti</a:t>
            </a:r>
            <a:r>
              <a:rPr lang="en-US" sz="2000" i="0" dirty="0">
                <a:effectLst/>
              </a:rPr>
              <a:t> </a:t>
            </a:r>
            <a:r>
              <a:rPr lang="en-US" sz="2000" i="0" dirty="0" err="1">
                <a:effectLst/>
              </a:rPr>
              <a:t>Contraenti</a:t>
            </a:r>
            <a:r>
              <a:rPr lang="en-US" sz="2000" i="0" dirty="0">
                <a:effectLst/>
              </a:rPr>
              <a:t> </a:t>
            </a:r>
            <a:r>
              <a:rPr lang="en-US" sz="2000" i="0" dirty="0" err="1">
                <a:effectLst/>
              </a:rPr>
              <a:t>convengono</a:t>
            </a:r>
            <a:r>
              <a:rPr lang="en-US" sz="2000" i="0" dirty="0">
                <a:effectLst/>
              </a:rPr>
              <a:t> di </a:t>
            </a:r>
            <a:r>
              <a:rPr lang="en-US" sz="2000" i="0" dirty="0" err="1">
                <a:effectLst/>
              </a:rPr>
              <a:t>accordare</a:t>
            </a:r>
            <a:r>
              <a:rPr lang="en-US" sz="2000" i="0" dirty="0">
                <a:effectLst/>
              </a:rPr>
              <a:t>, non </a:t>
            </a:r>
            <a:r>
              <a:rPr lang="en-US" sz="2000" i="0" dirty="0" err="1">
                <a:effectLst/>
              </a:rPr>
              <a:t>appena</a:t>
            </a:r>
            <a:r>
              <a:rPr lang="en-US" sz="2000" i="0" dirty="0">
                <a:effectLst/>
              </a:rPr>
              <a:t> </a:t>
            </a:r>
            <a:r>
              <a:rPr lang="en-US" sz="2000" i="0" dirty="0" err="1">
                <a:effectLst/>
              </a:rPr>
              <a:t>possibile</a:t>
            </a:r>
            <a:r>
              <a:rPr lang="en-US" sz="2000" i="0" dirty="0">
                <a:effectLst/>
              </a:rPr>
              <a:t>, a tutti </a:t>
            </a:r>
            <a:r>
              <a:rPr lang="en-US" sz="2000" i="0" dirty="0" err="1">
                <a:effectLst/>
              </a:rPr>
              <a:t>gli</a:t>
            </a:r>
            <a:r>
              <a:rPr lang="en-US" sz="2000" i="0" dirty="0">
                <a:effectLst/>
              </a:rPr>
              <a:t> </a:t>
            </a:r>
            <a:r>
              <a:rPr lang="en-US" sz="2000" i="0" dirty="0" err="1">
                <a:effectLst/>
              </a:rPr>
              <a:t>stranieri</a:t>
            </a:r>
            <a:r>
              <a:rPr lang="en-US" sz="2000" i="0" dirty="0">
                <a:effectLst/>
              </a:rPr>
              <a:t> </a:t>
            </a:r>
            <a:r>
              <a:rPr lang="en-US" sz="2000" i="0" dirty="0" err="1">
                <a:effectLst/>
              </a:rPr>
              <a:t>cittadini</a:t>
            </a:r>
            <a:r>
              <a:rPr lang="en-US" sz="2000" i="0" dirty="0">
                <a:effectLst/>
              </a:rPr>
              <a:t> </a:t>
            </a:r>
            <a:r>
              <a:rPr lang="en-US" sz="2000" i="0" dirty="0" err="1">
                <a:effectLst/>
              </a:rPr>
              <a:t>degli</a:t>
            </a:r>
            <a:r>
              <a:rPr lang="en-US" sz="2000" i="0" dirty="0">
                <a:effectLst/>
              </a:rPr>
              <a:t> </a:t>
            </a:r>
            <a:r>
              <a:rPr lang="en-US" sz="2000" i="0" dirty="0" err="1">
                <a:effectLst/>
              </a:rPr>
              <a:t>Stati</a:t>
            </a:r>
            <a:r>
              <a:rPr lang="en-US" sz="2000" i="0" dirty="0">
                <a:effectLst/>
              </a:rPr>
              <a:t> </a:t>
            </a:r>
            <a:r>
              <a:rPr lang="en-US" sz="2000" i="0" dirty="0" err="1">
                <a:effectLst/>
              </a:rPr>
              <a:t>membri</a:t>
            </a:r>
            <a:r>
              <a:rPr lang="en-US" sz="2000" i="0" dirty="0">
                <a:effectLst/>
              </a:rPr>
              <a:t> </a:t>
            </a:r>
            <a:r>
              <a:rPr lang="en-US" sz="2000" i="0" dirty="0" err="1">
                <a:effectLst/>
              </a:rPr>
              <a:t>della</a:t>
            </a:r>
            <a:r>
              <a:rPr lang="en-US" sz="2000" i="0" dirty="0">
                <a:effectLst/>
              </a:rPr>
              <a:t> </a:t>
            </a:r>
            <a:r>
              <a:rPr lang="en-US" sz="2000" i="0" dirty="0" err="1">
                <a:effectLst/>
              </a:rPr>
              <a:t>Società</a:t>
            </a:r>
            <a:r>
              <a:rPr lang="en-US" sz="2000" i="0" dirty="0">
                <a:effectLst/>
              </a:rPr>
              <a:t> un </a:t>
            </a:r>
            <a:r>
              <a:rPr lang="en-US" sz="2000" i="0" dirty="0" err="1">
                <a:effectLst/>
              </a:rPr>
              <a:t>trattamento</a:t>
            </a:r>
            <a:r>
              <a:rPr lang="en-US" sz="2000" i="0" dirty="0">
                <a:effectLst/>
              </a:rPr>
              <a:t> </a:t>
            </a:r>
            <a:r>
              <a:rPr lang="en-US" sz="2000" i="0" dirty="0" err="1">
                <a:effectLst/>
              </a:rPr>
              <a:t>uguale</a:t>
            </a:r>
            <a:r>
              <a:rPr lang="en-US" sz="2000" i="0" dirty="0">
                <a:effectLst/>
              </a:rPr>
              <a:t> e giusto sotto </a:t>
            </a:r>
            <a:r>
              <a:rPr lang="en-US" sz="2000" i="0" dirty="0" err="1">
                <a:effectLst/>
              </a:rPr>
              <a:t>ogni</a:t>
            </a:r>
            <a:r>
              <a:rPr lang="en-US" sz="2000" i="0" dirty="0">
                <a:effectLst/>
              </a:rPr>
              <a:t> </a:t>
            </a:r>
            <a:r>
              <a:rPr lang="en-US" sz="2000" i="0" dirty="0" err="1">
                <a:effectLst/>
              </a:rPr>
              <a:t>aspetto</a:t>
            </a:r>
            <a:r>
              <a:rPr lang="en-US" sz="2000" i="0" dirty="0">
                <a:effectLst/>
              </a:rPr>
              <a:t>, senza fare alcuna </a:t>
            </a:r>
            <a:r>
              <a:rPr lang="en-US" sz="2000" i="0" dirty="0" err="1">
                <a:effectLst/>
              </a:rPr>
              <a:t>distinzione</a:t>
            </a:r>
            <a:r>
              <a:rPr lang="en-US" sz="2000" i="0" dirty="0">
                <a:effectLst/>
              </a:rPr>
              <a:t>, né di </a:t>
            </a:r>
            <a:r>
              <a:rPr lang="en-US" sz="2000" i="0" dirty="0" err="1">
                <a:effectLst/>
              </a:rPr>
              <a:t>diritto</a:t>
            </a:r>
            <a:r>
              <a:rPr lang="en-US" sz="2000" i="0" dirty="0">
                <a:effectLst/>
              </a:rPr>
              <a:t> né di </a:t>
            </a:r>
            <a:r>
              <a:rPr lang="en-US" sz="2000" i="0" dirty="0" err="1">
                <a:effectLst/>
              </a:rPr>
              <a:t>fatto</a:t>
            </a:r>
            <a:r>
              <a:rPr lang="en-US" sz="2000" i="0" dirty="0">
                <a:effectLst/>
              </a:rPr>
              <a:t>, a causa </a:t>
            </a:r>
            <a:r>
              <a:rPr lang="en-US" sz="2000" i="0" dirty="0" err="1">
                <a:effectLst/>
              </a:rPr>
              <a:t>della</a:t>
            </a:r>
            <a:r>
              <a:rPr lang="en-US" sz="2000" i="0" dirty="0">
                <a:effectLst/>
              </a:rPr>
              <a:t> </a:t>
            </a:r>
            <a:r>
              <a:rPr lang="en-US" sz="2000" i="0" dirty="0" err="1">
                <a:effectLst/>
              </a:rPr>
              <a:t>loro</a:t>
            </a:r>
            <a:r>
              <a:rPr lang="en-US" sz="2000" i="0" dirty="0">
                <a:effectLst/>
              </a:rPr>
              <a:t> </a:t>
            </a:r>
            <a:r>
              <a:rPr lang="en-US" sz="2000" i="0" dirty="0" err="1">
                <a:effectLst/>
              </a:rPr>
              <a:t>razza</a:t>
            </a:r>
            <a:r>
              <a:rPr lang="en-US" sz="2000" i="0" dirty="0">
                <a:effectLst/>
              </a:rPr>
              <a:t> o </a:t>
            </a:r>
            <a:r>
              <a:rPr lang="en-US" sz="2000" i="0" dirty="0" err="1">
                <a:effectLst/>
              </a:rPr>
              <a:t>nazionalità</a:t>
            </a:r>
            <a:r>
              <a:rPr lang="en-US" sz="2000" i="0" dirty="0">
                <a:effectLst/>
              </a:rPr>
              <a:t>".</a:t>
            </a:r>
          </a:p>
          <a:p>
            <a:pPr algn="ctr">
              <a:lnSpc>
                <a:spcPct val="90000"/>
              </a:lnSpc>
              <a:spcAft>
                <a:spcPts val="600"/>
              </a:spcAft>
            </a:pPr>
            <a:endParaRPr lang="en-US" sz="2000" i="0" dirty="0">
              <a:effectLst/>
            </a:endParaRPr>
          </a:p>
          <a:p>
            <a:pPr algn="ctr">
              <a:lnSpc>
                <a:spcPct val="90000"/>
              </a:lnSpc>
              <a:spcAft>
                <a:spcPts val="600"/>
              </a:spcAft>
            </a:pPr>
            <a:r>
              <a:rPr lang="en-US" sz="2000" i="0" dirty="0" err="1">
                <a:effectLst/>
              </a:rPr>
              <a:t>Emendamento</a:t>
            </a:r>
            <a:r>
              <a:rPr lang="en-US" sz="2000" i="0" dirty="0">
                <a:effectLst/>
              </a:rPr>
              <a:t> </a:t>
            </a:r>
            <a:r>
              <a:rPr lang="en-US" sz="2000" i="0" dirty="0" err="1">
                <a:effectLst/>
              </a:rPr>
              <a:t>respinto</a:t>
            </a:r>
            <a:r>
              <a:rPr lang="en-US" sz="2000" i="0" dirty="0">
                <a:effectLst/>
              </a:rPr>
              <a:t> </a:t>
            </a:r>
            <a:r>
              <a:rPr lang="en-US" sz="2000" i="0" dirty="0" err="1">
                <a:effectLst/>
              </a:rPr>
              <a:t>all'art</a:t>
            </a:r>
            <a:r>
              <a:rPr lang="en-US" sz="2000" i="0" dirty="0">
                <a:effectLst/>
              </a:rPr>
              <a:t>. 21 del </a:t>
            </a:r>
            <a:r>
              <a:rPr lang="en-US" sz="2000" i="0" dirty="0" err="1">
                <a:effectLst/>
              </a:rPr>
              <a:t>Patto</a:t>
            </a:r>
            <a:r>
              <a:rPr lang="en-US" sz="2000" i="0" dirty="0">
                <a:effectLst/>
              </a:rPr>
              <a:t> </a:t>
            </a:r>
            <a:r>
              <a:rPr lang="en-US" sz="2000" i="0" dirty="0" err="1">
                <a:effectLst/>
              </a:rPr>
              <a:t>della</a:t>
            </a:r>
            <a:r>
              <a:rPr lang="en-US" sz="2000" i="0" dirty="0">
                <a:effectLst/>
              </a:rPr>
              <a:t> Lega. 21 del </a:t>
            </a:r>
            <a:r>
              <a:rPr lang="en-US" sz="2000" i="0" dirty="0" err="1">
                <a:effectLst/>
              </a:rPr>
              <a:t>Patto</a:t>
            </a:r>
            <a:r>
              <a:rPr lang="en-US" sz="2000" i="0" dirty="0">
                <a:effectLst/>
              </a:rPr>
              <a:t> </a:t>
            </a:r>
            <a:r>
              <a:rPr lang="en-US" sz="2000" i="0" dirty="0" err="1">
                <a:effectLst/>
              </a:rPr>
              <a:t>della</a:t>
            </a:r>
            <a:r>
              <a:rPr lang="en-US" sz="2000" i="0" dirty="0">
                <a:effectLst/>
              </a:rPr>
              <a:t> </a:t>
            </a:r>
            <a:r>
              <a:rPr lang="en-US" sz="2000" i="0" dirty="0" err="1">
                <a:effectLst/>
              </a:rPr>
              <a:t>Società</a:t>
            </a:r>
            <a:r>
              <a:rPr lang="en-US" sz="2000" i="0" dirty="0">
                <a:effectLst/>
              </a:rPr>
              <a:t> </a:t>
            </a:r>
            <a:r>
              <a:rPr lang="en-US" sz="2000" i="0" dirty="0" err="1">
                <a:effectLst/>
              </a:rPr>
              <a:t>delle</a:t>
            </a:r>
            <a:r>
              <a:rPr lang="en-US" sz="2000" i="0" dirty="0">
                <a:effectLst/>
              </a:rPr>
              <a:t> </a:t>
            </a:r>
            <a:r>
              <a:rPr lang="en-US" sz="2000" i="0" dirty="0" err="1">
                <a:effectLst/>
              </a:rPr>
              <a:t>Nazioni</a:t>
            </a:r>
            <a:endParaRPr lang="en-US" sz="2000" dirty="0"/>
          </a:p>
        </p:txBody>
      </p:sp>
    </p:spTree>
    <p:extLst>
      <p:ext uri="{BB962C8B-B14F-4D97-AF65-F5344CB8AC3E}">
        <p14:creationId xmlns:p14="http://schemas.microsoft.com/office/powerpoint/2010/main" val="281933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a:extLst>
              <a:ext uri="{FF2B5EF4-FFF2-40B4-BE49-F238E27FC236}">
                <a16:creationId xmlns:a16="http://schemas.microsoft.com/office/drawing/2014/main" id="{EC71A5D8-5D1E-42C4-C7C6-1F8E7D5027D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071563" y="56016"/>
            <a:ext cx="4514849" cy="655040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Erez Manela - The Wilsonian Moment - Self-Determination and The  International Origins of Anticolonial Nationalism-Oxford University Press,  USA (2007) PDF | PDF | Colonialism | Imperialism">
            <a:extLst>
              <a:ext uri="{FF2B5EF4-FFF2-40B4-BE49-F238E27FC236}">
                <a16:creationId xmlns:a16="http://schemas.microsoft.com/office/drawing/2014/main" id="{B2D2CD1B-40DB-C769-F85F-97C7DFA7BF5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477001" y="194734"/>
            <a:ext cx="4808762" cy="641168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DBD985DC-DFDB-4E75-B06E-9C256806910C}"/>
              </a:ext>
            </a:extLst>
          </p:cNvPr>
          <p:cNvSpPr txBox="1"/>
          <p:nvPr/>
        </p:nvSpPr>
        <p:spPr>
          <a:xfrm>
            <a:off x="10072688" y="2343150"/>
            <a:ext cx="184731" cy="369332"/>
          </a:xfrm>
          <a:prstGeom prst="rect">
            <a:avLst/>
          </a:prstGeom>
          <a:noFill/>
        </p:spPr>
        <p:txBody>
          <a:bodyPr wrap="none" rtlCol="0">
            <a:spAutoFit/>
          </a:bodyPr>
          <a:lstStyle/>
          <a:p>
            <a:endParaRPr lang="it-FR"/>
          </a:p>
        </p:txBody>
      </p:sp>
    </p:spTree>
    <p:extLst>
      <p:ext uri="{BB962C8B-B14F-4D97-AF65-F5344CB8AC3E}">
        <p14:creationId xmlns:p14="http://schemas.microsoft.com/office/powerpoint/2010/main" val="221711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B33F64-92B6-BA9A-FB95-8684EAC3FB64}"/>
              </a:ext>
            </a:extLst>
          </p:cNvPr>
          <p:cNvSpPr>
            <a:spLocks noGrp="1"/>
          </p:cNvSpPr>
          <p:nvPr>
            <p:ph type="title"/>
          </p:nvPr>
        </p:nvSpPr>
        <p:spPr>
          <a:xfrm>
            <a:off x="826396" y="586855"/>
            <a:ext cx="4230100" cy="3387497"/>
          </a:xfrm>
        </p:spPr>
        <p:txBody>
          <a:bodyPr anchor="b">
            <a:normAutofit/>
          </a:bodyPr>
          <a:lstStyle/>
          <a:p>
            <a:pPr algn="r"/>
            <a:r>
              <a:rPr lang="it-IT" sz="40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In che cosa si traducono queste contraddizioni e limitazioni?</a:t>
            </a:r>
            <a:br>
              <a:rPr lang="en-IT" sz="40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en-IT" sz="4000" dirty="0">
              <a:solidFill>
                <a:srgbClr val="FFFFFF"/>
              </a:solidFill>
            </a:endParaRPr>
          </a:p>
        </p:txBody>
      </p:sp>
      <p:sp>
        <p:nvSpPr>
          <p:cNvPr id="3" name="Content Placeholder 2">
            <a:extLst>
              <a:ext uri="{FF2B5EF4-FFF2-40B4-BE49-F238E27FC236}">
                <a16:creationId xmlns:a16="http://schemas.microsoft.com/office/drawing/2014/main" id="{BD596347-1EDA-F5F7-D91C-C66798A738C5}"/>
              </a:ext>
            </a:extLst>
          </p:cNvPr>
          <p:cNvSpPr>
            <a:spLocks noGrp="1"/>
          </p:cNvSpPr>
          <p:nvPr>
            <p:ph idx="1"/>
          </p:nvPr>
        </p:nvSpPr>
        <p:spPr>
          <a:xfrm>
            <a:off x="6503158" y="649480"/>
            <a:ext cx="4862447" cy="5546047"/>
          </a:xfrm>
        </p:spPr>
        <p:txBody>
          <a:bodyPr anchor="ctr">
            <a:normAutofit/>
          </a:bodyPr>
          <a:lstStyle/>
          <a:p>
            <a:pPr marL="342900" lvl="0" indent="-342900">
              <a:buFont typeface="Arial" panose="020B0604020202020204" pitchFamily="34" charset="0"/>
              <a:buChar char="•"/>
              <a:tabLst>
                <a:tab pos="457200" algn="l"/>
              </a:tabLst>
            </a:pPr>
            <a:endParaRPr lang="it-IT" sz="24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it-IT" sz="2400" dirty="0">
                <a:effectLst/>
                <a:latin typeface="Aptos" panose="020B0004020202020204" pitchFamily="34" charset="0"/>
                <a:ea typeface="Aptos" panose="020B0004020202020204" pitchFamily="34" charset="0"/>
                <a:cs typeface="Times New Roman" panose="02020603050405020304" pitchFamily="18" charset="0"/>
              </a:rPr>
              <a:t>Le molteplici eredità e questioni irrisolte dell'assetto postbellico (questioni di minoranza) conducono al manifestarsi del revisionismo geopolitico</a:t>
            </a:r>
            <a:endParaRPr lang="en-IT" sz="24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it-IT" sz="2400" dirty="0">
                <a:effectLst/>
                <a:latin typeface="Aptos" panose="020B0004020202020204" pitchFamily="34" charset="0"/>
                <a:ea typeface="Aptos" panose="020B0004020202020204" pitchFamily="34" charset="0"/>
                <a:cs typeface="Times New Roman" panose="02020603050405020304" pitchFamily="18" charset="0"/>
              </a:rPr>
              <a:t>Fallimento delle democrazie (e del capitalismo) nel fornire una sicurezza di base (ma ampliata) (es.: nuovo stato sociale): perdita di fedeltà dei cittadini</a:t>
            </a:r>
            <a:endParaRPr lang="en-IT" sz="24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2400" dirty="0" err="1">
                <a:effectLst/>
                <a:latin typeface="Aptos" panose="020B0004020202020204" pitchFamily="34" charset="0"/>
                <a:ea typeface="Aptos" panose="020B0004020202020204" pitchFamily="34" charset="0"/>
                <a:cs typeface="Times New Roman" panose="02020603050405020304" pitchFamily="18" charset="0"/>
              </a:rPr>
              <a:t>Anticomunismo</a:t>
            </a:r>
            <a:r>
              <a:rPr lang="en-US" sz="2400" dirty="0">
                <a:effectLst/>
                <a:latin typeface="Aptos" panose="020B0004020202020204" pitchFamily="34" charset="0"/>
                <a:ea typeface="Aptos" panose="020B0004020202020204" pitchFamily="34" charset="0"/>
                <a:cs typeface="Times New Roman" panose="02020603050405020304" pitchFamily="18" charset="0"/>
              </a:rPr>
              <a:t>/</a:t>
            </a:r>
            <a:r>
              <a:rPr lang="en-US" sz="2400" dirty="0" err="1">
                <a:effectLst/>
                <a:latin typeface="Aptos" panose="020B0004020202020204" pitchFamily="34" charset="0"/>
                <a:ea typeface="Aptos" panose="020B0004020202020204" pitchFamily="34" charset="0"/>
                <a:cs typeface="Times New Roman" panose="02020603050405020304" pitchFamily="18" charset="0"/>
              </a:rPr>
              <a:t>antiradicalismo</a:t>
            </a:r>
            <a:endParaRPr lang="en-IT" sz="24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2400" dirty="0" err="1">
                <a:effectLst/>
                <a:latin typeface="Aptos" panose="020B0004020202020204" pitchFamily="34" charset="0"/>
                <a:ea typeface="Aptos" panose="020B0004020202020204" pitchFamily="34" charset="0"/>
                <a:cs typeface="Times New Roman" panose="02020603050405020304" pitchFamily="18" charset="0"/>
              </a:rPr>
              <a:t>Reazione</a:t>
            </a:r>
            <a:r>
              <a:rPr lang="en-US" sz="2400" dirty="0">
                <a:effectLst/>
                <a:latin typeface="Aptos" panose="020B0004020202020204" pitchFamily="34" charset="0"/>
                <a:ea typeface="Aptos" panose="020B0004020202020204" pitchFamily="34" charset="0"/>
                <a:cs typeface="Times New Roman" panose="02020603050405020304" pitchFamily="18" charset="0"/>
              </a:rPr>
              <a:t> </a:t>
            </a:r>
            <a:r>
              <a:rPr lang="en-US" sz="2400" dirty="0" err="1">
                <a:effectLst/>
                <a:latin typeface="Aptos" panose="020B0004020202020204" pitchFamily="34" charset="0"/>
                <a:ea typeface="Aptos" panose="020B0004020202020204" pitchFamily="34" charset="0"/>
                <a:cs typeface="Times New Roman" panose="02020603050405020304" pitchFamily="18" charset="0"/>
              </a:rPr>
              <a:t>nazionalista</a:t>
            </a:r>
            <a:r>
              <a:rPr lang="en-US" sz="2400" dirty="0">
                <a:effectLst/>
                <a:latin typeface="Aptos" panose="020B0004020202020204" pitchFamily="34" charset="0"/>
                <a:ea typeface="Aptos" panose="020B0004020202020204" pitchFamily="34" charset="0"/>
                <a:cs typeface="Times New Roman" panose="02020603050405020304" pitchFamily="18" charset="0"/>
              </a:rPr>
              <a:t>/</a:t>
            </a:r>
            <a:r>
              <a:rPr lang="en-US" sz="2400" dirty="0" err="1">
                <a:effectLst/>
                <a:latin typeface="Aptos" panose="020B0004020202020204" pitchFamily="34" charset="0"/>
                <a:ea typeface="Aptos" panose="020B0004020202020204" pitchFamily="34" charset="0"/>
                <a:cs typeface="Times New Roman" panose="02020603050405020304" pitchFamily="18" charset="0"/>
              </a:rPr>
              <a:t>protezionista</a:t>
            </a:r>
            <a:endParaRPr lang="en-IT" sz="2400" dirty="0">
              <a:effectLst/>
              <a:latin typeface="Aptos" panose="020B0004020202020204" pitchFamily="34" charset="0"/>
              <a:ea typeface="Aptos" panose="020B0004020202020204" pitchFamily="34" charset="0"/>
              <a:cs typeface="Times New Roman" panose="02020603050405020304" pitchFamily="18" charset="0"/>
            </a:endParaRPr>
          </a:p>
          <a:p>
            <a:endParaRPr lang="en-IT" sz="2400" dirty="0"/>
          </a:p>
        </p:txBody>
      </p:sp>
    </p:spTree>
    <p:extLst>
      <p:ext uri="{BB962C8B-B14F-4D97-AF65-F5344CB8AC3E}">
        <p14:creationId xmlns:p14="http://schemas.microsoft.com/office/powerpoint/2010/main" val="633972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lated image">
            <a:extLst>
              <a:ext uri="{FF2B5EF4-FFF2-40B4-BE49-F238E27FC236}">
                <a16:creationId xmlns:a16="http://schemas.microsoft.com/office/drawing/2014/main" id="{D4925E36-EB5D-68A2-343A-86548E187FA1}"/>
              </a:ext>
            </a:extLst>
          </p:cNvPr>
          <p:cNvPicPr>
            <a:picLocks noChangeAspect="1" noChangeArrowheads="1"/>
          </p:cNvPicPr>
          <p:nvPr/>
        </p:nvPicPr>
        <p:blipFill>
          <a:blip r:embed="rId2"/>
          <a:srcRect/>
          <a:stretch>
            <a:fillRect/>
          </a:stretch>
        </p:blipFill>
        <p:spPr bwMode="auto">
          <a:xfrm>
            <a:off x="628651" y="385402"/>
            <a:ext cx="4429124" cy="6353928"/>
          </a:xfrm>
          <a:prstGeom prst="rect">
            <a:avLst/>
          </a:prstGeom>
          <a:noFill/>
        </p:spPr>
      </p:pic>
      <p:pic>
        <p:nvPicPr>
          <p:cNvPr id="3" name="Picture 2" descr="http://www.voxeu.org/sites/default/files/image/FromMay2014/reinhart%20fig1b.png">
            <a:extLst>
              <a:ext uri="{FF2B5EF4-FFF2-40B4-BE49-F238E27FC236}">
                <a16:creationId xmlns:a16="http://schemas.microsoft.com/office/drawing/2014/main" id="{94877A9B-3CC2-4C98-B78C-A2DF08E0912E}"/>
              </a:ext>
            </a:extLst>
          </p:cNvPr>
          <p:cNvPicPr>
            <a:picLocks noChangeAspect="1" noChangeArrowheads="1"/>
          </p:cNvPicPr>
          <p:nvPr/>
        </p:nvPicPr>
        <p:blipFill>
          <a:blip r:embed="rId3"/>
          <a:srcRect/>
          <a:stretch>
            <a:fillRect/>
          </a:stretch>
        </p:blipFill>
        <p:spPr bwMode="auto">
          <a:xfrm>
            <a:off x="5600700" y="107462"/>
            <a:ext cx="6282221" cy="6750537"/>
          </a:xfrm>
          <a:prstGeom prst="rect">
            <a:avLst/>
          </a:prstGeom>
          <a:noFill/>
        </p:spPr>
      </p:pic>
    </p:spTree>
    <p:extLst>
      <p:ext uri="{BB962C8B-B14F-4D97-AF65-F5344CB8AC3E}">
        <p14:creationId xmlns:p14="http://schemas.microsoft.com/office/powerpoint/2010/main" val="192456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411B923-4DB2-B368-2A6C-9AA39DB112EA}"/>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Dopo la guerra</a:t>
            </a:r>
          </a:p>
        </p:txBody>
      </p:sp>
      <p:sp>
        <p:nvSpPr>
          <p:cNvPr id="7" name="Rectangle 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2234" b="8567"/>
          <a:stretch/>
        </p:blipFill>
        <p:spPr>
          <a:xfrm>
            <a:off x="545238" y="858525"/>
            <a:ext cx="7608304" cy="5211906"/>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1FBDEF03-C50C-1E49-6C05-103BCBBE3167}"/>
              </a:ext>
            </a:extLst>
          </p:cNvPr>
          <p:cNvSpPr txBox="1"/>
          <p:nvPr/>
        </p:nvSpPr>
        <p:spPr>
          <a:xfrm>
            <a:off x="8643193" y="2418408"/>
            <a:ext cx="2942813" cy="354026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1994922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1863" y="260647"/>
            <a:ext cx="7048791" cy="6247864"/>
          </a:xfrm>
          <a:prstGeom prst="rect">
            <a:avLst/>
          </a:prstGeom>
        </p:spPr>
        <p:txBody>
          <a:bodyPr wrap="square">
            <a:spAutoFit/>
          </a:bodyPr>
          <a:lstStyle/>
          <a:p>
            <a:pPr algn="ctr"/>
            <a:r>
              <a:rPr lang="en-US" sz="2500" dirty="0">
                <a:latin typeface="Calibri" panose="020F0502020204030204" pitchFamily="34" charset="0"/>
                <a:cs typeface="Calibri" panose="020F0502020204030204" pitchFamily="34" charset="0"/>
              </a:rPr>
              <a:t>“Thus the Great Powers were happy to interfere in the internal affairs of "new" states but allowed no meddling in their own affairs. This supremely paternalistic stance assumed that "civilized" states such as those in Western Europe had evolved procedures to facilitate the assimilation of minorities that did not yet exist in "immature states." That view was, to some extent, true: it was easier for Welsh or Catalan children to make careers in the professions or the civil service than it was, say, for Ukrainians in Poland or Hungarians in Romania, where hatreds were more recent. Breton children might suffer at school, but they did not have their homes and villages burned down. The minorities treaties were a way of educating less civilized nations in international deportment”.</a:t>
            </a:r>
          </a:p>
        </p:txBody>
      </p:sp>
      <p:sp>
        <p:nvSpPr>
          <p:cNvPr id="3" name="Rectangle 2"/>
          <p:cNvSpPr/>
          <p:nvPr/>
        </p:nvSpPr>
        <p:spPr>
          <a:xfrm>
            <a:off x="700089" y="404666"/>
            <a:ext cx="3811736" cy="1384995"/>
          </a:xfrm>
          <a:prstGeom prst="rect">
            <a:avLst/>
          </a:prstGeom>
        </p:spPr>
        <p:txBody>
          <a:bodyPr wrap="square">
            <a:spAutoFit/>
          </a:bodyPr>
          <a:lstStyle/>
          <a:p>
            <a:pPr algn="ctr"/>
            <a:r>
              <a:rPr lang="en-US" sz="2800" b="1" dirty="0">
                <a:latin typeface="Calibri" panose="020F0502020204030204" pitchFamily="34" charset="0"/>
                <a:cs typeface="Calibri" panose="020F0502020204030204" pitchFamily="34" charset="0"/>
              </a:rPr>
              <a:t>Mark </a:t>
            </a:r>
            <a:r>
              <a:rPr lang="en-US" sz="2800" b="1" dirty="0" err="1">
                <a:latin typeface="Calibri" panose="020F0502020204030204" pitchFamily="34" charset="0"/>
                <a:cs typeface="Calibri" panose="020F0502020204030204" pitchFamily="34" charset="0"/>
              </a:rPr>
              <a:t>Mazower</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sulla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questione</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delle</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minoranze</a:t>
            </a:r>
            <a:endParaRPr lang="fr-FR" sz="2800" b="1" dirty="0">
              <a:latin typeface="Calibri" panose="020F0502020204030204" pitchFamily="34" charset="0"/>
              <a:cs typeface="Calibri" panose="020F0502020204030204" pitchFamily="34" charset="0"/>
            </a:endParaRPr>
          </a:p>
        </p:txBody>
      </p:sp>
      <p:pic>
        <p:nvPicPr>
          <p:cNvPr id="1026" name="Picture 2" descr="Mark Mazower – KU Leuve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829" y="1774528"/>
            <a:ext cx="3427225" cy="467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644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_45443622_world_trade_466">
            <a:extLst>
              <a:ext uri="{FF2B5EF4-FFF2-40B4-BE49-F238E27FC236}">
                <a16:creationId xmlns:a16="http://schemas.microsoft.com/office/drawing/2014/main" id="{AA5CEAB5-10CC-A04C-A2DF-46C86C681DD6}"/>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238119" y="301609"/>
            <a:ext cx="9718203" cy="62563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659" name="Rectangle 27658">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61" name="Rectangle 27660">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3" name="Rectangle 27662">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8BB85A6-C35D-E531-DDFB-AFF93A0A032A}"/>
              </a:ext>
            </a:extLst>
          </p:cNvPr>
          <p:cNvSpPr>
            <a:spLocks noGrp="1"/>
          </p:cNvSpPr>
          <p:nvPr>
            <p:ph type="title"/>
          </p:nvPr>
        </p:nvSpPr>
        <p:spPr>
          <a:xfrm>
            <a:off x="660042" y="2945176"/>
            <a:ext cx="2878688" cy="2757975"/>
          </a:xfrm>
        </p:spPr>
        <p:txBody>
          <a:bodyPr vert="horz" lIns="91440" tIns="45720" rIns="91440" bIns="45720" rtlCol="0" anchor="t">
            <a:normAutofit/>
          </a:bodyPr>
          <a:lstStyle/>
          <a:p>
            <a:r>
              <a:rPr lang="en-US" sz="4000" dirty="0">
                <a:solidFill>
                  <a:srgbClr val="FFFFFF"/>
                </a:solidFill>
              </a:rPr>
              <a:t>Libro e film</a:t>
            </a:r>
          </a:p>
        </p:txBody>
      </p:sp>
      <p:pic>
        <p:nvPicPr>
          <p:cNvPr id="27652" name="Picture 4" descr="Metropolis (1927) - IMDb">
            <a:extLst>
              <a:ext uri="{FF2B5EF4-FFF2-40B4-BE49-F238E27FC236}">
                <a16:creationId xmlns:a16="http://schemas.microsoft.com/office/drawing/2014/main" id="{A9DA89AD-4259-91FB-1621-9305E9F85EC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4775217" y="1106056"/>
            <a:ext cx="3147413" cy="4645628"/>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The Great Gatsby">
            <a:extLst>
              <a:ext uri="{FF2B5EF4-FFF2-40B4-BE49-F238E27FC236}">
                <a16:creationId xmlns:a16="http://schemas.microsoft.com/office/drawing/2014/main" id="{05088E51-DF85-3945-32DA-CA99133A02D3}"/>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tretch>
            <a:fillRect/>
          </a:stretch>
        </p:blipFill>
        <p:spPr bwMode="auto">
          <a:xfrm>
            <a:off x="8266414" y="1036817"/>
            <a:ext cx="3141973" cy="478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9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ussia coup: Secret plot for Moscow military invasion had 'full support of  US President' | World | News | Express.co.uk">
            <a:extLst>
              <a:ext uri="{FF2B5EF4-FFF2-40B4-BE49-F238E27FC236}">
                <a16:creationId xmlns:a16="http://schemas.microsoft.com/office/drawing/2014/main" id="{316FF02D-2028-216E-1CBF-A67AF7FC1D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9205" y="364142"/>
            <a:ext cx="10369645" cy="3867993"/>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contenuto 1"/>
          <p:cNvSpPr>
            <a:spLocks noGrp="1"/>
          </p:cNvSpPr>
          <p:nvPr>
            <p:ph idx="4294967295"/>
          </p:nvPr>
        </p:nvSpPr>
        <p:spPr>
          <a:xfrm>
            <a:off x="5162719" y="4883544"/>
            <a:ext cx="6586915" cy="1556907"/>
          </a:xfrm>
        </p:spPr>
        <p:txBody>
          <a:bodyPr vert="horz" lIns="91440" tIns="45720" rIns="91440" bIns="45720" rtlCol="0" anchor="ctr">
            <a:noAutofit/>
          </a:bodyPr>
          <a:lstStyle/>
          <a:p>
            <a:pPr marL="0" indent="0" algn="ctr">
              <a:buNone/>
            </a:pPr>
            <a:r>
              <a:rPr lang="en-US" sz="2400" dirty="0"/>
              <a:t>Lenin </a:t>
            </a:r>
            <a:r>
              <a:rPr lang="en-US" sz="2400" dirty="0" err="1"/>
              <a:t>contro</a:t>
            </a:r>
            <a:r>
              <a:rPr lang="en-US" sz="2400" dirty="0"/>
              <a:t> Wilson</a:t>
            </a:r>
          </a:p>
          <a:p>
            <a:pPr marL="0" indent="0" algn="ctr">
              <a:buNone/>
            </a:pPr>
            <a:endParaRPr lang="en-US" sz="2400" dirty="0"/>
          </a:p>
          <a:p>
            <a:pPr marL="0" indent="0" algn="ctr">
              <a:buNone/>
            </a:pPr>
            <a:r>
              <a:rPr lang="en-US" sz="2400" dirty="0" err="1"/>
              <a:t>Quali</a:t>
            </a:r>
            <a:r>
              <a:rPr lang="en-US" sz="2400" dirty="0"/>
              <a:t> </a:t>
            </a:r>
            <a:r>
              <a:rPr lang="en-US" sz="2400" dirty="0" err="1"/>
              <a:t>erano</a:t>
            </a:r>
            <a:r>
              <a:rPr lang="en-US" sz="2400" dirty="0"/>
              <a:t> </a:t>
            </a:r>
            <a:r>
              <a:rPr lang="en-US" sz="2400" dirty="0" err="1"/>
              <a:t>gli</a:t>
            </a:r>
            <a:r>
              <a:rPr lang="en-US" sz="2400" dirty="0"/>
              <a:t> </a:t>
            </a:r>
            <a:r>
              <a:rPr lang="en-US" sz="2400" dirty="0" err="1"/>
              <a:t>elementi</a:t>
            </a:r>
            <a:r>
              <a:rPr lang="en-US" sz="2400" dirty="0"/>
              <a:t> </a:t>
            </a:r>
            <a:r>
              <a:rPr lang="en-US" sz="2400" dirty="0" err="1"/>
              <a:t>principali</a:t>
            </a:r>
            <a:r>
              <a:rPr lang="en-US" sz="2400" dirty="0"/>
              <a:t> del </a:t>
            </a:r>
            <a:r>
              <a:rPr lang="en-US" sz="2400" dirty="0" err="1"/>
              <a:t>progetto</a:t>
            </a:r>
            <a:r>
              <a:rPr lang="en-US" sz="2400" dirty="0"/>
              <a:t> </a:t>
            </a:r>
            <a:r>
              <a:rPr lang="en-US" sz="2400" dirty="0" err="1"/>
              <a:t>internazionalista</a:t>
            </a:r>
            <a:r>
              <a:rPr lang="en-US" sz="2400" dirty="0"/>
              <a:t> "</a:t>
            </a:r>
            <a:r>
              <a:rPr lang="en-US" sz="2400" dirty="0" err="1"/>
              <a:t>wilsoniano</a:t>
            </a:r>
            <a:r>
              <a:rPr lang="en-US" sz="2400" dirty="0"/>
              <a:t>"?</a:t>
            </a:r>
          </a:p>
        </p:txBody>
      </p:sp>
    </p:spTree>
    <p:extLst>
      <p:ext uri="{BB962C8B-B14F-4D97-AF65-F5344CB8AC3E}">
        <p14:creationId xmlns:p14="http://schemas.microsoft.com/office/powerpoint/2010/main" val="46630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ales of Justice">
            <a:extLst>
              <a:ext uri="{FF2B5EF4-FFF2-40B4-BE49-F238E27FC236}">
                <a16:creationId xmlns:a16="http://schemas.microsoft.com/office/drawing/2014/main" id="{F98AB626-F768-3B79-C425-BD1882CC0B6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8130" y="1275070"/>
            <a:ext cx="3876165" cy="3876165"/>
          </a:xfrm>
          <a:prstGeom prst="rect">
            <a:avLst/>
          </a:prstGeom>
        </p:spPr>
      </p:pic>
      <p:sp>
        <p:nvSpPr>
          <p:cNvPr id="26" name="Rectangle 25">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extBox 2">
            <a:extLst>
              <a:ext uri="{FF2B5EF4-FFF2-40B4-BE49-F238E27FC236}">
                <a16:creationId xmlns:a16="http://schemas.microsoft.com/office/drawing/2014/main" id="{EABAEB80-7EC9-3D01-9AB6-3EB112B93F64}"/>
              </a:ext>
            </a:extLst>
          </p:cNvPr>
          <p:cNvGraphicFramePr/>
          <p:nvPr>
            <p:extLst>
              <p:ext uri="{D42A27DB-BD31-4B8C-83A1-F6EECF244321}">
                <p14:modId xmlns:p14="http://schemas.microsoft.com/office/powerpoint/2010/main" val="1455891033"/>
              </p:ext>
            </p:extLst>
          </p:nvPr>
        </p:nvGraphicFramePr>
        <p:xfrm>
          <a:off x="5596502" y="998483"/>
          <a:ext cx="5754896" cy="46048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8143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I 14 </a:t>
            </a:r>
            <a:r>
              <a:rPr lang="en-US" sz="4000" dirty="0" err="1">
                <a:solidFill>
                  <a:srgbClr val="FFFFFF"/>
                </a:solidFill>
              </a:rPr>
              <a:t>punti</a:t>
            </a:r>
            <a:br>
              <a:rPr lang="en-US" sz="4000" dirty="0">
                <a:solidFill>
                  <a:srgbClr val="FFFFFF"/>
                </a:solidFill>
              </a:rPr>
            </a:br>
            <a:br>
              <a:rPr lang="en-US" sz="4000" dirty="0">
                <a:solidFill>
                  <a:srgbClr val="FFFFFF"/>
                </a:solidFill>
              </a:rPr>
            </a:br>
            <a:r>
              <a:rPr lang="en-US" sz="4000" dirty="0">
                <a:solidFill>
                  <a:srgbClr val="FFFFFF"/>
                </a:solidFill>
              </a:rPr>
              <a:t> 1.1918</a:t>
            </a:r>
          </a:p>
        </p:txBody>
      </p:sp>
      <p:sp>
        <p:nvSpPr>
          <p:cNvPr id="20" name="Segnaposto contenuto 1"/>
          <p:cNvSpPr>
            <a:spLocks noGrp="1"/>
          </p:cNvSpPr>
          <p:nvPr>
            <p:ph idx="1"/>
          </p:nvPr>
        </p:nvSpPr>
        <p:spPr>
          <a:xfrm>
            <a:off x="4810259" y="649480"/>
            <a:ext cx="6555347" cy="5546047"/>
          </a:xfrm>
        </p:spPr>
        <p:txBody>
          <a:bodyPr anchor="ctr">
            <a:normAutofit/>
          </a:bodyPr>
          <a:lstStyle/>
          <a:p>
            <a:pPr marL="0" indent="0">
              <a:buNone/>
            </a:pPr>
            <a:r>
              <a:rPr lang="en-US" sz="2400" dirty="0" err="1"/>
              <a:t>Contro</a:t>
            </a:r>
            <a:r>
              <a:rPr lang="en-US" sz="2400" dirty="0"/>
              <a:t> la </a:t>
            </a:r>
            <a:r>
              <a:rPr lang="en-US" sz="2400" dirty="0" err="1"/>
              <a:t>diplomazia</a:t>
            </a:r>
            <a:r>
              <a:rPr lang="en-US" sz="2400" dirty="0"/>
              <a:t> </a:t>
            </a:r>
            <a:r>
              <a:rPr lang="en-US" sz="2400" dirty="0" err="1"/>
              <a:t>segreta</a:t>
            </a:r>
            <a:endParaRPr lang="en-US" sz="2400" dirty="0"/>
          </a:p>
          <a:p>
            <a:pPr marL="0" indent="0">
              <a:buNone/>
            </a:pPr>
            <a:endParaRPr lang="en-US" sz="2400" dirty="0"/>
          </a:p>
          <a:p>
            <a:pPr marL="0" indent="0">
              <a:buNone/>
            </a:pPr>
            <a:r>
              <a:rPr lang="en-US" sz="2400" dirty="0"/>
              <a:t>Il libero </a:t>
            </a:r>
            <a:r>
              <a:rPr lang="en-US" sz="2400" dirty="0" err="1"/>
              <a:t>scambio</a:t>
            </a:r>
            <a:endParaRPr lang="en-US" sz="2400" dirty="0"/>
          </a:p>
          <a:p>
            <a:pPr marL="0" indent="0">
              <a:buNone/>
            </a:pPr>
            <a:endParaRPr lang="en-US" sz="2400" dirty="0"/>
          </a:p>
          <a:p>
            <a:pPr marL="0" indent="0">
              <a:buNone/>
            </a:pPr>
            <a:r>
              <a:rPr lang="en-US" sz="2400" dirty="0" err="1"/>
              <a:t>Disarmo</a:t>
            </a:r>
            <a:endParaRPr lang="en-US" sz="2400" dirty="0"/>
          </a:p>
          <a:p>
            <a:pPr marL="0" indent="0">
              <a:buNone/>
            </a:pPr>
            <a:endParaRPr lang="en-US" sz="2400" dirty="0"/>
          </a:p>
          <a:p>
            <a:pPr marL="0" indent="0">
              <a:buNone/>
            </a:pPr>
            <a:r>
              <a:rPr lang="en-US" sz="2400" dirty="0" err="1"/>
              <a:t>Autodeterminazione</a:t>
            </a:r>
            <a:r>
              <a:rPr lang="en-US" sz="2400" dirty="0"/>
              <a:t> e principio di </a:t>
            </a:r>
            <a:r>
              <a:rPr lang="en-US" sz="2400" dirty="0" err="1"/>
              <a:t>nazionalità</a:t>
            </a:r>
            <a:r>
              <a:rPr lang="en-US" sz="2400" dirty="0"/>
              <a:t>: </a:t>
            </a:r>
            <a:r>
              <a:rPr lang="en-US" sz="2400" dirty="0" err="1"/>
              <a:t>Ridisegno</a:t>
            </a:r>
            <a:r>
              <a:rPr lang="en-US" sz="2400" dirty="0"/>
              <a:t> </a:t>
            </a:r>
            <a:r>
              <a:rPr lang="en-US" sz="2400" dirty="0" err="1"/>
              <a:t>della</a:t>
            </a:r>
            <a:r>
              <a:rPr lang="en-US" sz="2400" dirty="0"/>
              <a:t> carta </a:t>
            </a:r>
            <a:r>
              <a:rPr lang="en-US" sz="2400" dirty="0" err="1"/>
              <a:t>dell'Europa</a:t>
            </a:r>
            <a:endParaRPr lang="en-US" sz="2400" dirty="0"/>
          </a:p>
          <a:p>
            <a:pPr marL="0" indent="0">
              <a:buNone/>
            </a:pPr>
            <a:endParaRPr lang="en-US" sz="2400" dirty="0"/>
          </a:p>
          <a:p>
            <a:pPr marL="0" indent="0">
              <a:buNone/>
            </a:pPr>
            <a:r>
              <a:rPr lang="en-US" sz="2400" dirty="0" err="1"/>
              <a:t>Società</a:t>
            </a:r>
            <a:r>
              <a:rPr lang="en-US" sz="2400" dirty="0"/>
              <a:t> </a:t>
            </a:r>
            <a:r>
              <a:rPr lang="en-US" sz="2400" dirty="0" err="1"/>
              <a:t>delle</a:t>
            </a:r>
            <a:r>
              <a:rPr lang="en-US" sz="2400" dirty="0"/>
              <a:t> </a:t>
            </a:r>
            <a:r>
              <a:rPr lang="en-US" sz="2400" dirty="0" err="1"/>
              <a:t>Nazioni</a:t>
            </a:r>
            <a:endParaRPr lang="en-US" sz="2400" dirty="0"/>
          </a:p>
        </p:txBody>
      </p:sp>
    </p:spTree>
    <p:extLst>
      <p:ext uri="{BB962C8B-B14F-4D97-AF65-F5344CB8AC3E}">
        <p14:creationId xmlns:p14="http://schemas.microsoft.com/office/powerpoint/2010/main" val="135781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ussia coup: Secret plot for Moscow military invasion had 'full support of  US President' | World | News | Express.co.uk">
            <a:extLst>
              <a:ext uri="{FF2B5EF4-FFF2-40B4-BE49-F238E27FC236}">
                <a16:creationId xmlns:a16="http://schemas.microsoft.com/office/drawing/2014/main" id="{DCD3B041-A7E1-DB37-8E9A-02386F939B4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2057"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contenuto 1"/>
          <p:cNvSpPr>
            <a:spLocks noGrp="1"/>
          </p:cNvSpPr>
          <p:nvPr>
            <p:ph idx="4294967295"/>
          </p:nvPr>
        </p:nvSpPr>
        <p:spPr>
          <a:xfrm>
            <a:off x="4477407" y="4777739"/>
            <a:ext cx="7074513" cy="1399223"/>
          </a:xfrm>
        </p:spPr>
        <p:txBody>
          <a:bodyPr vert="horz" lIns="91440" tIns="45720" rIns="91440" bIns="45720" rtlCol="0" anchor="ctr">
            <a:noAutofit/>
          </a:bodyPr>
          <a:lstStyle/>
          <a:p>
            <a:pPr marL="0" indent="0">
              <a:buNone/>
            </a:pPr>
            <a:r>
              <a:rPr lang="en-US" sz="2400" dirty="0"/>
              <a:t>Lenin </a:t>
            </a:r>
            <a:r>
              <a:rPr lang="en-US" sz="2400" dirty="0" err="1"/>
              <a:t>contro</a:t>
            </a:r>
            <a:r>
              <a:rPr lang="en-US" sz="2400" dirty="0"/>
              <a:t> Wilson</a:t>
            </a:r>
          </a:p>
          <a:p>
            <a:pPr marL="0" indent="0">
              <a:buNone/>
            </a:pPr>
            <a:endParaRPr lang="en-US" sz="2400" dirty="0"/>
          </a:p>
          <a:p>
            <a:pPr marL="0" indent="0">
              <a:buNone/>
            </a:pPr>
            <a:r>
              <a:rPr lang="en-US" sz="2400" dirty="0" err="1"/>
              <a:t>Gli</a:t>
            </a:r>
            <a:r>
              <a:rPr lang="en-US" sz="2400" dirty="0"/>
              <a:t> </a:t>
            </a:r>
            <a:r>
              <a:rPr lang="en-US" sz="2400" dirty="0" err="1"/>
              <a:t>elementi</a:t>
            </a:r>
            <a:r>
              <a:rPr lang="en-US" sz="2400" dirty="0"/>
              <a:t> </a:t>
            </a:r>
            <a:r>
              <a:rPr lang="en-US" sz="2400" dirty="0" err="1"/>
              <a:t>principali</a:t>
            </a:r>
            <a:r>
              <a:rPr lang="en-US" sz="2400" dirty="0"/>
              <a:t> del </a:t>
            </a:r>
            <a:r>
              <a:rPr lang="en-US" sz="2400" dirty="0" err="1"/>
              <a:t>contro-internazionalismo</a:t>
            </a:r>
            <a:r>
              <a:rPr lang="en-US" sz="2400" dirty="0"/>
              <a:t> (</a:t>
            </a:r>
            <a:r>
              <a:rPr lang="en-US" sz="2400" dirty="0" err="1"/>
              <a:t>cioè</a:t>
            </a:r>
            <a:r>
              <a:rPr lang="en-US" sz="2400" dirty="0"/>
              <a:t> anti-</a:t>
            </a:r>
            <a:r>
              <a:rPr lang="en-US" sz="2400" dirty="0" err="1"/>
              <a:t>wilsoniano</a:t>
            </a:r>
            <a:r>
              <a:rPr lang="en-US" sz="2400" dirty="0"/>
              <a:t>) di Lenin?</a:t>
            </a:r>
          </a:p>
        </p:txBody>
      </p:sp>
    </p:spTree>
    <p:extLst>
      <p:ext uri="{BB962C8B-B14F-4D97-AF65-F5344CB8AC3E}">
        <p14:creationId xmlns:p14="http://schemas.microsoft.com/office/powerpoint/2010/main" val="1383098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1014</TotalTime>
  <Words>1944</Words>
  <Application>Microsoft Macintosh PowerPoint</Application>
  <PresentationFormat>Widescreen</PresentationFormat>
  <Paragraphs>182</Paragraphs>
  <Slides>52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ＭＳ Ｐゴシック</vt:lpstr>
      <vt:lpstr>Aptos</vt:lpstr>
      <vt:lpstr>Aptos Display</vt:lpstr>
      <vt:lpstr>Arial</vt:lpstr>
      <vt:lpstr>Calibri</vt:lpstr>
      <vt:lpstr>Calibri Light</vt:lpstr>
      <vt:lpstr>Office Theme</vt:lpstr>
      <vt:lpstr>INTERNAZIONALISMI</vt:lpstr>
      <vt:lpstr>STRUTTURA</vt:lpstr>
      <vt:lpstr>   Perché la Prima guerra mondiale è stata così importante?   Quali sono stati i suoi lasciti più importanti?</vt:lpstr>
      <vt:lpstr>Prima della guerra</vt:lpstr>
      <vt:lpstr>Dopo la guerra</vt:lpstr>
      <vt:lpstr>PowerPoint Presentation</vt:lpstr>
      <vt:lpstr>PowerPoint Presentation</vt:lpstr>
      <vt:lpstr>I 14 punti   1.1918</vt:lpstr>
      <vt:lpstr>PowerPoint Presentation</vt:lpstr>
      <vt:lpstr>Internazionalismo leninista</vt:lpstr>
      <vt:lpstr>Riordino del sistema internazionale: l’assetto territoriale</vt:lpstr>
      <vt:lpstr>Self- Determination</vt:lpstr>
      <vt:lpstr>Colonie e mandati:  organizzare e preservare un ordine imperiale nell'epoca dell'autodeterminazione</vt:lpstr>
      <vt:lpstr>PowerPoint Presentation</vt:lpstr>
      <vt:lpstr>art. 22, Covenant League of Nations </vt:lpstr>
      <vt:lpstr>PowerPoint Presentation</vt:lpstr>
      <vt:lpstr>PowerPoint Presentation</vt:lpstr>
      <vt:lpstr>PowerPoint Presentation</vt:lpstr>
      <vt:lpstr>Che cos'era l'"imperiale"?   Quali sono state le implicazioni della contestazione di un ordine imperiale/impero-centrico e della soluzione successiva alla prima guerra mondiale? </vt:lpstr>
      <vt:lpstr>L'ordine mondiale imperniato sull'impero e la sua difficile sopravvivenza</vt:lpstr>
      <vt:lpstr>PowerPoint Presentation</vt:lpstr>
      <vt:lpstr>PowerPoint Presentation</vt:lpstr>
      <vt:lpstr>PowerPoint Presentation</vt:lpstr>
      <vt:lpstr>PowerPoint Presentation</vt:lpstr>
      <vt:lpstr>Domanda</vt:lpstr>
      <vt:lpstr> Ripensare e riordinare l'ordine mondiale</vt:lpstr>
      <vt:lpstr>Riordinare il sistema internazionale: Definire la "colpa", punire i colpevoli, prevenire le aggressioni future: indebolire la Germania.</vt:lpstr>
      <vt:lpstr>“Clausola di colpevolezza”, Trattato di Versailles 1919</vt:lpstr>
      <vt:lpstr>PowerPoint Presentation</vt:lpstr>
      <vt:lpstr>PowerPoint Presentation</vt:lpstr>
      <vt:lpstr>PowerPoint Presentation</vt:lpstr>
      <vt:lpstr>PowerPoint Presentation</vt:lpstr>
      <vt:lpstr>La Società delle Nazioni</vt:lpstr>
      <vt:lpstr>PowerPoint Presentation</vt:lpstr>
      <vt:lpstr>PowerPoint Presentation</vt:lpstr>
      <vt:lpstr>Trattato di Washington, 1922</vt:lpstr>
      <vt:lpstr>PowerPoint Presentation</vt:lpstr>
      <vt:lpstr>PowerPoint Presentation</vt:lpstr>
      <vt:lpstr>Domanda</vt:lpstr>
      <vt:lpstr>I presupposti della pace e della stabilità</vt:lpstr>
      <vt:lpstr>PowerPoint Presentation</vt:lpstr>
      <vt:lpstr>PowerPoint Presentation</vt:lpstr>
      <vt:lpstr>PowerPoint Presentation</vt:lpstr>
      <vt:lpstr>PowerPoint Presentation</vt:lpstr>
      <vt:lpstr>I limiti e il fallimento del sistema internazionale dopo la prima guerra mondiale</vt:lpstr>
      <vt:lpstr>PowerPoint Presentation</vt:lpstr>
      <vt:lpstr>PowerPoint Presentation</vt:lpstr>
      <vt:lpstr>In che cosa si traducono queste contraddizioni e limitazioni? </vt:lpstr>
      <vt:lpstr>PowerPoint Presentation</vt:lpstr>
      <vt:lpstr>PowerPoint Presentation</vt:lpstr>
      <vt:lpstr>PowerPoint Presentation</vt:lpstr>
      <vt:lpstr>Libro e film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INTERNAZIONALISMI</dc:title>
  <dc:creator>Alessandra Bitumi</dc:creator>
  <cp:lastModifiedBy>Alessandra Bitumi</cp:lastModifiedBy>
  <cp:revision>12</cp:revision>
  <dcterms:created xsi:type="dcterms:W3CDTF">2024-02-20T09:43:37Z</dcterms:created>
  <dcterms:modified xsi:type="dcterms:W3CDTF">2024-03-01T10:43:54Z</dcterms:modified>
</cp:coreProperties>
</file>