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869" r:id="rId2"/>
    <p:sldId id="878" r:id="rId3"/>
    <p:sldId id="877" r:id="rId4"/>
    <p:sldId id="879" r:id="rId5"/>
    <p:sldId id="880" r:id="rId6"/>
    <p:sldId id="881" r:id="rId7"/>
    <p:sldId id="882" r:id="rId8"/>
  </p:sldIdLst>
  <p:sldSz cx="9144000" cy="6858000" type="screen4x3"/>
  <p:notesSz cx="9775825" cy="6858000"/>
  <p:defaultTextStyle>
    <a:defPPr>
      <a:defRPr lang="it-IT"/>
    </a:defPPr>
    <a:lvl1pPr algn="l" rtl="0" eaLnBrk="0" fontAlgn="base" hangingPunct="0">
      <a:spcBef>
        <a:spcPct val="0"/>
      </a:spcBef>
      <a:spcAft>
        <a:spcPct val="0"/>
      </a:spcAft>
      <a:defRPr sz="2400" b="1" kern="1200">
        <a:solidFill>
          <a:schemeClr val="tx1"/>
        </a:solidFill>
        <a:latin typeface="Times New Roman" pitchFamily="18" charset="0"/>
        <a:ea typeface="ＭＳ Ｐゴシック" charset="-128"/>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ＭＳ Ｐゴシック" charset="-128"/>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ＭＳ Ｐゴシック" charset="-128"/>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ＭＳ Ｐゴシック" charset="-128"/>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ＭＳ Ｐゴシック" charset="-128"/>
        <a:cs typeface="+mn-cs"/>
      </a:defRPr>
    </a:lvl5pPr>
    <a:lvl6pPr marL="2286000" algn="l" defTabSz="914400" rtl="0" eaLnBrk="1" latinLnBrk="0" hangingPunct="1">
      <a:defRPr sz="2400" b="1" kern="1200">
        <a:solidFill>
          <a:schemeClr val="tx1"/>
        </a:solidFill>
        <a:latin typeface="Times New Roman" pitchFamily="18" charset="0"/>
        <a:ea typeface="ＭＳ Ｐゴシック" charset="-128"/>
        <a:cs typeface="+mn-cs"/>
      </a:defRPr>
    </a:lvl6pPr>
    <a:lvl7pPr marL="2743200" algn="l" defTabSz="914400" rtl="0" eaLnBrk="1" latinLnBrk="0" hangingPunct="1">
      <a:defRPr sz="2400" b="1" kern="1200">
        <a:solidFill>
          <a:schemeClr val="tx1"/>
        </a:solidFill>
        <a:latin typeface="Times New Roman" pitchFamily="18" charset="0"/>
        <a:ea typeface="ＭＳ Ｐゴシック" charset="-128"/>
        <a:cs typeface="+mn-cs"/>
      </a:defRPr>
    </a:lvl7pPr>
    <a:lvl8pPr marL="3200400" algn="l" defTabSz="914400" rtl="0" eaLnBrk="1" latinLnBrk="0" hangingPunct="1">
      <a:defRPr sz="2400" b="1" kern="1200">
        <a:solidFill>
          <a:schemeClr val="tx1"/>
        </a:solidFill>
        <a:latin typeface="Times New Roman" pitchFamily="18" charset="0"/>
        <a:ea typeface="ＭＳ Ｐゴシック" charset="-128"/>
        <a:cs typeface="+mn-cs"/>
      </a:defRPr>
    </a:lvl8pPr>
    <a:lvl9pPr marL="3657600" algn="l" defTabSz="914400" rtl="0" eaLnBrk="1" latinLnBrk="0" hangingPunct="1">
      <a:defRPr sz="2400" b="1"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8818"/>
    <a:srgbClr val="41861A"/>
    <a:srgbClr val="1E8246"/>
    <a:srgbClr val="3E653B"/>
    <a:srgbClr val="2402EE"/>
    <a:srgbClr val="FF0B22"/>
    <a:srgbClr val="F2ED0C"/>
    <a:srgbClr val="001E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8" autoAdjust="0"/>
    <p:restoredTop sz="94694"/>
  </p:normalViewPr>
  <p:slideViewPr>
    <p:cSldViewPr>
      <p:cViewPr varScale="1">
        <p:scale>
          <a:sx n="121" d="100"/>
          <a:sy n="121" d="100"/>
        </p:scale>
        <p:origin x="192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46367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303338" y="3259138"/>
            <a:ext cx="7169150" cy="2887662"/>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it-IT" noProof="0"/>
              <a:t>Fare clic per modificare gli stili delle note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30723" name="Rectangle 3"/>
          <p:cNvSpPr>
            <a:spLocks noGrp="1" noRot="1" noChangeAspect="1" noChangeArrowheads="1" noTextEdit="1"/>
          </p:cNvSpPr>
          <p:nvPr>
            <p:ph type="sldImg" idx="2"/>
          </p:nvPr>
        </p:nvSpPr>
        <p:spPr bwMode="auto">
          <a:xfrm>
            <a:off x="3176588" y="515938"/>
            <a:ext cx="3424237" cy="2568575"/>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34956983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cxnSp>
        <p:nvCxnSpPr>
          <p:cNvPr id="4" name="Connettore 1 3"/>
          <p:cNvCxnSpPr>
            <a:cxnSpLocks noChangeShapeType="1"/>
          </p:cNvCxnSpPr>
          <p:nvPr/>
        </p:nvCxnSpPr>
        <p:spPr bwMode="auto">
          <a:xfrm>
            <a:off x="1463675" y="3549650"/>
            <a:ext cx="2971800" cy="1588"/>
          </a:xfrm>
          <a:prstGeom prst="line">
            <a:avLst/>
          </a:prstGeom>
          <a:noFill/>
          <a:ln w="9525">
            <a:solidFill>
              <a:srgbClr val="E9E9E8"/>
            </a:solidFill>
            <a:round/>
            <a:headEnd/>
            <a:tailEnd/>
          </a:ln>
          <a:effectLst>
            <a:outerShdw blurRad="63500" algn="tl" rotWithShape="0">
              <a:srgbClr val="000000">
                <a:alpha val="54999"/>
              </a:srgbClr>
            </a:outerShdw>
          </a:effectLst>
        </p:spPr>
      </p:cxnSp>
      <p:cxnSp>
        <p:nvCxnSpPr>
          <p:cNvPr id="5" name="Connettore 1 4"/>
          <p:cNvCxnSpPr>
            <a:cxnSpLocks noChangeShapeType="1"/>
          </p:cNvCxnSpPr>
          <p:nvPr/>
        </p:nvCxnSpPr>
        <p:spPr bwMode="auto">
          <a:xfrm>
            <a:off x="4708525" y="3549650"/>
            <a:ext cx="2971800" cy="1588"/>
          </a:xfrm>
          <a:prstGeom prst="line">
            <a:avLst/>
          </a:prstGeom>
          <a:noFill/>
          <a:ln w="9525">
            <a:solidFill>
              <a:srgbClr val="E9E9E8"/>
            </a:solidFill>
            <a:round/>
            <a:headEnd/>
            <a:tailEnd/>
          </a:ln>
          <a:effectLst>
            <a:outerShdw blurRad="63500" algn="tl" rotWithShape="0">
              <a:srgbClr val="000000">
                <a:alpha val="54999"/>
              </a:srgbClr>
            </a:outerShdw>
          </a:effectLst>
        </p:spPr>
      </p:cxnSp>
      <p:sp>
        <p:nvSpPr>
          <p:cNvPr id="6" name="Ovale 5"/>
          <p:cNvSpPr>
            <a:spLocks noChangeArrowheads="1"/>
          </p:cNvSpPr>
          <p:nvPr/>
        </p:nvSpPr>
        <p:spPr bwMode="auto">
          <a:xfrm>
            <a:off x="4540250" y="3525838"/>
            <a:ext cx="46038" cy="46037"/>
          </a:xfrm>
          <a:prstGeom prst="ellipse">
            <a:avLst/>
          </a:prstGeom>
          <a:solidFill>
            <a:schemeClr val="accent2"/>
          </a:solidFill>
          <a:ln w="38100">
            <a:solidFill>
              <a:schemeClr val="accent2"/>
            </a:solidFill>
            <a:round/>
            <a:headEnd/>
            <a:tailEnd/>
          </a:ln>
          <a:effectLst>
            <a:outerShdw blurRad="63500" algn="tl" rotWithShape="0">
              <a:srgbClr val="000000">
                <a:alpha val="54999"/>
              </a:srgbClr>
            </a:outerShdw>
          </a:effectLst>
        </p:spPr>
        <p:txBody>
          <a:bodyPr anchor="ctr"/>
          <a:lstStyle/>
          <a:p>
            <a:pPr algn="ctr" eaLnBrk="1" hangingPunct="1">
              <a:defRPr/>
            </a:pPr>
            <a:endParaRPr lang="en-US">
              <a:solidFill>
                <a:schemeClr val="lt1"/>
              </a:solidFill>
              <a:latin typeface="+mn-lt"/>
              <a:ea typeface="+mn-ea"/>
            </a:endParaRPr>
          </a:p>
        </p:txBody>
      </p:sp>
      <p:sp>
        <p:nvSpPr>
          <p:cNvPr id="9" name="Sottotito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a:t>Fare clic per modificare lo stile del sottotitolo dello schema</a:t>
            </a:r>
            <a:endParaRPr lang="en-US"/>
          </a:p>
        </p:txBody>
      </p:sp>
      <p:sp>
        <p:nvSpPr>
          <p:cNvPr id="28" name="Titolo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it-IT"/>
              <a:t>Fare clic per modificare lo stile del titolo</a:t>
            </a:r>
            <a:endParaRPr lang="en-US"/>
          </a:p>
        </p:txBody>
      </p:sp>
      <p:sp>
        <p:nvSpPr>
          <p:cNvPr id="7" name="Segnaposto data 14"/>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8" name="Segnaposto numero diapositiva 15"/>
          <p:cNvSpPr>
            <a:spLocks noGrp="1"/>
          </p:cNvSpPr>
          <p:nvPr>
            <p:ph type="sldNum" sz="quarter" idx="11"/>
          </p:nvPr>
        </p:nvSpPr>
        <p:spPr/>
        <p:txBody>
          <a:bodyPr/>
          <a:lstStyle>
            <a:lvl1pPr>
              <a:defRPr/>
            </a:lvl1pPr>
          </a:lstStyle>
          <a:p>
            <a:fld id="{D4AAA3BC-BA93-4EE7-B927-973379F13D8E}" type="slidenum">
              <a:rPr lang="en-US"/>
              <a:pPr/>
              <a:t>‹N›</a:t>
            </a:fld>
            <a:endParaRPr lang="en-US"/>
          </a:p>
        </p:txBody>
      </p:sp>
      <p:sp>
        <p:nvSpPr>
          <p:cNvPr id="10" name="Segnaposto piè di pagina 1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5" name="Segnaposto piè di pagina 4"/>
          <p:cNvSpPr>
            <a:spLocks noGrp="1"/>
          </p:cNvSpPr>
          <p:nvPr>
            <p:ph type="ftr" sz="quarter" idx="11"/>
          </p:nvPr>
        </p:nvSpPr>
        <p:spPr/>
        <p:txBody>
          <a:bodyPr/>
          <a:lstStyle>
            <a:lvl1pPr>
              <a:defRPr/>
            </a:lvl1pPr>
          </a:lstStyle>
          <a:p>
            <a:pPr>
              <a:defRPr/>
            </a:pPr>
            <a:endParaRPr lang="en-US"/>
          </a:p>
        </p:txBody>
      </p:sp>
      <p:sp>
        <p:nvSpPr>
          <p:cNvPr id="6" name="Segnaposto numero diapositiva 5"/>
          <p:cNvSpPr>
            <a:spLocks noGrp="1"/>
          </p:cNvSpPr>
          <p:nvPr>
            <p:ph type="sldNum" sz="quarter" idx="12"/>
          </p:nvPr>
        </p:nvSpPr>
        <p:spPr/>
        <p:txBody>
          <a:bodyPr/>
          <a:lstStyle>
            <a:lvl1pPr>
              <a:defRPr/>
            </a:lvl1pPr>
          </a:lstStyle>
          <a:p>
            <a:fld id="{E158E352-200F-4EB3-B97F-2479B41231CB}" type="slidenum">
              <a:rPr lang="en-US"/>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5" name="Segnaposto piè di pagina 4"/>
          <p:cNvSpPr>
            <a:spLocks noGrp="1"/>
          </p:cNvSpPr>
          <p:nvPr>
            <p:ph type="ftr" sz="quarter" idx="11"/>
          </p:nvPr>
        </p:nvSpPr>
        <p:spPr/>
        <p:txBody>
          <a:bodyPr/>
          <a:lstStyle>
            <a:lvl1pPr>
              <a:defRPr/>
            </a:lvl1pPr>
          </a:lstStyle>
          <a:p>
            <a:pPr>
              <a:defRPr/>
            </a:pPr>
            <a:endParaRPr lang="en-US"/>
          </a:p>
        </p:txBody>
      </p:sp>
      <p:sp>
        <p:nvSpPr>
          <p:cNvPr id="6" name="Segnaposto numero diapositiva 5"/>
          <p:cNvSpPr>
            <a:spLocks noGrp="1"/>
          </p:cNvSpPr>
          <p:nvPr>
            <p:ph type="sldNum" sz="quarter" idx="12"/>
          </p:nvPr>
        </p:nvSpPr>
        <p:spPr/>
        <p:txBody>
          <a:bodyPr/>
          <a:lstStyle>
            <a:lvl1pPr>
              <a:defRPr/>
            </a:lvl1pPr>
          </a:lstStyle>
          <a:p>
            <a:fld id="{C5966952-3A5C-43DD-95B8-416E1EADF4D2}" type="slidenum">
              <a:rPr lang="en-US"/>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9" name="Segnaposto contenuto 8"/>
          <p:cNvSpPr>
            <a:spLocks noGrp="1"/>
          </p:cNvSpPr>
          <p:nvPr>
            <p:ph idx="1"/>
          </p:nvPr>
        </p:nvSpPr>
        <p:spPr>
          <a:xfrm>
            <a:off x="457200" y="1524000"/>
            <a:ext cx="8229600" cy="45720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7" name="Titolo 16"/>
          <p:cNvSpPr>
            <a:spLocks noGrp="1"/>
          </p:cNvSpPr>
          <p:nvPr>
            <p:ph type="title"/>
          </p:nvPr>
        </p:nvSpPr>
        <p:spPr/>
        <p:txBody>
          <a:bodyPr rtlCol="0"/>
          <a:lstStyle/>
          <a:p>
            <a:r>
              <a:rPr lang="it-IT"/>
              <a:t>Fare clic per modificare lo stile del titolo</a:t>
            </a:r>
            <a:endParaRPr lang="en-US"/>
          </a:p>
        </p:txBody>
      </p:sp>
      <p:sp>
        <p:nvSpPr>
          <p:cNvPr id="4" name="Segnaposto data 13"/>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5" name="Segnaposto numero diapositiva 14"/>
          <p:cNvSpPr>
            <a:spLocks noGrp="1"/>
          </p:cNvSpPr>
          <p:nvPr>
            <p:ph type="sldNum" sz="quarter" idx="11"/>
          </p:nvPr>
        </p:nvSpPr>
        <p:spPr/>
        <p:txBody>
          <a:bodyPr/>
          <a:lstStyle>
            <a:lvl1pPr>
              <a:defRPr/>
            </a:lvl1pPr>
          </a:lstStyle>
          <a:p>
            <a:fld id="{E3E3C5A1-C31E-46A6-B6F6-24E296C730FD}" type="slidenum">
              <a:rPr lang="en-US"/>
              <a:pPr/>
              <a:t>‹N›</a:t>
            </a:fld>
            <a:endParaRPr lang="en-US"/>
          </a:p>
        </p:txBody>
      </p:sp>
      <p:sp>
        <p:nvSpPr>
          <p:cNvPr id="6" name="Segnaposto piè di pagina 15"/>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cxnSp>
        <p:nvCxnSpPr>
          <p:cNvPr id="4" name="Connettore 1 3"/>
          <p:cNvCxnSpPr>
            <a:cxnSpLocks noChangeShapeType="1"/>
          </p:cNvCxnSpPr>
          <p:nvPr/>
        </p:nvCxnSpPr>
        <p:spPr bwMode="auto">
          <a:xfrm>
            <a:off x="685800" y="4916488"/>
            <a:ext cx="7924800" cy="4762"/>
          </a:xfrm>
          <a:prstGeom prst="line">
            <a:avLst/>
          </a:prstGeom>
          <a:noFill/>
          <a:ln w="9525">
            <a:solidFill>
              <a:srgbClr val="E9E9E8"/>
            </a:solidFill>
            <a:round/>
            <a:headEnd/>
            <a:tailEnd/>
          </a:ln>
          <a:effectLst>
            <a:outerShdw blurRad="63500" algn="tl" rotWithShape="0">
              <a:srgbClr val="000000">
                <a:alpha val="54999"/>
              </a:srgbClr>
            </a:outerShdw>
          </a:effectLst>
        </p:spPr>
      </p:cxnSp>
      <p:sp>
        <p:nvSpPr>
          <p:cNvPr id="2" name="Tito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it-IT"/>
              <a:t>Fare clic per modificare lo stile del titolo</a:t>
            </a:r>
            <a:endParaRPr lang="en-US"/>
          </a:p>
        </p:txBody>
      </p:sp>
      <p:sp>
        <p:nvSpPr>
          <p:cNvPr id="3" name="Segnaposto testo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6" name="Segnaposto piè di pagina 4"/>
          <p:cNvSpPr>
            <a:spLocks noGrp="1"/>
          </p:cNvSpPr>
          <p:nvPr>
            <p:ph type="ftr" sz="quarter" idx="11"/>
          </p:nvPr>
        </p:nvSpPr>
        <p:spPr/>
        <p:txBody>
          <a:bodyPr/>
          <a:lstStyle>
            <a:lvl1pPr>
              <a:defRPr/>
            </a:lvl1pPr>
          </a:lstStyle>
          <a:p>
            <a:pPr>
              <a:defRPr/>
            </a:pPr>
            <a:endParaRPr lang="en-US"/>
          </a:p>
        </p:txBody>
      </p:sp>
      <p:sp>
        <p:nvSpPr>
          <p:cNvPr id="7" name="Segnaposto numero diapositiva 5"/>
          <p:cNvSpPr>
            <a:spLocks noGrp="1"/>
          </p:cNvSpPr>
          <p:nvPr>
            <p:ph type="sldNum" sz="quarter" idx="12"/>
          </p:nvPr>
        </p:nvSpPr>
        <p:spPr/>
        <p:txBody>
          <a:bodyPr/>
          <a:lstStyle>
            <a:lvl1pPr>
              <a:defRPr/>
            </a:lvl1pPr>
          </a:lstStyle>
          <a:p>
            <a:fld id="{3FDFA70E-BD36-4DEB-8906-C807F369F567}" type="slidenum">
              <a:rPr lang="en-US"/>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11" name="Segnaposto contenuto 10"/>
          <p:cNvSpPr>
            <a:spLocks noGrp="1"/>
          </p:cNvSpPr>
          <p:nvPr>
            <p:ph sz="half" idx="1"/>
          </p:nvPr>
        </p:nvSpPr>
        <p:spPr>
          <a:xfrm>
            <a:off x="457200" y="1524000"/>
            <a:ext cx="4059936" cy="45720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3" name="Segnaposto contenuto 12"/>
          <p:cNvSpPr>
            <a:spLocks noGrp="1"/>
          </p:cNvSpPr>
          <p:nvPr>
            <p:ph sz="half" idx="2"/>
          </p:nvPr>
        </p:nvSpPr>
        <p:spPr>
          <a:xfrm>
            <a:off x="4648200" y="1524000"/>
            <a:ext cx="4059936" cy="45720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6" name="Segnaposto piè di pagina 5"/>
          <p:cNvSpPr>
            <a:spLocks noGrp="1"/>
          </p:cNvSpPr>
          <p:nvPr>
            <p:ph type="ftr" sz="quarter" idx="11"/>
          </p:nvPr>
        </p:nvSpPr>
        <p:spPr/>
        <p:txBody>
          <a:bodyPr/>
          <a:lstStyle>
            <a:lvl1pPr>
              <a:defRPr/>
            </a:lvl1pPr>
          </a:lstStyle>
          <a:p>
            <a:pPr>
              <a:defRPr/>
            </a:pPr>
            <a:endParaRPr lang="en-US"/>
          </a:p>
        </p:txBody>
      </p:sp>
      <p:sp>
        <p:nvSpPr>
          <p:cNvPr id="7" name="Segnaposto numero diapositiva 6"/>
          <p:cNvSpPr>
            <a:spLocks noGrp="1"/>
          </p:cNvSpPr>
          <p:nvPr>
            <p:ph type="sldNum" sz="quarter" idx="12"/>
          </p:nvPr>
        </p:nvSpPr>
        <p:spPr/>
        <p:txBody>
          <a:bodyPr/>
          <a:lstStyle>
            <a:lvl1pPr>
              <a:defRPr/>
            </a:lvl1pPr>
          </a:lstStyle>
          <a:p>
            <a:fld id="{2F3A1B66-097D-42E5-9D50-96F099CA8F67}" type="slidenum">
              <a:rPr lang="en-US"/>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cxnSp>
        <p:nvCxnSpPr>
          <p:cNvPr id="7" name="Connettore 1 6"/>
          <p:cNvCxnSpPr>
            <a:cxnSpLocks noChangeShapeType="1"/>
          </p:cNvCxnSpPr>
          <p:nvPr/>
        </p:nvCxnSpPr>
        <p:spPr bwMode="auto">
          <a:xfrm>
            <a:off x="563563" y="2179638"/>
            <a:ext cx="3748087" cy="1587"/>
          </a:xfrm>
          <a:prstGeom prst="line">
            <a:avLst/>
          </a:prstGeom>
          <a:noFill/>
          <a:ln w="12700">
            <a:solidFill>
              <a:srgbClr val="E9E9E8"/>
            </a:solidFill>
            <a:round/>
            <a:headEnd/>
            <a:tailEnd/>
          </a:ln>
          <a:effectLst>
            <a:outerShdw blurRad="63500" algn="tl" rotWithShape="0">
              <a:srgbClr val="000000">
                <a:alpha val="54999"/>
              </a:srgbClr>
            </a:outerShdw>
          </a:effectLst>
        </p:spPr>
      </p:cxnSp>
      <p:cxnSp>
        <p:nvCxnSpPr>
          <p:cNvPr id="8" name="Connettore 1 7"/>
          <p:cNvCxnSpPr>
            <a:cxnSpLocks noChangeShapeType="1"/>
          </p:cNvCxnSpPr>
          <p:nvPr/>
        </p:nvCxnSpPr>
        <p:spPr bwMode="auto">
          <a:xfrm>
            <a:off x="4754563" y="2179638"/>
            <a:ext cx="3749675" cy="1587"/>
          </a:xfrm>
          <a:prstGeom prst="line">
            <a:avLst/>
          </a:prstGeom>
          <a:noFill/>
          <a:ln w="12700">
            <a:solidFill>
              <a:srgbClr val="E9E9E8"/>
            </a:solidFill>
            <a:round/>
            <a:headEnd/>
            <a:tailEnd/>
          </a:ln>
          <a:effectLst>
            <a:outerShdw blurRad="63500" algn="tl" rotWithShape="0">
              <a:srgbClr val="000000">
                <a:alpha val="54999"/>
              </a:srgbClr>
            </a:outerShdw>
          </a:effectLst>
        </p:spPr>
      </p:cxnSp>
      <p:sp>
        <p:nvSpPr>
          <p:cNvPr id="3" name="Segnaposto tes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it-IT"/>
              <a:t>Fare clic per modificare stili del testo dello schema</a:t>
            </a:r>
          </a:p>
        </p:txBody>
      </p:sp>
      <p:sp>
        <p:nvSpPr>
          <p:cNvPr id="32" name="Segnaposto contenuto 31"/>
          <p:cNvSpPr>
            <a:spLocks noGrp="1"/>
          </p:cNvSpPr>
          <p:nvPr>
            <p:ph sz="half" idx="2"/>
          </p:nvPr>
        </p:nvSpPr>
        <p:spPr>
          <a:xfrm>
            <a:off x="457200" y="2201896"/>
            <a:ext cx="4038600" cy="391363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34" name="Segnaposto contenuto 33"/>
          <p:cNvSpPr>
            <a:spLocks noGrp="1"/>
          </p:cNvSpPr>
          <p:nvPr>
            <p:ph sz="quarter" idx="4"/>
          </p:nvPr>
        </p:nvSpPr>
        <p:spPr>
          <a:xfrm>
            <a:off x="4649788" y="2201896"/>
            <a:ext cx="4038600" cy="391363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2" name="Titolo 1"/>
          <p:cNvSpPr>
            <a:spLocks noGrp="1"/>
          </p:cNvSpPr>
          <p:nvPr>
            <p:ph type="title"/>
          </p:nvPr>
        </p:nvSpPr>
        <p:spPr>
          <a:xfrm>
            <a:off x="457200" y="155448"/>
            <a:ext cx="8229600" cy="1143000"/>
          </a:xfrm>
        </p:spPr>
        <p:txBody>
          <a:bodyPr/>
          <a:lstStyle>
            <a:lvl1pPr>
              <a:defRPr/>
            </a:lvl1pPr>
          </a:lstStyle>
          <a:p>
            <a:r>
              <a:rPr lang="it-IT"/>
              <a:t>Fare clic per modificare lo stile del titolo</a:t>
            </a:r>
            <a:endParaRPr lang="en-US"/>
          </a:p>
        </p:txBody>
      </p:sp>
      <p:sp>
        <p:nvSpPr>
          <p:cNvPr id="12" name="Segnaposto tes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it-IT"/>
              <a:t>Fare clic per modificare stili del testo dello schema</a:t>
            </a:r>
          </a:p>
        </p:txBody>
      </p:sp>
      <p:sp>
        <p:nvSpPr>
          <p:cNvPr id="9" name="Segnaposto numero diapositiva 8"/>
          <p:cNvSpPr>
            <a:spLocks noGrp="1"/>
          </p:cNvSpPr>
          <p:nvPr>
            <p:ph type="sldNum" sz="quarter" idx="10"/>
          </p:nvPr>
        </p:nvSpPr>
        <p:spPr/>
        <p:txBody>
          <a:bodyPr/>
          <a:lstStyle>
            <a:lvl1pPr>
              <a:defRPr/>
            </a:lvl1pPr>
          </a:lstStyle>
          <a:p>
            <a:fld id="{D8AFE2DF-CDA9-4383-A5EA-2619819735F3}" type="slidenum">
              <a:rPr lang="en-US"/>
              <a:pPr/>
              <a:t>‹N›</a:t>
            </a:fld>
            <a:endParaRPr lang="en-US"/>
          </a:p>
        </p:txBody>
      </p:sp>
      <p:sp>
        <p:nvSpPr>
          <p:cNvPr id="10" name="Segnaposto piè di pagina 7"/>
          <p:cNvSpPr>
            <a:spLocks noGrp="1"/>
          </p:cNvSpPr>
          <p:nvPr>
            <p:ph type="ftr" sz="quarter" idx="11"/>
          </p:nvPr>
        </p:nvSpPr>
        <p:spPr/>
        <p:txBody>
          <a:bodyPr/>
          <a:lstStyle>
            <a:lvl1pPr>
              <a:defRPr/>
            </a:lvl1pPr>
          </a:lstStyle>
          <a:p>
            <a:pPr>
              <a:defRPr/>
            </a:pPr>
            <a:endParaRPr lang="en-US"/>
          </a:p>
        </p:txBody>
      </p:sp>
      <p:sp>
        <p:nvSpPr>
          <p:cNvPr id="11" name="Segnaposto data 6"/>
          <p:cNvSpPr>
            <a:spLocks noGrp="1"/>
          </p:cNvSpPr>
          <p:nvPr>
            <p:ph type="dt" sz="half" idx="12"/>
          </p:nvPr>
        </p:nvSpPr>
        <p:spPr/>
        <p:txBody>
          <a:bodyPr/>
          <a:lstStyle>
            <a:lvl1pPr>
              <a:defRPr>
                <a:latin typeface="Times New Roman" pitchFamily="18" charset="0"/>
                <a:ea typeface="+mn-ea"/>
                <a:cs typeface="+mn-cs"/>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data 2"/>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4" name="Segnaposto piè di pagina 3"/>
          <p:cNvSpPr>
            <a:spLocks noGrp="1"/>
          </p:cNvSpPr>
          <p:nvPr>
            <p:ph type="ftr" sz="quarter" idx="11"/>
          </p:nvPr>
        </p:nvSpPr>
        <p:spPr/>
        <p:txBody>
          <a:bodyPr/>
          <a:lstStyle>
            <a:lvl1pPr>
              <a:defRPr/>
            </a:lvl1pPr>
          </a:lstStyle>
          <a:p>
            <a:pPr>
              <a:defRPr/>
            </a:pPr>
            <a:endParaRPr lang="en-US"/>
          </a:p>
        </p:txBody>
      </p:sp>
      <p:sp>
        <p:nvSpPr>
          <p:cNvPr id="5" name="Segnaposto numero diapositiva 4"/>
          <p:cNvSpPr>
            <a:spLocks noGrp="1"/>
          </p:cNvSpPr>
          <p:nvPr>
            <p:ph type="sldNum" sz="quarter" idx="12"/>
          </p:nvPr>
        </p:nvSpPr>
        <p:spPr/>
        <p:txBody>
          <a:bodyPr/>
          <a:lstStyle>
            <a:lvl1pPr>
              <a:defRPr/>
            </a:lvl1pPr>
          </a:lstStyle>
          <a:p>
            <a:fld id="{BAE14022-928E-4CD6-B284-6630DC56540E}" type="slidenum">
              <a:rPr lang="en-US"/>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3" name="Segnaposto piè di pagina 2"/>
          <p:cNvSpPr>
            <a:spLocks noGrp="1"/>
          </p:cNvSpPr>
          <p:nvPr>
            <p:ph type="ftr" sz="quarter" idx="11"/>
          </p:nvPr>
        </p:nvSpPr>
        <p:spPr/>
        <p:txBody>
          <a:bodyPr/>
          <a:lstStyle>
            <a:lvl1pPr>
              <a:defRPr/>
            </a:lvl1pPr>
          </a:lstStyle>
          <a:p>
            <a:pPr>
              <a:defRPr/>
            </a:pPr>
            <a:endParaRPr lang="en-US"/>
          </a:p>
        </p:txBody>
      </p:sp>
      <p:sp>
        <p:nvSpPr>
          <p:cNvPr id="4" name="Segnaposto numero diapositiva 3"/>
          <p:cNvSpPr>
            <a:spLocks noGrp="1"/>
          </p:cNvSpPr>
          <p:nvPr>
            <p:ph type="sldNum" sz="quarter" idx="12"/>
          </p:nvPr>
        </p:nvSpPr>
        <p:spPr/>
        <p:txBody>
          <a:bodyPr/>
          <a:lstStyle>
            <a:lvl1pPr>
              <a:defRPr/>
            </a:lvl1pPr>
          </a:lstStyle>
          <a:p>
            <a:fld id="{21F7AB5B-2B75-4AA7-9768-97DCEEFEC2D9}" type="slidenum">
              <a:rPr lang="en-US"/>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9" name="Segnaposto contenuto 28"/>
          <p:cNvSpPr>
            <a:spLocks noGrp="1"/>
          </p:cNvSpPr>
          <p:nvPr>
            <p:ph sz="quarter" idx="1"/>
          </p:nvPr>
        </p:nvSpPr>
        <p:spPr>
          <a:xfrm>
            <a:off x="457200" y="457200"/>
            <a:ext cx="6248400" cy="57150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3" name="Segnaposto testo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it-IT"/>
              <a:t>Fare clic per modificare stili del testo dello schema</a:t>
            </a:r>
          </a:p>
        </p:txBody>
      </p:sp>
      <p:sp>
        <p:nvSpPr>
          <p:cNvPr id="31" name="Titolo 30"/>
          <p:cNvSpPr>
            <a:spLocks noGrp="1"/>
          </p:cNvSpPr>
          <p:nvPr>
            <p:ph type="title"/>
          </p:nvPr>
        </p:nvSpPr>
        <p:spPr>
          <a:xfrm>
            <a:off x="6781800" y="457200"/>
            <a:ext cx="1981200" cy="1066800"/>
          </a:xfrm>
        </p:spPr>
        <p:txBody>
          <a:bodyPr tIns="91440"/>
          <a:lstStyle>
            <a:lvl1pPr algn="l">
              <a:buNone/>
              <a:defRPr sz="1800" b="1" spc="-50" baseline="0">
                <a:ln w="3175">
                  <a:noFill/>
                </a:ln>
                <a:solidFill>
                  <a:schemeClr val="tx2"/>
                </a:solidFill>
                <a:effectLst/>
                <a:latin typeface="+mn-lt"/>
                <a:ea typeface="+mn-ea"/>
                <a:cs typeface="+mn-cs"/>
              </a:defRPr>
            </a:lvl1pPr>
          </a:lstStyle>
          <a:p>
            <a:r>
              <a:rPr lang="it-IT"/>
              <a:t>Fare clic per modificare lo stile del titolo</a:t>
            </a:r>
            <a:endParaRPr lang="en-US"/>
          </a:p>
        </p:txBody>
      </p:sp>
      <p:sp>
        <p:nvSpPr>
          <p:cNvPr id="5" name="Segnaposto data 7"/>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6" name="Segnaposto numero diapositiva 8"/>
          <p:cNvSpPr>
            <a:spLocks noGrp="1"/>
          </p:cNvSpPr>
          <p:nvPr>
            <p:ph type="sldNum" sz="quarter" idx="11"/>
          </p:nvPr>
        </p:nvSpPr>
        <p:spPr/>
        <p:txBody>
          <a:bodyPr/>
          <a:lstStyle>
            <a:lvl1pPr>
              <a:defRPr/>
            </a:lvl1pPr>
          </a:lstStyle>
          <a:p>
            <a:fld id="{B9E4A15E-2981-46C9-9E07-2BC1B62304BF}" type="slidenum">
              <a:rPr lang="en-US"/>
              <a:pPr/>
              <a:t>‹N›</a:t>
            </a:fld>
            <a:endParaRPr lang="en-US"/>
          </a:p>
        </p:txBody>
      </p:sp>
      <p:sp>
        <p:nvSpPr>
          <p:cNvPr id="7" name="Segnaposto piè di pagina 9"/>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629400" y="457200"/>
            <a:ext cx="2057400" cy="1066800"/>
          </a:xfrm>
        </p:spPr>
        <p:txBody>
          <a:bodyPr tIns="91440"/>
          <a:lstStyle>
            <a:lvl1pPr algn="l">
              <a:buNone/>
              <a:defRPr sz="1800" b="1" spc="-50" baseline="0">
                <a:ln w="3175">
                  <a:noFill/>
                </a:ln>
                <a:solidFill>
                  <a:schemeClr val="tx2"/>
                </a:solidFill>
                <a:effectLst/>
                <a:latin typeface="+mn-lt"/>
                <a:ea typeface="+mn-ea"/>
                <a:cs typeface="+mn-cs"/>
              </a:defRPr>
            </a:lvl1pPr>
          </a:lstStyle>
          <a:p>
            <a:r>
              <a:rPr lang="it-IT"/>
              <a:t>Fare clic per modificare lo stile del titolo</a:t>
            </a:r>
            <a:endParaRPr lang="en-US"/>
          </a:p>
        </p:txBody>
      </p:sp>
      <p:sp>
        <p:nvSpPr>
          <p:cNvPr id="3" name="Segnaposto immagin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it-IT" noProof="0"/>
              <a:t>Fare clic sull'icona per inserire un'immagine</a:t>
            </a:r>
            <a:endParaRPr lang="en-US" noProof="0"/>
          </a:p>
        </p:txBody>
      </p:sp>
      <p:sp>
        <p:nvSpPr>
          <p:cNvPr id="4" name="Segnaposto testo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it-IT"/>
              <a:t>Fare clic per modificare stili del testo dello schema</a:t>
            </a:r>
          </a:p>
        </p:txBody>
      </p:sp>
      <p:sp>
        <p:nvSpPr>
          <p:cNvPr id="5" name="Segnaposto data 7"/>
          <p:cNvSpPr>
            <a:spLocks noGrp="1"/>
          </p:cNvSpPr>
          <p:nvPr>
            <p:ph type="dt" sz="half" idx="10"/>
          </p:nvPr>
        </p:nvSpPr>
        <p:spPr/>
        <p:txBody>
          <a:bodyPr/>
          <a:lstStyle>
            <a:lvl1pPr>
              <a:defRPr>
                <a:latin typeface="Times New Roman" pitchFamily="18" charset="0"/>
                <a:ea typeface="+mn-ea"/>
                <a:cs typeface="+mn-cs"/>
              </a:defRPr>
            </a:lvl1pPr>
          </a:lstStyle>
          <a:p>
            <a:pPr>
              <a:defRPr/>
            </a:pPr>
            <a:endParaRPr lang="en-US"/>
          </a:p>
        </p:txBody>
      </p:sp>
      <p:sp>
        <p:nvSpPr>
          <p:cNvPr id="6" name="Segnaposto numero diapositiva 8"/>
          <p:cNvSpPr>
            <a:spLocks noGrp="1"/>
          </p:cNvSpPr>
          <p:nvPr>
            <p:ph type="sldNum" sz="quarter" idx="11"/>
          </p:nvPr>
        </p:nvSpPr>
        <p:spPr/>
        <p:txBody>
          <a:bodyPr/>
          <a:lstStyle>
            <a:lvl1pPr>
              <a:defRPr/>
            </a:lvl1pPr>
          </a:lstStyle>
          <a:p>
            <a:fld id="{14893DAF-B4E4-45EA-B30C-3F7EB14AA07F}" type="slidenum">
              <a:rPr lang="en-US"/>
              <a:pPr/>
              <a:t>‹N›</a:t>
            </a:fld>
            <a:endParaRPr lang="en-US"/>
          </a:p>
        </p:txBody>
      </p:sp>
      <p:sp>
        <p:nvSpPr>
          <p:cNvPr id="7" name="Segnaposto piè di pagina 9"/>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15362" name="Segnaposto testo 8"/>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24" name="Segnaposto data 23"/>
          <p:cNvSpPr>
            <a:spLocks noGrp="1"/>
          </p:cNvSpPr>
          <p:nvPr>
            <p:ph type="dt" sz="half" idx="2"/>
          </p:nvPr>
        </p:nvSpPr>
        <p:spPr>
          <a:xfrm>
            <a:off x="5791200" y="6203950"/>
            <a:ext cx="2590800" cy="38417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chemeClr val="tx2"/>
                </a:solidFill>
              </a:defRPr>
            </a:lvl1pPr>
          </a:lstStyle>
          <a:p>
            <a:fld id="{B6561BF1-91D4-4E43-8C7D-34B7ED89142A}" type="datetime1">
              <a:rPr lang="en-US"/>
              <a:pPr/>
              <a:t>2/24/26</a:t>
            </a:fld>
            <a:endParaRPr lang="en-US"/>
          </a:p>
        </p:txBody>
      </p:sp>
      <p:sp>
        <p:nvSpPr>
          <p:cNvPr id="10" name="Segnaposto piè di pagina 9"/>
          <p:cNvSpPr>
            <a:spLocks noGrp="1"/>
          </p:cNvSpPr>
          <p:nvPr>
            <p:ph type="ftr" sz="quarter" idx="3"/>
          </p:nvPr>
        </p:nvSpPr>
        <p:spPr>
          <a:xfrm>
            <a:off x="2133600" y="6203950"/>
            <a:ext cx="3581400" cy="384175"/>
          </a:xfrm>
          <a:prstGeom prst="rect">
            <a:avLst/>
          </a:prstGeom>
        </p:spPr>
        <p:txBody>
          <a:bodyPr vert="horz" anchor="ctr" anchorCtr="0"/>
          <a:lstStyle>
            <a:lvl1pPr algn="r" eaLnBrk="1" latinLnBrk="0" hangingPunct="1">
              <a:defRPr kumimoji="0" sz="1200">
                <a:solidFill>
                  <a:schemeClr val="tx2"/>
                </a:solidFill>
                <a:latin typeface="Times New Roman" pitchFamily="18" charset="0"/>
                <a:ea typeface="+mn-ea"/>
                <a:cs typeface="+mn-cs"/>
              </a:defRPr>
            </a:lvl1pPr>
          </a:lstStyle>
          <a:p>
            <a:pPr>
              <a:defRPr/>
            </a:pPr>
            <a:endParaRPr lang="en-US"/>
          </a:p>
        </p:txBody>
      </p:sp>
      <p:sp>
        <p:nvSpPr>
          <p:cNvPr id="22" name="Segnaposto numero diapositiva 21"/>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eaLnBrk="1" hangingPunct="1">
              <a:defRPr sz="1600">
                <a:solidFill>
                  <a:schemeClr val="tx2"/>
                </a:solidFill>
              </a:defRPr>
            </a:lvl1pPr>
          </a:lstStyle>
          <a:p>
            <a:fld id="{992E1622-1CD7-420D-A568-B08060F49F08}" type="slidenum">
              <a:rPr lang="en-US"/>
              <a:pPr/>
              <a:t>‹N›</a:t>
            </a:fld>
            <a:endParaRPr lang="en-US"/>
          </a:p>
        </p:txBody>
      </p:sp>
      <p:sp>
        <p:nvSpPr>
          <p:cNvPr id="5" name="Segnaposto titolo 4"/>
          <p:cNvSpPr>
            <a:spLocks noGrp="1"/>
          </p:cNvSpPr>
          <p:nvPr>
            <p:ph type="title"/>
          </p:nvPr>
        </p:nvSpPr>
        <p:spPr>
          <a:xfrm>
            <a:off x="457200" y="152400"/>
            <a:ext cx="8229600" cy="1219200"/>
          </a:xfrm>
          <a:prstGeom prst="rect">
            <a:avLst/>
          </a:prstGeom>
          <a:ln w="6350" cap="rnd">
            <a:noFill/>
          </a:ln>
        </p:spPr>
        <p:txBody>
          <a:bodyPr vert="horz" wrap="square" lIns="91440" tIns="45720" rIns="91440" bIns="45720" numCol="1" anchor="b" anchorCtr="0" compatLnSpc="1">
            <a:prstTxWarp prst="textNoShape">
              <a:avLst/>
            </a:prstTxWarp>
            <a:normAutofit/>
          </a:bodyPr>
          <a:lstStyle/>
          <a:p>
            <a:pPr lvl="0"/>
            <a:r>
              <a:rPr lang="it-IT"/>
              <a:t>Fare clic per modificare lo stile del titolo</a:t>
            </a:r>
            <a:endParaRPr lang="en-US"/>
          </a:p>
        </p:txBody>
      </p:sp>
    </p:spTree>
  </p:cSld>
  <p:clrMap bg1="dk1" tx1="lt1" bg2="dk2" tx2="lt2" accent1="accent1" accent2="accent2" accent3="accent3" accent4="accent4" accent5="accent5" accent6="accent6" hlink="hlink" folHlink="folHlink"/>
  <p:sldLayoutIdLst>
    <p:sldLayoutId id="2147485079" r:id="rId1"/>
    <p:sldLayoutId id="2147485080" r:id="rId2"/>
    <p:sldLayoutId id="2147485081" r:id="rId3"/>
    <p:sldLayoutId id="2147485082" r:id="rId4"/>
    <p:sldLayoutId id="2147485083" r:id="rId5"/>
    <p:sldLayoutId id="2147485084" r:id="rId6"/>
    <p:sldLayoutId id="2147485085" r:id="rId7"/>
    <p:sldLayoutId id="2147485086" r:id="rId8"/>
    <p:sldLayoutId id="2147485087" r:id="rId9"/>
    <p:sldLayoutId id="2147485088" r:id="rId10"/>
    <p:sldLayoutId id="2147485089"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ＭＳ Ｐゴシック" charset="0"/>
          <a:cs typeface="ＭＳ Ｐゴシック" charset="0"/>
        </a:defRPr>
      </a:lvl1pPr>
      <a:lvl2pPr algn="l" rtl="0" eaLnBrk="0" fontAlgn="base" hangingPunct="0">
        <a:spcBef>
          <a:spcPct val="0"/>
        </a:spcBef>
        <a:spcAft>
          <a:spcPct val="0"/>
        </a:spcAft>
        <a:defRPr sz="4200">
          <a:solidFill>
            <a:srgbClr val="F9F9F9"/>
          </a:solidFill>
          <a:latin typeface="Constantia" pitchFamily="18" charset="0"/>
          <a:ea typeface="ＭＳ Ｐゴシック" charset="0"/>
          <a:cs typeface="ＭＳ Ｐゴシック" charset="0"/>
        </a:defRPr>
      </a:lvl2pPr>
      <a:lvl3pPr algn="l" rtl="0" eaLnBrk="0" fontAlgn="base" hangingPunct="0">
        <a:spcBef>
          <a:spcPct val="0"/>
        </a:spcBef>
        <a:spcAft>
          <a:spcPct val="0"/>
        </a:spcAft>
        <a:defRPr sz="4200">
          <a:solidFill>
            <a:srgbClr val="F9F9F9"/>
          </a:solidFill>
          <a:latin typeface="Constantia" pitchFamily="18" charset="0"/>
          <a:ea typeface="ＭＳ Ｐゴシック" charset="0"/>
          <a:cs typeface="ＭＳ Ｐゴシック" charset="0"/>
        </a:defRPr>
      </a:lvl3pPr>
      <a:lvl4pPr algn="l" rtl="0" eaLnBrk="0" fontAlgn="base" hangingPunct="0">
        <a:spcBef>
          <a:spcPct val="0"/>
        </a:spcBef>
        <a:spcAft>
          <a:spcPct val="0"/>
        </a:spcAft>
        <a:defRPr sz="4200">
          <a:solidFill>
            <a:srgbClr val="F9F9F9"/>
          </a:solidFill>
          <a:latin typeface="Constantia" pitchFamily="18" charset="0"/>
          <a:ea typeface="ＭＳ Ｐゴシック" charset="0"/>
          <a:cs typeface="ＭＳ Ｐゴシック" charset="0"/>
        </a:defRPr>
      </a:lvl4pPr>
      <a:lvl5pPr algn="l" rtl="0" eaLnBrk="0" fontAlgn="base" hangingPunct="0">
        <a:spcBef>
          <a:spcPct val="0"/>
        </a:spcBef>
        <a:spcAft>
          <a:spcPct val="0"/>
        </a:spcAft>
        <a:defRPr sz="4200">
          <a:solidFill>
            <a:srgbClr val="F9F9F9"/>
          </a:solidFill>
          <a:latin typeface="Constantia" pitchFamily="18" charset="0"/>
          <a:ea typeface="ＭＳ Ｐゴシック" charset="0"/>
          <a:cs typeface="ＭＳ Ｐゴシック"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ＭＳ Ｐゴシック" charset="0"/>
          <a:cs typeface="ＭＳ Ｐゴシック" charset="0"/>
        </a:defRPr>
      </a:lvl1pPr>
      <a:lvl2pPr marL="639763" indent="-273050" algn="l" rtl="0"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ＭＳ Ｐゴシック" charset="-128"/>
          <a:cs typeface="+mn-cs"/>
        </a:defRPr>
      </a:lvl2pPr>
      <a:lvl3pPr marL="1004888" indent="-228600" algn="l" rtl="0"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ＭＳ Ｐゴシック" charset="-128"/>
          <a:cs typeface="+mn-cs"/>
        </a:defRPr>
      </a:lvl3pPr>
      <a:lvl4pPr marL="1279525" indent="-228600" algn="l" rtl="0"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ＭＳ Ｐゴシック" charset="-128"/>
          <a:cs typeface="+mn-cs"/>
        </a:defRPr>
      </a:lvl4pPr>
      <a:lvl5pPr marL="1554163" indent="-228600" algn="l" rtl="0"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ＭＳ Ｐゴシック" charset="-128"/>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www.unite.it/UniTE/Engine/RAServePG.php/P/315811UTE0451"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mailto:aserio@unite.it"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76674" name="Rectangle 2"/>
          <p:cNvSpPr>
            <a:spLocks noGrp="1" noChangeArrowheads="1"/>
          </p:cNvSpPr>
          <p:nvPr>
            <p:ph type="title"/>
          </p:nvPr>
        </p:nvSpPr>
        <p:spPr>
          <a:xfrm>
            <a:off x="928662" y="152399"/>
            <a:ext cx="7286613" cy="1143001"/>
          </a:xfrm>
        </p:spPr>
        <p:txBody>
          <a:bodyPr>
            <a:normAutofit fontScale="90000"/>
          </a:bodyPr>
          <a:lstStyle/>
          <a:p>
            <a:pPr algn="ctr" eaLnBrk="1" fontAlgn="auto" hangingPunct="1">
              <a:spcAft>
                <a:spcPts val="0"/>
              </a:spcAft>
              <a:defRPr/>
            </a:pPr>
            <a:r>
              <a:rPr lang="en-US" sz="3600" b="1" dirty="0" err="1">
                <a:solidFill>
                  <a:schemeClr val="bg1"/>
                </a:solidFill>
                <a:ea typeface="+mj-ea"/>
                <a:cs typeface="+mj-cs"/>
              </a:rPr>
              <a:t>Scienze</a:t>
            </a:r>
            <a:r>
              <a:rPr lang="en-US" sz="3600" b="1" dirty="0">
                <a:solidFill>
                  <a:schemeClr val="bg1"/>
                </a:solidFill>
                <a:ea typeface="+mj-ea"/>
                <a:cs typeface="+mj-cs"/>
              </a:rPr>
              <a:t> </a:t>
            </a:r>
            <a:r>
              <a:rPr lang="en-US" sz="3600" b="1" dirty="0" err="1">
                <a:solidFill>
                  <a:schemeClr val="bg1"/>
                </a:solidFill>
                <a:ea typeface="+mj-ea"/>
                <a:cs typeface="+mj-cs"/>
              </a:rPr>
              <a:t>e</a:t>
            </a:r>
            <a:r>
              <a:rPr lang="en-US" sz="3600" b="1" dirty="0">
                <a:solidFill>
                  <a:schemeClr val="bg1"/>
                </a:solidFill>
                <a:ea typeface="+mj-ea"/>
                <a:cs typeface="+mj-cs"/>
              </a:rPr>
              <a:t> Culture </a:t>
            </a:r>
            <a:r>
              <a:rPr lang="en-US" sz="3600" b="1" dirty="0" err="1">
                <a:solidFill>
                  <a:schemeClr val="bg1"/>
                </a:solidFill>
                <a:ea typeface="+mj-ea"/>
                <a:cs typeface="+mj-cs"/>
              </a:rPr>
              <a:t>Gastronomiche</a:t>
            </a:r>
            <a:r>
              <a:rPr lang="en-US" sz="3600" b="1" dirty="0">
                <a:solidFill>
                  <a:schemeClr val="bg1"/>
                </a:solidFill>
                <a:ea typeface="+mj-ea"/>
                <a:cs typeface="+mj-cs"/>
              </a:rPr>
              <a:t> per la </a:t>
            </a:r>
            <a:r>
              <a:rPr lang="en-US" sz="3600" b="1" dirty="0" err="1">
                <a:solidFill>
                  <a:schemeClr val="bg1"/>
                </a:solidFill>
                <a:ea typeface="+mj-ea"/>
                <a:cs typeface="+mj-cs"/>
              </a:rPr>
              <a:t>Sostenibilità</a:t>
            </a:r>
            <a:endParaRPr sz="3600" b="1" dirty="0">
              <a:solidFill>
                <a:schemeClr val="bg1"/>
              </a:solidFill>
              <a:ea typeface="+mj-ea"/>
              <a:cs typeface="+mj-cs"/>
            </a:endParaRPr>
          </a:p>
        </p:txBody>
      </p:sp>
      <p:pic>
        <p:nvPicPr>
          <p:cNvPr id="2076676" name="Picture 4" descr="Università di Teramo"/>
          <p:cNvPicPr>
            <a:picLocks noChangeAspect="1" noChangeArrowheads="1"/>
          </p:cNvPicPr>
          <p:nvPr/>
        </p:nvPicPr>
        <p:blipFill>
          <a:blip r:embed="rId2" cstate="print"/>
          <a:srcRect/>
          <a:stretch>
            <a:fillRect/>
          </a:stretch>
        </p:blipFill>
        <p:spPr bwMode="auto">
          <a:xfrm>
            <a:off x="3352800" y="1447800"/>
            <a:ext cx="2357437" cy="1136650"/>
          </a:xfrm>
          <a:prstGeom prst="rect">
            <a:avLst/>
          </a:prstGeom>
          <a:noFill/>
          <a:ln w="9525">
            <a:noFill/>
            <a:miter lim="800000"/>
            <a:headEnd/>
            <a:tailEnd/>
          </a:ln>
        </p:spPr>
      </p:pic>
      <p:sp>
        <p:nvSpPr>
          <p:cNvPr id="6" name="Text Box 3"/>
          <p:cNvSpPr txBox="1">
            <a:spLocks noChangeArrowheads="1"/>
          </p:cNvSpPr>
          <p:nvPr/>
        </p:nvSpPr>
        <p:spPr bwMode="auto">
          <a:xfrm>
            <a:off x="928688" y="4459287"/>
            <a:ext cx="7358062" cy="646113"/>
          </a:xfrm>
          <a:prstGeom prst="rect">
            <a:avLst/>
          </a:prstGeom>
          <a:noFill/>
          <a:ln w="9525">
            <a:noFill/>
            <a:miter lim="800000"/>
            <a:headEnd/>
            <a:tailEnd/>
          </a:ln>
        </p:spPr>
        <p:txBody>
          <a:bodyPr lIns="92075" tIns="46038" rIns="92075" bIns="46038" anchor="b"/>
          <a:lstStyle/>
          <a:p>
            <a:pPr algn="ctr">
              <a:defRPr/>
            </a:pPr>
            <a:r>
              <a:rPr lang="en-US" dirty="0">
                <a:solidFill>
                  <a:schemeClr val="bg1"/>
                </a:solidFill>
                <a:latin typeface="+mj-lt"/>
                <a:ea typeface="+mj-ea"/>
                <a:cs typeface="+mj-cs"/>
              </a:rPr>
              <a:t>PRESENTAZIONE del CORSO</a:t>
            </a:r>
          </a:p>
          <a:p>
            <a:pPr algn="ctr">
              <a:defRPr/>
            </a:pPr>
            <a:endParaRPr lang="en-US" dirty="0">
              <a:solidFill>
                <a:schemeClr val="bg1"/>
              </a:solidFill>
              <a:latin typeface="+mj-lt"/>
              <a:ea typeface="+mj-ea"/>
              <a:cs typeface="+mj-cs"/>
            </a:endParaRPr>
          </a:p>
          <a:p>
            <a:pPr algn="ctr">
              <a:defRPr/>
            </a:pPr>
            <a:r>
              <a:rPr lang="en-US" dirty="0">
                <a:solidFill>
                  <a:schemeClr val="bg1"/>
                </a:solidFill>
                <a:latin typeface="+mj-lt"/>
                <a:ea typeface="+mj-ea"/>
                <a:cs typeface="+mj-cs"/>
              </a:rPr>
              <a:t>A.A. </a:t>
            </a:r>
            <a:r>
              <a:rPr lang="en-US">
                <a:solidFill>
                  <a:schemeClr val="bg1"/>
                </a:solidFill>
                <a:latin typeface="+mj-lt"/>
                <a:ea typeface="+mj-ea"/>
                <a:cs typeface="+mj-cs"/>
              </a:rPr>
              <a:t>2025-26</a:t>
            </a:r>
            <a:endParaRPr lang="en-US" dirty="0">
              <a:solidFill>
                <a:schemeClr val="bg1"/>
              </a:solidFill>
              <a:latin typeface="+mj-lt"/>
              <a:ea typeface="+mj-ea"/>
              <a:cs typeface="+mj-cs"/>
            </a:endParaRPr>
          </a:p>
          <a:p>
            <a:pPr algn="ctr">
              <a:defRPr/>
            </a:pPr>
            <a:endParaRPr lang="en-US" dirty="0">
              <a:solidFill>
                <a:schemeClr val="bg1"/>
              </a:solidFill>
              <a:latin typeface="+mj-lt"/>
              <a:ea typeface="+mj-ea"/>
              <a:cs typeface="+mj-cs"/>
            </a:endParaRPr>
          </a:p>
        </p:txBody>
      </p:sp>
      <p:sp>
        <p:nvSpPr>
          <p:cNvPr id="7" name="Text Box 3"/>
          <p:cNvSpPr txBox="1">
            <a:spLocks noChangeArrowheads="1"/>
          </p:cNvSpPr>
          <p:nvPr/>
        </p:nvSpPr>
        <p:spPr bwMode="auto">
          <a:xfrm>
            <a:off x="34925" y="5711825"/>
            <a:ext cx="4429125" cy="646113"/>
          </a:xfrm>
          <a:prstGeom prst="rect">
            <a:avLst/>
          </a:prstGeom>
          <a:noFill/>
          <a:ln w="9525">
            <a:noFill/>
            <a:miter lim="800000"/>
            <a:headEnd/>
            <a:tailEnd/>
          </a:ln>
        </p:spPr>
        <p:txBody>
          <a:bodyPr lIns="92075" tIns="46038" rIns="92075" bIns="46038" anchor="b"/>
          <a:lstStyle/>
          <a:p>
            <a:pPr algn="ctr">
              <a:defRPr/>
            </a:pPr>
            <a:r>
              <a:rPr lang="en-US" sz="1800" dirty="0" err="1">
                <a:solidFill>
                  <a:schemeClr val="bg1"/>
                </a:solidFill>
                <a:latin typeface="+mj-lt"/>
                <a:ea typeface="+mj-ea"/>
                <a:cs typeface="+mj-cs"/>
              </a:rPr>
              <a:t>Materiale</a:t>
            </a:r>
            <a:r>
              <a:rPr lang="en-US" sz="1800" dirty="0">
                <a:solidFill>
                  <a:schemeClr val="bg1"/>
                </a:solidFill>
                <a:latin typeface="+mj-lt"/>
                <a:ea typeface="+mj-ea"/>
                <a:cs typeface="+mj-cs"/>
              </a:rPr>
              <a:t> </a:t>
            </a:r>
            <a:r>
              <a:rPr lang="en-US" sz="1800" dirty="0" err="1">
                <a:solidFill>
                  <a:schemeClr val="bg1"/>
                </a:solidFill>
                <a:latin typeface="+mj-lt"/>
                <a:ea typeface="+mj-ea"/>
                <a:cs typeface="+mj-cs"/>
              </a:rPr>
              <a:t>didattico</a:t>
            </a:r>
            <a:endParaRPr lang="en-US" sz="1800" dirty="0">
              <a:solidFill>
                <a:schemeClr val="bg1"/>
              </a:solidFill>
              <a:latin typeface="+mj-lt"/>
              <a:ea typeface="+mj-ea"/>
              <a:cs typeface="+mj-cs"/>
            </a:endParaRPr>
          </a:p>
          <a:p>
            <a:pPr algn="ctr">
              <a:defRPr/>
            </a:pPr>
            <a:r>
              <a:rPr lang="en-US" sz="1800" dirty="0" err="1">
                <a:solidFill>
                  <a:schemeClr val="bg1"/>
                </a:solidFill>
                <a:latin typeface="+mj-lt"/>
                <a:ea typeface="+mj-ea"/>
                <a:cs typeface="+mj-cs"/>
              </a:rPr>
              <a:t>Riproduzione</a:t>
            </a:r>
            <a:r>
              <a:rPr lang="en-US" sz="1800" dirty="0">
                <a:solidFill>
                  <a:schemeClr val="bg1"/>
                </a:solidFill>
                <a:latin typeface="+mj-lt"/>
                <a:ea typeface="+mj-ea"/>
                <a:cs typeface="+mj-cs"/>
              </a:rPr>
              <a:t> </a:t>
            </a:r>
            <a:r>
              <a:rPr lang="en-US" sz="1800" dirty="0" err="1">
                <a:solidFill>
                  <a:schemeClr val="bg1"/>
                </a:solidFill>
                <a:latin typeface="+mj-lt"/>
                <a:ea typeface="+mj-ea"/>
                <a:cs typeface="+mj-cs"/>
              </a:rPr>
              <a:t>vietata</a:t>
            </a:r>
            <a:r>
              <a:rPr lang="en-US" sz="1800" dirty="0">
                <a:solidFill>
                  <a:schemeClr val="bg1"/>
                </a:solidFill>
                <a:latin typeface="+mj-lt"/>
                <a:ea typeface="+mj-ea"/>
                <a:cs typeface="+mj-cs"/>
              </a:rPr>
              <a:t> </a:t>
            </a:r>
            <a:r>
              <a:rPr lang="en-US" sz="1800" dirty="0" err="1">
                <a:solidFill>
                  <a:schemeClr val="bg1"/>
                </a:solidFill>
                <a:latin typeface="+mj-lt"/>
                <a:ea typeface="+mj-ea"/>
                <a:cs typeface="+mj-cs"/>
              </a:rPr>
              <a:t>senza</a:t>
            </a:r>
            <a:r>
              <a:rPr lang="en-US" sz="1800" dirty="0">
                <a:solidFill>
                  <a:schemeClr val="bg1"/>
                </a:solidFill>
                <a:latin typeface="+mj-lt"/>
                <a:ea typeface="+mj-ea"/>
                <a:cs typeface="+mj-cs"/>
              </a:rPr>
              <a:t> </a:t>
            </a:r>
            <a:r>
              <a:rPr lang="en-US" sz="1800" dirty="0" err="1">
                <a:solidFill>
                  <a:schemeClr val="bg1"/>
                </a:solidFill>
                <a:latin typeface="+mj-lt"/>
                <a:ea typeface="+mj-ea"/>
                <a:cs typeface="+mj-cs"/>
              </a:rPr>
              <a:t>espressa</a:t>
            </a:r>
            <a:r>
              <a:rPr lang="en-US" sz="1800" dirty="0">
                <a:solidFill>
                  <a:schemeClr val="bg1"/>
                </a:solidFill>
                <a:latin typeface="+mj-lt"/>
                <a:ea typeface="+mj-ea"/>
                <a:cs typeface="+mj-cs"/>
              </a:rPr>
              <a:t> </a:t>
            </a:r>
            <a:r>
              <a:rPr lang="en-US" sz="1800" dirty="0" err="1">
                <a:solidFill>
                  <a:schemeClr val="bg1"/>
                </a:solidFill>
                <a:latin typeface="+mj-lt"/>
                <a:ea typeface="+mj-ea"/>
                <a:cs typeface="+mj-cs"/>
              </a:rPr>
              <a:t>autorizzazione</a:t>
            </a:r>
            <a:r>
              <a:rPr lang="en-US" sz="1800" dirty="0">
                <a:solidFill>
                  <a:schemeClr val="bg1"/>
                </a:solidFill>
                <a:latin typeface="+mj-lt"/>
                <a:ea typeface="+mj-ea"/>
                <a:cs typeface="+mj-cs"/>
              </a:rPr>
              <a:t> del </a:t>
            </a:r>
            <a:r>
              <a:rPr lang="en-US" sz="1800" dirty="0" err="1">
                <a:solidFill>
                  <a:schemeClr val="bg1"/>
                </a:solidFill>
                <a:latin typeface="+mj-lt"/>
                <a:ea typeface="+mj-ea"/>
                <a:cs typeface="+mj-cs"/>
              </a:rPr>
              <a:t>docente</a:t>
            </a:r>
            <a:endParaRPr lang="en-US" sz="1800" dirty="0">
              <a:solidFill>
                <a:schemeClr val="bg1"/>
              </a:solidFill>
              <a:latin typeface="+mj-lt"/>
              <a:ea typeface="+mj-ea"/>
              <a:cs typeface="+mj-cs"/>
            </a:endParaRPr>
          </a:p>
        </p:txBody>
      </p:sp>
      <p:sp>
        <p:nvSpPr>
          <p:cNvPr id="31749" name="CasellaDiTesto 1"/>
          <p:cNvSpPr txBox="1">
            <a:spLocks noChangeArrowheads="1"/>
          </p:cNvSpPr>
          <p:nvPr/>
        </p:nvSpPr>
        <p:spPr bwMode="auto">
          <a:xfrm>
            <a:off x="4716463" y="5241925"/>
            <a:ext cx="4211637" cy="1139825"/>
          </a:xfrm>
          <a:prstGeom prst="rect">
            <a:avLst/>
          </a:prstGeom>
          <a:noFill/>
          <a:ln w="9525">
            <a:noFill/>
            <a:miter lim="800000"/>
            <a:headEnd/>
            <a:tailEnd/>
          </a:ln>
        </p:spPr>
        <p:txBody>
          <a:bodyPr>
            <a:spAutoFit/>
          </a:bodyPr>
          <a:lstStyle/>
          <a:p>
            <a:pPr algn="ctr"/>
            <a:r>
              <a:rPr lang="it-IT" dirty="0">
                <a:solidFill>
                  <a:srgbClr val="FF0000"/>
                </a:solidFill>
              </a:rPr>
              <a:t>Annalisa Serio</a:t>
            </a:r>
          </a:p>
          <a:p>
            <a:pPr algn="ctr"/>
            <a:r>
              <a:rPr lang="it-IT" b="0" dirty="0">
                <a:solidFill>
                  <a:srgbClr val="FF0000"/>
                </a:solidFill>
              </a:rPr>
              <a:t>Professore associato AGR16</a:t>
            </a:r>
          </a:p>
          <a:p>
            <a:pPr algn="ctr"/>
            <a:r>
              <a:rPr lang="it-IT" sz="2000" dirty="0" err="1">
                <a:solidFill>
                  <a:srgbClr val="FF0000"/>
                </a:solidFill>
              </a:rPr>
              <a:t>aserio@unite.it</a:t>
            </a:r>
            <a:endParaRPr lang="it-IT" sz="2000" dirty="0">
              <a:solidFill>
                <a:srgbClr val="FF0000"/>
              </a:solidFill>
            </a:endParaRPr>
          </a:p>
        </p:txBody>
      </p:sp>
      <p:sp>
        <p:nvSpPr>
          <p:cNvPr id="2" name="CasellaDiTesto 1"/>
          <p:cNvSpPr txBox="1"/>
          <p:nvPr/>
        </p:nvSpPr>
        <p:spPr>
          <a:xfrm>
            <a:off x="395288" y="2871787"/>
            <a:ext cx="8137525" cy="646331"/>
          </a:xfrm>
          <a:prstGeom prst="rect">
            <a:avLst/>
          </a:prstGeom>
          <a:noFill/>
        </p:spPr>
        <p:txBody>
          <a:bodyPr>
            <a:spAutoFit/>
          </a:bodyPr>
          <a:lstStyle/>
          <a:p>
            <a:pPr algn="ctr">
              <a:defRPr/>
            </a:pPr>
            <a:r>
              <a:rPr lang="it-IT" sz="3600" dirty="0">
                <a:solidFill>
                  <a:schemeClr val="accent6">
                    <a:lumMod val="50000"/>
                  </a:schemeClr>
                </a:solidFill>
                <a:latin typeface="+mj-lt"/>
                <a:ea typeface="ＭＳ Ｐゴシック" charset="0"/>
                <a:cs typeface="ＭＳ Ｐゴシック" charset="0"/>
              </a:rPr>
              <a:t>Corso di Elementi di Microbiologia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076674"/>
                                        </p:tgtEl>
                                        <p:attrNameLst>
                                          <p:attrName>style.visibility</p:attrName>
                                        </p:attrNameLst>
                                      </p:cBhvr>
                                      <p:to>
                                        <p:strVal val="visible"/>
                                      </p:to>
                                    </p:set>
                                    <p:animEffect transition="in" filter="dissolve">
                                      <p:cBhvr>
                                        <p:cTn id="7" dur="500"/>
                                        <p:tgtEl>
                                          <p:spTgt spid="2076674"/>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2076676"/>
                                        </p:tgtEl>
                                        <p:attrNameLst>
                                          <p:attrName>style.visibility</p:attrName>
                                        </p:attrNameLst>
                                      </p:cBhvr>
                                      <p:to>
                                        <p:strVal val="visible"/>
                                      </p:to>
                                    </p:set>
                                    <p:animEffect transition="in" filter="dissolve">
                                      <p:cBhvr>
                                        <p:cTn id="11" dur="500"/>
                                        <p:tgtEl>
                                          <p:spTgt spid="2076676"/>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childTnLst>
                          </p:cTn>
                        </p:par>
                        <p:par>
                          <p:cTn id="16" fill="hold" nodeType="afterGroup">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dissolv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440432"/>
            <a:ext cx="8784976" cy="612304"/>
          </a:xfrm>
        </p:spPr>
        <p:txBody>
          <a:bodyPr>
            <a:normAutofit fontScale="90000"/>
          </a:bodyPr>
          <a:lstStyle/>
          <a:p>
            <a:pPr algn="ctr">
              <a:defRPr/>
            </a:pPr>
            <a:r>
              <a:rPr lang="it-IT" sz="3600">
                <a:solidFill>
                  <a:schemeClr val="accent6">
                    <a:lumMod val="75000"/>
                  </a:schemeClr>
                </a:solidFill>
              </a:rPr>
              <a:t>Presentazione del corso</a:t>
            </a:r>
          </a:p>
        </p:txBody>
      </p:sp>
      <p:sp>
        <p:nvSpPr>
          <p:cNvPr id="32770" name="CasellaDiTesto 2"/>
          <p:cNvSpPr txBox="1">
            <a:spLocks noChangeArrowheads="1"/>
          </p:cNvSpPr>
          <p:nvPr/>
        </p:nvSpPr>
        <p:spPr bwMode="auto">
          <a:xfrm>
            <a:off x="395288" y="1760538"/>
            <a:ext cx="8424862" cy="3108544"/>
          </a:xfrm>
          <a:prstGeom prst="rect">
            <a:avLst/>
          </a:prstGeom>
          <a:noFill/>
          <a:ln w="9525">
            <a:noFill/>
            <a:miter lim="800000"/>
            <a:headEnd/>
            <a:tailEnd/>
          </a:ln>
        </p:spPr>
        <p:txBody>
          <a:bodyPr>
            <a:spAutoFit/>
          </a:bodyPr>
          <a:lstStyle/>
          <a:p>
            <a:pPr algn="ctr"/>
            <a:r>
              <a:rPr lang="it-IT" sz="2800" dirty="0">
                <a:solidFill>
                  <a:srgbClr val="4E75A3"/>
                </a:solidFill>
              </a:rPr>
              <a:t>Obiettivo :</a:t>
            </a:r>
          </a:p>
          <a:p>
            <a:pPr algn="just"/>
            <a:endParaRPr lang="it-IT" sz="2800" dirty="0">
              <a:solidFill>
                <a:srgbClr val="4E75A3"/>
              </a:solidFill>
            </a:endParaRPr>
          </a:p>
          <a:p>
            <a:pPr algn="just"/>
            <a:r>
              <a:rPr lang="it-IT" sz="2800" b="0" dirty="0">
                <a:solidFill>
                  <a:srgbClr val="1E8246"/>
                </a:solidFill>
                <a:latin typeface="Calibri" pitchFamily="34" charset="0"/>
              </a:rPr>
              <a:t>Obiettivo è l'acquisizione di nozioni fondamentali relative alla microbiologia generale, che consentano di affrontare il modulo successivo e per comprendere i principi di microbiologia alla base della trasformazione degli alimenti e della loro qualità e igiene.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asellaDiTesto 2"/>
          <p:cNvSpPr txBox="1"/>
          <p:nvPr/>
        </p:nvSpPr>
        <p:spPr>
          <a:xfrm>
            <a:off x="34925" y="-19050"/>
            <a:ext cx="9037638" cy="7048500"/>
          </a:xfrm>
          <a:prstGeom prst="rect">
            <a:avLst/>
          </a:prstGeom>
          <a:noFill/>
        </p:spPr>
        <p:txBody>
          <a:bodyPr>
            <a:spAutoFit/>
          </a:bodyPr>
          <a:lstStyle/>
          <a:p>
            <a:pPr algn="ctr">
              <a:defRPr/>
            </a:pPr>
            <a:r>
              <a:rPr lang="it-IT" sz="2800" dirty="0">
                <a:solidFill>
                  <a:srgbClr val="4E75A3"/>
                </a:solidFill>
                <a:latin typeface="Times New Roman" charset="0"/>
                <a:ea typeface="ＭＳ Ｐゴシック" charset="0"/>
                <a:cs typeface="ＭＳ Ｐゴシック" charset="0"/>
              </a:rPr>
              <a:t>Obiettivi specifici:</a:t>
            </a:r>
          </a:p>
          <a:p>
            <a:pPr algn="just">
              <a:defRPr/>
            </a:pPr>
            <a:endParaRPr lang="it-IT" dirty="0">
              <a:solidFill>
                <a:srgbClr val="4E75A3"/>
              </a:solidFill>
              <a:latin typeface="Times New Roman" charset="0"/>
              <a:ea typeface="ＭＳ Ｐゴシック" charset="0"/>
              <a:cs typeface="ＭＳ Ｐゴシック" charset="0"/>
            </a:endParaRPr>
          </a:p>
          <a:p>
            <a:pPr marL="342900" indent="-342900" algn="just">
              <a:buFontTx/>
              <a:buChar char="-"/>
              <a:defRPr/>
            </a:pPr>
            <a:r>
              <a:rPr lang="it-IT" dirty="0">
                <a:solidFill>
                  <a:schemeClr val="accent6">
                    <a:lumMod val="50000"/>
                  </a:schemeClr>
                </a:solidFill>
                <a:latin typeface="Calibri"/>
                <a:ea typeface="ＭＳ Ｐゴシック" charset="0"/>
                <a:cs typeface="Calibri"/>
              </a:rPr>
              <a:t>definizione delle principali caratteristiche strutturali e dell'organizzazione funzionale della cellula microbica.</a:t>
            </a:r>
          </a:p>
          <a:p>
            <a:pPr algn="just">
              <a:defRPr/>
            </a:pPr>
            <a:endParaRPr lang="it-IT" sz="1000" dirty="0">
              <a:solidFill>
                <a:schemeClr val="accent6">
                  <a:lumMod val="50000"/>
                </a:schemeClr>
              </a:solidFill>
              <a:latin typeface="Calibri"/>
              <a:ea typeface="ＭＳ Ｐゴシック" charset="0"/>
              <a:cs typeface="Calibri"/>
            </a:endParaRPr>
          </a:p>
          <a:p>
            <a:pPr marL="342900" indent="-342900" algn="just">
              <a:buFontTx/>
              <a:buChar char="-"/>
              <a:defRPr/>
            </a:pPr>
            <a:r>
              <a:rPr lang="it-IT" dirty="0">
                <a:solidFill>
                  <a:schemeClr val="accent6">
                    <a:lumMod val="50000"/>
                  </a:schemeClr>
                </a:solidFill>
                <a:latin typeface="Calibri"/>
                <a:ea typeface="ＭＳ Ｐゴシック" charset="0"/>
                <a:cs typeface="Calibri"/>
              </a:rPr>
              <a:t>definizione delle caratteristiche differenziali di procarioti ed eucarioti.</a:t>
            </a:r>
          </a:p>
          <a:p>
            <a:pPr algn="just">
              <a:defRPr/>
            </a:pPr>
            <a:endParaRPr lang="it-IT" sz="1000" dirty="0">
              <a:solidFill>
                <a:schemeClr val="accent6">
                  <a:lumMod val="50000"/>
                </a:schemeClr>
              </a:solidFill>
              <a:latin typeface="Calibri"/>
              <a:ea typeface="ＭＳ Ｐゴシック" charset="0"/>
              <a:cs typeface="Calibri"/>
            </a:endParaRPr>
          </a:p>
          <a:p>
            <a:pPr marL="342900" indent="-342900" algn="just">
              <a:buFontTx/>
              <a:buChar char="-"/>
              <a:defRPr/>
            </a:pPr>
            <a:r>
              <a:rPr lang="it-IT" dirty="0">
                <a:solidFill>
                  <a:schemeClr val="accent6">
                    <a:lumMod val="50000"/>
                  </a:schemeClr>
                </a:solidFill>
                <a:latin typeface="Calibri"/>
                <a:ea typeface="ＭＳ Ｐゴシック" charset="0"/>
                <a:cs typeface="Calibri"/>
              </a:rPr>
              <a:t>descrizione della crescita microbica e del metabolismo cellulare.</a:t>
            </a:r>
          </a:p>
          <a:p>
            <a:pPr algn="just">
              <a:defRPr/>
            </a:pPr>
            <a:endParaRPr lang="it-IT" sz="1000" dirty="0">
              <a:solidFill>
                <a:schemeClr val="accent6">
                  <a:lumMod val="50000"/>
                </a:schemeClr>
              </a:solidFill>
              <a:latin typeface="Calibri"/>
              <a:ea typeface="ＭＳ Ｐゴシック" charset="0"/>
              <a:cs typeface="Calibri"/>
            </a:endParaRPr>
          </a:p>
          <a:p>
            <a:pPr marL="342900" indent="-342900" algn="just">
              <a:buFontTx/>
              <a:buChar char="-"/>
              <a:defRPr/>
            </a:pPr>
            <a:r>
              <a:rPr lang="it-IT" dirty="0">
                <a:solidFill>
                  <a:schemeClr val="accent6">
                    <a:lumMod val="50000"/>
                  </a:schemeClr>
                </a:solidFill>
                <a:latin typeface="Calibri"/>
                <a:ea typeface="ＭＳ Ｐゴシック" charset="0"/>
                <a:cs typeface="Calibri"/>
              </a:rPr>
              <a:t>definizione dei meccanismi che regolano lo sviluppo microbico e la fisiologia della cellula, con particolare attenzione ai parametri chimico-fisici e con cenni relativi alle condizioni di processo applicate nelle trasformazioni alimentari.</a:t>
            </a:r>
          </a:p>
          <a:p>
            <a:pPr algn="just">
              <a:defRPr/>
            </a:pPr>
            <a:endParaRPr lang="it-IT" sz="1000" dirty="0">
              <a:solidFill>
                <a:schemeClr val="accent6">
                  <a:lumMod val="50000"/>
                </a:schemeClr>
              </a:solidFill>
              <a:latin typeface="Calibri"/>
              <a:ea typeface="ＭＳ Ｐゴシック" charset="0"/>
              <a:cs typeface="Calibri"/>
            </a:endParaRPr>
          </a:p>
          <a:p>
            <a:pPr marL="342900" indent="-342900" algn="just">
              <a:buFontTx/>
              <a:buChar char="-"/>
              <a:defRPr/>
            </a:pPr>
            <a:r>
              <a:rPr lang="it-IT" dirty="0">
                <a:solidFill>
                  <a:schemeClr val="accent6">
                    <a:lumMod val="50000"/>
                  </a:schemeClr>
                </a:solidFill>
                <a:latin typeface="Calibri"/>
                <a:ea typeface="ＭＳ Ｐゴシック" charset="0"/>
                <a:cs typeface="Calibri"/>
              </a:rPr>
              <a:t>applicazione delle conoscenze microbiologiche alla pratica di laboratorio.</a:t>
            </a:r>
          </a:p>
          <a:p>
            <a:pPr algn="just">
              <a:defRPr/>
            </a:pPr>
            <a:endParaRPr lang="it-IT" sz="1000" dirty="0">
              <a:solidFill>
                <a:schemeClr val="accent6">
                  <a:lumMod val="50000"/>
                </a:schemeClr>
              </a:solidFill>
              <a:latin typeface="Calibri"/>
              <a:ea typeface="ＭＳ Ｐゴシック" charset="0"/>
              <a:cs typeface="Calibri"/>
            </a:endParaRPr>
          </a:p>
          <a:p>
            <a:pPr marL="342900" indent="-342900" algn="just">
              <a:buFontTx/>
              <a:buChar char="-"/>
              <a:defRPr/>
            </a:pPr>
            <a:r>
              <a:rPr lang="it-IT" dirty="0">
                <a:solidFill>
                  <a:schemeClr val="accent6">
                    <a:lumMod val="50000"/>
                  </a:schemeClr>
                </a:solidFill>
                <a:latin typeface="Calibri"/>
                <a:ea typeface="ＭＳ Ｐゴシック" charset="0"/>
                <a:cs typeface="Calibri"/>
              </a:rPr>
              <a:t>definizione dei principali gruppi microbici in grado di svolgere un ruolo (tecnologico, alterante o patogeno) nei prodotti alimentari.</a:t>
            </a:r>
          </a:p>
          <a:p>
            <a:pPr algn="just">
              <a:defRPr/>
            </a:pPr>
            <a:endParaRPr lang="it-IT" sz="1000" dirty="0">
              <a:solidFill>
                <a:schemeClr val="accent6">
                  <a:lumMod val="50000"/>
                </a:schemeClr>
              </a:solidFill>
              <a:latin typeface="Calibri"/>
              <a:ea typeface="ＭＳ Ｐゴシック" charset="0"/>
              <a:cs typeface="Calibri"/>
            </a:endParaRPr>
          </a:p>
          <a:p>
            <a:pPr marL="342900" indent="-342900" algn="just">
              <a:buFontTx/>
              <a:buChar char="-"/>
              <a:defRPr/>
            </a:pPr>
            <a:r>
              <a:rPr lang="it-IT" dirty="0">
                <a:solidFill>
                  <a:schemeClr val="accent6">
                    <a:lumMod val="50000"/>
                  </a:schemeClr>
                </a:solidFill>
                <a:latin typeface="Calibri"/>
                <a:ea typeface="ＭＳ Ｐゴシック" charset="0"/>
                <a:cs typeface="Calibri"/>
              </a:rPr>
              <a:t>tassonomia dei principali gruppi microbici di interesse alimentare.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7" name="CasellaDiTesto 2"/>
          <p:cNvSpPr txBox="1">
            <a:spLocks noChangeArrowheads="1"/>
          </p:cNvSpPr>
          <p:nvPr/>
        </p:nvSpPr>
        <p:spPr bwMode="auto">
          <a:xfrm>
            <a:off x="71438" y="44450"/>
            <a:ext cx="8893175" cy="6863416"/>
          </a:xfrm>
          <a:prstGeom prst="rect">
            <a:avLst/>
          </a:prstGeom>
          <a:noFill/>
          <a:ln w="9525">
            <a:noFill/>
            <a:miter lim="800000"/>
            <a:headEnd/>
            <a:tailEnd/>
          </a:ln>
        </p:spPr>
        <p:txBody>
          <a:bodyPr>
            <a:spAutoFit/>
          </a:bodyPr>
          <a:lstStyle/>
          <a:p>
            <a:pPr algn="just"/>
            <a:r>
              <a:rPr lang="it-IT" dirty="0">
                <a:solidFill>
                  <a:srgbClr val="344E6D"/>
                </a:solidFill>
              </a:rPr>
              <a:t>Programma d'esame</a:t>
            </a:r>
          </a:p>
          <a:p>
            <a:pPr algn="just"/>
            <a:r>
              <a:rPr lang="it-IT" b="0" dirty="0">
                <a:solidFill>
                  <a:srgbClr val="344E6D"/>
                </a:solidFill>
              </a:rPr>
              <a:t> </a:t>
            </a:r>
          </a:p>
          <a:p>
            <a:pPr algn="just"/>
            <a:r>
              <a:rPr lang="it-IT" b="0" dirty="0">
                <a:solidFill>
                  <a:srgbClr val="344E6D"/>
                </a:solidFill>
                <a:latin typeface="Calibri" pitchFamily="34" charset="0"/>
              </a:rPr>
              <a:t>Unità 1: breve introduzione alla microbiologia; anatomia funzionale della cellula. La cellula dei procarioti: parete, membrana citoplasmatica, membrana esterna, capsula, endospora, strutture esterne alla parete, strutture di movimento. Differenze tra procarioti ed </a:t>
            </a:r>
            <a:r>
              <a:rPr lang="it-IT" b="0" dirty="0" err="1">
                <a:solidFill>
                  <a:srgbClr val="344E6D"/>
                </a:solidFill>
                <a:latin typeface="Calibri" pitchFamily="34" charset="0"/>
              </a:rPr>
              <a:t>eucarioti</a:t>
            </a:r>
            <a:r>
              <a:rPr lang="it-IT" b="0" dirty="0">
                <a:solidFill>
                  <a:srgbClr val="344E6D"/>
                </a:solidFill>
                <a:latin typeface="Calibri" pitchFamily="34" charset="0"/>
              </a:rPr>
              <a:t>. Differenze tra </a:t>
            </a:r>
            <a:r>
              <a:rPr lang="it-IT" b="0" dirty="0" err="1">
                <a:solidFill>
                  <a:srgbClr val="344E6D"/>
                </a:solidFill>
                <a:latin typeface="Calibri" pitchFamily="34" charset="0"/>
              </a:rPr>
              <a:t>Gram</a:t>
            </a:r>
            <a:r>
              <a:rPr lang="it-IT" b="0" dirty="0">
                <a:solidFill>
                  <a:srgbClr val="344E6D"/>
                </a:solidFill>
                <a:latin typeface="Calibri" pitchFamily="34" charset="0"/>
              </a:rPr>
              <a:t> positivi e </a:t>
            </a:r>
            <a:r>
              <a:rPr lang="it-IT" b="0" dirty="0" err="1">
                <a:solidFill>
                  <a:srgbClr val="344E6D"/>
                </a:solidFill>
                <a:latin typeface="Calibri" pitchFamily="34" charset="0"/>
              </a:rPr>
              <a:t>Gram</a:t>
            </a:r>
            <a:r>
              <a:rPr lang="it-IT" b="0" dirty="0">
                <a:solidFill>
                  <a:srgbClr val="344E6D"/>
                </a:solidFill>
                <a:latin typeface="Calibri" pitchFamily="34" charset="0"/>
              </a:rPr>
              <a:t> negativi. </a:t>
            </a:r>
          </a:p>
          <a:p>
            <a:pPr algn="just"/>
            <a:endParaRPr lang="it-IT" sz="1600" b="0" dirty="0">
              <a:solidFill>
                <a:srgbClr val="344E6D"/>
              </a:solidFill>
              <a:latin typeface="Calibri" pitchFamily="34" charset="0"/>
            </a:endParaRPr>
          </a:p>
          <a:p>
            <a:pPr algn="just"/>
            <a:r>
              <a:rPr lang="it-IT" b="0" dirty="0">
                <a:solidFill>
                  <a:srgbClr val="344E6D"/>
                </a:solidFill>
                <a:latin typeface="Calibri" pitchFamily="34" charset="0"/>
              </a:rPr>
              <a:t>Unità 2: Crescita microbica e metabolismo. Fattori necessari per lo sviluppo, fattori intrinseci ed estrinseci, mezzi di coltura, curva di crescita, fasi dello sviluppo, tempo di generazione. Valutazione dello sviluppo microbico. Controllo dello sviluppo microbico. Metabolismo energetico.</a:t>
            </a:r>
          </a:p>
          <a:p>
            <a:pPr algn="just"/>
            <a:endParaRPr lang="it-IT" sz="1600" b="0" dirty="0">
              <a:solidFill>
                <a:srgbClr val="344E6D"/>
              </a:solidFill>
              <a:latin typeface="Calibri" pitchFamily="34" charset="0"/>
            </a:endParaRPr>
          </a:p>
          <a:p>
            <a:pPr algn="just"/>
            <a:r>
              <a:rPr lang="it-IT" b="0" dirty="0">
                <a:solidFill>
                  <a:srgbClr val="344E6D"/>
                </a:solidFill>
                <a:latin typeface="Calibri" pitchFamily="34" charset="0"/>
              </a:rPr>
              <a:t>Unità 3: Informazioni di base sulla tassonomia microbica. Principi di base, nomenclatura scientifica, classificazione. Classificazione dei principali gruppi microbici di interesse alimentare (Batteri lattici, batteri </a:t>
            </a:r>
            <a:r>
              <a:rPr lang="it-IT" b="0" dirty="0" err="1">
                <a:solidFill>
                  <a:srgbClr val="344E6D"/>
                </a:solidFill>
                <a:latin typeface="Calibri" pitchFamily="34" charset="0"/>
              </a:rPr>
              <a:t>sporigeni</a:t>
            </a:r>
            <a:r>
              <a:rPr lang="it-IT" b="0" dirty="0">
                <a:solidFill>
                  <a:srgbClr val="344E6D"/>
                </a:solidFill>
                <a:latin typeface="Calibri" pitchFamily="34" charset="0"/>
              </a:rPr>
              <a:t>, </a:t>
            </a:r>
            <a:r>
              <a:rPr lang="it-IT" b="0" dirty="0" err="1">
                <a:solidFill>
                  <a:srgbClr val="344E6D"/>
                </a:solidFill>
                <a:latin typeface="Calibri" pitchFamily="34" charset="0"/>
              </a:rPr>
              <a:t>Pseudomonadaceae</a:t>
            </a:r>
            <a:r>
              <a:rPr lang="it-IT" b="0" dirty="0">
                <a:solidFill>
                  <a:srgbClr val="344E6D"/>
                </a:solidFill>
                <a:latin typeface="Calibri" pitchFamily="34" charset="0"/>
              </a:rPr>
              <a:t>, ecc.). Controllo microbico. Cenni su virus e funghi.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1" name="CasellaDiTesto 2"/>
          <p:cNvSpPr txBox="1">
            <a:spLocks noChangeArrowheads="1"/>
          </p:cNvSpPr>
          <p:nvPr/>
        </p:nvSpPr>
        <p:spPr bwMode="auto">
          <a:xfrm>
            <a:off x="350838" y="41494"/>
            <a:ext cx="8640762" cy="5262979"/>
          </a:xfrm>
          <a:prstGeom prst="rect">
            <a:avLst/>
          </a:prstGeom>
          <a:noFill/>
          <a:ln w="9525">
            <a:noFill/>
            <a:miter lim="800000"/>
            <a:headEnd/>
            <a:tailEnd/>
          </a:ln>
        </p:spPr>
        <p:txBody>
          <a:bodyPr>
            <a:spAutoFit/>
          </a:bodyPr>
          <a:lstStyle/>
          <a:p>
            <a:pPr algn="just"/>
            <a:r>
              <a:rPr lang="it-IT" dirty="0">
                <a:solidFill>
                  <a:srgbClr val="344E6D"/>
                </a:solidFill>
                <a:latin typeface="Calibri" pitchFamily="34" charset="0"/>
              </a:rPr>
              <a:t>Laboratorio:</a:t>
            </a:r>
          </a:p>
          <a:p>
            <a:pPr algn="just"/>
            <a:endParaRPr lang="it-IT" b="0" dirty="0">
              <a:solidFill>
                <a:srgbClr val="344E6D"/>
              </a:solidFill>
              <a:latin typeface="Calibri" pitchFamily="34" charset="0"/>
            </a:endParaRPr>
          </a:p>
          <a:p>
            <a:pPr algn="just"/>
            <a:r>
              <a:rPr lang="it-IT" b="0" dirty="0">
                <a:solidFill>
                  <a:srgbClr val="344E6D"/>
                </a:solidFill>
                <a:latin typeface="Calibri" pitchFamily="34" charset="0"/>
              </a:rPr>
              <a:t>Sicurezza in laboratorio.</a:t>
            </a:r>
          </a:p>
          <a:p>
            <a:pPr algn="just"/>
            <a:r>
              <a:rPr lang="it-IT" b="0" dirty="0">
                <a:solidFill>
                  <a:srgbClr val="344E6D"/>
                </a:solidFill>
                <a:latin typeface="Calibri" pitchFamily="34" charset="0"/>
                <a:hlinkClick r:id="rId2"/>
              </a:rPr>
              <a:t>http://www.unite.it/UniTE/Engine/RAServePG.php/P/315811UTE0451</a:t>
            </a:r>
            <a:endParaRPr lang="it-IT" b="0" dirty="0">
              <a:solidFill>
                <a:srgbClr val="344E6D"/>
              </a:solidFill>
              <a:latin typeface="Calibri" pitchFamily="34" charset="0"/>
            </a:endParaRPr>
          </a:p>
          <a:p>
            <a:pPr algn="just"/>
            <a:endParaRPr lang="it-IT" b="0" dirty="0">
              <a:solidFill>
                <a:srgbClr val="344E6D"/>
              </a:solidFill>
              <a:latin typeface="Calibri" pitchFamily="34" charset="0"/>
            </a:endParaRPr>
          </a:p>
          <a:p>
            <a:pPr algn="just"/>
            <a:r>
              <a:rPr lang="it-IT" b="0" dirty="0">
                <a:solidFill>
                  <a:srgbClr val="344E6D"/>
                </a:solidFill>
                <a:latin typeface="Calibri" pitchFamily="34" charset="0"/>
              </a:rPr>
              <a:t>Principali attrezzature e </a:t>
            </a:r>
            <a:r>
              <a:rPr lang="it-IT" b="0" dirty="0" err="1">
                <a:solidFill>
                  <a:srgbClr val="344E6D"/>
                </a:solidFill>
                <a:latin typeface="Calibri" pitchFamily="34" charset="0"/>
              </a:rPr>
              <a:t>strumenti. </a:t>
            </a:r>
            <a:endParaRPr lang="it-IT" b="0" dirty="0">
              <a:solidFill>
                <a:srgbClr val="344E6D"/>
              </a:solidFill>
              <a:latin typeface="Calibri" pitchFamily="34" charset="0"/>
            </a:endParaRPr>
          </a:p>
          <a:p>
            <a:pPr algn="just"/>
            <a:endParaRPr lang="it-IT" b="0" dirty="0">
              <a:solidFill>
                <a:srgbClr val="344E6D"/>
              </a:solidFill>
              <a:latin typeface="Calibri" pitchFamily="34" charset="0"/>
            </a:endParaRPr>
          </a:p>
          <a:p>
            <a:pPr algn="just"/>
            <a:r>
              <a:rPr lang="it-IT" b="0" dirty="0">
                <a:solidFill>
                  <a:srgbClr val="344E6D"/>
                </a:solidFill>
                <a:latin typeface="Calibri" pitchFamily="34" charset="0"/>
              </a:rPr>
              <a:t>Introduzione alla batteriologia diagnostica: morfologia e colorazione. Osservazione al microscopio.</a:t>
            </a:r>
          </a:p>
          <a:p>
            <a:pPr algn="just"/>
            <a:endParaRPr lang="it-IT" b="0" dirty="0">
              <a:solidFill>
                <a:srgbClr val="344E6D"/>
              </a:solidFill>
              <a:latin typeface="Calibri" pitchFamily="34" charset="0"/>
            </a:endParaRPr>
          </a:p>
          <a:p>
            <a:pPr algn="just"/>
            <a:r>
              <a:rPr lang="it-IT" b="0" dirty="0">
                <a:solidFill>
                  <a:srgbClr val="344E6D"/>
                </a:solidFill>
                <a:latin typeface="Calibri" pitchFamily="34" charset="0"/>
              </a:rPr>
              <a:t>Campionamento di prodotti alimentari</a:t>
            </a:r>
          </a:p>
          <a:p>
            <a:pPr algn="just"/>
            <a:endParaRPr lang="it-IT" b="0" dirty="0">
              <a:solidFill>
                <a:srgbClr val="344E6D"/>
              </a:solidFill>
              <a:latin typeface="Calibri" pitchFamily="34" charset="0"/>
            </a:endParaRPr>
          </a:p>
          <a:p>
            <a:pPr algn="just"/>
            <a:r>
              <a:rPr lang="it-IT" b="0" dirty="0">
                <a:solidFill>
                  <a:srgbClr val="344E6D"/>
                </a:solidFill>
                <a:latin typeface="Calibri" pitchFamily="34" charset="0"/>
              </a:rPr>
              <a:t>Interpretazione dei risultati.</a:t>
            </a:r>
            <a:endParaRPr lang="it-IT" dirty="0">
              <a:solidFill>
                <a:srgbClr val="344E6D"/>
              </a:solidFill>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5" name="CasellaDiTesto 2"/>
          <p:cNvSpPr txBox="1">
            <a:spLocks noChangeArrowheads="1"/>
          </p:cNvSpPr>
          <p:nvPr/>
        </p:nvSpPr>
        <p:spPr bwMode="auto">
          <a:xfrm>
            <a:off x="468313" y="249238"/>
            <a:ext cx="8208962" cy="5386089"/>
          </a:xfrm>
          <a:prstGeom prst="rect">
            <a:avLst/>
          </a:prstGeom>
          <a:noFill/>
          <a:ln w="9525">
            <a:noFill/>
            <a:miter lim="800000"/>
            <a:headEnd/>
            <a:tailEnd/>
          </a:ln>
        </p:spPr>
        <p:txBody>
          <a:bodyPr>
            <a:spAutoFit/>
          </a:bodyPr>
          <a:lstStyle/>
          <a:p>
            <a:r>
              <a:rPr lang="it-IT" dirty="0">
                <a:solidFill>
                  <a:srgbClr val="344E6D"/>
                </a:solidFill>
                <a:latin typeface="Calibri" pitchFamily="34" charset="0"/>
              </a:rPr>
              <a:t>Prerequisiti:</a:t>
            </a:r>
          </a:p>
          <a:p>
            <a:r>
              <a:rPr lang="it-IT" b="0" dirty="0">
                <a:solidFill>
                  <a:srgbClr val="344E6D"/>
                </a:solidFill>
                <a:latin typeface="Calibri" pitchFamily="34" charset="0"/>
              </a:rPr>
              <a:t>Si consiglia le frequenza e possibilmente il superamento degli esami del primo semestre.</a:t>
            </a:r>
          </a:p>
          <a:p>
            <a:r>
              <a:rPr lang="it-IT" dirty="0"/>
              <a:t> </a:t>
            </a:r>
            <a:endParaRPr lang="it-IT" dirty="0">
              <a:solidFill>
                <a:srgbClr val="344E6D"/>
              </a:solidFill>
              <a:latin typeface="Calibri" pitchFamily="34" charset="0"/>
            </a:endParaRPr>
          </a:p>
          <a:p>
            <a:r>
              <a:rPr lang="it-IT" b="0" dirty="0">
                <a:solidFill>
                  <a:srgbClr val="344E6D"/>
                </a:solidFill>
                <a:latin typeface="Calibri" pitchFamily="34" charset="0"/>
              </a:rPr>
              <a:t> </a:t>
            </a:r>
            <a:r>
              <a:rPr lang="it-IT" dirty="0">
                <a:solidFill>
                  <a:srgbClr val="344E6D"/>
                </a:solidFill>
                <a:latin typeface="Calibri" pitchFamily="34" charset="0"/>
              </a:rPr>
              <a:t>Modalità di valutazione:</a:t>
            </a:r>
          </a:p>
          <a:p>
            <a:r>
              <a:rPr lang="it-IT" b="0" dirty="0">
                <a:solidFill>
                  <a:srgbClr val="344E6D"/>
                </a:solidFill>
                <a:latin typeface="Calibri" pitchFamily="34" charset="0"/>
              </a:rPr>
              <a:t>Esame orale finale.</a:t>
            </a:r>
          </a:p>
          <a:p>
            <a:endParaRPr lang="it-IT" b="0" dirty="0">
              <a:solidFill>
                <a:srgbClr val="344E6D"/>
              </a:solidFill>
              <a:latin typeface="Calibri" pitchFamily="34" charset="0"/>
            </a:endParaRPr>
          </a:p>
          <a:p>
            <a:endParaRPr lang="it-IT" b="0" dirty="0">
              <a:solidFill>
                <a:srgbClr val="344E6D"/>
              </a:solidFill>
              <a:latin typeface="Calibri" pitchFamily="34" charset="0"/>
            </a:endParaRPr>
          </a:p>
          <a:p>
            <a:r>
              <a:rPr lang="it-IT" sz="2800" dirty="0">
                <a:solidFill>
                  <a:srgbClr val="344E6D"/>
                </a:solidFill>
                <a:latin typeface="Calibri" pitchFamily="34" charset="0"/>
              </a:rPr>
              <a:t>Ulteriori informazioni:</a:t>
            </a:r>
          </a:p>
          <a:p>
            <a:endParaRPr lang="it-IT" sz="2800" dirty="0">
              <a:solidFill>
                <a:srgbClr val="344E6D"/>
              </a:solidFill>
              <a:latin typeface="Calibri" pitchFamily="34" charset="0"/>
            </a:endParaRPr>
          </a:p>
          <a:p>
            <a:r>
              <a:rPr lang="it-IT" dirty="0">
                <a:solidFill>
                  <a:srgbClr val="344E6D"/>
                </a:solidFill>
                <a:latin typeface="Calibri" pitchFamily="34" charset="0"/>
              </a:rPr>
              <a:t>Ricevimento</a:t>
            </a:r>
            <a:r>
              <a:rPr lang="it-IT">
                <a:solidFill>
                  <a:srgbClr val="344E6D"/>
                </a:solidFill>
                <a:latin typeface="Calibri" pitchFamily="34" charset="0"/>
              </a:rPr>
              <a:t>: </a:t>
            </a:r>
            <a:r>
              <a:rPr lang="it-IT" b="0">
                <a:solidFill>
                  <a:srgbClr val="344E6D"/>
                </a:solidFill>
                <a:latin typeface="Calibri" pitchFamily="34" charset="0"/>
              </a:rPr>
              <a:t>martedì </a:t>
            </a:r>
            <a:r>
              <a:rPr lang="it-IT" b="0" dirty="0">
                <a:solidFill>
                  <a:srgbClr val="344E6D"/>
                </a:solidFill>
                <a:latin typeface="Calibri" pitchFamily="34" charset="0"/>
              </a:rPr>
              <a:t>14.00-15.30</a:t>
            </a:r>
          </a:p>
          <a:p>
            <a:endParaRPr lang="it-IT" b="0" dirty="0">
              <a:solidFill>
                <a:srgbClr val="344E6D"/>
              </a:solidFill>
              <a:latin typeface="Calibri" pitchFamily="34" charset="0"/>
            </a:endParaRPr>
          </a:p>
          <a:p>
            <a:r>
              <a:rPr lang="it-IT" dirty="0">
                <a:solidFill>
                  <a:srgbClr val="344E6D"/>
                </a:solidFill>
                <a:latin typeface="Calibri" pitchFamily="34" charset="0"/>
              </a:rPr>
              <a:t>E-mail: </a:t>
            </a:r>
            <a:r>
              <a:rPr lang="it-IT" b="0" dirty="0">
                <a:solidFill>
                  <a:srgbClr val="344E6D"/>
                </a:solidFill>
                <a:latin typeface="Calibri" pitchFamily="34" charset="0"/>
                <a:hlinkClick r:id="rId2"/>
              </a:rPr>
              <a:t>aserio@unite.it</a:t>
            </a:r>
            <a:endParaRPr lang="it-IT" dirty="0">
              <a:solidFill>
                <a:srgbClr val="344E6D"/>
              </a:solidFill>
              <a:latin typeface="Calibri" pitchFamily="34" charset="0"/>
            </a:endParaRPr>
          </a:p>
          <a:p>
            <a:endParaRPr lang="it-IT" b="0" dirty="0">
              <a:solidFill>
                <a:srgbClr val="344E6D"/>
              </a:solidFill>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asellaDiTesto 2"/>
          <p:cNvSpPr txBox="1"/>
          <p:nvPr/>
        </p:nvSpPr>
        <p:spPr>
          <a:xfrm>
            <a:off x="539750" y="620713"/>
            <a:ext cx="8208963" cy="3539430"/>
          </a:xfrm>
          <a:prstGeom prst="rect">
            <a:avLst/>
          </a:prstGeom>
          <a:noFill/>
        </p:spPr>
        <p:txBody>
          <a:bodyPr>
            <a:spAutoFit/>
          </a:bodyPr>
          <a:lstStyle/>
          <a:p>
            <a:r>
              <a:rPr lang="it-IT" sz="3200" dirty="0">
                <a:solidFill>
                  <a:srgbClr val="344E6D"/>
                </a:solidFill>
                <a:latin typeface="Calibri" pitchFamily="34" charset="0"/>
              </a:rPr>
              <a:t>Testi di riferimento</a:t>
            </a:r>
          </a:p>
          <a:p>
            <a:r>
              <a:rPr lang="it-IT" b="0" dirty="0" err="1">
                <a:solidFill>
                  <a:srgbClr val="344E6D"/>
                </a:solidFill>
                <a:latin typeface="Calibri" pitchFamily="34" charset="0"/>
              </a:rPr>
              <a:t> </a:t>
            </a:r>
            <a:endParaRPr lang="it-IT" b="0" dirty="0">
              <a:solidFill>
                <a:srgbClr val="344E6D"/>
              </a:solidFill>
              <a:latin typeface="Calibri" pitchFamily="34" charset="0"/>
            </a:endParaRPr>
          </a:p>
          <a:p>
            <a:pPr>
              <a:buFontTx/>
              <a:buChar char="-"/>
            </a:pPr>
            <a:r>
              <a:rPr lang="it-IT" b="0" dirty="0" err="1">
                <a:solidFill>
                  <a:srgbClr val="344E6D"/>
                </a:solidFill>
                <a:latin typeface="Calibri" pitchFamily="34" charset="0"/>
              </a:rPr>
              <a:t>Biavati</a:t>
            </a:r>
            <a:r>
              <a:rPr lang="it-IT" b="0" dirty="0">
                <a:solidFill>
                  <a:srgbClr val="344E6D"/>
                </a:solidFill>
                <a:latin typeface="Calibri" pitchFamily="34" charset="0"/>
              </a:rPr>
              <a:t>, </a:t>
            </a:r>
            <a:r>
              <a:rPr lang="it-IT" b="0" dirty="0" err="1">
                <a:solidFill>
                  <a:srgbClr val="344E6D"/>
                </a:solidFill>
                <a:latin typeface="Calibri" pitchFamily="34" charset="0"/>
              </a:rPr>
              <a:t>Sorlini</a:t>
            </a:r>
            <a:r>
              <a:rPr lang="it-IT" b="0" dirty="0">
                <a:solidFill>
                  <a:srgbClr val="344E6D"/>
                </a:solidFill>
                <a:latin typeface="Calibri" pitchFamily="34" charset="0"/>
              </a:rPr>
              <a:t> (2012). Microbiologia generale e agraria. Casa Editrice Ambrosiana.</a:t>
            </a:r>
          </a:p>
          <a:p>
            <a:endParaRPr lang="it-IT" b="0" dirty="0">
              <a:solidFill>
                <a:srgbClr val="344E6D"/>
              </a:solidFill>
              <a:latin typeface="Calibri" pitchFamily="34" charset="0"/>
            </a:endParaRPr>
          </a:p>
          <a:p>
            <a:pPr>
              <a:buFontTx/>
              <a:buChar char="-"/>
            </a:pPr>
            <a:r>
              <a:rPr lang="it-IT" b="0" dirty="0" err="1">
                <a:solidFill>
                  <a:srgbClr val="344E6D"/>
                </a:solidFill>
                <a:latin typeface="Calibri" pitchFamily="34" charset="0"/>
              </a:rPr>
              <a:t>Madigan</a:t>
            </a:r>
            <a:r>
              <a:rPr lang="it-IT" b="0" dirty="0">
                <a:solidFill>
                  <a:srgbClr val="344E6D"/>
                </a:solidFill>
                <a:latin typeface="Calibri" pitchFamily="34" charset="0"/>
              </a:rPr>
              <a:t>, </a:t>
            </a:r>
            <a:r>
              <a:rPr lang="it-IT" b="0" dirty="0" err="1">
                <a:solidFill>
                  <a:srgbClr val="344E6D"/>
                </a:solidFill>
                <a:latin typeface="Calibri" pitchFamily="34" charset="0"/>
              </a:rPr>
              <a:t>Martinko</a:t>
            </a:r>
            <a:r>
              <a:rPr lang="it-IT" b="0" dirty="0">
                <a:solidFill>
                  <a:srgbClr val="344E6D"/>
                </a:solidFill>
                <a:latin typeface="Calibri" pitchFamily="34" charset="0"/>
              </a:rPr>
              <a:t>, </a:t>
            </a:r>
            <a:r>
              <a:rPr lang="it-IT" b="0" dirty="0" err="1">
                <a:solidFill>
                  <a:srgbClr val="344E6D"/>
                </a:solidFill>
                <a:latin typeface="Calibri" pitchFamily="34" charset="0"/>
              </a:rPr>
              <a:t>Stahl</a:t>
            </a:r>
            <a:r>
              <a:rPr lang="it-IT" b="0" dirty="0">
                <a:solidFill>
                  <a:srgbClr val="344E6D"/>
                </a:solidFill>
                <a:latin typeface="Calibri" pitchFamily="34" charset="0"/>
              </a:rPr>
              <a:t>, Clark (2012). </a:t>
            </a:r>
            <a:r>
              <a:rPr lang="it-IT" b="0" dirty="0" err="1">
                <a:solidFill>
                  <a:srgbClr val="344E6D"/>
                </a:solidFill>
                <a:latin typeface="Calibri" pitchFamily="34" charset="0"/>
              </a:rPr>
              <a:t>Brock</a:t>
            </a:r>
            <a:r>
              <a:rPr lang="it-IT" b="0" dirty="0">
                <a:solidFill>
                  <a:srgbClr val="344E6D"/>
                </a:solidFill>
                <a:latin typeface="Calibri" pitchFamily="34" charset="0"/>
              </a:rPr>
              <a:t>: Biologia dei microrganismi (volume </a:t>
            </a:r>
            <a:r>
              <a:rPr lang="it-IT" b="0" dirty="0" err="1">
                <a:solidFill>
                  <a:srgbClr val="344E6D"/>
                </a:solidFill>
                <a:latin typeface="Calibri" pitchFamily="34" charset="0"/>
              </a:rPr>
              <a:t>1</a:t>
            </a:r>
            <a:r>
              <a:rPr lang="it-IT" b="0" dirty="0">
                <a:solidFill>
                  <a:srgbClr val="344E6D"/>
                </a:solidFill>
                <a:latin typeface="Calibri" pitchFamily="34" charset="0"/>
              </a:rPr>
              <a:t>). </a:t>
            </a:r>
            <a:r>
              <a:rPr lang="it-IT" b="0" dirty="0" err="1">
                <a:solidFill>
                  <a:srgbClr val="344E6D"/>
                </a:solidFill>
                <a:latin typeface="Calibri" pitchFamily="34" charset="0"/>
              </a:rPr>
              <a:t>Pearson</a:t>
            </a:r>
            <a:r>
              <a:rPr lang="it-IT" b="0" dirty="0">
                <a:solidFill>
                  <a:srgbClr val="344E6D"/>
                </a:solidFill>
                <a:latin typeface="Calibri" pitchFamily="34" charset="0"/>
              </a:rPr>
              <a:t> Italia, </a:t>
            </a:r>
            <a:r>
              <a:rPr lang="it-IT" b="0" dirty="0" err="1">
                <a:solidFill>
                  <a:srgbClr val="344E6D"/>
                </a:solidFill>
                <a:latin typeface="Calibri" pitchFamily="34" charset="0"/>
              </a:rPr>
              <a:t>Milano-Torino</a:t>
            </a:r>
            <a:endParaRPr lang="it-IT" b="0" dirty="0">
              <a:solidFill>
                <a:srgbClr val="344E6D"/>
              </a:solidFill>
              <a:latin typeface="Calibri" pitchFamily="34" charset="0"/>
            </a:endParaRPr>
          </a:p>
          <a:p>
            <a:endParaRPr lang="it-IT" b="0" dirty="0">
              <a:solidFill>
                <a:srgbClr val="344E6D"/>
              </a:solidFill>
              <a:latin typeface="Calibri" pitchFamily="34" charset="0"/>
            </a:endParaRPr>
          </a:p>
          <a:p>
            <a:endParaRPr lang="it-IT" b="0" dirty="0">
              <a:solidFill>
                <a:srgbClr val="344E6D"/>
              </a:solidFill>
              <a:latin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a">
  <a:themeElements>
    <a:clrScheme name="Carta">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rta">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C:\Programmi\Microsoft Office\Templates\Presentation Designs\PASTELLS.PPT</Template>
  <TotalTime>639</TotalTime>
  <Pages>3</Pages>
  <Words>472</Words>
  <Application>Microsoft Macintosh PowerPoint</Application>
  <PresentationFormat>Presentazione su schermo (4:3)</PresentationFormat>
  <Paragraphs>65</Paragraphs>
  <Slides>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vt:i4>
      </vt:variant>
    </vt:vector>
  </HeadingPairs>
  <TitlesOfParts>
    <vt:vector size="12" baseType="lpstr">
      <vt:lpstr>Calibri</vt:lpstr>
      <vt:lpstr>Constantia</vt:lpstr>
      <vt:lpstr>Times New Roman</vt:lpstr>
      <vt:lpstr>Wingdings 2</vt:lpstr>
      <vt:lpstr>Carta</vt:lpstr>
      <vt:lpstr>Scienze e Culture Gastronomiche per la Sostenibilità</vt:lpstr>
      <vt:lpstr>Presentazione del corso</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Hygiene and HACCP</dc:title>
  <dc:creator>Paparella Antonello</dc:creator>
  <cp:lastModifiedBy>Microsoft Office User</cp:lastModifiedBy>
  <cp:revision>380</cp:revision>
  <cp:lastPrinted>1999-06-11T15:40:06Z</cp:lastPrinted>
  <dcterms:created xsi:type="dcterms:W3CDTF">2024-03-03T16:41:28Z</dcterms:created>
  <dcterms:modified xsi:type="dcterms:W3CDTF">2026-02-24T16:03:37Z</dcterms:modified>
</cp:coreProperties>
</file>