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4"/>
    <p:restoredTop sz="94098"/>
  </p:normalViewPr>
  <p:slideViewPr>
    <p:cSldViewPr snapToGrid="0" snapToObjects="1">
      <p:cViewPr varScale="1">
        <p:scale>
          <a:sx n="116" d="100"/>
          <a:sy n="116" d="100"/>
        </p:scale>
        <p:origin x="1072" y="18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88273-E6A2-3B45-9A66-970F3E6D4B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41FD-73D0-2344-ABEB-A8FE175A46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41FD-73D0-2344-ABEB-A8FE175A46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7E37-572B-EA44-B7A2-626B07A9C8CA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334A-0A96-C341-98D6-BAC948D0A2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C01ABD3-8B0A-9343-8473-AC277F6A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453"/>
            <a:ext cx="9144000" cy="51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AB27A67-2DFB-664A-8843-9DB12F15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849923"/>
            <a:ext cx="9144000" cy="5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5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B3C3FD-996B-7D42-9A6E-65788C719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843871"/>
            <a:ext cx="9144000" cy="51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7FFD4BD-F200-8740-A796-7835DD2F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539"/>
            <a:ext cx="9144000" cy="51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5B13163-86C0-A64B-850C-FC7E6E40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871"/>
            <a:ext cx="9144000" cy="51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2BDF7C-398D-5942-9682-4F987361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063"/>
            <a:ext cx="9144000" cy="51578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C11EB4-50E2-A042-9542-015E9182F4DC}"/>
              </a:ext>
            </a:extLst>
          </p:cNvPr>
          <p:cNvSpPr txBox="1"/>
          <p:nvPr/>
        </p:nvSpPr>
        <p:spPr>
          <a:xfrm>
            <a:off x="3668617" y="6114362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from 2004</a:t>
            </a:r>
          </a:p>
        </p:txBody>
      </p:sp>
    </p:spTree>
    <p:extLst>
      <p:ext uri="{BB962C8B-B14F-4D97-AF65-F5344CB8AC3E}">
        <p14:creationId xmlns:p14="http://schemas.microsoft.com/office/powerpoint/2010/main" val="318319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657C42-CD0B-8849-81A8-2DF16D0A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4874"/>
            <a:ext cx="9151365" cy="5162028"/>
          </a:xfrm>
        </p:spPr>
      </p:pic>
    </p:spTree>
    <p:extLst>
      <p:ext uri="{BB962C8B-B14F-4D97-AF65-F5344CB8AC3E}">
        <p14:creationId xmlns:p14="http://schemas.microsoft.com/office/powerpoint/2010/main" val="345882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5E19F7-4DBE-F748-B5AD-1D18D223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848"/>
            <a:ext cx="9144000" cy="51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0B90D36-CB5D-3E4B-93DB-4EDCDCD5F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1480"/>
            <a:ext cx="9144000" cy="5164058"/>
          </a:xfrm>
        </p:spPr>
      </p:pic>
    </p:spTree>
    <p:extLst>
      <p:ext uri="{BB962C8B-B14F-4D97-AF65-F5344CB8AC3E}">
        <p14:creationId xmlns:p14="http://schemas.microsoft.com/office/powerpoint/2010/main" val="230037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BCE0330-899F-3043-B2B6-0420E902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679"/>
            <a:ext cx="9144000" cy="51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615C697-CC48-454F-8DB8-9A0571E9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900"/>
            <a:ext cx="9144000" cy="48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4</Words>
  <Application>Microsoft Macintosh PowerPoint</Application>
  <PresentationFormat>Presentazione su schermo (4:3)</PresentationFormat>
  <Paragraphs>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 Canciello</dc:creator>
  <cp:lastModifiedBy>Angelo Canciello</cp:lastModifiedBy>
  <cp:revision>6</cp:revision>
  <dcterms:created xsi:type="dcterms:W3CDTF">2022-12-01T08:04:45Z</dcterms:created>
  <dcterms:modified xsi:type="dcterms:W3CDTF">2022-12-02T12:33:08Z</dcterms:modified>
</cp:coreProperties>
</file>