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7" r:id="rId2"/>
    <p:sldId id="287" r:id="rId3"/>
    <p:sldId id="288" r:id="rId4"/>
    <p:sldId id="291" r:id="rId5"/>
    <p:sldId id="292" r:id="rId6"/>
    <p:sldId id="297" r:id="rId7"/>
    <p:sldId id="298" r:id="rId8"/>
    <p:sldId id="300" r:id="rId9"/>
    <p:sldId id="302" r:id="rId10"/>
    <p:sldId id="304" r:id="rId11"/>
    <p:sldId id="305" r:id="rId12"/>
    <p:sldId id="309" r:id="rId13"/>
    <p:sldId id="310" r:id="rId14"/>
    <p:sldId id="312" r:id="rId15"/>
    <p:sldId id="313" r:id="rId16"/>
    <p:sldId id="314" r:id="rId17"/>
    <p:sldId id="317" r:id="rId18"/>
    <p:sldId id="318" r:id="rId19"/>
    <p:sldId id="32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197"/>
  </p:normalViewPr>
  <p:slideViewPr>
    <p:cSldViewPr snapToGrid="0">
      <p:cViewPr varScale="1">
        <p:scale>
          <a:sx n="63" d="100"/>
          <a:sy n="63" d="100"/>
        </p:scale>
        <p:origin x="78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95140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676284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0298CD5-6C1E-4009-B41F-6DF62E31D3BE}" type="datetimeFigureOut">
              <a:rPr lang="en-US" smtClean="0"/>
              <a:pPr/>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9035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084149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smtClean="0"/>
              <a:t>4/28/2023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25356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4/28/2023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221569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4/28/2023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382382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4/28/2023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4147568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4/28/2023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383932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smtClean="0"/>
              <a:t>4/28/2023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518032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smtClean="0"/>
              <a:t>4/28/2023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8197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smtClean="0"/>
              <a:pPr/>
              <a:t>4/28/2023</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00504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F03F0E-EA32-1511-9E7D-43007C2DDD20}"/>
              </a:ext>
            </a:extLst>
          </p:cNvPr>
          <p:cNvSpPr>
            <a:spLocks noGrp="1"/>
          </p:cNvSpPr>
          <p:nvPr>
            <p:ph type="ctrTitle"/>
          </p:nvPr>
        </p:nvSpPr>
        <p:spPr>
          <a:xfrm>
            <a:off x="381000" y="4960137"/>
            <a:ext cx="7897558" cy="1463040"/>
          </a:xfrm>
        </p:spPr>
        <p:txBody>
          <a:bodyPr>
            <a:normAutofit fontScale="90000"/>
          </a:bodyPr>
          <a:lstStyle/>
          <a:p>
            <a:r>
              <a:rPr lang="it-IT" sz="3600" b="1" dirty="0">
                <a:solidFill>
                  <a:schemeClr val="accent6"/>
                </a:solidFill>
                <a:latin typeface="Trebuchet MS" panose="020B0703020202090204" pitchFamily="34" charset="0"/>
              </a:rPr>
              <a:t>LEZIONE 5</a:t>
            </a:r>
            <a:br>
              <a:rPr lang="it-IT" sz="2800" b="1" dirty="0">
                <a:solidFill>
                  <a:schemeClr val="accent6"/>
                </a:solidFill>
                <a:latin typeface="Trebuchet MS" panose="020B0703020202090204" pitchFamily="34" charset="0"/>
              </a:rPr>
            </a:br>
            <a:br>
              <a:rPr lang="it-IT" sz="2800" b="1" dirty="0">
                <a:solidFill>
                  <a:schemeClr val="accent6">
                    <a:lumMod val="75000"/>
                  </a:schemeClr>
                </a:solidFill>
                <a:latin typeface="Trebuchet MS" panose="020B0703020202090204" pitchFamily="34" charset="0"/>
              </a:rPr>
            </a:br>
            <a:r>
              <a:rPr lang="it-IT" sz="2400" b="1" dirty="0">
                <a:solidFill>
                  <a:schemeClr val="accent6">
                    <a:lumMod val="60000"/>
                    <a:lumOff val="40000"/>
                  </a:schemeClr>
                </a:solidFill>
                <a:latin typeface="Trebuchet MS" panose="020B0703020202090204" pitchFamily="34" charset="0"/>
              </a:rPr>
              <a:t>IL POSIZIONAMENTO, I VALORI E IL MANTRA DELLA MARCA </a:t>
            </a:r>
            <a:br>
              <a:rPr lang="it-IT" sz="2400" b="1" dirty="0">
                <a:solidFill>
                  <a:srgbClr val="92D050"/>
                </a:solidFill>
                <a:latin typeface="Trebuchet MS" panose="020B0703020202090204" pitchFamily="34" charset="0"/>
              </a:rPr>
            </a:br>
            <a:endParaRPr lang="it-IT" sz="2800" b="1" dirty="0">
              <a:solidFill>
                <a:schemeClr val="accent6">
                  <a:lumMod val="75000"/>
                </a:schemeClr>
              </a:solidFill>
              <a:latin typeface="Trebuchet MS" panose="020B0703020202090204" pitchFamily="34" charset="0"/>
            </a:endParaRPr>
          </a:p>
        </p:txBody>
      </p:sp>
      <p:sp>
        <p:nvSpPr>
          <p:cNvPr id="3" name="Sottotitolo 2">
            <a:extLst>
              <a:ext uri="{FF2B5EF4-FFF2-40B4-BE49-F238E27FC236}">
                <a16:creationId xmlns:a16="http://schemas.microsoft.com/office/drawing/2014/main" id="{F64C1BAC-BE05-610F-AB38-2F4DEC067060}"/>
              </a:ext>
            </a:extLst>
          </p:cNvPr>
          <p:cNvSpPr>
            <a:spLocks noGrp="1"/>
          </p:cNvSpPr>
          <p:nvPr>
            <p:ph type="subTitle" idx="1"/>
          </p:nvPr>
        </p:nvSpPr>
        <p:spPr/>
        <p:txBody>
          <a:bodyPr/>
          <a:lstStyle/>
          <a:p>
            <a:endParaRPr lang="it-IT" dirty="0"/>
          </a:p>
        </p:txBody>
      </p:sp>
      <p:pic>
        <p:nvPicPr>
          <p:cNvPr id="4" name="Immagine 3">
            <a:extLst>
              <a:ext uri="{FF2B5EF4-FFF2-40B4-BE49-F238E27FC236}">
                <a16:creationId xmlns:a16="http://schemas.microsoft.com/office/drawing/2014/main" id="{8EF07F00-1517-223A-696E-5DE828542958}"/>
              </a:ext>
            </a:extLst>
          </p:cNvPr>
          <p:cNvPicPr>
            <a:picLocks noChangeAspect="1"/>
          </p:cNvPicPr>
          <p:nvPr/>
        </p:nvPicPr>
        <p:blipFill>
          <a:blip r:embed="rId2"/>
          <a:stretch>
            <a:fillRect/>
          </a:stretch>
        </p:blipFill>
        <p:spPr>
          <a:xfrm>
            <a:off x="8444579" y="4792307"/>
            <a:ext cx="3532442" cy="1798698"/>
          </a:xfrm>
          <a:prstGeom prst="rect">
            <a:avLst/>
          </a:prstGeom>
        </p:spPr>
      </p:pic>
    </p:spTree>
    <p:extLst>
      <p:ext uri="{BB962C8B-B14F-4D97-AF65-F5344CB8AC3E}">
        <p14:creationId xmlns:p14="http://schemas.microsoft.com/office/powerpoint/2010/main" val="3014220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1" name="Rectangle 10">
            <a:extLst>
              <a:ext uri="{FF2B5EF4-FFF2-40B4-BE49-F238E27FC236}">
                <a16:creationId xmlns:a16="http://schemas.microsoft.com/office/drawing/2014/main" id="{B695F8C5-0ED1-4C24-877A-A9E15A1C6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43461"/>
            <a:ext cx="3036377"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4BEAE4AD-7455-FC58-4A0E-1AA5B929F925}"/>
              </a:ext>
            </a:extLst>
          </p:cNvPr>
          <p:cNvSpPr txBox="1"/>
          <p:nvPr/>
        </p:nvSpPr>
        <p:spPr>
          <a:xfrm>
            <a:off x="4219802" y="965864"/>
            <a:ext cx="7006998" cy="3450370"/>
          </a:xfrm>
          <a:prstGeom prst="rect">
            <a:avLst/>
          </a:prstGeom>
        </p:spPr>
        <p:txBody>
          <a:bodyPr vert="horz" lIns="45720" tIns="45720" rIns="45720" bIns="45720" rtlCol="0" anchor="b">
            <a:normAutofit fontScale="92500" lnSpcReduction="10000"/>
          </a:bodyPr>
          <a:lstStyle/>
          <a:p>
            <a:pPr marL="285750" indent="-285750" defTabSz="914400">
              <a:lnSpc>
                <a:spcPct val="90000"/>
              </a:lnSpc>
              <a:spcAft>
                <a:spcPts val="600"/>
              </a:spcAft>
              <a:buClr>
                <a:schemeClr val="accent1"/>
              </a:buClr>
              <a:buFont typeface="Arial" panose="020B0604020202020204" pitchFamily="34" charset="0"/>
              <a:buChar char="•"/>
            </a:pPr>
            <a:r>
              <a:rPr lang="en-US" sz="2000" b="1" dirty="0">
                <a:solidFill>
                  <a:srgbClr val="FFFFFF"/>
                </a:solidFill>
                <a:effectLst/>
              </a:rPr>
              <a:t>- </a:t>
            </a:r>
            <a:r>
              <a:rPr lang="en-US" sz="2000" b="1" dirty="0" err="1">
                <a:solidFill>
                  <a:srgbClr val="FFFFFF"/>
                </a:solidFill>
                <a:effectLst/>
              </a:rPr>
              <a:t>adattabilità</a:t>
            </a:r>
            <a:r>
              <a:rPr lang="en-US" sz="2000" dirty="0">
                <a:solidFill>
                  <a:srgbClr val="FFFFFF"/>
                </a:solidFill>
                <a:effectLst/>
              </a:rPr>
              <a:t>, </a:t>
            </a:r>
            <a:r>
              <a:rPr lang="en-US" sz="2000" dirty="0" err="1">
                <a:solidFill>
                  <a:srgbClr val="FFFFFF"/>
                </a:solidFill>
                <a:effectLst/>
              </a:rPr>
              <a:t>nel</a:t>
            </a:r>
            <a:r>
              <a:rPr lang="en-US" sz="2000" dirty="0">
                <a:solidFill>
                  <a:srgbClr val="FFFFFF"/>
                </a:solidFill>
                <a:effectLst/>
              </a:rPr>
              <a:t> senso </a:t>
            </a:r>
            <a:r>
              <a:rPr lang="en-US" sz="2000" dirty="0" err="1">
                <a:solidFill>
                  <a:srgbClr val="FFFFFF"/>
                </a:solidFill>
                <a:effectLst/>
              </a:rPr>
              <a:t>che</a:t>
            </a:r>
            <a:r>
              <a:rPr lang="en-US" sz="2000" dirty="0">
                <a:solidFill>
                  <a:srgbClr val="FFFFFF"/>
                </a:solidFill>
                <a:effectLst/>
              </a:rPr>
              <a:t>, al fine di </a:t>
            </a:r>
            <a:r>
              <a:rPr lang="en-US" sz="2000" dirty="0" err="1">
                <a:solidFill>
                  <a:srgbClr val="FFFFFF"/>
                </a:solidFill>
                <a:effectLst/>
              </a:rPr>
              <a:t>evitare</a:t>
            </a:r>
            <a:r>
              <a:rPr lang="en-US" sz="2000" dirty="0">
                <a:solidFill>
                  <a:srgbClr val="FFFFFF"/>
                </a:solidFill>
                <a:effectLst/>
              </a:rPr>
              <a:t> </a:t>
            </a:r>
            <a:r>
              <a:rPr lang="en-US" sz="2000" dirty="0" err="1">
                <a:solidFill>
                  <a:srgbClr val="FFFFFF"/>
                </a:solidFill>
                <a:effectLst/>
              </a:rPr>
              <a:t>l'obsolescenza</a:t>
            </a:r>
            <a:r>
              <a:rPr lang="en-US" sz="2000" dirty="0">
                <a:solidFill>
                  <a:srgbClr val="FFFFFF"/>
                </a:solidFill>
                <a:effectLst/>
              </a:rPr>
              <a:t> </a:t>
            </a:r>
            <a:r>
              <a:rPr lang="en-US" sz="2000" dirty="0" err="1">
                <a:solidFill>
                  <a:srgbClr val="FFFFFF"/>
                </a:solidFill>
                <a:effectLst/>
              </a:rPr>
              <a:t>funzionale</a:t>
            </a:r>
            <a:r>
              <a:rPr lang="en-US" sz="2000" dirty="0">
                <a:solidFill>
                  <a:srgbClr val="FFFFFF"/>
                </a:solidFill>
                <a:effectLst/>
              </a:rPr>
              <a:t> e </a:t>
            </a:r>
            <a:r>
              <a:rPr lang="en-US" sz="2000" dirty="0" err="1">
                <a:solidFill>
                  <a:srgbClr val="FFFFFF"/>
                </a:solidFill>
                <a:effectLst/>
              </a:rPr>
              <a:t>simbolica</a:t>
            </a:r>
            <a:r>
              <a:rPr lang="en-US" sz="2000" dirty="0">
                <a:solidFill>
                  <a:srgbClr val="FFFFFF"/>
                </a:solidFill>
                <a:effectLst/>
              </a:rPr>
              <a:t> </a:t>
            </a:r>
            <a:r>
              <a:rPr lang="en-US" sz="2000" dirty="0" err="1">
                <a:solidFill>
                  <a:srgbClr val="FFFFFF"/>
                </a:solidFill>
                <a:effectLst/>
              </a:rPr>
              <a:t>della</a:t>
            </a:r>
            <a:r>
              <a:rPr lang="en-US" sz="2000" dirty="0">
                <a:solidFill>
                  <a:srgbClr val="FFFFFF"/>
                </a:solidFill>
                <a:effectLst/>
              </a:rPr>
              <a:t> </a:t>
            </a:r>
            <a:r>
              <a:rPr lang="en-US" sz="2000" dirty="0" err="1">
                <a:solidFill>
                  <a:srgbClr val="FFFFFF"/>
                </a:solidFill>
                <a:effectLst/>
              </a:rPr>
              <a:t>marca</a:t>
            </a:r>
            <a:r>
              <a:rPr lang="en-US" sz="2000" dirty="0">
                <a:solidFill>
                  <a:srgbClr val="FFFFFF"/>
                </a:solidFill>
                <a:effectLst/>
              </a:rPr>
              <a:t> </a:t>
            </a:r>
            <a:r>
              <a:rPr lang="en-US" sz="2000" dirty="0" err="1">
                <a:solidFill>
                  <a:srgbClr val="FFFFFF"/>
                </a:solidFill>
                <a:effectLst/>
              </a:rPr>
              <a:t>conseguente</a:t>
            </a:r>
            <a:r>
              <a:rPr lang="en-US" sz="2000" dirty="0">
                <a:solidFill>
                  <a:srgbClr val="FFFFFF"/>
                </a:solidFill>
                <a:effectLst/>
              </a:rPr>
              <a:t> ai </a:t>
            </a:r>
            <a:r>
              <a:rPr lang="en-US" sz="2000" dirty="0" err="1">
                <a:solidFill>
                  <a:srgbClr val="FFFFFF"/>
                </a:solidFill>
                <a:effectLst/>
              </a:rPr>
              <a:t>cambiamenti</a:t>
            </a:r>
            <a:r>
              <a:rPr lang="en-US" sz="2000" dirty="0">
                <a:solidFill>
                  <a:srgbClr val="FFFFFF"/>
                </a:solidFill>
                <a:effectLst/>
              </a:rPr>
              <a:t> </a:t>
            </a:r>
            <a:r>
              <a:rPr lang="en-US" sz="2000" dirty="0" err="1">
                <a:solidFill>
                  <a:srgbClr val="FFFFFF"/>
                </a:solidFill>
                <a:effectLst/>
              </a:rPr>
              <a:t>ambientali</a:t>
            </a:r>
            <a:r>
              <a:rPr lang="en-US" sz="2000" dirty="0">
                <a:solidFill>
                  <a:srgbClr val="FFFFFF"/>
                </a:solidFill>
                <a:effectLst/>
              </a:rPr>
              <a:t> e/o </a:t>
            </a:r>
            <a:r>
              <a:rPr lang="en-US" sz="2000" dirty="0" err="1">
                <a:solidFill>
                  <a:srgbClr val="FFFFFF"/>
                </a:solidFill>
                <a:effectLst/>
              </a:rPr>
              <a:t>negli</a:t>
            </a:r>
            <a:r>
              <a:rPr lang="en-US" sz="2000" dirty="0">
                <a:solidFill>
                  <a:srgbClr val="FFFFFF"/>
                </a:solidFill>
                <a:effectLst/>
              </a:rPr>
              <a:t> </a:t>
            </a:r>
            <a:r>
              <a:rPr lang="en-US" sz="2000" dirty="0" err="1">
                <a:solidFill>
                  <a:srgbClr val="FFFFFF"/>
                </a:solidFill>
                <a:effectLst/>
              </a:rPr>
              <a:t>schemi</a:t>
            </a:r>
            <a:r>
              <a:rPr lang="en-US" sz="2000" dirty="0">
                <a:solidFill>
                  <a:srgbClr val="FFFFFF"/>
                </a:solidFill>
                <a:effectLst/>
              </a:rPr>
              <a:t> </a:t>
            </a:r>
            <a:r>
              <a:rPr lang="en-US" sz="2000" dirty="0" err="1">
                <a:solidFill>
                  <a:srgbClr val="FFFFFF"/>
                </a:solidFill>
                <a:effectLst/>
              </a:rPr>
              <a:t>cognitivi</a:t>
            </a:r>
            <a:r>
              <a:rPr lang="en-US" sz="2000" dirty="0">
                <a:solidFill>
                  <a:srgbClr val="FFFFFF"/>
                </a:solidFill>
                <a:effectLst/>
              </a:rPr>
              <a:t> </a:t>
            </a:r>
            <a:r>
              <a:rPr lang="en-US" sz="2000" dirty="0" err="1">
                <a:solidFill>
                  <a:srgbClr val="FFFFFF"/>
                </a:solidFill>
                <a:effectLst/>
              </a:rPr>
              <a:t>dei</a:t>
            </a:r>
            <a:r>
              <a:rPr lang="en-US" sz="2000" dirty="0">
                <a:solidFill>
                  <a:srgbClr val="FFFFFF"/>
                </a:solidFill>
                <a:effectLst/>
              </a:rPr>
              <a:t> </a:t>
            </a:r>
            <a:r>
              <a:rPr lang="en-US" sz="2000" dirty="0" err="1">
                <a:solidFill>
                  <a:srgbClr val="FFFFFF"/>
                </a:solidFill>
                <a:effectLst/>
              </a:rPr>
              <a:t>consumatori</a:t>
            </a:r>
            <a:r>
              <a:rPr lang="en-US" sz="2000" dirty="0">
                <a:solidFill>
                  <a:srgbClr val="FFFFFF"/>
                </a:solidFill>
                <a:effectLst/>
              </a:rPr>
              <a:t>, </a:t>
            </a:r>
            <a:r>
              <a:rPr lang="en-US" sz="2000" dirty="0" err="1">
                <a:solidFill>
                  <a:srgbClr val="FFFFFF"/>
                </a:solidFill>
                <a:effectLst/>
              </a:rPr>
              <a:t>nel</a:t>
            </a:r>
            <a:r>
              <a:rPr lang="en-US" sz="2000" dirty="0">
                <a:solidFill>
                  <a:srgbClr val="FFFFFF"/>
                </a:solidFill>
                <a:effectLst/>
              </a:rPr>
              <a:t> </a:t>
            </a:r>
            <a:r>
              <a:rPr lang="en-US" sz="2000" dirty="0" err="1">
                <a:solidFill>
                  <a:srgbClr val="FFFFFF"/>
                </a:solidFill>
                <a:effectLst/>
              </a:rPr>
              <a:t>corso</a:t>
            </a:r>
            <a:r>
              <a:rPr lang="en-US" sz="2000" dirty="0">
                <a:solidFill>
                  <a:srgbClr val="FFFFFF"/>
                </a:solidFill>
                <a:effectLst/>
              </a:rPr>
              <a:t> del tempo è </a:t>
            </a:r>
            <a:r>
              <a:rPr lang="en-US" sz="2000" dirty="0" err="1">
                <a:solidFill>
                  <a:srgbClr val="FFFFFF"/>
                </a:solidFill>
                <a:effectLst/>
              </a:rPr>
              <a:t>necessario</a:t>
            </a:r>
            <a:r>
              <a:rPr lang="en-US" sz="2000" dirty="0">
                <a:solidFill>
                  <a:srgbClr val="FFFFFF"/>
                </a:solidFill>
                <a:effectLst/>
              </a:rPr>
              <a:t> </a:t>
            </a:r>
            <a:r>
              <a:rPr lang="en-US" sz="2000" dirty="0" err="1">
                <a:solidFill>
                  <a:srgbClr val="FFFFFF"/>
                </a:solidFill>
                <a:effectLst/>
              </a:rPr>
              <a:t>poter</a:t>
            </a:r>
            <a:r>
              <a:rPr lang="en-US" sz="2000" dirty="0">
                <a:solidFill>
                  <a:srgbClr val="FFFFFF"/>
                </a:solidFill>
                <a:effectLst/>
              </a:rPr>
              <a:t> </a:t>
            </a:r>
            <a:r>
              <a:rPr lang="en-US" sz="2000" dirty="0" err="1">
                <a:solidFill>
                  <a:srgbClr val="FFFFFF"/>
                </a:solidFill>
                <a:effectLst/>
              </a:rPr>
              <a:t>apportare</a:t>
            </a:r>
            <a:r>
              <a:rPr lang="en-US" sz="2000" dirty="0">
                <a:solidFill>
                  <a:srgbClr val="FFFFFF"/>
                </a:solidFill>
                <a:effectLst/>
              </a:rPr>
              <a:t> </a:t>
            </a:r>
            <a:r>
              <a:rPr lang="en-US" sz="2000" dirty="0" err="1">
                <a:solidFill>
                  <a:srgbClr val="FFFFFF"/>
                </a:solidFill>
                <a:effectLst/>
              </a:rPr>
              <a:t>modifiche</a:t>
            </a:r>
            <a:r>
              <a:rPr lang="en-US" sz="2000" dirty="0">
                <a:solidFill>
                  <a:srgbClr val="FFFFFF"/>
                </a:solidFill>
                <a:effectLst/>
              </a:rPr>
              <a:t> ai </a:t>
            </a:r>
            <a:r>
              <a:rPr lang="en-US" sz="2000" dirty="0" err="1">
                <a:solidFill>
                  <a:srgbClr val="FFFFFF"/>
                </a:solidFill>
                <a:effectLst/>
              </a:rPr>
              <a:t>suoi</a:t>
            </a:r>
            <a:r>
              <a:rPr lang="en-US" sz="2000" dirty="0">
                <a:solidFill>
                  <a:srgbClr val="FFFFFF"/>
                </a:solidFill>
              </a:rPr>
              <a:t> </a:t>
            </a:r>
            <a:r>
              <a:rPr lang="en-US" sz="2000" dirty="0" err="1">
                <a:solidFill>
                  <a:srgbClr val="FFFFFF"/>
                </a:solidFill>
                <a:effectLst/>
              </a:rPr>
              <a:t>segni</a:t>
            </a:r>
            <a:r>
              <a:rPr lang="en-US" sz="2000" dirty="0">
                <a:solidFill>
                  <a:srgbClr val="FFFFFF"/>
                </a:solidFill>
                <a:effectLst/>
              </a:rPr>
              <a:t> di </a:t>
            </a:r>
            <a:r>
              <a:rPr lang="en-US" sz="2000" dirty="0" err="1">
                <a:solidFill>
                  <a:srgbClr val="FFFFFF"/>
                </a:solidFill>
                <a:effectLst/>
              </a:rPr>
              <a:t>riconoscimento</a:t>
            </a:r>
            <a:r>
              <a:rPr lang="en-US" sz="2000" dirty="0">
                <a:solidFill>
                  <a:srgbClr val="FFFFFF"/>
                </a:solidFill>
                <a:effectLst/>
              </a:rPr>
              <a:t>;</a:t>
            </a:r>
          </a:p>
          <a:p>
            <a:pPr marL="285750" indent="-285750" defTabSz="914400">
              <a:lnSpc>
                <a:spcPct val="90000"/>
              </a:lnSpc>
              <a:spcAft>
                <a:spcPts val="600"/>
              </a:spcAft>
              <a:buClr>
                <a:schemeClr val="accent1"/>
              </a:buClr>
              <a:buFont typeface="Arial" panose="020B0604020202020204" pitchFamily="34" charset="0"/>
              <a:buChar char="•"/>
            </a:pPr>
            <a:r>
              <a:rPr lang="en-US" sz="2000" b="1" dirty="0">
                <a:solidFill>
                  <a:srgbClr val="FFFFFF"/>
                </a:solidFill>
                <a:effectLst/>
              </a:rPr>
              <a:t>- </a:t>
            </a:r>
            <a:r>
              <a:rPr lang="en-US" sz="2000" b="1" dirty="0" err="1">
                <a:solidFill>
                  <a:srgbClr val="FFFFFF"/>
                </a:solidFill>
                <a:effectLst/>
              </a:rPr>
              <a:t>tutelabilità</a:t>
            </a:r>
            <a:r>
              <a:rPr lang="en-US" sz="2000" dirty="0">
                <a:solidFill>
                  <a:srgbClr val="FFFFFF"/>
                </a:solidFill>
                <a:effectLst/>
              </a:rPr>
              <a:t>, in </a:t>
            </a:r>
            <a:r>
              <a:rPr lang="en-US" sz="2000" dirty="0" err="1">
                <a:solidFill>
                  <a:srgbClr val="FFFFFF"/>
                </a:solidFill>
                <a:effectLst/>
              </a:rPr>
              <a:t>quanto</a:t>
            </a:r>
            <a:r>
              <a:rPr lang="en-US" sz="2000" dirty="0">
                <a:solidFill>
                  <a:srgbClr val="FFFFFF"/>
                </a:solidFill>
                <a:effectLst/>
              </a:rPr>
              <a:t> il </a:t>
            </a:r>
            <a:r>
              <a:rPr lang="en-US" sz="2000" dirty="0" err="1">
                <a:solidFill>
                  <a:srgbClr val="FFFFFF"/>
                </a:solidFill>
                <a:effectLst/>
              </a:rPr>
              <a:t>ritorno</a:t>
            </a:r>
            <a:r>
              <a:rPr lang="en-US" sz="2000" dirty="0">
                <a:solidFill>
                  <a:srgbClr val="FFFFFF"/>
                </a:solidFill>
                <a:effectLst/>
              </a:rPr>
              <a:t> </a:t>
            </a:r>
            <a:r>
              <a:rPr lang="en-US" sz="2000" dirty="0" err="1">
                <a:solidFill>
                  <a:srgbClr val="FFFFFF"/>
                </a:solidFill>
                <a:effectLst/>
              </a:rPr>
              <a:t>sugli</a:t>
            </a:r>
            <a:r>
              <a:rPr lang="en-US" sz="2000" dirty="0">
                <a:solidFill>
                  <a:srgbClr val="FFFFFF"/>
                </a:solidFill>
                <a:effectLst/>
              </a:rPr>
              <a:t> </a:t>
            </a:r>
            <a:r>
              <a:rPr lang="en-US" sz="2000" dirty="0" err="1">
                <a:solidFill>
                  <a:srgbClr val="FFFFFF"/>
                </a:solidFill>
                <a:effectLst/>
              </a:rPr>
              <a:t>investimenti</a:t>
            </a:r>
            <a:r>
              <a:rPr lang="en-US" sz="2000" dirty="0">
                <a:solidFill>
                  <a:srgbClr val="FFFFFF"/>
                </a:solidFill>
                <a:effectLst/>
              </a:rPr>
              <a:t> </a:t>
            </a:r>
            <a:r>
              <a:rPr lang="en-US" sz="2000" dirty="0" err="1">
                <a:solidFill>
                  <a:srgbClr val="FFFFFF"/>
                </a:solidFill>
                <a:effectLst/>
              </a:rPr>
              <a:t>sostenuti</a:t>
            </a:r>
            <a:r>
              <a:rPr lang="en-US" sz="2000" dirty="0">
                <a:solidFill>
                  <a:srgbClr val="FFFFFF"/>
                </a:solidFill>
                <a:effectLst/>
              </a:rPr>
              <a:t> per lo </a:t>
            </a:r>
            <a:r>
              <a:rPr lang="en-US" sz="2000" dirty="0" err="1">
                <a:solidFill>
                  <a:srgbClr val="FFFFFF"/>
                </a:solidFill>
                <a:effectLst/>
              </a:rPr>
              <a:t>sviluppo</a:t>
            </a:r>
            <a:r>
              <a:rPr lang="en-US" sz="2000" dirty="0">
                <a:solidFill>
                  <a:srgbClr val="FFFFFF"/>
                </a:solidFill>
                <a:effectLst/>
              </a:rPr>
              <a:t> </a:t>
            </a:r>
            <a:r>
              <a:rPr lang="en-US" sz="2000" dirty="0" err="1">
                <a:solidFill>
                  <a:srgbClr val="FFFFFF"/>
                </a:solidFill>
                <a:effectLst/>
              </a:rPr>
              <a:t>della</a:t>
            </a:r>
            <a:r>
              <a:rPr lang="en-US" sz="2000" dirty="0">
                <a:solidFill>
                  <a:srgbClr val="FFFFFF"/>
                </a:solidFill>
                <a:effectLst/>
              </a:rPr>
              <a:t> </a:t>
            </a:r>
            <a:r>
              <a:rPr lang="en-US" sz="2000" dirty="0" err="1">
                <a:solidFill>
                  <a:srgbClr val="FFFFFF"/>
                </a:solidFill>
                <a:effectLst/>
              </a:rPr>
              <a:t>marca</a:t>
            </a:r>
            <a:r>
              <a:rPr lang="en-US" sz="2000" dirty="0">
                <a:solidFill>
                  <a:srgbClr val="FFFFFF"/>
                </a:solidFill>
                <a:effectLst/>
              </a:rPr>
              <a:t> è </a:t>
            </a:r>
            <a:r>
              <a:rPr lang="en-US" sz="2000" dirty="0" err="1">
                <a:solidFill>
                  <a:srgbClr val="FFFFFF"/>
                </a:solidFill>
                <a:effectLst/>
              </a:rPr>
              <a:t>subordinato</a:t>
            </a:r>
            <a:r>
              <a:rPr lang="en-US" sz="2000" dirty="0">
                <a:solidFill>
                  <a:srgbClr val="FFFFFF"/>
                </a:solidFill>
                <a:effectLst/>
              </a:rPr>
              <a:t> </a:t>
            </a:r>
            <a:r>
              <a:rPr lang="en-US" sz="2000" dirty="0" err="1">
                <a:solidFill>
                  <a:srgbClr val="FFFFFF"/>
                </a:solidFill>
                <a:effectLst/>
              </a:rPr>
              <a:t>alla</a:t>
            </a:r>
            <a:r>
              <a:rPr lang="en-US" sz="2000" dirty="0">
                <a:solidFill>
                  <a:srgbClr val="FFFFFF"/>
                </a:solidFill>
                <a:effectLst/>
              </a:rPr>
              <a:t> </a:t>
            </a:r>
            <a:r>
              <a:rPr lang="en-US" sz="2000" dirty="0" err="1">
                <a:solidFill>
                  <a:srgbClr val="FFFFFF"/>
                </a:solidFill>
                <a:effectLst/>
              </a:rPr>
              <a:t>capacità</a:t>
            </a:r>
            <a:r>
              <a:rPr lang="en-US" sz="2000" dirty="0">
                <a:solidFill>
                  <a:srgbClr val="FFFFFF"/>
                </a:solidFill>
                <a:effectLst/>
              </a:rPr>
              <a:t> di </a:t>
            </a:r>
            <a:r>
              <a:rPr lang="en-US" sz="2000" dirty="0" err="1">
                <a:solidFill>
                  <a:srgbClr val="FFFFFF"/>
                </a:solidFill>
                <a:effectLst/>
              </a:rPr>
              <a:t>difendere</a:t>
            </a:r>
            <a:r>
              <a:rPr lang="en-US" sz="2000" dirty="0">
                <a:solidFill>
                  <a:srgbClr val="FFFFFF"/>
                </a:solidFill>
                <a:effectLst/>
              </a:rPr>
              <a:t> </a:t>
            </a:r>
            <a:r>
              <a:rPr lang="en-US" sz="2000" dirty="0" err="1">
                <a:solidFill>
                  <a:srgbClr val="FFFFFF"/>
                </a:solidFill>
                <a:effectLst/>
              </a:rPr>
              <a:t>i</a:t>
            </a:r>
            <a:r>
              <a:rPr lang="en-US" sz="2000" dirty="0">
                <a:solidFill>
                  <a:srgbClr val="FFFFFF"/>
                </a:solidFill>
                <a:effectLst/>
              </a:rPr>
              <a:t> </a:t>
            </a:r>
            <a:r>
              <a:rPr lang="en-US" sz="2000" dirty="0" err="1">
                <a:solidFill>
                  <a:srgbClr val="FFFFFF"/>
                </a:solidFill>
                <a:effectLst/>
              </a:rPr>
              <a:t>suoi</a:t>
            </a:r>
            <a:r>
              <a:rPr lang="en-US" sz="2000" dirty="0">
                <a:solidFill>
                  <a:srgbClr val="FFFFFF"/>
                </a:solidFill>
                <a:effectLst/>
              </a:rPr>
              <a:t> </a:t>
            </a:r>
            <a:r>
              <a:rPr lang="en-US" sz="2000" dirty="0" err="1">
                <a:solidFill>
                  <a:srgbClr val="FFFFFF"/>
                </a:solidFill>
                <a:effectLst/>
              </a:rPr>
              <a:t>segni</a:t>
            </a:r>
            <a:r>
              <a:rPr lang="en-US" sz="2000" dirty="0">
                <a:solidFill>
                  <a:srgbClr val="FFFFFF"/>
                </a:solidFill>
                <a:effectLst/>
              </a:rPr>
              <a:t> da </a:t>
            </a:r>
            <a:r>
              <a:rPr lang="en-US" sz="2000" dirty="0" err="1">
                <a:solidFill>
                  <a:srgbClr val="FFFFFF"/>
                </a:solidFill>
                <a:effectLst/>
              </a:rPr>
              <a:t>azioni</a:t>
            </a:r>
            <a:r>
              <a:rPr lang="en-US" sz="2000" dirty="0">
                <a:solidFill>
                  <a:srgbClr val="FFFFFF"/>
                </a:solidFill>
                <a:effectLst/>
              </a:rPr>
              <a:t> </a:t>
            </a:r>
            <a:r>
              <a:rPr lang="en-US" sz="2000" dirty="0" err="1">
                <a:solidFill>
                  <a:srgbClr val="FFFFFF"/>
                </a:solidFill>
                <a:effectLst/>
              </a:rPr>
              <a:t>illecite</a:t>
            </a:r>
            <a:r>
              <a:rPr lang="en-US" sz="2000" dirty="0">
                <a:solidFill>
                  <a:srgbClr val="FFFFFF"/>
                </a:solidFill>
                <a:effectLst/>
              </a:rPr>
              <a:t> e da </a:t>
            </a:r>
            <a:r>
              <a:rPr lang="en-US" sz="2000" dirty="0" err="1">
                <a:solidFill>
                  <a:srgbClr val="FFFFFF"/>
                </a:solidFill>
                <a:effectLst/>
              </a:rPr>
              <a:t>manovre</a:t>
            </a:r>
            <a:r>
              <a:rPr lang="en-US" sz="2000" dirty="0">
                <a:solidFill>
                  <a:srgbClr val="FFFFFF"/>
                </a:solidFill>
                <a:effectLst/>
              </a:rPr>
              <a:t> competitive </a:t>
            </a:r>
            <a:r>
              <a:rPr lang="en-US" sz="2000" dirty="0" err="1">
                <a:solidFill>
                  <a:srgbClr val="FFFFFF"/>
                </a:solidFill>
                <a:effectLst/>
              </a:rPr>
              <a:t>sleali</a:t>
            </a:r>
            <a:r>
              <a:rPr lang="en-US" sz="2000" dirty="0">
                <a:solidFill>
                  <a:srgbClr val="FFFFFF"/>
                </a:solidFill>
                <a:effectLst/>
              </a:rPr>
              <a:t>, </a:t>
            </a:r>
            <a:r>
              <a:rPr lang="en-US" sz="2000" dirty="0" err="1">
                <a:solidFill>
                  <a:srgbClr val="FFFFFF"/>
                </a:solidFill>
                <a:effectLst/>
              </a:rPr>
              <a:t>finalizzate</a:t>
            </a:r>
            <a:r>
              <a:rPr lang="en-US" sz="2000" dirty="0">
                <a:solidFill>
                  <a:srgbClr val="FFFFFF"/>
                </a:solidFill>
                <a:effectLst/>
              </a:rPr>
              <a:t> a </a:t>
            </a:r>
            <a:r>
              <a:rPr lang="en-US" sz="2000" dirty="0" err="1">
                <a:solidFill>
                  <a:srgbClr val="FFFFFF"/>
                </a:solidFill>
                <a:effectLst/>
              </a:rPr>
              <a:t>minarne</a:t>
            </a:r>
            <a:r>
              <a:rPr lang="en-US" sz="2000" dirty="0">
                <a:solidFill>
                  <a:srgbClr val="FFFFFF"/>
                </a:solidFill>
                <a:effectLst/>
              </a:rPr>
              <a:t> le </a:t>
            </a:r>
            <a:r>
              <a:rPr lang="en-US" sz="2000" dirty="0" err="1">
                <a:solidFill>
                  <a:srgbClr val="FFFFFF"/>
                </a:solidFill>
                <a:effectLst/>
              </a:rPr>
              <a:t>valenze</a:t>
            </a:r>
            <a:r>
              <a:rPr lang="en-US" sz="2000" dirty="0">
                <a:solidFill>
                  <a:srgbClr val="FFFFFF"/>
                </a:solidFill>
                <a:effectLst/>
              </a:rPr>
              <a:t> </a:t>
            </a:r>
            <a:r>
              <a:rPr lang="en-US" sz="2000" dirty="0" err="1">
                <a:solidFill>
                  <a:srgbClr val="FFFFFF"/>
                </a:solidFill>
                <a:effectLst/>
              </a:rPr>
              <a:t>distintive</a:t>
            </a:r>
            <a:r>
              <a:rPr lang="en-US" sz="2000" dirty="0">
                <a:solidFill>
                  <a:srgbClr val="FFFFFF"/>
                </a:solidFill>
                <a:effectLst/>
              </a:rPr>
              <a:t>. </a:t>
            </a:r>
          </a:p>
          <a:p>
            <a:pPr marL="285750" indent="-285750" defTabSz="914400">
              <a:lnSpc>
                <a:spcPct val="90000"/>
              </a:lnSpc>
              <a:spcAft>
                <a:spcPts val="600"/>
              </a:spcAft>
              <a:buClr>
                <a:schemeClr val="accent1"/>
              </a:buClr>
              <a:buFont typeface="Arial" panose="020B0604020202020204" pitchFamily="34" charset="0"/>
              <a:buChar char="•"/>
            </a:pPr>
            <a:r>
              <a:rPr lang="en-US" sz="2000" dirty="0">
                <a:solidFill>
                  <a:srgbClr val="FFFFFF"/>
                </a:solidFill>
                <a:effectLst/>
              </a:rPr>
              <a:t>È </a:t>
            </a:r>
            <a:r>
              <a:rPr lang="en-US" sz="2000" dirty="0" err="1">
                <a:solidFill>
                  <a:srgbClr val="FFFFFF"/>
                </a:solidFill>
                <a:effectLst/>
              </a:rPr>
              <a:t>dunque</a:t>
            </a:r>
            <a:r>
              <a:rPr lang="en-US" sz="2000" dirty="0">
                <a:solidFill>
                  <a:srgbClr val="FFFFFF"/>
                </a:solidFill>
                <a:effectLst/>
              </a:rPr>
              <a:t> </a:t>
            </a:r>
            <a:r>
              <a:rPr lang="en-US" sz="2000" dirty="0" err="1">
                <a:solidFill>
                  <a:srgbClr val="FFFFFF"/>
                </a:solidFill>
                <a:effectLst/>
              </a:rPr>
              <a:t>essenziale</a:t>
            </a:r>
            <a:r>
              <a:rPr lang="en-US" sz="2000" dirty="0">
                <a:solidFill>
                  <a:srgbClr val="FFFFFF"/>
                </a:solidFill>
                <a:effectLst/>
              </a:rPr>
              <a:t> </a:t>
            </a:r>
            <a:r>
              <a:rPr lang="en-US" sz="2000" dirty="0" err="1">
                <a:solidFill>
                  <a:srgbClr val="FFFFFF"/>
                </a:solidFill>
                <a:effectLst/>
              </a:rPr>
              <a:t>che</a:t>
            </a:r>
            <a:r>
              <a:rPr lang="en-US" sz="2000" dirty="0">
                <a:solidFill>
                  <a:srgbClr val="FFFFFF"/>
                </a:solidFill>
                <a:effectLst/>
              </a:rPr>
              <a:t> </a:t>
            </a:r>
            <a:r>
              <a:rPr lang="en-US" sz="2000" dirty="0" err="1">
                <a:solidFill>
                  <a:srgbClr val="FFFFFF"/>
                </a:solidFill>
                <a:effectLst/>
              </a:rPr>
              <a:t>gli</a:t>
            </a:r>
            <a:r>
              <a:rPr lang="en-US" sz="2000" dirty="0">
                <a:solidFill>
                  <a:srgbClr val="FFFFFF"/>
                </a:solidFill>
                <a:effectLst/>
              </a:rPr>
              <a:t> </a:t>
            </a:r>
            <a:r>
              <a:rPr lang="en-US" sz="2000" dirty="0" err="1">
                <a:solidFill>
                  <a:srgbClr val="FFFFFF"/>
                </a:solidFill>
                <a:effectLst/>
              </a:rPr>
              <a:t>elementi</a:t>
            </a:r>
            <a:r>
              <a:rPr lang="en-US" sz="2000" dirty="0">
                <a:solidFill>
                  <a:srgbClr val="FFFFFF"/>
                </a:solidFill>
                <a:effectLst/>
              </a:rPr>
              <a:t> </a:t>
            </a:r>
            <a:r>
              <a:rPr lang="en-US" sz="2000" dirty="0" err="1">
                <a:solidFill>
                  <a:srgbClr val="FFFFFF"/>
                </a:solidFill>
                <a:effectLst/>
              </a:rPr>
              <a:t>identificativi</a:t>
            </a:r>
            <a:r>
              <a:rPr lang="en-US" sz="2000" dirty="0">
                <a:solidFill>
                  <a:srgbClr val="FFFFFF"/>
                </a:solidFill>
                <a:effectLst/>
              </a:rPr>
              <a:t> </a:t>
            </a:r>
            <a:r>
              <a:rPr lang="en-US" sz="2000" dirty="0" err="1">
                <a:solidFill>
                  <a:srgbClr val="FFFFFF"/>
                </a:solidFill>
                <a:effectLst/>
              </a:rPr>
              <a:t>della</a:t>
            </a:r>
            <a:r>
              <a:rPr lang="en-US" sz="2000" dirty="0">
                <a:solidFill>
                  <a:srgbClr val="FFFFFF"/>
                </a:solidFill>
                <a:effectLst/>
              </a:rPr>
              <a:t> </a:t>
            </a:r>
            <a:r>
              <a:rPr lang="en-US" sz="2000" dirty="0" err="1">
                <a:solidFill>
                  <a:srgbClr val="FFFFFF"/>
                </a:solidFill>
                <a:effectLst/>
              </a:rPr>
              <a:t>marca</a:t>
            </a:r>
            <a:r>
              <a:rPr lang="en-US" sz="2000" dirty="0">
                <a:solidFill>
                  <a:srgbClr val="FFFFFF"/>
                </a:solidFill>
                <a:effectLst/>
              </a:rPr>
              <a:t> </a:t>
            </a:r>
            <a:r>
              <a:rPr lang="en-US" sz="2000" dirty="0" err="1">
                <a:solidFill>
                  <a:srgbClr val="FFFFFF"/>
                </a:solidFill>
                <a:effectLst/>
              </a:rPr>
              <a:t>siano</a:t>
            </a:r>
            <a:r>
              <a:rPr lang="en-US" sz="2000" dirty="0">
                <a:solidFill>
                  <a:srgbClr val="FFFFFF"/>
                </a:solidFill>
                <a:effectLst/>
              </a:rPr>
              <a:t> </a:t>
            </a:r>
            <a:r>
              <a:rPr lang="en-US" sz="2000" dirty="0" err="1">
                <a:solidFill>
                  <a:srgbClr val="FFFFFF"/>
                </a:solidFill>
                <a:effectLst/>
              </a:rPr>
              <a:t>scelti</a:t>
            </a:r>
            <a:r>
              <a:rPr lang="en-US" sz="2000" dirty="0">
                <a:solidFill>
                  <a:srgbClr val="FFFFFF"/>
                </a:solidFill>
                <a:effectLst/>
              </a:rPr>
              <a:t> </a:t>
            </a:r>
            <a:r>
              <a:rPr lang="en-US" sz="2000" dirty="0" err="1">
                <a:solidFill>
                  <a:srgbClr val="FFFFFF"/>
                </a:solidFill>
                <a:effectLst/>
              </a:rPr>
              <a:t>nel</a:t>
            </a:r>
            <a:r>
              <a:rPr lang="en-US" sz="2000" dirty="0">
                <a:solidFill>
                  <a:srgbClr val="FFFFFF"/>
                </a:solidFill>
                <a:effectLst/>
              </a:rPr>
              <a:t> rispetto </a:t>
            </a:r>
            <a:r>
              <a:rPr lang="en-US" sz="2000" dirty="0" err="1">
                <a:solidFill>
                  <a:srgbClr val="FFFFFF"/>
                </a:solidFill>
                <a:effectLst/>
              </a:rPr>
              <a:t>dei</a:t>
            </a:r>
            <a:r>
              <a:rPr lang="en-US" sz="2000" dirty="0">
                <a:solidFill>
                  <a:srgbClr val="FFFFFF"/>
                </a:solidFill>
                <a:effectLst/>
              </a:rPr>
              <a:t> </a:t>
            </a:r>
            <a:r>
              <a:rPr lang="en-US" sz="2000" dirty="0" err="1">
                <a:solidFill>
                  <a:srgbClr val="FFFFFF"/>
                </a:solidFill>
                <a:effectLst/>
              </a:rPr>
              <a:t>criteri</a:t>
            </a:r>
            <a:r>
              <a:rPr lang="en-US" sz="2000" dirty="0">
                <a:solidFill>
                  <a:srgbClr val="FFFFFF"/>
                </a:solidFill>
                <a:effectLst/>
              </a:rPr>
              <a:t> </a:t>
            </a:r>
            <a:r>
              <a:rPr lang="en-US" sz="2000" dirty="0" err="1">
                <a:solidFill>
                  <a:srgbClr val="FFFFFF"/>
                </a:solidFill>
                <a:effectLst/>
              </a:rPr>
              <a:t>previsti</a:t>
            </a:r>
            <a:r>
              <a:rPr lang="en-US" sz="2000" dirty="0">
                <a:solidFill>
                  <a:srgbClr val="FFFFFF"/>
                </a:solidFill>
                <a:effectLst/>
              </a:rPr>
              <a:t> </a:t>
            </a:r>
            <a:r>
              <a:rPr lang="en-US" sz="2000" dirty="0" err="1">
                <a:solidFill>
                  <a:srgbClr val="FFFFFF"/>
                </a:solidFill>
                <a:effectLst/>
              </a:rPr>
              <a:t>dall'ordinamento</a:t>
            </a:r>
            <a:r>
              <a:rPr lang="en-US" sz="2000" dirty="0">
                <a:solidFill>
                  <a:srgbClr val="FFFFFF"/>
                </a:solidFill>
                <a:effectLst/>
              </a:rPr>
              <a:t> </a:t>
            </a:r>
            <a:r>
              <a:rPr lang="en-US" sz="2000" dirty="0" err="1">
                <a:solidFill>
                  <a:srgbClr val="FFFFFF"/>
                </a:solidFill>
                <a:effectLst/>
              </a:rPr>
              <a:t>giuridico</a:t>
            </a:r>
            <a:r>
              <a:rPr lang="en-US" sz="2000" dirty="0">
                <a:solidFill>
                  <a:srgbClr val="FFFFFF"/>
                </a:solidFill>
                <a:effectLst/>
              </a:rPr>
              <a:t>, al fine di </a:t>
            </a:r>
            <a:r>
              <a:rPr lang="en-US" sz="2000" dirty="0" err="1">
                <a:solidFill>
                  <a:srgbClr val="FFFFFF"/>
                </a:solidFill>
                <a:effectLst/>
              </a:rPr>
              <a:t>ottenerne</a:t>
            </a:r>
            <a:r>
              <a:rPr lang="en-US" sz="2000" dirty="0">
                <a:solidFill>
                  <a:srgbClr val="FFFFFF"/>
                </a:solidFill>
                <a:effectLst/>
              </a:rPr>
              <a:t> la </a:t>
            </a:r>
            <a:r>
              <a:rPr lang="en-US" sz="2000" dirty="0" err="1">
                <a:solidFill>
                  <a:srgbClr val="FFFFFF"/>
                </a:solidFill>
                <a:effectLst/>
              </a:rPr>
              <a:t>registrazione</a:t>
            </a:r>
            <a:r>
              <a:rPr lang="en-US" sz="2000" dirty="0">
                <a:solidFill>
                  <a:srgbClr val="FFFFFF"/>
                </a:solidFill>
                <a:effectLst/>
              </a:rPr>
              <a:t> tanto in </a:t>
            </a:r>
            <a:r>
              <a:rPr lang="en-US" sz="2000" dirty="0" err="1">
                <a:solidFill>
                  <a:srgbClr val="FFFFFF"/>
                </a:solidFill>
                <a:effectLst/>
              </a:rPr>
              <a:t>sede</a:t>
            </a:r>
            <a:r>
              <a:rPr lang="en-US" sz="2000" dirty="0">
                <a:solidFill>
                  <a:srgbClr val="FFFFFF"/>
                </a:solidFill>
                <a:effectLst/>
              </a:rPr>
              <a:t> </a:t>
            </a:r>
            <a:r>
              <a:rPr lang="en-US" sz="2000" dirty="0" err="1">
                <a:solidFill>
                  <a:srgbClr val="FFFFFF"/>
                </a:solidFill>
                <a:effectLst/>
              </a:rPr>
              <a:t>nazionale</a:t>
            </a:r>
            <a:r>
              <a:rPr lang="en-US" sz="2000" dirty="0">
                <a:solidFill>
                  <a:srgbClr val="FFFFFF"/>
                </a:solidFill>
                <a:effectLst/>
              </a:rPr>
              <a:t> </a:t>
            </a:r>
            <a:r>
              <a:rPr lang="en-US" sz="2000" dirty="0" err="1">
                <a:solidFill>
                  <a:srgbClr val="FFFFFF"/>
                </a:solidFill>
                <a:effectLst/>
              </a:rPr>
              <a:t>quanto</a:t>
            </a:r>
            <a:r>
              <a:rPr lang="en-US" sz="2000" dirty="0">
                <a:solidFill>
                  <a:srgbClr val="FFFFFF"/>
                </a:solidFill>
                <a:effectLst/>
              </a:rPr>
              <a:t> </a:t>
            </a:r>
            <a:r>
              <a:rPr lang="en-US" sz="2000" dirty="0" err="1">
                <a:solidFill>
                  <a:srgbClr val="FFFFFF"/>
                </a:solidFill>
                <a:effectLst/>
              </a:rPr>
              <a:t>internazionale</a:t>
            </a:r>
            <a:r>
              <a:rPr lang="en-US" sz="2000" dirty="0">
                <a:solidFill>
                  <a:srgbClr val="FFFFFF"/>
                </a:solidFill>
                <a:effectLst/>
              </a:rPr>
              <a:t>.</a:t>
            </a:r>
          </a:p>
          <a:p>
            <a:pPr defTabSz="914400">
              <a:lnSpc>
                <a:spcPct val="90000"/>
              </a:lnSpc>
              <a:spcAft>
                <a:spcPts val="600"/>
              </a:spcAft>
              <a:buClr>
                <a:schemeClr val="accent1"/>
              </a:buClr>
            </a:pPr>
            <a:endParaRPr lang="en-US" sz="2000" dirty="0">
              <a:solidFill>
                <a:srgbClr val="FFFFFF"/>
              </a:solidFill>
            </a:endParaRPr>
          </a:p>
        </p:txBody>
      </p:sp>
      <p:cxnSp>
        <p:nvCxnSpPr>
          <p:cNvPr id="15" name="Straight Connector 14">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9705936"/>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079" name="Straight Connector 3078">
            <a:extLst>
              <a:ext uri="{FF2B5EF4-FFF2-40B4-BE49-F238E27FC236}">
                <a16:creationId xmlns:a16="http://schemas.microsoft.com/office/drawing/2014/main" id="{358D3741-4ACF-4DA5-ABD5-0C432115CD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81" name="Rectangle 3080">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3345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Visualizza immagine di origine">
            <a:extLst>
              <a:ext uri="{FF2B5EF4-FFF2-40B4-BE49-F238E27FC236}">
                <a16:creationId xmlns:a16="http://schemas.microsoft.com/office/drawing/2014/main" id="{6741A5AC-8135-D8E1-4B11-83227332B13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9730" r="-3" b="25131"/>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3083" name="Rectangle 308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8EC686F9-5E69-28A3-70DD-039DB8A1270C}"/>
              </a:ext>
            </a:extLst>
          </p:cNvPr>
          <p:cNvSpPr txBox="1"/>
          <p:nvPr/>
        </p:nvSpPr>
        <p:spPr>
          <a:xfrm>
            <a:off x="7863841" y="2783840"/>
            <a:ext cx="3590218" cy="1402080"/>
          </a:xfrm>
          <a:prstGeom prst="rect">
            <a:avLst/>
          </a:prstGeom>
        </p:spPr>
        <p:txBody>
          <a:bodyPr vert="horz" lIns="45720" tIns="45720" rIns="45720" bIns="45720" rtlCol="0" anchor="ctr">
            <a:normAutofit fontScale="25000" lnSpcReduction="20000"/>
          </a:bodyPr>
          <a:lstStyle/>
          <a:p>
            <a:pPr defTabSz="914400">
              <a:lnSpc>
                <a:spcPct val="90000"/>
              </a:lnSpc>
              <a:spcAft>
                <a:spcPts val="600"/>
              </a:spcAft>
              <a:buClr>
                <a:schemeClr val="accent1"/>
              </a:buClr>
            </a:pPr>
            <a:r>
              <a:rPr lang="en-US" sz="9600" dirty="0">
                <a:solidFill>
                  <a:srgbClr val="00B0F0"/>
                </a:solidFill>
                <a:effectLst/>
              </a:rPr>
              <a:t>Il </a:t>
            </a:r>
            <a:r>
              <a:rPr lang="en-US" sz="9600" dirty="0" err="1">
                <a:solidFill>
                  <a:srgbClr val="00B0F0"/>
                </a:solidFill>
                <a:effectLst/>
              </a:rPr>
              <a:t>titolare</a:t>
            </a:r>
            <a:r>
              <a:rPr lang="en-US" sz="9600" dirty="0">
                <a:solidFill>
                  <a:srgbClr val="00B0F0"/>
                </a:solidFill>
                <a:effectLst/>
              </a:rPr>
              <a:t> di un </a:t>
            </a:r>
            <a:r>
              <a:rPr lang="en-US" sz="9600" dirty="0" err="1">
                <a:solidFill>
                  <a:srgbClr val="00B0F0"/>
                </a:solidFill>
                <a:effectLst/>
              </a:rPr>
              <a:t>marchio</a:t>
            </a:r>
            <a:r>
              <a:rPr lang="en-US" sz="9600" dirty="0">
                <a:solidFill>
                  <a:srgbClr val="00B0F0"/>
                </a:solidFill>
                <a:effectLst/>
              </a:rPr>
              <a:t> </a:t>
            </a:r>
            <a:r>
              <a:rPr lang="en-US" sz="9600" dirty="0" err="1">
                <a:solidFill>
                  <a:srgbClr val="00B0F0"/>
                </a:solidFill>
                <a:effectLst/>
              </a:rPr>
              <a:t>registrato</a:t>
            </a:r>
            <a:r>
              <a:rPr lang="en-US" sz="9600" dirty="0">
                <a:solidFill>
                  <a:srgbClr val="00B0F0"/>
                </a:solidFill>
                <a:effectLst/>
              </a:rPr>
              <a:t> ha il </a:t>
            </a:r>
            <a:r>
              <a:rPr lang="en-US" sz="9600" dirty="0" err="1">
                <a:solidFill>
                  <a:srgbClr val="00B0F0"/>
                </a:solidFill>
                <a:effectLst/>
              </a:rPr>
              <a:t>diritto</a:t>
            </a:r>
            <a:r>
              <a:rPr lang="en-US" sz="9600" dirty="0">
                <a:solidFill>
                  <a:srgbClr val="00B0F0"/>
                </a:solidFill>
                <a:effectLst/>
              </a:rPr>
              <a:t> di </a:t>
            </a:r>
            <a:r>
              <a:rPr lang="en-US" sz="9600" dirty="0" err="1">
                <a:solidFill>
                  <a:srgbClr val="00B0F0"/>
                </a:solidFill>
                <a:effectLst/>
              </a:rPr>
              <a:t>vietare</a:t>
            </a:r>
            <a:r>
              <a:rPr lang="en-US" sz="9600" dirty="0">
                <a:solidFill>
                  <a:srgbClr val="00B0F0"/>
                </a:solidFill>
                <a:effectLst/>
              </a:rPr>
              <a:t> ai </a:t>
            </a:r>
            <a:r>
              <a:rPr lang="en-US" sz="9600" dirty="0" err="1">
                <a:solidFill>
                  <a:srgbClr val="00B0F0"/>
                </a:solidFill>
                <a:effectLst/>
              </a:rPr>
              <a:t>terzi</a:t>
            </a:r>
            <a:r>
              <a:rPr lang="en-US" sz="9600" dirty="0">
                <a:solidFill>
                  <a:srgbClr val="00B0F0"/>
                </a:solidFill>
                <a:effectLst/>
              </a:rPr>
              <a:t> </a:t>
            </a:r>
            <a:r>
              <a:rPr lang="en-US" sz="9600" dirty="0" err="1">
                <a:solidFill>
                  <a:srgbClr val="00B0F0"/>
                </a:solidFill>
                <a:effectLst/>
              </a:rPr>
              <a:t>l'uso</a:t>
            </a:r>
            <a:r>
              <a:rPr lang="en-US" sz="9600" dirty="0">
                <a:solidFill>
                  <a:srgbClr val="00B0F0"/>
                </a:solidFill>
                <a:effectLst/>
              </a:rPr>
              <a:t> di:</a:t>
            </a:r>
          </a:p>
          <a:p>
            <a:pPr defTabSz="914400">
              <a:lnSpc>
                <a:spcPct val="90000"/>
              </a:lnSpc>
              <a:spcAft>
                <a:spcPts val="600"/>
              </a:spcAft>
              <a:buClr>
                <a:schemeClr val="accent1"/>
              </a:buClr>
            </a:pPr>
            <a:endParaRPr lang="en-US" sz="9600" dirty="0">
              <a:solidFill>
                <a:srgbClr val="FFFFFF"/>
              </a:solidFill>
            </a:endParaRPr>
          </a:p>
          <a:p>
            <a:pPr marL="571500" indent="-571500" defTabSz="914400">
              <a:lnSpc>
                <a:spcPct val="90000"/>
              </a:lnSpc>
              <a:spcAft>
                <a:spcPts val="600"/>
              </a:spcAft>
              <a:buClr>
                <a:schemeClr val="accent1"/>
              </a:buClr>
              <a:buFont typeface="Arial" panose="020B0604020202020204" pitchFamily="34" charset="0"/>
              <a:buChar char="•"/>
            </a:pPr>
            <a:r>
              <a:rPr lang="en-US" sz="8400" b="1" dirty="0">
                <a:solidFill>
                  <a:srgbClr val="FFFFFF"/>
                </a:solidFill>
                <a:effectLst/>
              </a:rPr>
              <a:t>un segno </a:t>
            </a:r>
            <a:r>
              <a:rPr lang="en-US" sz="8400" b="1" dirty="0" err="1">
                <a:solidFill>
                  <a:srgbClr val="FFFFFF"/>
                </a:solidFill>
                <a:effectLst/>
              </a:rPr>
              <a:t>identico</a:t>
            </a:r>
            <a:r>
              <a:rPr lang="en-US" sz="8400" b="1" dirty="0">
                <a:solidFill>
                  <a:srgbClr val="FFFFFF"/>
                </a:solidFill>
                <a:effectLst/>
              </a:rPr>
              <a:t> </a:t>
            </a:r>
            <a:r>
              <a:rPr lang="en-US" sz="8400" dirty="0">
                <a:solidFill>
                  <a:srgbClr val="FFFFFF"/>
                </a:solidFill>
                <a:effectLst/>
              </a:rPr>
              <a:t>al </a:t>
            </a:r>
            <a:r>
              <a:rPr lang="en-US" sz="8400" dirty="0" err="1">
                <a:solidFill>
                  <a:srgbClr val="FFFFFF"/>
                </a:solidFill>
                <a:effectLst/>
              </a:rPr>
              <a:t>marchio</a:t>
            </a:r>
            <a:r>
              <a:rPr lang="en-US" sz="8400" dirty="0">
                <a:solidFill>
                  <a:srgbClr val="FFFFFF"/>
                </a:solidFill>
                <a:effectLst/>
              </a:rPr>
              <a:t> per </a:t>
            </a:r>
            <a:r>
              <a:rPr lang="en-US" sz="8400" dirty="0" err="1">
                <a:solidFill>
                  <a:srgbClr val="FFFFFF"/>
                </a:solidFill>
                <a:effectLst/>
              </a:rPr>
              <a:t>beni</a:t>
            </a:r>
            <a:r>
              <a:rPr lang="en-US" sz="8400" dirty="0">
                <a:solidFill>
                  <a:srgbClr val="FFFFFF"/>
                </a:solidFill>
                <a:effectLst/>
              </a:rPr>
              <a:t> o </a:t>
            </a:r>
            <a:r>
              <a:rPr lang="en-US" sz="8400" dirty="0" err="1">
                <a:solidFill>
                  <a:srgbClr val="FFFFFF"/>
                </a:solidFill>
                <a:effectLst/>
              </a:rPr>
              <a:t>servizi</a:t>
            </a:r>
            <a:r>
              <a:rPr lang="en-US" sz="8400" dirty="0">
                <a:solidFill>
                  <a:srgbClr val="FFFFFF"/>
                </a:solidFill>
                <a:effectLst/>
              </a:rPr>
              <a:t> </a:t>
            </a:r>
            <a:r>
              <a:rPr lang="en-US" sz="8400" dirty="0" err="1">
                <a:solidFill>
                  <a:srgbClr val="FFFFFF"/>
                </a:solidFill>
                <a:effectLst/>
              </a:rPr>
              <a:t>identici</a:t>
            </a:r>
            <a:r>
              <a:rPr lang="en-US" sz="8400" dirty="0">
                <a:solidFill>
                  <a:srgbClr val="FFFFFF"/>
                </a:solidFill>
                <a:effectLst/>
              </a:rPr>
              <a:t> a </a:t>
            </a:r>
            <a:r>
              <a:rPr lang="en-US" sz="8400" dirty="0" err="1">
                <a:solidFill>
                  <a:srgbClr val="FFFFFF"/>
                </a:solidFill>
                <a:effectLst/>
              </a:rPr>
              <a:t>quelli</a:t>
            </a:r>
            <a:r>
              <a:rPr lang="en-US" sz="8400" dirty="0">
                <a:solidFill>
                  <a:srgbClr val="FFFFFF"/>
                </a:solidFill>
                <a:effectLst/>
              </a:rPr>
              <a:t> per cui </a:t>
            </a:r>
            <a:r>
              <a:rPr lang="en-US" sz="8400" dirty="0" err="1">
                <a:solidFill>
                  <a:srgbClr val="FFFFFF"/>
                </a:solidFill>
                <a:effectLst/>
              </a:rPr>
              <a:t>esso</a:t>
            </a:r>
            <a:r>
              <a:rPr lang="en-US" sz="8400" dirty="0">
                <a:solidFill>
                  <a:srgbClr val="FFFFFF"/>
                </a:solidFill>
                <a:effectLst/>
              </a:rPr>
              <a:t> è </a:t>
            </a:r>
            <a:r>
              <a:rPr lang="en-US" sz="8400" dirty="0" err="1">
                <a:solidFill>
                  <a:srgbClr val="FFFFFF"/>
                </a:solidFill>
                <a:effectLst/>
              </a:rPr>
              <a:t>stato</a:t>
            </a:r>
            <a:r>
              <a:rPr lang="en-US" sz="8400" dirty="0">
                <a:solidFill>
                  <a:srgbClr val="FFFFFF"/>
                </a:solidFill>
                <a:effectLst/>
              </a:rPr>
              <a:t> </a:t>
            </a:r>
            <a:r>
              <a:rPr lang="en-US" sz="8400" dirty="0" err="1">
                <a:solidFill>
                  <a:srgbClr val="FFFFFF"/>
                </a:solidFill>
                <a:effectLst/>
              </a:rPr>
              <a:t>registrato</a:t>
            </a:r>
            <a:r>
              <a:rPr lang="en-US" sz="8400" dirty="0">
                <a:solidFill>
                  <a:srgbClr val="FFFFFF"/>
                </a:solidFill>
                <a:effectLst/>
              </a:rPr>
              <a:t>;</a:t>
            </a:r>
          </a:p>
          <a:p>
            <a:pPr marL="571500" indent="-571500" defTabSz="914400">
              <a:lnSpc>
                <a:spcPct val="90000"/>
              </a:lnSpc>
              <a:spcAft>
                <a:spcPts val="600"/>
              </a:spcAft>
              <a:buClr>
                <a:schemeClr val="accent1"/>
              </a:buClr>
              <a:buFont typeface="Arial" panose="020B0604020202020204" pitchFamily="34" charset="0"/>
              <a:buChar char="•"/>
            </a:pPr>
            <a:endParaRPr lang="en-US" sz="8400" dirty="0">
              <a:solidFill>
                <a:srgbClr val="FFFFFF"/>
              </a:solidFill>
              <a:effectLst/>
            </a:endParaRPr>
          </a:p>
          <a:p>
            <a:pPr defTabSz="914400">
              <a:lnSpc>
                <a:spcPct val="90000"/>
              </a:lnSpc>
              <a:spcAft>
                <a:spcPts val="600"/>
              </a:spcAft>
              <a:buClr>
                <a:schemeClr val="accent1"/>
              </a:buClr>
            </a:pPr>
            <a:endParaRPr lang="en-US" dirty="0">
              <a:solidFill>
                <a:srgbClr val="FFFFFF"/>
              </a:solidFill>
            </a:endParaRPr>
          </a:p>
        </p:txBody>
      </p:sp>
    </p:spTree>
    <p:extLst>
      <p:ext uri="{BB962C8B-B14F-4D97-AF65-F5344CB8AC3E}">
        <p14:creationId xmlns:p14="http://schemas.microsoft.com/office/powerpoint/2010/main" val="4226742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1" name="Rectangle 10">
            <a:extLst>
              <a:ext uri="{FF2B5EF4-FFF2-40B4-BE49-F238E27FC236}">
                <a16:creationId xmlns:a16="http://schemas.microsoft.com/office/drawing/2014/main" id="{B695F8C5-0ED1-4C24-877A-A9E15A1C6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43461"/>
            <a:ext cx="3036377"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DABEFA05-063F-2099-6564-C915BB4E4752}"/>
              </a:ext>
            </a:extLst>
          </p:cNvPr>
          <p:cNvSpPr txBox="1"/>
          <p:nvPr/>
        </p:nvSpPr>
        <p:spPr>
          <a:xfrm>
            <a:off x="4219802" y="965864"/>
            <a:ext cx="7006998" cy="3450370"/>
          </a:xfrm>
          <a:prstGeom prst="rect">
            <a:avLst/>
          </a:prstGeom>
        </p:spPr>
        <p:txBody>
          <a:bodyPr vert="horz" lIns="45720" tIns="45720" rIns="45720" bIns="45720" rtlCol="0" anchor="b">
            <a:normAutofit/>
          </a:bodyPr>
          <a:lstStyle/>
          <a:p>
            <a:pPr defTabSz="914400">
              <a:lnSpc>
                <a:spcPct val="90000"/>
              </a:lnSpc>
              <a:spcAft>
                <a:spcPts val="600"/>
              </a:spcAft>
              <a:buClr>
                <a:schemeClr val="accent1"/>
              </a:buClr>
            </a:pPr>
            <a:r>
              <a:rPr lang="en-US" sz="2000" b="1" dirty="0">
                <a:solidFill>
                  <a:srgbClr val="FFFFFF"/>
                </a:solidFill>
                <a:effectLst/>
              </a:rPr>
              <a:t>La </a:t>
            </a:r>
            <a:r>
              <a:rPr lang="en-US" sz="2000" b="1" dirty="0" err="1">
                <a:solidFill>
                  <a:srgbClr val="FFFFFF"/>
                </a:solidFill>
                <a:effectLst/>
              </a:rPr>
              <a:t>definizione</a:t>
            </a:r>
            <a:r>
              <a:rPr lang="en-US" sz="2000" b="1" dirty="0">
                <a:solidFill>
                  <a:srgbClr val="FFFFFF"/>
                </a:solidFill>
                <a:effectLst/>
              </a:rPr>
              <a:t> </a:t>
            </a:r>
            <a:r>
              <a:rPr lang="en-US" sz="2000" dirty="0">
                <a:solidFill>
                  <a:srgbClr val="FFFFFF"/>
                </a:solidFill>
                <a:effectLst/>
              </a:rPr>
              <a:t>del </a:t>
            </a:r>
            <a:r>
              <a:rPr lang="en-US" sz="2500" dirty="0">
                <a:solidFill>
                  <a:srgbClr val="FFFFFF"/>
                </a:solidFill>
                <a:effectLst>
                  <a:outerShdw blurRad="38100" dist="38100" dir="2700000" algn="tl">
                    <a:srgbClr val="000000">
                      <a:alpha val="43137"/>
                    </a:srgbClr>
                  </a:outerShdw>
                </a:effectLst>
              </a:rPr>
              <a:t>brand name</a:t>
            </a:r>
            <a:r>
              <a:rPr lang="en-US" sz="2000" dirty="0">
                <a:solidFill>
                  <a:srgbClr val="FFFFFF"/>
                </a:solidFill>
                <a:effectLst/>
              </a:rPr>
              <a:t>, ossia del </a:t>
            </a:r>
            <a:r>
              <a:rPr lang="en-US" sz="2000" dirty="0" err="1">
                <a:solidFill>
                  <a:srgbClr val="FFFFFF"/>
                </a:solidFill>
                <a:effectLst/>
              </a:rPr>
              <a:t>marchio</a:t>
            </a:r>
            <a:r>
              <a:rPr lang="en-US" sz="2000" dirty="0">
                <a:solidFill>
                  <a:srgbClr val="FFFFFF"/>
                </a:solidFill>
                <a:effectLst/>
              </a:rPr>
              <a:t> </a:t>
            </a:r>
            <a:r>
              <a:rPr lang="en-US" sz="2000" dirty="0" err="1">
                <a:solidFill>
                  <a:srgbClr val="FFFFFF"/>
                </a:solidFill>
                <a:effectLst/>
              </a:rPr>
              <a:t>denominativo</a:t>
            </a:r>
            <a:r>
              <a:rPr lang="en-US" sz="2000" dirty="0">
                <a:solidFill>
                  <a:srgbClr val="FFFFFF"/>
                </a:solidFill>
                <a:effectLst/>
              </a:rPr>
              <a:t>, </a:t>
            </a:r>
            <a:r>
              <a:rPr lang="en-US" sz="2000" dirty="0" err="1">
                <a:solidFill>
                  <a:srgbClr val="FFFFFF"/>
                </a:solidFill>
                <a:effectLst/>
              </a:rPr>
              <a:t>rappresenta</a:t>
            </a:r>
            <a:r>
              <a:rPr lang="en-US" sz="2000" dirty="0">
                <a:solidFill>
                  <a:srgbClr val="FFFFFF"/>
                </a:solidFill>
                <a:effectLst/>
              </a:rPr>
              <a:t> un </a:t>
            </a:r>
            <a:r>
              <a:rPr lang="en-US" sz="2000" dirty="0" err="1">
                <a:solidFill>
                  <a:srgbClr val="FFFFFF"/>
                </a:solidFill>
                <a:effectLst/>
              </a:rPr>
              <a:t>passo</a:t>
            </a:r>
            <a:r>
              <a:rPr lang="en-US" sz="2000" dirty="0">
                <a:solidFill>
                  <a:srgbClr val="FFFFFF"/>
                </a:solidFill>
                <a:effectLst/>
              </a:rPr>
              <a:t> </a:t>
            </a:r>
            <a:r>
              <a:rPr lang="en-US" sz="2000" dirty="0" err="1">
                <a:solidFill>
                  <a:srgbClr val="FFFFFF"/>
                </a:solidFill>
                <a:effectLst/>
              </a:rPr>
              <a:t>essenziale</a:t>
            </a:r>
            <a:r>
              <a:rPr lang="en-US" sz="2000" dirty="0">
                <a:solidFill>
                  <a:srgbClr val="FFFFFF"/>
                </a:solidFill>
                <a:effectLst/>
              </a:rPr>
              <a:t> per la </a:t>
            </a:r>
            <a:r>
              <a:rPr lang="en-US" sz="2000" dirty="0" err="1">
                <a:solidFill>
                  <a:srgbClr val="FFFFFF"/>
                </a:solidFill>
                <a:effectLst/>
              </a:rPr>
              <a:t>costruzione</a:t>
            </a:r>
            <a:r>
              <a:rPr lang="en-US" sz="2000" dirty="0">
                <a:solidFill>
                  <a:srgbClr val="FFFFFF"/>
                </a:solidFill>
                <a:effectLst/>
              </a:rPr>
              <a:t> del </a:t>
            </a:r>
            <a:r>
              <a:rPr lang="en-US" sz="2000" dirty="0" err="1">
                <a:solidFill>
                  <a:srgbClr val="FFFFFF"/>
                </a:solidFill>
                <a:effectLst/>
              </a:rPr>
              <a:t>valore</a:t>
            </a:r>
            <a:r>
              <a:rPr lang="en-US" sz="2000" dirty="0">
                <a:solidFill>
                  <a:srgbClr val="FFFFFF"/>
                </a:solidFill>
                <a:effectLst/>
              </a:rPr>
              <a:t> </a:t>
            </a:r>
            <a:r>
              <a:rPr lang="en-US" sz="2000" dirty="0" err="1">
                <a:solidFill>
                  <a:srgbClr val="FFFFFF"/>
                </a:solidFill>
                <a:effectLst/>
              </a:rPr>
              <a:t>della</a:t>
            </a:r>
            <a:r>
              <a:rPr lang="en-US" sz="2000" dirty="0">
                <a:solidFill>
                  <a:srgbClr val="FFFFFF"/>
                </a:solidFill>
                <a:effectLst/>
              </a:rPr>
              <a:t> </a:t>
            </a:r>
            <a:r>
              <a:rPr lang="en-US" sz="2000" dirty="0" err="1">
                <a:solidFill>
                  <a:srgbClr val="FFFFFF"/>
                </a:solidFill>
                <a:effectLst/>
              </a:rPr>
              <a:t>marca</a:t>
            </a:r>
            <a:r>
              <a:rPr lang="en-US" sz="2000" dirty="0">
                <a:solidFill>
                  <a:srgbClr val="FFFFFF"/>
                </a:solidFill>
                <a:effectLst/>
              </a:rPr>
              <a:t>. Se </a:t>
            </a:r>
            <a:r>
              <a:rPr lang="en-US" sz="2000" dirty="0" err="1">
                <a:solidFill>
                  <a:srgbClr val="FFFFFF"/>
                </a:solidFill>
                <a:effectLst/>
              </a:rPr>
              <a:t>adeguatamente</a:t>
            </a:r>
            <a:r>
              <a:rPr lang="en-US" sz="2000" dirty="0">
                <a:solidFill>
                  <a:srgbClr val="FFFFFF"/>
                </a:solidFill>
                <a:effectLst/>
              </a:rPr>
              <a:t> </a:t>
            </a:r>
            <a:r>
              <a:rPr lang="en-US" sz="2000" dirty="0" err="1">
                <a:solidFill>
                  <a:srgbClr val="FFFFFF"/>
                </a:solidFill>
                <a:effectLst/>
              </a:rPr>
              <a:t>definito</a:t>
            </a:r>
            <a:r>
              <a:rPr lang="en-US" sz="2000" dirty="0">
                <a:solidFill>
                  <a:srgbClr val="FFFFFF"/>
                </a:solidFill>
                <a:effectLst/>
              </a:rPr>
              <a:t>, </a:t>
            </a:r>
            <a:r>
              <a:rPr lang="en-US" sz="2000" dirty="0" err="1">
                <a:solidFill>
                  <a:srgbClr val="FFFFFF"/>
                </a:solidFill>
                <a:effectLst/>
              </a:rPr>
              <a:t>infatti</a:t>
            </a:r>
            <a:r>
              <a:rPr lang="en-US" sz="2000" dirty="0">
                <a:solidFill>
                  <a:srgbClr val="FFFFFF"/>
                </a:solidFill>
                <a:effectLst/>
              </a:rPr>
              <a:t>,</a:t>
            </a:r>
          </a:p>
          <a:p>
            <a:pPr defTabSz="914400">
              <a:lnSpc>
                <a:spcPct val="90000"/>
              </a:lnSpc>
              <a:spcAft>
                <a:spcPts val="600"/>
              </a:spcAft>
              <a:buClr>
                <a:schemeClr val="accent1"/>
              </a:buClr>
            </a:pPr>
            <a:r>
              <a:rPr lang="en-US" sz="2000" dirty="0">
                <a:solidFill>
                  <a:srgbClr val="FFFFFF"/>
                </a:solidFill>
                <a:effectLst/>
              </a:rPr>
              <a:t>- il </a:t>
            </a:r>
            <a:r>
              <a:rPr lang="en-US" sz="2000" dirty="0" err="1">
                <a:solidFill>
                  <a:srgbClr val="FFFFFF"/>
                </a:solidFill>
                <a:effectLst/>
              </a:rPr>
              <a:t>nome</a:t>
            </a:r>
            <a:r>
              <a:rPr lang="en-US" sz="2000" dirty="0">
                <a:solidFill>
                  <a:srgbClr val="FFFFFF"/>
                </a:solidFill>
                <a:effectLst/>
              </a:rPr>
              <a:t> di </a:t>
            </a:r>
            <a:r>
              <a:rPr lang="en-US" sz="2000" dirty="0" err="1">
                <a:solidFill>
                  <a:srgbClr val="FFFFFF"/>
                </a:solidFill>
                <a:effectLst/>
              </a:rPr>
              <a:t>marca</a:t>
            </a:r>
            <a:r>
              <a:rPr lang="en-US" sz="2000" dirty="0">
                <a:solidFill>
                  <a:srgbClr val="FFFFFF"/>
                </a:solidFill>
                <a:effectLst/>
              </a:rPr>
              <a:t> </a:t>
            </a:r>
            <a:r>
              <a:rPr lang="en-US" sz="2000" dirty="0" err="1">
                <a:solidFill>
                  <a:srgbClr val="FFFFFF"/>
                </a:solidFill>
                <a:effectLst/>
              </a:rPr>
              <a:t>cattura</a:t>
            </a:r>
            <a:r>
              <a:rPr lang="en-US" sz="2000" dirty="0">
                <a:solidFill>
                  <a:srgbClr val="FFFFFF"/>
                </a:solidFill>
                <a:effectLst/>
              </a:rPr>
              <a:t> il </a:t>
            </a:r>
            <a:r>
              <a:rPr lang="en-US" sz="2000" dirty="0" err="1">
                <a:solidFill>
                  <a:srgbClr val="FFFFFF"/>
                </a:solidFill>
                <a:effectLst/>
              </a:rPr>
              <a:t>tema</a:t>
            </a:r>
            <a:r>
              <a:rPr lang="en-US" sz="2000" dirty="0">
                <a:solidFill>
                  <a:srgbClr val="FFFFFF"/>
                </a:solidFill>
                <a:effectLst/>
              </a:rPr>
              <a:t> centrale o le </a:t>
            </a:r>
            <a:r>
              <a:rPr lang="en-US" sz="2000" dirty="0" err="1">
                <a:solidFill>
                  <a:srgbClr val="FFFFFF"/>
                </a:solidFill>
                <a:effectLst/>
              </a:rPr>
              <a:t>associazioni</a:t>
            </a:r>
            <a:r>
              <a:rPr lang="en-US" sz="2000" dirty="0">
                <a:solidFill>
                  <a:srgbClr val="FFFFFF"/>
                </a:solidFill>
                <a:effectLst/>
              </a:rPr>
              <a:t> </a:t>
            </a:r>
            <a:r>
              <a:rPr lang="en-US" sz="2000" dirty="0" err="1">
                <a:solidFill>
                  <a:srgbClr val="FFFFFF"/>
                </a:solidFill>
                <a:effectLst/>
              </a:rPr>
              <a:t>chiave</a:t>
            </a:r>
            <a:r>
              <a:rPr lang="en-US" sz="2000" dirty="0">
                <a:solidFill>
                  <a:srgbClr val="FFFFFF"/>
                </a:solidFill>
                <a:effectLst/>
              </a:rPr>
              <a:t> di un </a:t>
            </a:r>
            <a:r>
              <a:rPr lang="en-US" sz="2000" dirty="0" err="1">
                <a:solidFill>
                  <a:srgbClr val="FFFFFF"/>
                </a:solidFill>
                <a:effectLst/>
              </a:rPr>
              <a:t>prodotto</a:t>
            </a:r>
            <a:r>
              <a:rPr lang="en-US" sz="2000" dirty="0">
                <a:solidFill>
                  <a:srgbClr val="FFFFFF"/>
                </a:solidFill>
                <a:effectLst/>
              </a:rPr>
              <a:t> in modo </a:t>
            </a:r>
            <a:r>
              <a:rPr lang="en-US" sz="2000" dirty="0" err="1">
                <a:solidFill>
                  <a:srgbClr val="FFFFFF"/>
                </a:solidFill>
                <a:effectLst/>
              </a:rPr>
              <a:t>conciso</a:t>
            </a:r>
            <a:r>
              <a:rPr lang="en-US" sz="2000" dirty="0">
                <a:solidFill>
                  <a:srgbClr val="FFFFFF"/>
                </a:solidFill>
                <a:effectLst/>
              </a:rPr>
              <a:t> ed </a:t>
            </a:r>
            <a:r>
              <a:rPr lang="en-US" sz="2000" dirty="0" err="1">
                <a:solidFill>
                  <a:srgbClr val="FFFFFF"/>
                </a:solidFill>
                <a:effectLst/>
              </a:rPr>
              <a:t>economico</a:t>
            </a:r>
            <a:r>
              <a:rPr lang="en-US" sz="2000" dirty="0">
                <a:solidFill>
                  <a:srgbClr val="FFFFFF"/>
                </a:solidFill>
                <a:effectLst/>
              </a:rPr>
              <a:t>. È </a:t>
            </a:r>
            <a:r>
              <a:rPr lang="en-US" sz="2000" dirty="0" err="1">
                <a:solidFill>
                  <a:srgbClr val="FFFFFF"/>
                </a:solidFill>
                <a:effectLst/>
              </a:rPr>
              <a:t>dunque</a:t>
            </a:r>
            <a:r>
              <a:rPr lang="en-US" sz="2000" dirty="0">
                <a:solidFill>
                  <a:srgbClr val="FFFFFF"/>
                </a:solidFill>
                <a:effectLst/>
              </a:rPr>
              <a:t> un </a:t>
            </a:r>
            <a:r>
              <a:rPr lang="en-US" sz="2000" dirty="0" err="1">
                <a:solidFill>
                  <a:srgbClr val="FFFFFF"/>
                </a:solidFill>
                <a:effectLst/>
              </a:rPr>
              <a:t>efficace</a:t>
            </a:r>
            <a:r>
              <a:rPr lang="en-US" sz="2000" dirty="0">
                <a:solidFill>
                  <a:srgbClr val="FFFFFF"/>
                </a:solidFill>
                <a:effectLst/>
              </a:rPr>
              <a:t> </a:t>
            </a:r>
            <a:r>
              <a:rPr lang="en-US" sz="2000" dirty="0" err="1">
                <a:solidFill>
                  <a:srgbClr val="FFFFFF"/>
                </a:solidFill>
                <a:effectLst/>
              </a:rPr>
              <a:t>strumento</a:t>
            </a:r>
            <a:r>
              <a:rPr lang="en-US" sz="2000" dirty="0">
                <a:solidFill>
                  <a:srgbClr val="FFFFFF"/>
                </a:solidFill>
                <a:effectLst/>
              </a:rPr>
              <a:t> di </a:t>
            </a:r>
            <a:r>
              <a:rPr lang="en-US" sz="2000" dirty="0" err="1">
                <a:solidFill>
                  <a:srgbClr val="FFFFFF"/>
                </a:solidFill>
                <a:effectLst/>
              </a:rPr>
              <a:t>comunicazione</a:t>
            </a:r>
            <a:r>
              <a:rPr lang="en-US" sz="2000" dirty="0">
                <a:solidFill>
                  <a:srgbClr val="FFFFFF"/>
                </a:solidFill>
                <a:effectLst/>
              </a:rPr>
              <a:t>, un </a:t>
            </a:r>
            <a:r>
              <a:rPr lang="en-US" sz="2000" dirty="0" err="1">
                <a:solidFill>
                  <a:srgbClr val="FFFFFF"/>
                </a:solidFill>
                <a:effectLst/>
              </a:rPr>
              <a:t>elemento</a:t>
            </a:r>
            <a:r>
              <a:rPr lang="en-US" sz="2000" dirty="0">
                <a:solidFill>
                  <a:srgbClr val="FFFFFF"/>
                </a:solidFill>
                <a:effectLst/>
              </a:rPr>
              <a:t> </a:t>
            </a:r>
            <a:r>
              <a:rPr lang="en-US" sz="2000" dirty="0" err="1">
                <a:solidFill>
                  <a:srgbClr val="FFFFFF"/>
                </a:solidFill>
                <a:effectLst/>
              </a:rPr>
              <a:t>allusivo</a:t>
            </a:r>
            <a:r>
              <a:rPr lang="en-US" sz="2000" dirty="0">
                <a:solidFill>
                  <a:srgbClr val="FFFFFF"/>
                </a:solidFill>
                <a:effectLst/>
              </a:rPr>
              <a:t> e </a:t>
            </a:r>
            <a:r>
              <a:rPr lang="en-US" sz="2000" dirty="0" err="1">
                <a:solidFill>
                  <a:srgbClr val="FFFFFF"/>
                </a:solidFill>
                <a:effectLst/>
              </a:rPr>
              <a:t>fondativo</a:t>
            </a:r>
            <a:r>
              <a:rPr lang="en-US" sz="2000" dirty="0">
                <a:solidFill>
                  <a:srgbClr val="FFFFFF"/>
                </a:solidFill>
                <a:effectLst/>
              </a:rPr>
              <a:t> </a:t>
            </a:r>
            <a:r>
              <a:rPr lang="en-US" sz="2000" dirty="0" err="1">
                <a:solidFill>
                  <a:srgbClr val="FFFFFF"/>
                </a:solidFill>
                <a:effectLst/>
              </a:rPr>
              <a:t>dell'immagine</a:t>
            </a:r>
            <a:r>
              <a:rPr lang="en-US" sz="2000" dirty="0">
                <a:solidFill>
                  <a:srgbClr val="FFFFFF"/>
                </a:solidFill>
                <a:effectLst/>
              </a:rPr>
              <a:t> del </a:t>
            </a:r>
            <a:r>
              <a:rPr lang="en-US" sz="2000" dirty="0" err="1">
                <a:solidFill>
                  <a:srgbClr val="FFFFFF"/>
                </a:solidFill>
                <a:effectLst/>
              </a:rPr>
              <a:t>prodotto</a:t>
            </a:r>
            <a:r>
              <a:rPr lang="en-US" sz="2000" dirty="0">
                <a:solidFill>
                  <a:srgbClr val="FFFFFF"/>
                </a:solidFill>
                <a:effectLst/>
              </a:rPr>
              <a:t>, </a:t>
            </a:r>
            <a:r>
              <a:rPr lang="en-US" sz="2000" dirty="0" err="1">
                <a:solidFill>
                  <a:srgbClr val="FFFFFF"/>
                </a:solidFill>
                <a:effectLst/>
              </a:rPr>
              <a:t>dei</a:t>
            </a:r>
            <a:r>
              <a:rPr lang="en-US" sz="2000" dirty="0">
                <a:solidFill>
                  <a:srgbClr val="FFFFFF"/>
                </a:solidFill>
                <a:effectLst/>
              </a:rPr>
              <a:t> </a:t>
            </a:r>
            <a:r>
              <a:rPr lang="en-US" sz="2000" dirty="0" err="1">
                <a:solidFill>
                  <a:srgbClr val="FFFFFF"/>
                </a:solidFill>
                <a:effectLst/>
              </a:rPr>
              <a:t>suoi</a:t>
            </a:r>
            <a:r>
              <a:rPr lang="en-US" sz="2000" dirty="0">
                <a:solidFill>
                  <a:srgbClr val="FFFFFF"/>
                </a:solidFill>
                <a:effectLst/>
              </a:rPr>
              <a:t> </a:t>
            </a:r>
            <a:r>
              <a:rPr lang="en-US" sz="2000" dirty="0" err="1">
                <a:solidFill>
                  <a:srgbClr val="FFFFFF"/>
                </a:solidFill>
                <a:effectLst/>
              </a:rPr>
              <a:t>attributi</a:t>
            </a:r>
            <a:r>
              <a:rPr lang="en-US" sz="2000" dirty="0">
                <a:solidFill>
                  <a:srgbClr val="FFFFFF"/>
                </a:solidFill>
                <a:effectLst/>
              </a:rPr>
              <a:t> </a:t>
            </a:r>
            <a:r>
              <a:rPr lang="en-US" sz="2000" dirty="0" err="1">
                <a:solidFill>
                  <a:srgbClr val="FFFFFF"/>
                </a:solidFill>
                <a:effectLst/>
              </a:rPr>
              <a:t>nonché</a:t>
            </a:r>
            <a:r>
              <a:rPr lang="en-US" sz="2000" dirty="0">
                <a:solidFill>
                  <a:srgbClr val="FFFFFF"/>
                </a:solidFill>
                <a:effectLst/>
              </a:rPr>
              <a:t> </a:t>
            </a:r>
            <a:r>
              <a:rPr lang="en-US" sz="2000" dirty="0" err="1">
                <a:solidFill>
                  <a:srgbClr val="FFFFFF"/>
                </a:solidFill>
                <a:effectLst/>
              </a:rPr>
              <a:t>della</a:t>
            </a:r>
            <a:r>
              <a:rPr lang="en-US" sz="2000" dirty="0">
                <a:solidFill>
                  <a:srgbClr val="FFFFFF"/>
                </a:solidFill>
                <a:effectLst/>
              </a:rPr>
              <a:t> </a:t>
            </a:r>
            <a:r>
              <a:rPr lang="en-US" sz="2000" dirty="0" err="1">
                <a:solidFill>
                  <a:srgbClr val="FFFFFF"/>
                </a:solidFill>
                <a:effectLst/>
              </a:rPr>
              <a:t>sua</a:t>
            </a:r>
            <a:r>
              <a:rPr lang="en-US" sz="2000" dirty="0">
                <a:solidFill>
                  <a:srgbClr val="FFFFFF"/>
                </a:solidFill>
                <a:effectLst/>
              </a:rPr>
              <a:t> </a:t>
            </a:r>
            <a:r>
              <a:rPr lang="en-US" sz="2000" dirty="0" err="1">
                <a:solidFill>
                  <a:srgbClr val="FFFFFF"/>
                </a:solidFill>
                <a:effectLst/>
              </a:rPr>
              <a:t>personalità</a:t>
            </a:r>
            <a:r>
              <a:rPr lang="en-US" sz="2000" dirty="0">
                <a:solidFill>
                  <a:srgbClr val="FFFFFF"/>
                </a:solidFill>
                <a:effectLst/>
              </a:rPr>
              <a:t>.</a:t>
            </a:r>
          </a:p>
          <a:p>
            <a:pPr defTabSz="914400">
              <a:lnSpc>
                <a:spcPct val="90000"/>
              </a:lnSpc>
              <a:spcAft>
                <a:spcPts val="600"/>
              </a:spcAft>
              <a:buClr>
                <a:schemeClr val="accent1"/>
              </a:buClr>
            </a:pPr>
            <a:endParaRPr lang="en-US" sz="2000" dirty="0">
              <a:solidFill>
                <a:srgbClr val="FFFFFF"/>
              </a:solidFill>
            </a:endParaRPr>
          </a:p>
        </p:txBody>
      </p:sp>
      <p:cxnSp>
        <p:nvCxnSpPr>
          <p:cNvPr id="15" name="Straight Connector 14">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5867266"/>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1" name="Rectangle 10">
            <a:extLst>
              <a:ext uri="{FF2B5EF4-FFF2-40B4-BE49-F238E27FC236}">
                <a16:creationId xmlns:a16="http://schemas.microsoft.com/office/drawing/2014/main" id="{B695F8C5-0ED1-4C24-877A-A9E15A1C6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43461"/>
            <a:ext cx="3036377"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A77F9797-87AE-ACF7-50B6-FA9D14224FBF}"/>
              </a:ext>
            </a:extLst>
          </p:cNvPr>
          <p:cNvSpPr txBox="1"/>
          <p:nvPr/>
        </p:nvSpPr>
        <p:spPr>
          <a:xfrm>
            <a:off x="4219802" y="965864"/>
            <a:ext cx="7006998" cy="3450370"/>
          </a:xfrm>
          <a:prstGeom prst="rect">
            <a:avLst/>
          </a:prstGeom>
        </p:spPr>
        <p:txBody>
          <a:bodyPr vert="horz" lIns="45720" tIns="45720" rIns="45720" bIns="45720" rtlCol="0" anchor="b">
            <a:normAutofit/>
          </a:bodyPr>
          <a:lstStyle/>
          <a:p>
            <a:pPr defTabSz="914400">
              <a:lnSpc>
                <a:spcPct val="90000"/>
              </a:lnSpc>
              <a:spcAft>
                <a:spcPts val="600"/>
              </a:spcAft>
              <a:buClr>
                <a:schemeClr val="accent1"/>
              </a:buClr>
            </a:pPr>
            <a:r>
              <a:rPr lang="en-US" sz="2400" dirty="0">
                <a:solidFill>
                  <a:srgbClr val="FFFFFF"/>
                </a:solidFill>
                <a:effectLst/>
              </a:rPr>
              <a:t>il brand name </a:t>
            </a:r>
            <a:r>
              <a:rPr lang="en-US" sz="2400" dirty="0" err="1">
                <a:solidFill>
                  <a:srgbClr val="FFFFFF"/>
                </a:solidFill>
                <a:effectLst/>
              </a:rPr>
              <a:t>dovrebbe</a:t>
            </a:r>
            <a:r>
              <a:rPr lang="en-US" sz="2400" dirty="0">
                <a:solidFill>
                  <a:srgbClr val="FFFFFF"/>
                </a:solidFill>
                <a:effectLst/>
              </a:rPr>
              <a:t> </a:t>
            </a:r>
            <a:r>
              <a:rPr lang="en-US" sz="2400" dirty="0" err="1">
                <a:solidFill>
                  <a:srgbClr val="FFFFFF"/>
                </a:solidFill>
                <a:effectLst/>
              </a:rPr>
              <a:t>essere</a:t>
            </a:r>
            <a:r>
              <a:rPr lang="en-US" sz="2400" dirty="0">
                <a:solidFill>
                  <a:srgbClr val="FFFFFF"/>
                </a:solidFill>
                <a:effectLst/>
              </a:rPr>
              <a:t>:</a:t>
            </a:r>
          </a:p>
          <a:p>
            <a:pPr defTabSz="914400">
              <a:lnSpc>
                <a:spcPct val="90000"/>
              </a:lnSpc>
              <a:spcAft>
                <a:spcPts val="600"/>
              </a:spcAft>
              <a:buClr>
                <a:schemeClr val="accent1"/>
              </a:buClr>
            </a:pPr>
            <a:endParaRPr lang="en-US" sz="2000" dirty="0">
              <a:solidFill>
                <a:srgbClr val="FFFFFF"/>
              </a:solidFill>
              <a:effectLst/>
            </a:endParaRPr>
          </a:p>
          <a:p>
            <a:pPr defTabSz="914400">
              <a:lnSpc>
                <a:spcPct val="90000"/>
              </a:lnSpc>
              <a:spcAft>
                <a:spcPts val="600"/>
              </a:spcAft>
              <a:buClr>
                <a:schemeClr val="accent1"/>
              </a:buClr>
              <a:buFont typeface="Arial" panose="020B0604020202020204" pitchFamily="34" charset="0"/>
              <a:buChar char="•"/>
            </a:pPr>
            <a:r>
              <a:rPr lang="en-US" sz="2000" dirty="0">
                <a:solidFill>
                  <a:srgbClr val="FFFFFF"/>
                </a:solidFill>
                <a:effectLst/>
              </a:rPr>
              <a:t>﻿ - </a:t>
            </a:r>
            <a:r>
              <a:rPr lang="en-US" sz="2000" b="1" dirty="0">
                <a:solidFill>
                  <a:srgbClr val="FFFFFF"/>
                </a:solidFill>
                <a:effectLst/>
              </a:rPr>
              <a:t>semplice da </a:t>
            </a:r>
            <a:r>
              <a:rPr lang="en-US" sz="2000" b="1" dirty="0" err="1">
                <a:solidFill>
                  <a:srgbClr val="FFFFFF"/>
                </a:solidFill>
                <a:effectLst/>
              </a:rPr>
              <a:t>pronunciare</a:t>
            </a:r>
            <a:r>
              <a:rPr lang="en-US" sz="2000" dirty="0">
                <a:solidFill>
                  <a:srgbClr val="FFFFFF"/>
                </a:solidFill>
                <a:effectLst/>
              </a:rPr>
              <a:t>, </a:t>
            </a:r>
            <a:r>
              <a:rPr lang="en-US" sz="2000" dirty="0" err="1">
                <a:solidFill>
                  <a:srgbClr val="FFFFFF"/>
                </a:solidFill>
                <a:effectLst/>
              </a:rPr>
              <a:t>scrivere</a:t>
            </a:r>
            <a:r>
              <a:rPr lang="en-US" sz="2000" dirty="0">
                <a:solidFill>
                  <a:srgbClr val="FFFFFF"/>
                </a:solidFill>
                <a:effectLst/>
              </a:rPr>
              <a:t> e </a:t>
            </a:r>
            <a:r>
              <a:rPr lang="en-US" sz="2000" dirty="0" err="1">
                <a:solidFill>
                  <a:srgbClr val="FFFFFF"/>
                </a:solidFill>
                <a:effectLst/>
              </a:rPr>
              <a:t>ricordare</a:t>
            </a:r>
            <a:r>
              <a:rPr lang="en-US" sz="2000" dirty="0">
                <a:solidFill>
                  <a:srgbClr val="FFFFFF"/>
                </a:solidFill>
                <a:effectLst/>
              </a:rPr>
              <a:t>;</a:t>
            </a:r>
          </a:p>
          <a:p>
            <a:pPr defTabSz="914400">
              <a:lnSpc>
                <a:spcPct val="90000"/>
              </a:lnSpc>
              <a:spcAft>
                <a:spcPts val="600"/>
              </a:spcAft>
              <a:buClr>
                <a:schemeClr val="accent1"/>
              </a:buClr>
              <a:buFont typeface="Arial" panose="020B0604020202020204" pitchFamily="34" charset="0"/>
              <a:buChar char="•"/>
            </a:pPr>
            <a:r>
              <a:rPr lang="en-US" sz="2000" dirty="0">
                <a:solidFill>
                  <a:srgbClr val="FFFFFF"/>
                </a:solidFill>
                <a:effectLst/>
              </a:rPr>
              <a:t>﻿ - </a:t>
            </a:r>
            <a:r>
              <a:rPr lang="en-US" sz="2000" b="1" dirty="0" err="1">
                <a:solidFill>
                  <a:srgbClr val="FFFFFF"/>
                </a:solidFill>
                <a:effectLst/>
              </a:rPr>
              <a:t>distintivo</a:t>
            </a:r>
            <a:r>
              <a:rPr lang="en-US" sz="2000" dirty="0">
                <a:solidFill>
                  <a:srgbClr val="FFFFFF"/>
                </a:solidFill>
                <a:effectLst/>
              </a:rPr>
              <a:t>, </a:t>
            </a:r>
            <a:r>
              <a:rPr lang="en-US" sz="2000" dirty="0" err="1">
                <a:solidFill>
                  <a:srgbClr val="FFFFFF"/>
                </a:solidFill>
                <a:effectLst/>
              </a:rPr>
              <a:t>significativo</a:t>
            </a:r>
            <a:r>
              <a:rPr lang="en-US" sz="2000" dirty="0">
                <a:solidFill>
                  <a:srgbClr val="FFFFFF"/>
                </a:solidFill>
                <a:effectLst/>
              </a:rPr>
              <a:t> e </a:t>
            </a:r>
            <a:r>
              <a:rPr lang="en-US" sz="2000" dirty="0" err="1">
                <a:solidFill>
                  <a:srgbClr val="FFFFFF"/>
                </a:solidFill>
                <a:effectLst/>
              </a:rPr>
              <a:t>suggestivo</a:t>
            </a:r>
            <a:r>
              <a:rPr lang="en-US" sz="2000" dirty="0">
                <a:solidFill>
                  <a:srgbClr val="FFFFFF"/>
                </a:solidFill>
                <a:effectLst/>
              </a:rPr>
              <a:t>;</a:t>
            </a:r>
          </a:p>
          <a:p>
            <a:pPr defTabSz="914400">
              <a:lnSpc>
                <a:spcPct val="90000"/>
              </a:lnSpc>
              <a:spcAft>
                <a:spcPts val="600"/>
              </a:spcAft>
              <a:buClr>
                <a:schemeClr val="accent1"/>
              </a:buClr>
              <a:buFont typeface="Arial" panose="020B0604020202020204" pitchFamily="34" charset="0"/>
              <a:buChar char="•"/>
            </a:pPr>
            <a:r>
              <a:rPr lang="en-US" sz="2000" dirty="0">
                <a:solidFill>
                  <a:srgbClr val="FFFFFF"/>
                </a:solidFill>
                <a:effectLst/>
              </a:rPr>
              <a:t>﻿ - </a:t>
            </a:r>
            <a:r>
              <a:rPr lang="en-US" sz="2000" b="1" dirty="0" err="1">
                <a:solidFill>
                  <a:srgbClr val="FFFFFF"/>
                </a:solidFill>
                <a:effectLst/>
              </a:rPr>
              <a:t>diverso</a:t>
            </a:r>
            <a:r>
              <a:rPr lang="en-US" sz="2000" dirty="0">
                <a:solidFill>
                  <a:srgbClr val="FFFFFF"/>
                </a:solidFill>
                <a:effectLst/>
              </a:rPr>
              <a:t>, </a:t>
            </a:r>
            <a:r>
              <a:rPr lang="en-US" sz="2000" dirty="0" err="1">
                <a:solidFill>
                  <a:srgbClr val="FFFFFF"/>
                </a:solidFill>
                <a:effectLst/>
              </a:rPr>
              <a:t>insolito</a:t>
            </a:r>
            <a:r>
              <a:rPr lang="en-US" sz="2000" dirty="0">
                <a:solidFill>
                  <a:srgbClr val="FFFFFF"/>
                </a:solidFill>
                <a:effectLst/>
              </a:rPr>
              <a:t> e difficile da </a:t>
            </a:r>
            <a:r>
              <a:rPr lang="en-US" sz="2000" dirty="0" err="1">
                <a:solidFill>
                  <a:srgbClr val="FFFFFF"/>
                </a:solidFill>
                <a:effectLst/>
              </a:rPr>
              <a:t>dimenticare</a:t>
            </a:r>
            <a:r>
              <a:rPr lang="en-US" sz="2000" dirty="0">
                <a:solidFill>
                  <a:srgbClr val="FFFFFF"/>
                </a:solidFill>
                <a:effectLst/>
              </a:rPr>
              <a:t>;</a:t>
            </a:r>
          </a:p>
          <a:p>
            <a:pPr defTabSz="914400">
              <a:lnSpc>
                <a:spcPct val="90000"/>
              </a:lnSpc>
              <a:spcAft>
                <a:spcPts val="600"/>
              </a:spcAft>
              <a:buClr>
                <a:schemeClr val="accent1"/>
              </a:buClr>
              <a:buFont typeface="Arial" panose="020B0604020202020204" pitchFamily="34" charset="0"/>
              <a:buChar char="•"/>
            </a:pPr>
            <a:r>
              <a:rPr lang="en-US" sz="2000" b="1" dirty="0">
                <a:solidFill>
                  <a:srgbClr val="FFFFFF"/>
                </a:solidFill>
                <a:effectLst/>
              </a:rPr>
              <a:t>﻿-  in </a:t>
            </a:r>
            <a:r>
              <a:rPr lang="en-US" sz="2000" b="1" dirty="0" err="1">
                <a:solidFill>
                  <a:srgbClr val="FFFFFF"/>
                </a:solidFill>
                <a:effectLst/>
              </a:rPr>
              <a:t>grado</a:t>
            </a:r>
            <a:r>
              <a:rPr lang="en-US" sz="2000" b="1" dirty="0">
                <a:solidFill>
                  <a:srgbClr val="FFFFFF"/>
                </a:solidFill>
                <a:effectLst/>
              </a:rPr>
              <a:t> di </a:t>
            </a:r>
            <a:r>
              <a:rPr lang="en-US" sz="2000" b="1" dirty="0" err="1">
                <a:solidFill>
                  <a:srgbClr val="FFFFFF"/>
                </a:solidFill>
                <a:effectLst/>
              </a:rPr>
              <a:t>comunicare</a:t>
            </a:r>
            <a:r>
              <a:rPr lang="en-US" sz="2000" b="1" dirty="0">
                <a:solidFill>
                  <a:srgbClr val="FFFFFF"/>
                </a:solidFill>
                <a:effectLst/>
              </a:rPr>
              <a:t> </a:t>
            </a:r>
            <a:r>
              <a:rPr lang="en-US" sz="2000" dirty="0">
                <a:solidFill>
                  <a:srgbClr val="FFFFFF"/>
                </a:solidFill>
                <a:effectLst/>
              </a:rPr>
              <a:t>in </a:t>
            </a:r>
            <a:r>
              <a:rPr lang="en-US" sz="2000" dirty="0" err="1">
                <a:solidFill>
                  <a:srgbClr val="FFFFFF"/>
                </a:solidFill>
                <a:effectLst/>
              </a:rPr>
              <a:t>maniera</a:t>
            </a:r>
            <a:r>
              <a:rPr lang="en-US" sz="2000" dirty="0">
                <a:solidFill>
                  <a:srgbClr val="FFFFFF"/>
                </a:solidFill>
                <a:effectLst/>
              </a:rPr>
              <a:t> </a:t>
            </a:r>
            <a:r>
              <a:rPr lang="en-US" sz="2000" dirty="0" err="1">
                <a:solidFill>
                  <a:srgbClr val="FFFFFF"/>
                </a:solidFill>
                <a:effectLst/>
              </a:rPr>
              <a:t>rapida</a:t>
            </a:r>
            <a:r>
              <a:rPr lang="en-US" sz="2000" dirty="0">
                <a:solidFill>
                  <a:srgbClr val="FFFFFF"/>
                </a:solidFill>
                <a:effectLst/>
              </a:rPr>
              <a:t> e </a:t>
            </a:r>
            <a:r>
              <a:rPr lang="en-US" sz="2000" dirty="0" err="1">
                <a:solidFill>
                  <a:srgbClr val="FFFFFF"/>
                </a:solidFill>
                <a:effectLst/>
              </a:rPr>
              <a:t>immediata</a:t>
            </a:r>
            <a:r>
              <a:rPr lang="en-US" sz="2000" dirty="0">
                <a:solidFill>
                  <a:srgbClr val="FFFFFF"/>
                </a:solidFill>
                <a:effectLst/>
              </a:rPr>
              <a:t> al </a:t>
            </a:r>
            <a:r>
              <a:rPr lang="en-US" sz="2000" dirty="0" err="1">
                <a:solidFill>
                  <a:srgbClr val="FFFFFF"/>
                </a:solidFill>
                <a:effectLst/>
              </a:rPr>
              <a:t>consumatore</a:t>
            </a:r>
            <a:r>
              <a:rPr lang="en-US" sz="2000" dirty="0">
                <a:solidFill>
                  <a:srgbClr val="FFFFFF"/>
                </a:solidFill>
                <a:effectLst/>
              </a:rPr>
              <a:t> </a:t>
            </a:r>
            <a:r>
              <a:rPr lang="en-US" sz="2000" dirty="0" err="1">
                <a:solidFill>
                  <a:srgbClr val="FFFFFF"/>
                </a:solidFill>
                <a:effectLst/>
              </a:rPr>
              <a:t>informazioni</a:t>
            </a:r>
            <a:r>
              <a:rPr lang="en-US" sz="2000" dirty="0">
                <a:solidFill>
                  <a:srgbClr val="FFFFFF"/>
                </a:solidFill>
                <a:effectLst/>
              </a:rPr>
              <a:t> </a:t>
            </a:r>
            <a:r>
              <a:rPr lang="en-US" sz="2000" dirty="0" err="1">
                <a:solidFill>
                  <a:srgbClr val="FFFFFF"/>
                </a:solidFill>
                <a:effectLst/>
              </a:rPr>
              <a:t>rilevanti</a:t>
            </a:r>
            <a:r>
              <a:rPr lang="en-US" sz="2000" dirty="0">
                <a:solidFill>
                  <a:srgbClr val="FFFFFF"/>
                </a:solidFill>
                <a:effectLst/>
              </a:rPr>
              <a:t> </a:t>
            </a:r>
            <a:r>
              <a:rPr lang="en-US" sz="2000" dirty="0" err="1">
                <a:solidFill>
                  <a:srgbClr val="FFFFFF"/>
                </a:solidFill>
                <a:effectLst/>
              </a:rPr>
              <a:t>riguardo</a:t>
            </a:r>
            <a:r>
              <a:rPr lang="en-US" sz="2000" dirty="0">
                <a:solidFill>
                  <a:srgbClr val="FFFFFF"/>
                </a:solidFill>
                <a:effectLst/>
              </a:rPr>
              <a:t> </a:t>
            </a:r>
            <a:r>
              <a:rPr lang="en-US" sz="2000" dirty="0" err="1">
                <a:solidFill>
                  <a:srgbClr val="FFFFFF"/>
                </a:solidFill>
                <a:effectLst/>
              </a:rPr>
              <a:t>agli</a:t>
            </a:r>
            <a:r>
              <a:rPr lang="en-US" sz="2000" dirty="0">
                <a:solidFill>
                  <a:srgbClr val="FFFFFF"/>
                </a:solidFill>
                <a:effectLst/>
              </a:rPr>
              <a:t> </a:t>
            </a:r>
            <a:r>
              <a:rPr lang="en-US" sz="2000" dirty="0" err="1">
                <a:solidFill>
                  <a:srgbClr val="FFFFFF"/>
                </a:solidFill>
                <a:effectLst/>
              </a:rPr>
              <a:t>attributi</a:t>
            </a:r>
            <a:r>
              <a:rPr lang="en-US" sz="2000" dirty="0">
                <a:solidFill>
                  <a:srgbClr val="FFFFFF"/>
                </a:solidFill>
                <a:effectLst/>
              </a:rPr>
              <a:t> di </a:t>
            </a:r>
            <a:r>
              <a:rPr lang="en-US" sz="2000" dirty="0" err="1">
                <a:solidFill>
                  <a:srgbClr val="FFFFFF"/>
                </a:solidFill>
                <a:effectLst/>
              </a:rPr>
              <a:t>prodotto</a:t>
            </a:r>
            <a:r>
              <a:rPr lang="en-US" sz="2000" dirty="0">
                <a:solidFill>
                  <a:srgbClr val="FFFFFF"/>
                </a:solidFill>
                <a:effectLst/>
              </a:rPr>
              <a:t> e/o ai </a:t>
            </a:r>
            <a:r>
              <a:rPr lang="en-US" sz="2000" dirty="0" err="1">
                <a:solidFill>
                  <a:srgbClr val="FFFFFF"/>
                </a:solidFill>
                <a:effectLst/>
              </a:rPr>
              <a:t>bisogni</a:t>
            </a:r>
            <a:r>
              <a:rPr lang="en-US" sz="2000" dirty="0">
                <a:solidFill>
                  <a:srgbClr val="FFFFFF"/>
                </a:solidFill>
                <a:effectLst/>
              </a:rPr>
              <a:t> </a:t>
            </a:r>
            <a:r>
              <a:rPr lang="en-US" sz="2000" dirty="0" err="1">
                <a:solidFill>
                  <a:srgbClr val="FFFFFF"/>
                </a:solidFill>
                <a:effectLst/>
              </a:rPr>
              <a:t>soddisfatti</a:t>
            </a:r>
            <a:r>
              <a:rPr lang="en-US" sz="2000" dirty="0">
                <a:solidFill>
                  <a:srgbClr val="FFFFFF"/>
                </a:solidFill>
                <a:effectLst/>
              </a:rPr>
              <a:t>.</a:t>
            </a:r>
          </a:p>
          <a:p>
            <a:pPr defTabSz="914400">
              <a:lnSpc>
                <a:spcPct val="90000"/>
              </a:lnSpc>
              <a:spcAft>
                <a:spcPts val="600"/>
              </a:spcAft>
              <a:buClr>
                <a:schemeClr val="accent1"/>
              </a:buClr>
            </a:pPr>
            <a:endParaRPr lang="en-US" sz="2000" dirty="0">
              <a:solidFill>
                <a:srgbClr val="FFFFFF"/>
              </a:solidFill>
            </a:endParaRPr>
          </a:p>
        </p:txBody>
      </p:sp>
      <p:cxnSp>
        <p:nvCxnSpPr>
          <p:cNvPr id="15" name="Straight Connector 14">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3531073"/>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endParaRPr>
          </a:p>
        </p:txBody>
      </p:sp>
      <p:sp>
        <p:nvSpPr>
          <p:cNvPr id="11" name="Rectangle 10">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60420A91-787A-F5CE-E7E7-061D1FFB0E54}"/>
              </a:ext>
            </a:extLst>
          </p:cNvPr>
          <p:cNvSpPr txBox="1"/>
          <p:nvPr/>
        </p:nvSpPr>
        <p:spPr>
          <a:xfrm>
            <a:off x="4219802" y="965864"/>
            <a:ext cx="7006998" cy="1797651"/>
          </a:xfrm>
          <a:prstGeom prst="rect">
            <a:avLst/>
          </a:prstGeom>
        </p:spPr>
        <p:txBody>
          <a:bodyPr vert="horz" lIns="45720" tIns="45720" rIns="45720" bIns="45720" rtlCol="0" anchor="b">
            <a:normAutofit/>
          </a:bodyPr>
          <a:lstStyle/>
          <a:p>
            <a:pPr defTabSz="914400">
              <a:lnSpc>
                <a:spcPct val="90000"/>
              </a:lnSpc>
              <a:spcAft>
                <a:spcPts val="600"/>
              </a:spcAft>
              <a:buClr>
                <a:schemeClr val="accent1"/>
              </a:buClr>
            </a:pPr>
            <a:r>
              <a:rPr lang="en-US" sz="2000" dirty="0">
                <a:solidFill>
                  <a:srgbClr val="FFFFFF"/>
                </a:solidFill>
                <a:effectLst/>
              </a:rPr>
              <a:t>Se il </a:t>
            </a:r>
            <a:r>
              <a:rPr lang="en-US" sz="2000" dirty="0" err="1">
                <a:solidFill>
                  <a:srgbClr val="FFFFFF"/>
                </a:solidFill>
                <a:effectLst/>
              </a:rPr>
              <a:t>nome</a:t>
            </a:r>
            <a:r>
              <a:rPr lang="en-US" sz="2000" dirty="0">
                <a:solidFill>
                  <a:srgbClr val="FFFFFF"/>
                </a:solidFill>
                <a:effectLst/>
              </a:rPr>
              <a:t> è il </a:t>
            </a:r>
            <a:r>
              <a:rPr lang="en-US" sz="2000" dirty="0" err="1">
                <a:solidFill>
                  <a:srgbClr val="FFFFFF"/>
                </a:solidFill>
                <a:effectLst/>
              </a:rPr>
              <a:t>cuore</a:t>
            </a:r>
            <a:r>
              <a:rPr lang="en-US" sz="2000" dirty="0">
                <a:solidFill>
                  <a:srgbClr val="FFFFFF"/>
                </a:solidFill>
                <a:effectLst/>
              </a:rPr>
              <a:t> </a:t>
            </a:r>
            <a:r>
              <a:rPr lang="en-US" sz="2000" dirty="0" err="1">
                <a:solidFill>
                  <a:srgbClr val="FFFFFF"/>
                </a:solidFill>
                <a:effectLst/>
              </a:rPr>
              <a:t>della</a:t>
            </a:r>
            <a:r>
              <a:rPr lang="en-US" sz="2000" dirty="0">
                <a:solidFill>
                  <a:srgbClr val="FFFFFF"/>
                </a:solidFill>
                <a:effectLst/>
              </a:rPr>
              <a:t> </a:t>
            </a:r>
            <a:r>
              <a:rPr lang="en-US" sz="2000" dirty="0" err="1">
                <a:solidFill>
                  <a:srgbClr val="FFFFFF"/>
                </a:solidFill>
                <a:effectLst/>
              </a:rPr>
              <a:t>marca</a:t>
            </a:r>
            <a:r>
              <a:rPr lang="en-US" sz="2000" dirty="0">
                <a:solidFill>
                  <a:srgbClr val="FFFFFF"/>
                </a:solidFill>
                <a:effectLst/>
              </a:rPr>
              <a:t>, </a:t>
            </a:r>
            <a:r>
              <a:rPr lang="en-US" sz="2300" b="1" dirty="0" err="1">
                <a:solidFill>
                  <a:srgbClr val="00B0F0"/>
                </a:solidFill>
                <a:effectLst>
                  <a:outerShdw blurRad="38100" dist="38100" dir="2700000" algn="tl">
                    <a:srgbClr val="000000">
                      <a:alpha val="43137"/>
                    </a:srgbClr>
                  </a:outerShdw>
                </a:effectLst>
              </a:rPr>
              <a:t>gli</a:t>
            </a:r>
            <a:r>
              <a:rPr lang="en-US" sz="2300" b="1" dirty="0">
                <a:solidFill>
                  <a:srgbClr val="00B0F0"/>
                </a:solidFill>
                <a:effectLst>
                  <a:outerShdw blurRad="38100" dist="38100" dir="2700000" algn="tl">
                    <a:srgbClr val="000000">
                      <a:alpha val="43137"/>
                    </a:srgbClr>
                  </a:outerShdw>
                </a:effectLst>
              </a:rPr>
              <a:t> </a:t>
            </a:r>
            <a:r>
              <a:rPr lang="en-US" sz="2300" b="1" dirty="0" err="1">
                <a:solidFill>
                  <a:srgbClr val="00B0F0"/>
                </a:solidFill>
                <a:effectLst>
                  <a:outerShdw blurRad="38100" dist="38100" dir="2700000" algn="tl">
                    <a:srgbClr val="000000">
                      <a:alpha val="43137"/>
                    </a:srgbClr>
                  </a:outerShdw>
                </a:effectLst>
              </a:rPr>
              <a:t>elementi</a:t>
            </a:r>
            <a:r>
              <a:rPr lang="en-US" sz="2300" b="1" dirty="0">
                <a:solidFill>
                  <a:srgbClr val="00B0F0"/>
                </a:solidFill>
                <a:effectLst>
                  <a:outerShdw blurRad="38100" dist="38100" dir="2700000" algn="tl">
                    <a:srgbClr val="000000">
                      <a:alpha val="43137"/>
                    </a:srgbClr>
                  </a:outerShdw>
                </a:effectLst>
              </a:rPr>
              <a:t> </a:t>
            </a:r>
            <a:r>
              <a:rPr lang="en-US" sz="2300" b="1" dirty="0" err="1">
                <a:solidFill>
                  <a:srgbClr val="00B0F0"/>
                </a:solidFill>
                <a:effectLst>
                  <a:outerShdw blurRad="38100" dist="38100" dir="2700000" algn="tl">
                    <a:srgbClr val="000000">
                      <a:alpha val="43137"/>
                    </a:srgbClr>
                  </a:outerShdw>
                </a:effectLst>
              </a:rPr>
              <a:t>visivi</a:t>
            </a:r>
            <a:r>
              <a:rPr lang="en-US" sz="2000" dirty="0">
                <a:solidFill>
                  <a:srgbClr val="FFFFFF"/>
                </a:solidFill>
                <a:effectLst/>
              </a:rPr>
              <a:t>, </a:t>
            </a:r>
            <a:r>
              <a:rPr lang="en-US" sz="2000" dirty="0" err="1">
                <a:solidFill>
                  <a:srgbClr val="FFFFFF"/>
                </a:solidFill>
                <a:effectLst/>
              </a:rPr>
              <a:t>quali</a:t>
            </a:r>
            <a:r>
              <a:rPr lang="en-US" sz="2000" dirty="0">
                <a:solidFill>
                  <a:srgbClr val="FFFFFF"/>
                </a:solidFill>
                <a:effectLst/>
              </a:rPr>
              <a:t> </a:t>
            </a:r>
            <a:r>
              <a:rPr lang="en-US" sz="2000" dirty="0" err="1">
                <a:solidFill>
                  <a:srgbClr val="FFFFFF"/>
                </a:solidFill>
                <a:effectLst/>
              </a:rPr>
              <a:t>appunto</a:t>
            </a:r>
            <a:r>
              <a:rPr lang="en-US" sz="2000" dirty="0">
                <a:solidFill>
                  <a:srgbClr val="FFFFFF"/>
                </a:solidFill>
                <a:effectLst/>
              </a:rPr>
              <a:t> </a:t>
            </a:r>
            <a:r>
              <a:rPr lang="en-US" sz="2000" dirty="0" err="1">
                <a:solidFill>
                  <a:srgbClr val="FFFFFF"/>
                </a:solidFill>
                <a:effectLst/>
              </a:rPr>
              <a:t>i</a:t>
            </a:r>
            <a:r>
              <a:rPr lang="en-US" sz="2000" dirty="0">
                <a:solidFill>
                  <a:srgbClr val="FFFFFF"/>
                </a:solidFill>
                <a:effectLst/>
              </a:rPr>
              <a:t> </a:t>
            </a:r>
            <a:r>
              <a:rPr lang="en-US" sz="2000" dirty="0" err="1">
                <a:solidFill>
                  <a:srgbClr val="FFFFFF"/>
                </a:solidFill>
                <a:effectLst/>
              </a:rPr>
              <a:t>loghi</a:t>
            </a:r>
            <a:r>
              <a:rPr lang="en-US" sz="2000" dirty="0">
                <a:solidFill>
                  <a:srgbClr val="FFFFFF"/>
                </a:solidFill>
                <a:effectLst/>
              </a:rPr>
              <a:t>, </a:t>
            </a:r>
            <a:r>
              <a:rPr lang="en-US" sz="2000" dirty="0" err="1">
                <a:solidFill>
                  <a:srgbClr val="FFFFFF"/>
                </a:solidFill>
                <a:effectLst/>
              </a:rPr>
              <a:t>giocano</a:t>
            </a:r>
            <a:r>
              <a:rPr lang="en-US" sz="2000" dirty="0">
                <a:solidFill>
                  <a:srgbClr val="FFFFFF"/>
                </a:solidFill>
                <a:effectLst/>
              </a:rPr>
              <a:t> </a:t>
            </a:r>
            <a:r>
              <a:rPr lang="en-US" sz="2000" dirty="0" err="1">
                <a:solidFill>
                  <a:srgbClr val="FFFFFF"/>
                </a:solidFill>
                <a:effectLst/>
              </a:rPr>
              <a:t>spesso</a:t>
            </a:r>
            <a:r>
              <a:rPr lang="en-US" sz="2000" dirty="0">
                <a:solidFill>
                  <a:srgbClr val="FFFFFF"/>
                </a:solidFill>
                <a:effectLst/>
              </a:rPr>
              <a:t> un </a:t>
            </a:r>
            <a:r>
              <a:rPr lang="en-US" sz="2000" dirty="0" err="1">
                <a:solidFill>
                  <a:srgbClr val="FFFFFF"/>
                </a:solidFill>
                <a:effectLst/>
              </a:rPr>
              <a:t>ruolo</a:t>
            </a:r>
            <a:r>
              <a:rPr lang="en-US" sz="2000" dirty="0">
                <a:solidFill>
                  <a:srgbClr val="FFFFFF"/>
                </a:solidFill>
                <a:effectLst/>
              </a:rPr>
              <a:t> </a:t>
            </a:r>
            <a:r>
              <a:rPr lang="en-US" sz="2000" dirty="0" err="1">
                <a:solidFill>
                  <a:srgbClr val="FFFFFF"/>
                </a:solidFill>
                <a:effectLst/>
              </a:rPr>
              <a:t>critico</a:t>
            </a:r>
            <a:r>
              <a:rPr lang="en-US" sz="2000" dirty="0">
                <a:solidFill>
                  <a:srgbClr val="FFFFFF"/>
                </a:solidFill>
                <a:effectLst/>
              </a:rPr>
              <a:t> </a:t>
            </a:r>
            <a:r>
              <a:rPr lang="en-US" sz="2000" dirty="0" err="1">
                <a:solidFill>
                  <a:srgbClr val="FFFFFF"/>
                </a:solidFill>
                <a:effectLst/>
              </a:rPr>
              <a:t>nella</a:t>
            </a:r>
            <a:r>
              <a:rPr lang="en-US" sz="2000" dirty="0">
                <a:solidFill>
                  <a:srgbClr val="FFFFFF"/>
                </a:solidFill>
                <a:effectLst/>
              </a:rPr>
              <a:t> </a:t>
            </a:r>
            <a:r>
              <a:rPr lang="en-US" sz="2000" dirty="0" err="1">
                <a:solidFill>
                  <a:srgbClr val="FFFFFF"/>
                </a:solidFill>
                <a:effectLst/>
              </a:rPr>
              <a:t>costruzione</a:t>
            </a:r>
            <a:r>
              <a:rPr lang="en-US" sz="2000" dirty="0">
                <a:solidFill>
                  <a:srgbClr val="FFFFFF"/>
                </a:solidFill>
                <a:effectLst/>
              </a:rPr>
              <a:t> </a:t>
            </a:r>
            <a:r>
              <a:rPr lang="en-US" sz="2000" dirty="0" err="1">
                <a:solidFill>
                  <a:srgbClr val="FFFFFF"/>
                </a:solidFill>
                <a:effectLst/>
              </a:rPr>
              <a:t>dell'identità</a:t>
            </a:r>
            <a:r>
              <a:rPr lang="en-US" sz="2000" dirty="0">
                <a:solidFill>
                  <a:srgbClr val="FFFFFF"/>
                </a:solidFill>
                <a:effectLst/>
              </a:rPr>
              <a:t> del brand, </a:t>
            </a:r>
            <a:r>
              <a:rPr lang="en-US" sz="2000" dirty="0" err="1">
                <a:solidFill>
                  <a:srgbClr val="FFFFFF"/>
                </a:solidFill>
                <a:effectLst/>
              </a:rPr>
              <a:t>posto</a:t>
            </a:r>
            <a:r>
              <a:rPr lang="en-US" sz="2000" dirty="0">
                <a:solidFill>
                  <a:srgbClr val="FFFFFF"/>
                </a:solidFill>
                <a:effectLst/>
              </a:rPr>
              <a:t> </a:t>
            </a:r>
            <a:r>
              <a:rPr lang="en-US" sz="2000" dirty="0" err="1">
                <a:solidFill>
                  <a:srgbClr val="FFFFFF"/>
                </a:solidFill>
                <a:effectLst/>
              </a:rPr>
              <a:t>che</a:t>
            </a:r>
            <a:r>
              <a:rPr lang="en-US" sz="2000" dirty="0">
                <a:solidFill>
                  <a:srgbClr val="FFFFFF"/>
                </a:solidFill>
                <a:effectLst/>
              </a:rPr>
              <a:t> «quasi due </a:t>
            </a:r>
            <a:r>
              <a:rPr lang="en-US" sz="2000" dirty="0" err="1">
                <a:solidFill>
                  <a:srgbClr val="FFFFFF"/>
                </a:solidFill>
                <a:effectLst/>
              </a:rPr>
              <a:t>terzi</a:t>
            </a:r>
            <a:r>
              <a:rPr lang="en-US" sz="2000" dirty="0">
                <a:solidFill>
                  <a:srgbClr val="FFFFFF"/>
                </a:solidFill>
                <a:effectLst/>
              </a:rPr>
              <a:t> </a:t>
            </a:r>
            <a:r>
              <a:rPr lang="en-US" sz="2000" dirty="0" err="1">
                <a:solidFill>
                  <a:srgbClr val="FFFFFF"/>
                </a:solidFill>
                <a:effectLst/>
              </a:rPr>
              <a:t>degli</a:t>
            </a:r>
            <a:r>
              <a:rPr lang="en-US" sz="2000" dirty="0">
                <a:solidFill>
                  <a:srgbClr val="FFFFFF"/>
                </a:solidFill>
                <a:effectLst/>
              </a:rPr>
              <a:t> </a:t>
            </a:r>
            <a:r>
              <a:rPr lang="en-US" sz="2000" dirty="0" err="1">
                <a:solidFill>
                  <a:srgbClr val="FFFFFF"/>
                </a:solidFill>
                <a:effectLst/>
              </a:rPr>
              <a:t>stimoli</a:t>
            </a:r>
            <a:r>
              <a:rPr lang="en-US" sz="2000" dirty="0">
                <a:solidFill>
                  <a:srgbClr val="FFFFFF"/>
                </a:solidFill>
                <a:effectLst/>
              </a:rPr>
              <a:t> </a:t>
            </a:r>
            <a:r>
              <a:rPr lang="en-US" sz="2000" dirty="0" err="1">
                <a:solidFill>
                  <a:srgbClr val="FFFFFF"/>
                </a:solidFill>
                <a:effectLst/>
              </a:rPr>
              <a:t>che</a:t>
            </a:r>
            <a:r>
              <a:rPr lang="en-US" sz="2000" dirty="0">
                <a:solidFill>
                  <a:srgbClr val="FFFFFF"/>
                </a:solidFill>
                <a:effectLst/>
              </a:rPr>
              <a:t> </a:t>
            </a:r>
            <a:r>
              <a:rPr lang="en-US" sz="2000" dirty="0" err="1">
                <a:solidFill>
                  <a:srgbClr val="FFFFFF"/>
                </a:solidFill>
                <a:effectLst/>
              </a:rPr>
              <a:t>arrivano</a:t>
            </a:r>
            <a:r>
              <a:rPr lang="en-US" sz="2000" dirty="0">
                <a:solidFill>
                  <a:srgbClr val="FFFFFF"/>
                </a:solidFill>
                <a:effectLst/>
              </a:rPr>
              <a:t> al </a:t>
            </a:r>
            <a:r>
              <a:rPr lang="en-US" sz="2000" dirty="0" err="1">
                <a:solidFill>
                  <a:srgbClr val="FFFFFF"/>
                </a:solidFill>
                <a:effectLst/>
              </a:rPr>
              <a:t>cervello</a:t>
            </a:r>
            <a:r>
              <a:rPr lang="en-US" sz="2000" dirty="0">
                <a:solidFill>
                  <a:srgbClr val="FFFFFF"/>
                </a:solidFill>
                <a:effectLst/>
              </a:rPr>
              <a:t> </a:t>
            </a:r>
            <a:r>
              <a:rPr lang="en-US" sz="2000" dirty="0" err="1">
                <a:solidFill>
                  <a:srgbClr val="FFFFFF"/>
                </a:solidFill>
                <a:effectLst/>
              </a:rPr>
              <a:t>passano</a:t>
            </a:r>
            <a:r>
              <a:rPr lang="en-US" sz="2000" dirty="0">
                <a:solidFill>
                  <a:srgbClr val="FFFFFF"/>
                </a:solidFill>
                <a:effectLst/>
              </a:rPr>
              <a:t> </a:t>
            </a:r>
            <a:r>
              <a:rPr lang="en-US" sz="2000" dirty="0" err="1">
                <a:solidFill>
                  <a:srgbClr val="FFFFFF"/>
                </a:solidFill>
                <a:effectLst/>
              </a:rPr>
              <a:t>attraverso</a:t>
            </a:r>
            <a:r>
              <a:rPr lang="en-US" sz="2000" dirty="0">
                <a:solidFill>
                  <a:srgbClr val="FFFFFF"/>
                </a:solidFill>
                <a:effectLst/>
              </a:rPr>
              <a:t> il </a:t>
            </a:r>
            <a:r>
              <a:rPr lang="en-US" sz="2000" dirty="0" err="1">
                <a:solidFill>
                  <a:srgbClr val="FFFFFF"/>
                </a:solidFill>
                <a:effectLst/>
              </a:rPr>
              <a:t>sistema</a:t>
            </a:r>
            <a:r>
              <a:rPr lang="en-US" sz="2000" dirty="0">
                <a:solidFill>
                  <a:srgbClr val="FFFFFF"/>
                </a:solidFill>
                <a:effectLst/>
              </a:rPr>
              <a:t> </a:t>
            </a:r>
            <a:r>
              <a:rPr lang="en-US" sz="2000" dirty="0" err="1">
                <a:solidFill>
                  <a:srgbClr val="FFFFFF"/>
                </a:solidFill>
                <a:effectLst/>
              </a:rPr>
              <a:t>visivo</a:t>
            </a:r>
            <a:r>
              <a:rPr lang="en-US" sz="2000" dirty="0">
                <a:solidFill>
                  <a:srgbClr val="FFFFFF"/>
                </a:solidFill>
                <a:effectLst/>
              </a:rPr>
              <a:t>». </a:t>
            </a:r>
            <a:endParaRPr lang="en-US" sz="2000" dirty="0">
              <a:solidFill>
                <a:srgbClr val="FFFFFF"/>
              </a:solidFill>
            </a:endParaRPr>
          </a:p>
        </p:txBody>
      </p:sp>
      <p:cxnSp>
        <p:nvCxnSpPr>
          <p:cNvPr id="13" name="Straight Connector 12">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4" name="CasellaDiTesto 3">
            <a:extLst>
              <a:ext uri="{FF2B5EF4-FFF2-40B4-BE49-F238E27FC236}">
                <a16:creationId xmlns:a16="http://schemas.microsoft.com/office/drawing/2014/main" id="{69F763C3-C2A7-48A9-62F4-FD740F4B971D}"/>
              </a:ext>
            </a:extLst>
          </p:cNvPr>
          <p:cNvSpPr txBox="1"/>
          <p:nvPr/>
        </p:nvSpPr>
        <p:spPr>
          <a:xfrm>
            <a:off x="6023187" y="826324"/>
            <a:ext cx="3576320" cy="369332"/>
          </a:xfrm>
          <a:prstGeom prst="rect">
            <a:avLst/>
          </a:prstGeom>
          <a:noFill/>
        </p:spPr>
        <p:txBody>
          <a:bodyPr wrap="square">
            <a:spAutoFit/>
          </a:bodyPr>
          <a:lstStyle/>
          <a:p>
            <a:pPr algn="ctr"/>
            <a:r>
              <a:rPr lang="it-IT" sz="1800" b="1" dirty="0">
                <a:solidFill>
                  <a:srgbClr val="00B0F0"/>
                </a:solidFill>
                <a:latin typeface="Trebuchet MS" panose="020B0703020202090204" pitchFamily="34" charset="0"/>
              </a:rPr>
              <a:t>LOGHI E SIMBOLI</a:t>
            </a:r>
            <a:endParaRPr lang="it-IT" dirty="0">
              <a:solidFill>
                <a:srgbClr val="00B0F0"/>
              </a:solidFill>
            </a:endParaRPr>
          </a:p>
        </p:txBody>
      </p:sp>
    </p:spTree>
    <p:extLst>
      <p:ext uri="{BB962C8B-B14F-4D97-AF65-F5344CB8AC3E}">
        <p14:creationId xmlns:p14="http://schemas.microsoft.com/office/powerpoint/2010/main" val="275351740"/>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endParaRPr>
          </a:p>
        </p:txBody>
      </p:sp>
      <p:sp>
        <p:nvSpPr>
          <p:cNvPr id="11" name="Rectangle 10">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2D075452-9EEA-3651-5582-387CDF6CE501}"/>
              </a:ext>
            </a:extLst>
          </p:cNvPr>
          <p:cNvSpPr txBox="1"/>
          <p:nvPr/>
        </p:nvSpPr>
        <p:spPr>
          <a:xfrm>
            <a:off x="4219802" y="965864"/>
            <a:ext cx="7006998" cy="3450370"/>
          </a:xfrm>
          <a:prstGeom prst="rect">
            <a:avLst/>
          </a:prstGeom>
        </p:spPr>
        <p:txBody>
          <a:bodyPr vert="horz" lIns="45720" tIns="45720" rIns="45720" bIns="45720" rtlCol="0" anchor="b">
            <a:normAutofit/>
          </a:bodyPr>
          <a:lstStyle/>
          <a:p>
            <a:pPr defTabSz="914400">
              <a:lnSpc>
                <a:spcPct val="90000"/>
              </a:lnSpc>
              <a:spcAft>
                <a:spcPts val="600"/>
              </a:spcAft>
              <a:buClr>
                <a:schemeClr val="accent1"/>
              </a:buClr>
            </a:pPr>
            <a:r>
              <a:rPr lang="en-US" sz="2000">
                <a:solidFill>
                  <a:srgbClr val="FFFFFF"/>
                </a:solidFill>
                <a:effectLst/>
              </a:rPr>
              <a:t>Quando uno </a:t>
            </a:r>
            <a:r>
              <a:rPr lang="en-US" sz="2000" b="1">
                <a:solidFill>
                  <a:srgbClr val="FFFFFF"/>
                </a:solidFill>
                <a:effectLst/>
              </a:rPr>
              <a:t>stimolo visivo </a:t>
            </a:r>
            <a:r>
              <a:rPr lang="en-US" sz="2000">
                <a:solidFill>
                  <a:srgbClr val="FFFFFF"/>
                </a:solidFill>
                <a:effectLst/>
              </a:rPr>
              <a:t>è in grado, a prima vista, di richiamare univocamente una certa marca, significa che ha saputo imprimersi con forza nella mente degli individui generando un'associazione di primaria importanza, come nel caso del colore lilla scelto da Milka e divenuto un fortissimo richiamo visivo attribuibile in modo unico a questa marca di cioccolato.</a:t>
            </a:r>
          </a:p>
          <a:p>
            <a:pPr defTabSz="914400">
              <a:lnSpc>
                <a:spcPct val="90000"/>
              </a:lnSpc>
              <a:spcAft>
                <a:spcPts val="600"/>
              </a:spcAft>
              <a:buClr>
                <a:schemeClr val="accent1"/>
              </a:buClr>
            </a:pPr>
            <a:endParaRPr lang="en-US" sz="2000">
              <a:solidFill>
                <a:srgbClr val="FFFFFF"/>
              </a:solidFill>
            </a:endParaRPr>
          </a:p>
        </p:txBody>
      </p:sp>
      <p:cxnSp>
        <p:nvCxnSpPr>
          <p:cNvPr id="13" name="Straight Connector 12">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1549854"/>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B821C225-5C4D-4168-90AF-3D263D72CB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9" name="Rectangle 8">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CasellaDiTesto 1">
            <a:extLst>
              <a:ext uri="{FF2B5EF4-FFF2-40B4-BE49-F238E27FC236}">
                <a16:creationId xmlns:a16="http://schemas.microsoft.com/office/drawing/2014/main" id="{748CD12D-0B9D-CD67-08B0-5780138EDE2C}"/>
              </a:ext>
            </a:extLst>
          </p:cNvPr>
          <p:cNvSpPr txBox="1"/>
          <p:nvPr/>
        </p:nvSpPr>
        <p:spPr>
          <a:xfrm>
            <a:off x="5172279" y="1135898"/>
            <a:ext cx="6257721" cy="1666239"/>
          </a:xfrm>
          <a:prstGeom prst="rect">
            <a:avLst/>
          </a:prstGeom>
        </p:spPr>
        <p:txBody>
          <a:bodyPr vert="horz" lIns="45720" tIns="45720" rIns="45720" bIns="45720" rtlCol="0" anchor="ctr">
            <a:normAutofit lnSpcReduction="10000"/>
          </a:bodyPr>
          <a:lstStyle/>
          <a:p>
            <a:pPr defTabSz="914400">
              <a:lnSpc>
                <a:spcPct val="90000"/>
              </a:lnSpc>
              <a:spcAft>
                <a:spcPts val="600"/>
              </a:spcAft>
              <a:buClr>
                <a:schemeClr val="accent1"/>
              </a:buClr>
            </a:pPr>
            <a:r>
              <a:rPr lang="en-US" sz="2300" dirty="0">
                <a:solidFill>
                  <a:srgbClr val="002060"/>
                </a:solidFill>
                <a:effectLst/>
              </a:rPr>
              <a:t>I </a:t>
            </a:r>
            <a:r>
              <a:rPr lang="en-US" sz="2700" b="1" dirty="0" err="1">
                <a:solidFill>
                  <a:schemeClr val="accent2"/>
                </a:solidFill>
                <a:effectLst>
                  <a:outerShdw blurRad="38100" dist="38100" dir="2700000" algn="tl">
                    <a:srgbClr val="000000">
                      <a:alpha val="43137"/>
                    </a:srgbClr>
                  </a:outerShdw>
                </a:effectLst>
              </a:rPr>
              <a:t>loghi</a:t>
            </a:r>
            <a:r>
              <a:rPr lang="en-US" sz="2300" dirty="0">
                <a:solidFill>
                  <a:srgbClr val="002060"/>
                </a:solidFill>
                <a:effectLst/>
              </a:rPr>
              <a:t> </a:t>
            </a:r>
            <a:r>
              <a:rPr lang="en-US" sz="2300" dirty="0" err="1">
                <a:solidFill>
                  <a:srgbClr val="002060"/>
                </a:solidFill>
                <a:effectLst/>
              </a:rPr>
              <a:t>sono</a:t>
            </a:r>
            <a:r>
              <a:rPr lang="en-US" sz="2300" dirty="0">
                <a:solidFill>
                  <a:srgbClr val="002060"/>
                </a:solidFill>
                <a:effectLst/>
              </a:rPr>
              <a:t> la prima forma di </a:t>
            </a:r>
            <a:r>
              <a:rPr lang="en-US" sz="2300" dirty="0" err="1">
                <a:solidFill>
                  <a:srgbClr val="002060"/>
                </a:solidFill>
                <a:effectLst/>
              </a:rPr>
              <a:t>comunicazione</a:t>
            </a:r>
            <a:r>
              <a:rPr lang="en-US" sz="2300" dirty="0">
                <a:solidFill>
                  <a:srgbClr val="002060"/>
                </a:solidFill>
                <a:effectLst/>
              </a:rPr>
              <a:t> </a:t>
            </a:r>
            <a:r>
              <a:rPr lang="en-US" sz="2300" dirty="0" err="1">
                <a:solidFill>
                  <a:srgbClr val="002060"/>
                </a:solidFill>
                <a:effectLst/>
              </a:rPr>
              <a:t>della</a:t>
            </a:r>
            <a:r>
              <a:rPr lang="en-US" sz="2300" dirty="0">
                <a:solidFill>
                  <a:srgbClr val="002060"/>
                </a:solidFill>
                <a:effectLst/>
              </a:rPr>
              <a:t> </a:t>
            </a:r>
            <a:r>
              <a:rPr lang="en-US" sz="2300" dirty="0" err="1">
                <a:solidFill>
                  <a:srgbClr val="002060"/>
                </a:solidFill>
                <a:effectLst/>
              </a:rPr>
              <a:t>marca</a:t>
            </a:r>
            <a:r>
              <a:rPr lang="en-US" sz="2300" dirty="0">
                <a:solidFill>
                  <a:srgbClr val="002060"/>
                </a:solidFill>
                <a:effectLst/>
              </a:rPr>
              <a:t> e ne </a:t>
            </a:r>
            <a:r>
              <a:rPr lang="en-US" sz="2300" dirty="0" err="1">
                <a:solidFill>
                  <a:srgbClr val="002060"/>
                </a:solidFill>
                <a:effectLst/>
              </a:rPr>
              <a:t>consentono</a:t>
            </a:r>
            <a:r>
              <a:rPr lang="en-US" sz="2300" dirty="0">
                <a:solidFill>
                  <a:srgbClr val="002060"/>
                </a:solidFill>
                <a:effectLst/>
              </a:rPr>
              <a:t> </a:t>
            </a:r>
            <a:r>
              <a:rPr lang="en-US" sz="2300" dirty="0" err="1">
                <a:solidFill>
                  <a:srgbClr val="002060"/>
                </a:solidFill>
                <a:effectLst/>
              </a:rPr>
              <a:t>una</a:t>
            </a:r>
            <a:r>
              <a:rPr lang="en-US" sz="2300" dirty="0">
                <a:solidFill>
                  <a:srgbClr val="002060"/>
                </a:solidFill>
                <a:effectLst/>
              </a:rPr>
              <a:t> </a:t>
            </a:r>
            <a:r>
              <a:rPr lang="en-US" sz="2300" dirty="0" err="1">
                <a:solidFill>
                  <a:srgbClr val="002060"/>
                </a:solidFill>
                <a:effectLst/>
              </a:rPr>
              <a:t>rapida</a:t>
            </a:r>
            <a:r>
              <a:rPr lang="en-US" sz="2300" dirty="0">
                <a:solidFill>
                  <a:srgbClr val="002060"/>
                </a:solidFill>
                <a:effectLst/>
              </a:rPr>
              <a:t> </a:t>
            </a:r>
            <a:r>
              <a:rPr lang="en-US" sz="2300" dirty="0" err="1">
                <a:solidFill>
                  <a:srgbClr val="002060"/>
                </a:solidFill>
                <a:effectLst/>
              </a:rPr>
              <a:t>identificazione</a:t>
            </a:r>
            <a:r>
              <a:rPr lang="en-US" sz="2300" dirty="0">
                <a:solidFill>
                  <a:srgbClr val="002060"/>
                </a:solidFill>
                <a:effectLst/>
              </a:rPr>
              <a:t>. </a:t>
            </a:r>
            <a:r>
              <a:rPr lang="en-US" sz="2300" dirty="0" err="1">
                <a:solidFill>
                  <a:srgbClr val="002060"/>
                </a:solidFill>
                <a:effectLst/>
              </a:rPr>
              <a:t>Naturalmente</a:t>
            </a:r>
            <a:r>
              <a:rPr lang="en-US" sz="2300" dirty="0">
                <a:solidFill>
                  <a:srgbClr val="002060"/>
                </a:solidFill>
                <a:effectLst/>
              </a:rPr>
              <a:t>, per tutti </a:t>
            </a:r>
            <a:r>
              <a:rPr lang="en-US" sz="2300" dirty="0" err="1">
                <a:solidFill>
                  <a:srgbClr val="002060"/>
                </a:solidFill>
                <a:effectLst/>
              </a:rPr>
              <a:t>i</a:t>
            </a:r>
            <a:r>
              <a:rPr lang="en-US" sz="2300" dirty="0">
                <a:solidFill>
                  <a:srgbClr val="002060"/>
                </a:solidFill>
                <a:effectLst/>
              </a:rPr>
              <a:t> </a:t>
            </a:r>
            <a:r>
              <a:rPr lang="en-US" sz="2300" dirty="0" err="1">
                <a:solidFill>
                  <a:srgbClr val="002060"/>
                </a:solidFill>
                <a:effectLst/>
              </a:rPr>
              <a:t>beni</a:t>
            </a:r>
            <a:r>
              <a:rPr lang="en-US" sz="2300" dirty="0">
                <a:solidFill>
                  <a:srgbClr val="002060"/>
                </a:solidFill>
                <a:effectLst/>
              </a:rPr>
              <a:t> e </a:t>
            </a:r>
            <a:r>
              <a:rPr lang="en-US" sz="2300" dirty="0" err="1">
                <a:solidFill>
                  <a:srgbClr val="002060"/>
                </a:solidFill>
                <a:effectLst/>
              </a:rPr>
              <a:t>servizi</a:t>
            </a:r>
            <a:r>
              <a:rPr lang="en-US" sz="2300" dirty="0">
                <a:solidFill>
                  <a:srgbClr val="002060"/>
                </a:solidFill>
                <a:effectLst/>
              </a:rPr>
              <a:t> è </a:t>
            </a:r>
            <a:r>
              <a:rPr lang="en-US" sz="2300" dirty="0" err="1">
                <a:solidFill>
                  <a:srgbClr val="002060"/>
                </a:solidFill>
                <a:effectLst/>
              </a:rPr>
              <a:t>importante</a:t>
            </a:r>
            <a:r>
              <a:rPr lang="en-US" sz="2300" dirty="0">
                <a:solidFill>
                  <a:srgbClr val="002060"/>
                </a:solidFill>
                <a:effectLst/>
              </a:rPr>
              <a:t> </a:t>
            </a:r>
            <a:r>
              <a:rPr lang="en-US" sz="2300" dirty="0" err="1">
                <a:solidFill>
                  <a:srgbClr val="002060"/>
                </a:solidFill>
                <a:effectLst/>
              </a:rPr>
              <a:t>essere</a:t>
            </a:r>
            <a:r>
              <a:rPr lang="en-US" sz="2300" dirty="0">
                <a:solidFill>
                  <a:srgbClr val="002060"/>
                </a:solidFill>
                <a:effectLst/>
              </a:rPr>
              <a:t> </a:t>
            </a:r>
            <a:r>
              <a:rPr lang="en-US" sz="2300" dirty="0" err="1">
                <a:solidFill>
                  <a:srgbClr val="002060"/>
                </a:solidFill>
                <a:effectLst/>
              </a:rPr>
              <a:t>immediatamente</a:t>
            </a:r>
            <a:r>
              <a:rPr lang="en-US" sz="2300" dirty="0">
                <a:solidFill>
                  <a:srgbClr val="002060"/>
                </a:solidFill>
                <a:effectLst/>
              </a:rPr>
              <a:t> </a:t>
            </a:r>
            <a:r>
              <a:rPr lang="en-US" sz="2300" dirty="0" err="1">
                <a:solidFill>
                  <a:srgbClr val="002060"/>
                </a:solidFill>
                <a:effectLst/>
              </a:rPr>
              <a:t>riconoscibili</a:t>
            </a:r>
            <a:r>
              <a:rPr lang="en-US" sz="2300" dirty="0">
                <a:solidFill>
                  <a:srgbClr val="002060"/>
                </a:solidFill>
                <a:effectLst/>
              </a:rPr>
              <a:t>, ma per </a:t>
            </a:r>
            <a:r>
              <a:rPr lang="en-US" sz="2300" dirty="0" err="1">
                <a:solidFill>
                  <a:srgbClr val="002060"/>
                </a:solidFill>
                <a:effectLst/>
              </a:rPr>
              <a:t>alcuni</a:t>
            </a:r>
            <a:r>
              <a:rPr lang="en-US" sz="2300" dirty="0">
                <a:solidFill>
                  <a:srgbClr val="002060"/>
                </a:solidFill>
                <a:effectLst/>
              </a:rPr>
              <a:t> lo è </a:t>
            </a:r>
            <a:r>
              <a:rPr lang="en-US" sz="2300" dirty="0" err="1">
                <a:solidFill>
                  <a:srgbClr val="002060"/>
                </a:solidFill>
                <a:effectLst/>
              </a:rPr>
              <a:t>maggiormente</a:t>
            </a:r>
            <a:r>
              <a:rPr lang="en-US" sz="2300" dirty="0">
                <a:solidFill>
                  <a:srgbClr val="002060"/>
                </a:solidFill>
                <a:effectLst/>
              </a:rPr>
              <a:t>.</a:t>
            </a:r>
          </a:p>
          <a:p>
            <a:pPr defTabSz="914400">
              <a:lnSpc>
                <a:spcPct val="90000"/>
              </a:lnSpc>
              <a:spcAft>
                <a:spcPts val="600"/>
              </a:spcAft>
              <a:buClr>
                <a:schemeClr val="accent1"/>
              </a:buClr>
            </a:pPr>
            <a:endParaRPr lang="en-US" dirty="0"/>
          </a:p>
        </p:txBody>
      </p:sp>
      <p:sp>
        <p:nvSpPr>
          <p:cNvPr id="5" name="CasellaDiTesto 4">
            <a:extLst>
              <a:ext uri="{FF2B5EF4-FFF2-40B4-BE49-F238E27FC236}">
                <a16:creationId xmlns:a16="http://schemas.microsoft.com/office/drawing/2014/main" id="{E9F0FA85-BC81-EA21-0407-7BC9DAFEB07E}"/>
              </a:ext>
            </a:extLst>
          </p:cNvPr>
          <p:cNvSpPr txBox="1"/>
          <p:nvPr/>
        </p:nvSpPr>
        <p:spPr>
          <a:xfrm>
            <a:off x="5386799" y="3709925"/>
            <a:ext cx="6096000" cy="1366528"/>
          </a:xfrm>
          <a:prstGeom prst="rect">
            <a:avLst/>
          </a:prstGeom>
          <a:noFill/>
        </p:spPr>
        <p:txBody>
          <a:bodyPr wrap="square">
            <a:spAutoFit/>
          </a:bodyPr>
          <a:lstStyle/>
          <a:p>
            <a:pPr algn="ctr" defTabSz="914400">
              <a:lnSpc>
                <a:spcPct val="90000"/>
              </a:lnSpc>
              <a:spcAft>
                <a:spcPts val="600"/>
              </a:spcAft>
              <a:buClr>
                <a:schemeClr val="accent1"/>
              </a:buClr>
            </a:pPr>
            <a:r>
              <a:rPr lang="en-US" sz="2300" dirty="0">
                <a:solidFill>
                  <a:schemeClr val="accent2"/>
                </a:solidFill>
              </a:rPr>
              <a:t>La </a:t>
            </a:r>
            <a:r>
              <a:rPr lang="en-US" sz="2300" dirty="0" err="1">
                <a:solidFill>
                  <a:schemeClr val="accent2"/>
                </a:solidFill>
              </a:rPr>
              <a:t>leggibilità</a:t>
            </a:r>
            <a:r>
              <a:rPr lang="en-US" sz="2300" dirty="0">
                <a:solidFill>
                  <a:schemeClr val="accent2"/>
                </a:solidFill>
              </a:rPr>
              <a:t> è il </a:t>
            </a:r>
            <a:r>
              <a:rPr lang="en-US" sz="2300" dirty="0" err="1">
                <a:solidFill>
                  <a:schemeClr val="accent2"/>
                </a:solidFill>
              </a:rPr>
              <a:t>principale</a:t>
            </a:r>
            <a:r>
              <a:rPr lang="en-US" sz="2300" dirty="0">
                <a:solidFill>
                  <a:schemeClr val="accent2"/>
                </a:solidFill>
              </a:rPr>
              <a:t> </a:t>
            </a:r>
            <a:r>
              <a:rPr lang="en-US" sz="2300" dirty="0" err="1">
                <a:solidFill>
                  <a:schemeClr val="accent2"/>
                </a:solidFill>
              </a:rPr>
              <a:t>requisito</a:t>
            </a:r>
            <a:r>
              <a:rPr lang="en-US" sz="2300" dirty="0">
                <a:solidFill>
                  <a:schemeClr val="accent2"/>
                </a:solidFill>
              </a:rPr>
              <a:t> di un </a:t>
            </a:r>
            <a:r>
              <a:rPr lang="en-US" sz="2300" dirty="0" err="1">
                <a:solidFill>
                  <a:schemeClr val="accent2"/>
                </a:solidFill>
              </a:rPr>
              <a:t>buon</a:t>
            </a:r>
            <a:r>
              <a:rPr lang="en-US" sz="2300" dirty="0">
                <a:solidFill>
                  <a:schemeClr val="accent2"/>
                </a:solidFill>
              </a:rPr>
              <a:t> lettering, ma non </a:t>
            </a:r>
            <a:r>
              <a:rPr lang="en-US" sz="2300" dirty="0" err="1">
                <a:solidFill>
                  <a:schemeClr val="accent2"/>
                </a:solidFill>
              </a:rPr>
              <a:t>deve</a:t>
            </a:r>
            <a:r>
              <a:rPr lang="en-US" sz="2300" dirty="0">
                <a:solidFill>
                  <a:schemeClr val="accent2"/>
                </a:solidFill>
              </a:rPr>
              <a:t> </a:t>
            </a:r>
            <a:r>
              <a:rPr lang="en-US" sz="2300" dirty="0" err="1">
                <a:solidFill>
                  <a:schemeClr val="accent2"/>
                </a:solidFill>
              </a:rPr>
              <a:t>essere</a:t>
            </a:r>
            <a:r>
              <a:rPr lang="en-US" sz="2300" dirty="0">
                <a:solidFill>
                  <a:schemeClr val="accent2"/>
                </a:solidFill>
              </a:rPr>
              <a:t> </a:t>
            </a:r>
            <a:r>
              <a:rPr lang="en-US" sz="2300" dirty="0" err="1">
                <a:solidFill>
                  <a:schemeClr val="accent2"/>
                </a:solidFill>
              </a:rPr>
              <a:t>trascurata</a:t>
            </a:r>
            <a:r>
              <a:rPr lang="en-US" sz="2300" dirty="0">
                <a:solidFill>
                  <a:schemeClr val="accent2"/>
                </a:solidFill>
              </a:rPr>
              <a:t> la </a:t>
            </a:r>
            <a:r>
              <a:rPr lang="en-US" sz="2300" dirty="0" err="1">
                <a:solidFill>
                  <a:schemeClr val="accent2"/>
                </a:solidFill>
              </a:rPr>
              <a:t>sua</a:t>
            </a:r>
            <a:r>
              <a:rPr lang="en-US" sz="2300" dirty="0">
                <a:solidFill>
                  <a:schemeClr val="accent2"/>
                </a:solidFill>
              </a:rPr>
              <a:t> </a:t>
            </a:r>
            <a:r>
              <a:rPr lang="en-US" sz="2300" dirty="0" err="1">
                <a:solidFill>
                  <a:schemeClr val="accent2"/>
                </a:solidFill>
              </a:rPr>
              <a:t>capacità</a:t>
            </a:r>
            <a:r>
              <a:rPr lang="en-US" sz="2300" dirty="0">
                <a:solidFill>
                  <a:schemeClr val="accent2"/>
                </a:solidFill>
              </a:rPr>
              <a:t> di </a:t>
            </a:r>
            <a:r>
              <a:rPr lang="en-US" sz="2300" dirty="0" err="1">
                <a:solidFill>
                  <a:schemeClr val="accent2"/>
                </a:solidFill>
              </a:rPr>
              <a:t>esprimere</a:t>
            </a:r>
            <a:r>
              <a:rPr lang="en-US" sz="2300" dirty="0">
                <a:solidFill>
                  <a:schemeClr val="accent2"/>
                </a:solidFill>
              </a:rPr>
              <a:t> il carattere </a:t>
            </a:r>
            <a:r>
              <a:rPr lang="en-US" sz="2300" dirty="0" err="1">
                <a:solidFill>
                  <a:schemeClr val="accent2"/>
                </a:solidFill>
              </a:rPr>
              <a:t>della</a:t>
            </a:r>
            <a:r>
              <a:rPr lang="en-US" sz="2300" dirty="0">
                <a:solidFill>
                  <a:schemeClr val="accent2"/>
                </a:solidFill>
              </a:rPr>
              <a:t> </a:t>
            </a:r>
            <a:r>
              <a:rPr lang="en-US" sz="2300" dirty="0" err="1">
                <a:solidFill>
                  <a:schemeClr val="accent2"/>
                </a:solidFill>
              </a:rPr>
              <a:t>marca</a:t>
            </a:r>
            <a:r>
              <a:rPr lang="en-US" sz="2300" dirty="0">
                <a:solidFill>
                  <a:schemeClr val="accent2"/>
                </a:solidFill>
              </a:rPr>
              <a:t> e </a:t>
            </a:r>
            <a:r>
              <a:rPr lang="en-US" sz="2300" dirty="0" err="1">
                <a:solidFill>
                  <a:schemeClr val="accent2"/>
                </a:solidFill>
              </a:rPr>
              <a:t>alcune</a:t>
            </a:r>
            <a:r>
              <a:rPr lang="en-US" sz="2300" dirty="0">
                <a:solidFill>
                  <a:schemeClr val="accent2"/>
                </a:solidFill>
              </a:rPr>
              <a:t> sue </a:t>
            </a:r>
            <a:r>
              <a:rPr lang="en-US" sz="2300" dirty="0" err="1">
                <a:solidFill>
                  <a:schemeClr val="accent2"/>
                </a:solidFill>
              </a:rPr>
              <a:t>peculiarità</a:t>
            </a:r>
            <a:r>
              <a:rPr lang="en-US" sz="2300" dirty="0">
                <a:solidFill>
                  <a:schemeClr val="accent2"/>
                </a:solidFill>
              </a:rPr>
              <a:t>.</a:t>
            </a:r>
          </a:p>
        </p:txBody>
      </p:sp>
    </p:spTree>
    <p:extLst>
      <p:ext uri="{BB962C8B-B14F-4D97-AF65-F5344CB8AC3E}">
        <p14:creationId xmlns:p14="http://schemas.microsoft.com/office/powerpoint/2010/main" val="15293134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endParaRPr>
          </a:p>
        </p:txBody>
      </p:sp>
      <p:sp>
        <p:nvSpPr>
          <p:cNvPr id="11" name="Rectangle 10">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CE6CF157-D007-075A-7579-84053A158737}"/>
              </a:ext>
            </a:extLst>
          </p:cNvPr>
          <p:cNvSpPr txBox="1"/>
          <p:nvPr/>
        </p:nvSpPr>
        <p:spPr>
          <a:xfrm>
            <a:off x="4219802" y="965864"/>
            <a:ext cx="7006998" cy="3450370"/>
          </a:xfrm>
          <a:prstGeom prst="rect">
            <a:avLst/>
          </a:prstGeom>
        </p:spPr>
        <p:txBody>
          <a:bodyPr vert="horz" lIns="45720" tIns="45720" rIns="45720" bIns="45720" rtlCol="0" anchor="b">
            <a:normAutofit/>
          </a:bodyPr>
          <a:lstStyle/>
          <a:p>
            <a:pPr defTabSz="914400">
              <a:lnSpc>
                <a:spcPct val="90000"/>
              </a:lnSpc>
              <a:spcAft>
                <a:spcPts val="600"/>
              </a:spcAft>
              <a:buClr>
                <a:schemeClr val="accent1"/>
              </a:buClr>
            </a:pPr>
            <a:r>
              <a:rPr lang="en-US" sz="2000" dirty="0">
                <a:solidFill>
                  <a:srgbClr val="FFFFFF"/>
                </a:solidFill>
                <a:effectLst/>
              </a:rPr>
              <a:t>La </a:t>
            </a:r>
            <a:r>
              <a:rPr lang="en-US" sz="2000" b="1" dirty="0" err="1">
                <a:solidFill>
                  <a:srgbClr val="FFFFFF"/>
                </a:solidFill>
                <a:effectLst/>
              </a:rPr>
              <a:t>realizzazione</a:t>
            </a:r>
            <a:r>
              <a:rPr lang="en-US" sz="2000" b="1" dirty="0">
                <a:solidFill>
                  <a:srgbClr val="FFFFFF"/>
                </a:solidFill>
                <a:effectLst/>
              </a:rPr>
              <a:t> del logo </a:t>
            </a:r>
            <a:r>
              <a:rPr lang="en-US" sz="2000" dirty="0" err="1">
                <a:solidFill>
                  <a:srgbClr val="FFFFFF"/>
                </a:solidFill>
                <a:effectLst/>
              </a:rPr>
              <a:t>implica</a:t>
            </a:r>
            <a:r>
              <a:rPr lang="en-US" sz="2000" dirty="0">
                <a:solidFill>
                  <a:srgbClr val="FFFFFF"/>
                </a:solidFill>
                <a:effectLst/>
              </a:rPr>
              <a:t> </a:t>
            </a:r>
            <a:r>
              <a:rPr lang="en-US" sz="2000" dirty="0" err="1">
                <a:solidFill>
                  <a:srgbClr val="FFFFFF"/>
                </a:solidFill>
                <a:effectLst/>
              </a:rPr>
              <a:t>anche</a:t>
            </a:r>
            <a:r>
              <a:rPr lang="en-US" sz="2000" dirty="0">
                <a:solidFill>
                  <a:srgbClr val="FFFFFF"/>
                </a:solidFill>
                <a:effectLst/>
              </a:rPr>
              <a:t> la </a:t>
            </a:r>
            <a:r>
              <a:rPr lang="en-US" sz="2000" dirty="0" err="1">
                <a:solidFill>
                  <a:srgbClr val="FFFFFF"/>
                </a:solidFill>
                <a:effectLst/>
              </a:rPr>
              <a:t>selezione</a:t>
            </a:r>
            <a:r>
              <a:rPr lang="en-US" sz="2000" dirty="0">
                <a:solidFill>
                  <a:srgbClr val="FFFFFF"/>
                </a:solidFill>
                <a:effectLst/>
              </a:rPr>
              <a:t> </a:t>
            </a:r>
            <a:r>
              <a:rPr lang="en-US" sz="2000" dirty="0" err="1">
                <a:solidFill>
                  <a:srgbClr val="FFFFFF"/>
                </a:solidFill>
                <a:effectLst/>
              </a:rPr>
              <a:t>dei</a:t>
            </a:r>
            <a:r>
              <a:rPr lang="en-US" sz="2000" dirty="0">
                <a:solidFill>
                  <a:srgbClr val="FFFFFF"/>
                </a:solidFill>
                <a:effectLst/>
              </a:rPr>
              <a:t> </a:t>
            </a:r>
            <a:r>
              <a:rPr lang="en-US" sz="2400" dirty="0" err="1">
                <a:solidFill>
                  <a:schemeClr val="accent2"/>
                </a:solidFill>
                <a:effectLst>
                  <a:outerShdw blurRad="38100" dist="38100" dir="2700000" algn="tl">
                    <a:srgbClr val="000000">
                      <a:alpha val="43137"/>
                    </a:srgbClr>
                  </a:outerShdw>
                </a:effectLst>
              </a:rPr>
              <a:t>colori</a:t>
            </a:r>
            <a:r>
              <a:rPr lang="en-US" sz="2000" dirty="0">
                <a:solidFill>
                  <a:srgbClr val="FFFFFF"/>
                </a:solidFill>
                <a:effectLst/>
              </a:rPr>
              <a:t> con </a:t>
            </a:r>
            <a:r>
              <a:rPr lang="en-US" sz="2000" dirty="0" err="1">
                <a:solidFill>
                  <a:srgbClr val="FFFFFF"/>
                </a:solidFill>
                <a:effectLst/>
              </a:rPr>
              <a:t>i</a:t>
            </a:r>
            <a:r>
              <a:rPr lang="en-US" sz="2000" dirty="0">
                <a:solidFill>
                  <a:srgbClr val="FFFFFF"/>
                </a:solidFill>
                <a:effectLst/>
              </a:rPr>
              <a:t> </a:t>
            </a:r>
            <a:r>
              <a:rPr lang="en-US" sz="2000" dirty="0" err="1">
                <a:solidFill>
                  <a:srgbClr val="FFFFFF"/>
                </a:solidFill>
                <a:effectLst/>
              </a:rPr>
              <a:t>quali</a:t>
            </a:r>
            <a:r>
              <a:rPr lang="en-US" sz="2000" dirty="0">
                <a:solidFill>
                  <a:srgbClr val="FFFFFF"/>
                </a:solidFill>
                <a:effectLst/>
              </a:rPr>
              <a:t> </a:t>
            </a:r>
            <a:r>
              <a:rPr lang="en-US" sz="2000" dirty="0" err="1">
                <a:solidFill>
                  <a:srgbClr val="FFFFFF"/>
                </a:solidFill>
                <a:effectLst/>
              </a:rPr>
              <a:t>raffigurarne</a:t>
            </a:r>
            <a:r>
              <a:rPr lang="en-US" sz="2000" dirty="0">
                <a:solidFill>
                  <a:srgbClr val="FFFFFF"/>
                </a:solidFill>
                <a:effectLst/>
              </a:rPr>
              <a:t> </a:t>
            </a:r>
            <a:r>
              <a:rPr lang="en-US" sz="2000" dirty="0" err="1">
                <a:solidFill>
                  <a:srgbClr val="FFFFFF"/>
                </a:solidFill>
                <a:effectLst/>
              </a:rPr>
              <a:t>gli</a:t>
            </a:r>
            <a:r>
              <a:rPr lang="en-US" sz="2000" dirty="0">
                <a:solidFill>
                  <a:srgbClr val="FFFFFF"/>
                </a:solidFill>
                <a:effectLst/>
              </a:rPr>
              <a:t> </a:t>
            </a:r>
            <a:r>
              <a:rPr lang="en-US" sz="2000" dirty="0" err="1">
                <a:solidFill>
                  <a:srgbClr val="FFFFFF"/>
                </a:solidFill>
                <a:effectLst/>
              </a:rPr>
              <a:t>elementi</a:t>
            </a:r>
            <a:r>
              <a:rPr lang="en-US" sz="2000" dirty="0">
                <a:solidFill>
                  <a:srgbClr val="FFFFFF"/>
                </a:solidFill>
                <a:effectLst/>
              </a:rPr>
              <a:t> </a:t>
            </a:r>
            <a:r>
              <a:rPr lang="en-US" sz="2000" dirty="0" err="1">
                <a:solidFill>
                  <a:srgbClr val="FFFFFF"/>
                </a:solidFill>
                <a:effectLst/>
              </a:rPr>
              <a:t>costitutivi</a:t>
            </a:r>
            <a:r>
              <a:rPr lang="en-US" sz="2000" dirty="0">
                <a:solidFill>
                  <a:srgbClr val="FFFFFF"/>
                </a:solidFill>
                <a:effectLst/>
              </a:rPr>
              <a:t>. Si </a:t>
            </a:r>
            <a:r>
              <a:rPr lang="en-US" sz="2000" dirty="0" err="1">
                <a:solidFill>
                  <a:srgbClr val="FFFFFF"/>
                </a:solidFill>
                <a:effectLst/>
              </a:rPr>
              <a:t>tratta</a:t>
            </a:r>
            <a:r>
              <a:rPr lang="en-US" sz="2000" dirty="0">
                <a:solidFill>
                  <a:srgbClr val="FFFFFF"/>
                </a:solidFill>
                <a:effectLst/>
              </a:rPr>
              <a:t> di un </a:t>
            </a:r>
            <a:r>
              <a:rPr lang="en-US" sz="2000" dirty="0" err="1">
                <a:solidFill>
                  <a:srgbClr val="FFFFFF"/>
                </a:solidFill>
                <a:effectLst/>
              </a:rPr>
              <a:t>aspetto</a:t>
            </a:r>
            <a:r>
              <a:rPr lang="en-US" sz="2000" dirty="0">
                <a:solidFill>
                  <a:srgbClr val="FFFFFF"/>
                </a:solidFill>
                <a:effectLst/>
              </a:rPr>
              <a:t> </a:t>
            </a:r>
            <a:r>
              <a:rPr lang="en-US" sz="2000" dirty="0" err="1">
                <a:solidFill>
                  <a:srgbClr val="FFFFFF"/>
                </a:solidFill>
                <a:effectLst/>
              </a:rPr>
              <a:t>importante</a:t>
            </a:r>
            <a:r>
              <a:rPr lang="en-US" sz="2000" dirty="0">
                <a:solidFill>
                  <a:srgbClr val="FFFFFF"/>
                </a:solidFill>
                <a:effectLst/>
              </a:rPr>
              <a:t>, </a:t>
            </a:r>
            <a:r>
              <a:rPr lang="en-US" sz="2000" dirty="0" err="1">
                <a:solidFill>
                  <a:srgbClr val="FFFFFF"/>
                </a:solidFill>
                <a:effectLst/>
              </a:rPr>
              <a:t>posto</a:t>
            </a:r>
            <a:r>
              <a:rPr lang="en-US" sz="2000" dirty="0">
                <a:solidFill>
                  <a:srgbClr val="FFFFFF"/>
                </a:solidFill>
                <a:effectLst/>
              </a:rPr>
              <a:t> </a:t>
            </a:r>
            <a:r>
              <a:rPr lang="en-US" sz="2000" dirty="0" err="1">
                <a:solidFill>
                  <a:srgbClr val="FFFFFF"/>
                </a:solidFill>
                <a:effectLst/>
              </a:rPr>
              <a:t>che</a:t>
            </a:r>
            <a:r>
              <a:rPr lang="en-US" sz="2000" dirty="0">
                <a:solidFill>
                  <a:srgbClr val="FFFFFF"/>
                </a:solidFill>
                <a:effectLst/>
              </a:rPr>
              <a:t> </a:t>
            </a:r>
            <a:r>
              <a:rPr lang="en-US" sz="2000" dirty="0" err="1">
                <a:solidFill>
                  <a:srgbClr val="FFFFFF"/>
                </a:solidFill>
                <a:effectLst/>
              </a:rPr>
              <a:t>i</a:t>
            </a:r>
            <a:r>
              <a:rPr lang="en-US" sz="2000" dirty="0">
                <a:solidFill>
                  <a:srgbClr val="FFFFFF"/>
                </a:solidFill>
                <a:effectLst/>
              </a:rPr>
              <a:t> </a:t>
            </a:r>
            <a:r>
              <a:rPr lang="en-US" sz="2000" dirty="0" err="1">
                <a:solidFill>
                  <a:srgbClr val="FFFFFF"/>
                </a:solidFill>
                <a:effectLst/>
              </a:rPr>
              <a:t>colori</a:t>
            </a:r>
            <a:r>
              <a:rPr lang="en-US" sz="2000" dirty="0">
                <a:solidFill>
                  <a:srgbClr val="FFFFFF"/>
                </a:solidFill>
                <a:effectLst/>
              </a:rPr>
              <a:t> </a:t>
            </a:r>
            <a:r>
              <a:rPr lang="en-US" sz="2000" dirty="0" err="1">
                <a:solidFill>
                  <a:srgbClr val="FFFFFF"/>
                </a:solidFill>
                <a:effectLst/>
              </a:rPr>
              <a:t>sono</a:t>
            </a:r>
            <a:r>
              <a:rPr lang="en-US" sz="2000" dirty="0">
                <a:solidFill>
                  <a:srgbClr val="FFFFFF"/>
                </a:solidFill>
                <a:effectLst/>
              </a:rPr>
              <a:t> </a:t>
            </a:r>
            <a:r>
              <a:rPr lang="en-US" sz="2000" dirty="0" err="1">
                <a:solidFill>
                  <a:srgbClr val="FFFFFF"/>
                </a:solidFill>
                <a:effectLst/>
              </a:rPr>
              <a:t>identificativi</a:t>
            </a:r>
            <a:r>
              <a:rPr lang="en-US" sz="2000" dirty="0">
                <a:solidFill>
                  <a:srgbClr val="FFFFFF"/>
                </a:solidFill>
                <a:effectLst/>
              </a:rPr>
              <a:t> di </a:t>
            </a:r>
            <a:r>
              <a:rPr lang="en-US" sz="2000" dirty="0" err="1">
                <a:solidFill>
                  <a:srgbClr val="FFFFFF"/>
                </a:solidFill>
                <a:effectLst/>
              </a:rPr>
              <a:t>attributi</a:t>
            </a:r>
            <a:r>
              <a:rPr lang="en-US" sz="2000" dirty="0">
                <a:solidFill>
                  <a:srgbClr val="FFFFFF"/>
                </a:solidFill>
                <a:effectLst/>
              </a:rPr>
              <a:t>, </a:t>
            </a:r>
            <a:r>
              <a:rPr lang="en-US" sz="2000" dirty="0" err="1">
                <a:solidFill>
                  <a:srgbClr val="FFFFFF"/>
                </a:solidFill>
                <a:effectLst/>
              </a:rPr>
              <a:t>qualità</a:t>
            </a:r>
            <a:r>
              <a:rPr lang="en-US" sz="2000" dirty="0">
                <a:solidFill>
                  <a:srgbClr val="FFFFFF"/>
                </a:solidFill>
                <a:effectLst/>
              </a:rPr>
              <a:t> e </a:t>
            </a:r>
            <a:r>
              <a:rPr lang="en-US" sz="2000" dirty="0" err="1">
                <a:solidFill>
                  <a:srgbClr val="FFFFFF"/>
                </a:solidFill>
                <a:effectLst/>
              </a:rPr>
              <a:t>proprietà</a:t>
            </a:r>
            <a:r>
              <a:rPr lang="en-US" sz="2000" dirty="0">
                <a:solidFill>
                  <a:srgbClr val="FFFFFF"/>
                </a:solidFill>
                <a:effectLst/>
              </a:rPr>
              <a:t>. La </a:t>
            </a:r>
            <a:r>
              <a:rPr lang="en-US" sz="2000" b="1" dirty="0" err="1">
                <a:solidFill>
                  <a:srgbClr val="FFFFFF"/>
                </a:solidFill>
                <a:effectLst/>
              </a:rPr>
              <a:t>psicologia</a:t>
            </a:r>
            <a:r>
              <a:rPr lang="en-US" sz="2000" b="1" dirty="0">
                <a:solidFill>
                  <a:srgbClr val="FFFFFF"/>
                </a:solidFill>
                <a:effectLst/>
              </a:rPr>
              <a:t> del </a:t>
            </a:r>
            <a:r>
              <a:rPr lang="en-US" sz="2000" b="1" dirty="0" err="1">
                <a:solidFill>
                  <a:srgbClr val="FFFFFF"/>
                </a:solidFill>
                <a:effectLst/>
              </a:rPr>
              <a:t>colore</a:t>
            </a:r>
            <a:r>
              <a:rPr lang="en-US" sz="2000" b="1" dirty="0">
                <a:solidFill>
                  <a:srgbClr val="FFFFFF"/>
                </a:solidFill>
                <a:effectLst/>
              </a:rPr>
              <a:t> </a:t>
            </a:r>
            <a:r>
              <a:rPr lang="en-US" sz="2000" dirty="0" err="1">
                <a:solidFill>
                  <a:srgbClr val="FFFFFF"/>
                </a:solidFill>
                <a:effectLst/>
              </a:rPr>
              <a:t>sostiene</a:t>
            </a:r>
            <a:r>
              <a:rPr lang="en-US" sz="2000" dirty="0">
                <a:solidFill>
                  <a:srgbClr val="FFFFFF"/>
                </a:solidFill>
                <a:effectLst/>
              </a:rPr>
              <a:t> </a:t>
            </a:r>
            <a:r>
              <a:rPr lang="en-US" sz="2000" dirty="0" err="1">
                <a:solidFill>
                  <a:srgbClr val="FFFFFF"/>
                </a:solidFill>
                <a:effectLst/>
              </a:rPr>
              <a:t>che</a:t>
            </a:r>
            <a:r>
              <a:rPr lang="en-US" sz="2000" dirty="0">
                <a:solidFill>
                  <a:srgbClr val="FFFFFF"/>
                </a:solidFill>
                <a:effectLst/>
              </a:rPr>
              <a:t> il </a:t>
            </a:r>
            <a:r>
              <a:rPr lang="en-US" sz="2000" dirty="0" err="1">
                <a:solidFill>
                  <a:srgbClr val="FFFFFF"/>
                </a:solidFill>
                <a:effectLst/>
              </a:rPr>
              <a:t>colore</a:t>
            </a:r>
            <a:r>
              <a:rPr lang="en-US" sz="2000" dirty="0">
                <a:solidFill>
                  <a:srgbClr val="FFFFFF"/>
                </a:solidFill>
                <a:effectLst/>
              </a:rPr>
              <a:t> è </a:t>
            </a:r>
            <a:r>
              <a:rPr lang="en-US" sz="2000" dirty="0" err="1">
                <a:solidFill>
                  <a:srgbClr val="FFFFFF"/>
                </a:solidFill>
                <a:effectLst/>
              </a:rPr>
              <a:t>una</a:t>
            </a:r>
            <a:r>
              <a:rPr lang="en-US" sz="2000" dirty="0">
                <a:solidFill>
                  <a:srgbClr val="FFFFFF"/>
                </a:solidFill>
                <a:effectLst/>
              </a:rPr>
              <a:t> </a:t>
            </a:r>
            <a:r>
              <a:rPr lang="en-US" sz="2000" dirty="0" err="1">
                <a:solidFill>
                  <a:srgbClr val="FFFFFF"/>
                </a:solidFill>
                <a:effectLst/>
              </a:rPr>
              <a:t>sensazione</a:t>
            </a:r>
            <a:r>
              <a:rPr lang="en-US" sz="2000" dirty="0">
                <a:solidFill>
                  <a:srgbClr val="FFFFFF"/>
                </a:solidFill>
                <a:effectLst/>
              </a:rPr>
              <a:t> </a:t>
            </a:r>
            <a:r>
              <a:rPr lang="en-US" sz="2000" dirty="0" err="1">
                <a:solidFill>
                  <a:srgbClr val="FFFFFF"/>
                </a:solidFill>
                <a:effectLst/>
              </a:rPr>
              <a:t>che</a:t>
            </a:r>
            <a:r>
              <a:rPr lang="en-US" sz="2000" dirty="0">
                <a:solidFill>
                  <a:srgbClr val="FFFFFF"/>
                </a:solidFill>
                <a:effectLst/>
              </a:rPr>
              <a:t> </a:t>
            </a:r>
            <a:r>
              <a:rPr lang="en-US" sz="2000" dirty="0" err="1">
                <a:solidFill>
                  <a:srgbClr val="FFFFFF"/>
                </a:solidFill>
                <a:effectLst/>
              </a:rPr>
              <a:t>viene</a:t>
            </a:r>
            <a:r>
              <a:rPr lang="en-US" sz="2000" dirty="0">
                <a:solidFill>
                  <a:srgbClr val="FFFFFF"/>
                </a:solidFill>
                <a:effectLst/>
              </a:rPr>
              <a:t> </a:t>
            </a:r>
            <a:r>
              <a:rPr lang="en-US" sz="2000" dirty="0" err="1">
                <a:solidFill>
                  <a:srgbClr val="FFFFFF"/>
                </a:solidFill>
                <a:effectLst/>
              </a:rPr>
              <a:t>recepita</a:t>
            </a:r>
            <a:r>
              <a:rPr lang="en-US" sz="2000" dirty="0">
                <a:solidFill>
                  <a:srgbClr val="FFFFFF"/>
                </a:solidFill>
                <a:effectLst/>
              </a:rPr>
              <a:t> dal nostro </a:t>
            </a:r>
            <a:r>
              <a:rPr lang="en-US" sz="2000" dirty="0" err="1">
                <a:solidFill>
                  <a:srgbClr val="FFFFFF"/>
                </a:solidFill>
                <a:effectLst/>
              </a:rPr>
              <a:t>cervello</a:t>
            </a:r>
            <a:r>
              <a:rPr lang="en-US" sz="2000" dirty="0">
                <a:solidFill>
                  <a:srgbClr val="FFFFFF"/>
                </a:solidFill>
                <a:effectLst/>
              </a:rPr>
              <a:t> e </a:t>
            </a:r>
            <a:r>
              <a:rPr lang="en-US" sz="2000" dirty="0" err="1">
                <a:solidFill>
                  <a:srgbClr val="FFFFFF"/>
                </a:solidFill>
                <a:effectLst/>
              </a:rPr>
              <a:t>che</a:t>
            </a:r>
            <a:r>
              <a:rPr lang="en-US" sz="2000" dirty="0">
                <a:solidFill>
                  <a:srgbClr val="FFFFFF"/>
                </a:solidFill>
                <a:effectLst/>
              </a:rPr>
              <a:t> </a:t>
            </a:r>
            <a:r>
              <a:rPr lang="en-US" sz="2000" dirty="0" err="1">
                <a:solidFill>
                  <a:srgbClr val="FFFFFF"/>
                </a:solidFill>
                <a:effectLst/>
              </a:rPr>
              <a:t>provoca</a:t>
            </a:r>
            <a:r>
              <a:rPr lang="en-US" sz="2000" dirty="0">
                <a:solidFill>
                  <a:srgbClr val="FFFFFF"/>
                </a:solidFill>
                <a:effectLst/>
              </a:rPr>
              <a:t> </a:t>
            </a:r>
            <a:r>
              <a:rPr lang="en-US" sz="2000" dirty="0" err="1">
                <a:solidFill>
                  <a:srgbClr val="FFFFFF"/>
                </a:solidFill>
                <a:effectLst/>
              </a:rPr>
              <a:t>determinati</a:t>
            </a:r>
            <a:r>
              <a:rPr lang="en-US" sz="2000" dirty="0">
                <a:solidFill>
                  <a:srgbClr val="FFFFFF"/>
                </a:solidFill>
                <a:effectLst/>
              </a:rPr>
              <a:t> </a:t>
            </a:r>
            <a:r>
              <a:rPr lang="en-US" sz="2000" dirty="0" err="1">
                <a:solidFill>
                  <a:srgbClr val="FFFFFF"/>
                </a:solidFill>
                <a:effectLst/>
              </a:rPr>
              <a:t>sentimenti</a:t>
            </a:r>
            <a:r>
              <a:rPr lang="en-US" sz="2000" dirty="0">
                <a:solidFill>
                  <a:srgbClr val="FFFFFF"/>
                </a:solidFill>
                <a:effectLst/>
              </a:rPr>
              <a:t> ed </a:t>
            </a:r>
            <a:r>
              <a:rPr lang="en-US" sz="2000" dirty="0" err="1">
                <a:solidFill>
                  <a:srgbClr val="FFFFFF"/>
                </a:solidFill>
                <a:effectLst/>
              </a:rPr>
              <a:t>emozioni</a:t>
            </a:r>
            <a:r>
              <a:rPr lang="en-US" sz="2000" dirty="0">
                <a:solidFill>
                  <a:srgbClr val="FFFFFF"/>
                </a:solidFill>
                <a:effectLst/>
              </a:rPr>
              <a:t>.</a:t>
            </a:r>
          </a:p>
          <a:p>
            <a:pPr defTabSz="914400">
              <a:lnSpc>
                <a:spcPct val="90000"/>
              </a:lnSpc>
              <a:spcAft>
                <a:spcPts val="600"/>
              </a:spcAft>
              <a:buClr>
                <a:schemeClr val="accent1"/>
              </a:buClr>
            </a:pPr>
            <a:endParaRPr lang="en-US" sz="2000" dirty="0">
              <a:solidFill>
                <a:srgbClr val="FFFFFF"/>
              </a:solidFill>
            </a:endParaRPr>
          </a:p>
        </p:txBody>
      </p:sp>
      <p:cxnSp>
        <p:nvCxnSpPr>
          <p:cNvPr id="13" name="Straight Connector 12">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6142896"/>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endParaRPr>
          </a:p>
        </p:txBody>
      </p:sp>
      <p:sp>
        <p:nvSpPr>
          <p:cNvPr id="11" name="Rectangle 10">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6C76AB87-C616-137A-4FC8-85254C4D0C4D}"/>
              </a:ext>
            </a:extLst>
          </p:cNvPr>
          <p:cNvSpPr txBox="1"/>
          <p:nvPr/>
        </p:nvSpPr>
        <p:spPr>
          <a:xfrm>
            <a:off x="4219802" y="965864"/>
            <a:ext cx="7006998" cy="954375"/>
          </a:xfrm>
          <a:prstGeom prst="rect">
            <a:avLst/>
          </a:prstGeom>
        </p:spPr>
        <p:txBody>
          <a:bodyPr vert="horz" lIns="45720" tIns="45720" rIns="45720" bIns="45720" rtlCol="0" anchor="b">
            <a:normAutofit/>
          </a:bodyPr>
          <a:lstStyle/>
          <a:p>
            <a:pPr defTabSz="914400">
              <a:lnSpc>
                <a:spcPct val="90000"/>
              </a:lnSpc>
              <a:spcAft>
                <a:spcPts val="600"/>
              </a:spcAft>
              <a:buClr>
                <a:schemeClr val="accent1"/>
              </a:buClr>
            </a:pPr>
            <a:r>
              <a:rPr lang="en-US" sz="2000" b="1" dirty="0">
                <a:solidFill>
                  <a:srgbClr val="FFFFFF"/>
                </a:solidFill>
                <a:effectLst/>
              </a:rPr>
              <a:t>il carattere </a:t>
            </a:r>
            <a:r>
              <a:rPr lang="en-US" sz="2000" b="1" dirty="0" err="1">
                <a:solidFill>
                  <a:srgbClr val="FFFFFF"/>
                </a:solidFill>
                <a:effectLst/>
              </a:rPr>
              <a:t>visivo</a:t>
            </a:r>
            <a:r>
              <a:rPr lang="en-US" sz="2000" b="1" dirty="0">
                <a:solidFill>
                  <a:srgbClr val="FFFFFF"/>
                </a:solidFill>
                <a:effectLst/>
              </a:rPr>
              <a:t> </a:t>
            </a:r>
            <a:r>
              <a:rPr lang="en-US" sz="2000" b="1" dirty="0" err="1">
                <a:solidFill>
                  <a:srgbClr val="FFFFFF"/>
                </a:solidFill>
                <a:effectLst/>
              </a:rPr>
              <a:t>dei</a:t>
            </a:r>
            <a:r>
              <a:rPr lang="en-US" sz="2000" b="1" dirty="0">
                <a:solidFill>
                  <a:srgbClr val="FFFFFF"/>
                </a:solidFill>
                <a:effectLst/>
              </a:rPr>
              <a:t> </a:t>
            </a:r>
            <a:r>
              <a:rPr lang="en-US" sz="2000" b="1" dirty="0" err="1">
                <a:solidFill>
                  <a:srgbClr val="FFFFFF"/>
                </a:solidFill>
                <a:effectLst/>
              </a:rPr>
              <a:t>loghi</a:t>
            </a:r>
            <a:r>
              <a:rPr lang="en-US" sz="2000" b="1" dirty="0">
                <a:solidFill>
                  <a:srgbClr val="FFFFFF"/>
                </a:solidFill>
                <a:effectLst/>
              </a:rPr>
              <a:t> </a:t>
            </a:r>
            <a:r>
              <a:rPr lang="en-US" sz="2000" dirty="0">
                <a:solidFill>
                  <a:srgbClr val="FFFFFF"/>
                </a:solidFill>
                <a:effectLst/>
              </a:rPr>
              <a:t>li </a:t>
            </a:r>
            <a:r>
              <a:rPr lang="en-US" sz="2000" dirty="0" err="1">
                <a:solidFill>
                  <a:srgbClr val="FFFFFF"/>
                </a:solidFill>
                <a:effectLst/>
              </a:rPr>
              <a:t>rende</a:t>
            </a:r>
            <a:r>
              <a:rPr lang="en-US" sz="2000" dirty="0">
                <a:solidFill>
                  <a:srgbClr val="FFFFFF"/>
                </a:solidFill>
                <a:effectLst/>
              </a:rPr>
              <a:t> </a:t>
            </a:r>
            <a:r>
              <a:rPr lang="en-US" sz="2000" dirty="0" err="1">
                <a:solidFill>
                  <a:srgbClr val="FFFFFF"/>
                </a:solidFill>
                <a:effectLst/>
              </a:rPr>
              <a:t>facilmente</a:t>
            </a:r>
            <a:r>
              <a:rPr lang="en-US" sz="2000" dirty="0">
                <a:solidFill>
                  <a:srgbClr val="FFFFFF"/>
                </a:solidFill>
                <a:effectLst/>
              </a:rPr>
              <a:t> </a:t>
            </a:r>
            <a:r>
              <a:rPr lang="en-US" sz="2000" dirty="0" err="1">
                <a:solidFill>
                  <a:srgbClr val="FFFFFF"/>
                </a:solidFill>
                <a:effectLst/>
              </a:rPr>
              <a:t>riconoscibili</a:t>
            </a:r>
            <a:r>
              <a:rPr lang="en-US" sz="2000" dirty="0">
                <a:solidFill>
                  <a:srgbClr val="FFFFFF"/>
                </a:solidFill>
                <a:effectLst/>
              </a:rPr>
              <a:t> e, </a:t>
            </a:r>
            <a:r>
              <a:rPr lang="en-US" sz="2000" dirty="0" err="1">
                <a:solidFill>
                  <a:srgbClr val="FFFFFF"/>
                </a:solidFill>
                <a:effectLst/>
              </a:rPr>
              <a:t>pertanto</a:t>
            </a:r>
            <a:r>
              <a:rPr lang="en-US" sz="2000" dirty="0">
                <a:solidFill>
                  <a:srgbClr val="FFFFFF"/>
                </a:solidFill>
                <a:effectLst/>
              </a:rPr>
              <a:t>, </a:t>
            </a:r>
            <a:r>
              <a:rPr lang="en-US" sz="2000" dirty="0" err="1">
                <a:solidFill>
                  <a:srgbClr val="FFFFFF"/>
                </a:solidFill>
                <a:effectLst/>
              </a:rPr>
              <a:t>facilita</a:t>
            </a:r>
            <a:r>
              <a:rPr lang="en-US" sz="2000" dirty="0">
                <a:solidFill>
                  <a:srgbClr val="FFFFFF"/>
                </a:solidFill>
                <a:effectLst/>
              </a:rPr>
              <a:t> </a:t>
            </a:r>
            <a:r>
              <a:rPr lang="en-US" sz="2000" dirty="0" err="1">
                <a:solidFill>
                  <a:srgbClr val="FFFFFF"/>
                </a:solidFill>
                <a:effectLst/>
              </a:rPr>
              <a:t>l'identificazione</a:t>
            </a:r>
            <a:r>
              <a:rPr lang="en-US" sz="2000" dirty="0">
                <a:solidFill>
                  <a:srgbClr val="FFFFFF"/>
                </a:solidFill>
                <a:effectLst/>
              </a:rPr>
              <a:t> </a:t>
            </a:r>
            <a:r>
              <a:rPr lang="en-US" sz="2000" dirty="0" err="1">
                <a:solidFill>
                  <a:srgbClr val="FFFFFF"/>
                </a:solidFill>
                <a:effectLst/>
              </a:rPr>
              <a:t>dei</a:t>
            </a:r>
            <a:r>
              <a:rPr lang="en-US" sz="2000" dirty="0">
                <a:solidFill>
                  <a:srgbClr val="FFFFFF"/>
                </a:solidFill>
                <a:effectLst/>
              </a:rPr>
              <a:t> </a:t>
            </a:r>
            <a:r>
              <a:rPr lang="en-US" sz="2000" dirty="0" err="1">
                <a:solidFill>
                  <a:srgbClr val="FFFFFF"/>
                </a:solidFill>
                <a:effectLst/>
              </a:rPr>
              <a:t>prodotti</a:t>
            </a:r>
            <a:r>
              <a:rPr lang="en-US" sz="2000" dirty="0">
                <a:solidFill>
                  <a:srgbClr val="FFFFFF"/>
                </a:solidFill>
                <a:effectLst/>
              </a:rPr>
              <a:t> ai </a:t>
            </a:r>
            <a:r>
              <a:rPr lang="en-US" sz="2000" dirty="0" err="1">
                <a:solidFill>
                  <a:srgbClr val="FFFFFF"/>
                </a:solidFill>
                <a:effectLst/>
              </a:rPr>
              <a:t>quali</a:t>
            </a:r>
            <a:r>
              <a:rPr lang="en-US" sz="2000" dirty="0">
                <a:solidFill>
                  <a:srgbClr val="FFFFFF"/>
                </a:solidFill>
                <a:effectLst/>
              </a:rPr>
              <a:t> </a:t>
            </a:r>
            <a:r>
              <a:rPr lang="en-US" sz="2000" dirty="0" err="1">
                <a:solidFill>
                  <a:srgbClr val="FFFFFF"/>
                </a:solidFill>
                <a:effectLst/>
              </a:rPr>
              <a:t>sono</a:t>
            </a:r>
            <a:r>
              <a:rPr lang="en-US" sz="2000" dirty="0">
                <a:solidFill>
                  <a:srgbClr val="FFFFFF"/>
                </a:solidFill>
                <a:effectLst/>
              </a:rPr>
              <a:t> </a:t>
            </a:r>
            <a:r>
              <a:rPr lang="en-US" sz="2000" dirty="0" err="1">
                <a:solidFill>
                  <a:srgbClr val="FFFFFF"/>
                </a:solidFill>
                <a:effectLst/>
              </a:rPr>
              <a:t>applicati</a:t>
            </a:r>
            <a:r>
              <a:rPr lang="en-US" sz="2000" dirty="0">
                <a:solidFill>
                  <a:srgbClr val="FFFFFF"/>
                </a:solidFill>
                <a:effectLst/>
              </a:rPr>
              <a:t>. Prima </a:t>
            </a:r>
            <a:r>
              <a:rPr lang="en-US" sz="2000" dirty="0" err="1">
                <a:solidFill>
                  <a:srgbClr val="FFFFFF"/>
                </a:solidFill>
                <a:effectLst/>
              </a:rPr>
              <a:t>ancora</a:t>
            </a:r>
            <a:r>
              <a:rPr lang="en-US" sz="2000" dirty="0">
                <a:solidFill>
                  <a:srgbClr val="FFFFFF"/>
                </a:solidFill>
                <a:effectLst/>
              </a:rPr>
              <a:t> di </a:t>
            </a:r>
            <a:r>
              <a:rPr lang="en-US" sz="2000" dirty="0" err="1">
                <a:solidFill>
                  <a:srgbClr val="FFFFFF"/>
                </a:solidFill>
                <a:effectLst/>
              </a:rPr>
              <a:t>significare</a:t>
            </a:r>
            <a:r>
              <a:rPr lang="en-US" sz="2000" dirty="0">
                <a:solidFill>
                  <a:srgbClr val="FFFFFF"/>
                </a:solidFill>
                <a:effectLst/>
              </a:rPr>
              <a:t>, </a:t>
            </a:r>
            <a:r>
              <a:rPr lang="en-US" sz="2000" dirty="0" err="1">
                <a:solidFill>
                  <a:srgbClr val="FFFFFF"/>
                </a:solidFill>
                <a:effectLst/>
              </a:rPr>
              <a:t>infatti</a:t>
            </a:r>
            <a:r>
              <a:rPr lang="en-US" sz="2000" dirty="0">
                <a:solidFill>
                  <a:srgbClr val="FFFFFF"/>
                </a:solidFill>
                <a:effectLst/>
              </a:rPr>
              <a:t>, il logo </a:t>
            </a:r>
            <a:r>
              <a:rPr lang="en-US" sz="2000" dirty="0" err="1">
                <a:solidFill>
                  <a:srgbClr val="FFFFFF"/>
                </a:solidFill>
                <a:effectLst/>
              </a:rPr>
              <a:t>identifica</a:t>
            </a:r>
            <a:r>
              <a:rPr lang="en-US" sz="2000" dirty="0">
                <a:solidFill>
                  <a:srgbClr val="FFFFFF"/>
                </a:solidFill>
                <a:effectLst/>
              </a:rPr>
              <a:t>.</a:t>
            </a:r>
          </a:p>
        </p:txBody>
      </p:sp>
      <p:cxnSp>
        <p:nvCxnSpPr>
          <p:cNvPr id="13" name="Straight Connector 12">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4" name="CasellaDiTesto 3">
            <a:extLst>
              <a:ext uri="{FF2B5EF4-FFF2-40B4-BE49-F238E27FC236}">
                <a16:creationId xmlns:a16="http://schemas.microsoft.com/office/drawing/2014/main" id="{EE9F3186-2D83-212F-8A1F-9E6384B6C4FB}"/>
              </a:ext>
            </a:extLst>
          </p:cNvPr>
          <p:cNvSpPr txBox="1"/>
          <p:nvPr/>
        </p:nvSpPr>
        <p:spPr>
          <a:xfrm>
            <a:off x="4866640" y="3164744"/>
            <a:ext cx="6096000" cy="1089529"/>
          </a:xfrm>
          <a:prstGeom prst="rect">
            <a:avLst/>
          </a:prstGeom>
          <a:noFill/>
        </p:spPr>
        <p:txBody>
          <a:bodyPr wrap="square">
            <a:spAutoFit/>
          </a:bodyPr>
          <a:lstStyle/>
          <a:p>
            <a:pPr defTabSz="914400">
              <a:lnSpc>
                <a:spcPct val="90000"/>
              </a:lnSpc>
              <a:spcAft>
                <a:spcPts val="600"/>
              </a:spcAft>
              <a:buClr>
                <a:schemeClr val="accent1"/>
              </a:buClr>
            </a:pPr>
            <a:r>
              <a:rPr lang="en-US" sz="1800" dirty="0">
                <a:solidFill>
                  <a:srgbClr val="FFFFFF"/>
                </a:solidFill>
                <a:effectLst/>
              </a:rPr>
              <a:t>Un logo, </a:t>
            </a:r>
            <a:r>
              <a:rPr lang="en-US" sz="1800" dirty="0" err="1">
                <a:solidFill>
                  <a:srgbClr val="FFFFFF"/>
                </a:solidFill>
                <a:effectLst/>
              </a:rPr>
              <a:t>pertanto</a:t>
            </a:r>
            <a:r>
              <a:rPr lang="en-US" sz="1800" dirty="0">
                <a:solidFill>
                  <a:srgbClr val="FFFFFF"/>
                </a:solidFill>
                <a:effectLst/>
              </a:rPr>
              <a:t>, </a:t>
            </a:r>
            <a:r>
              <a:rPr lang="en-US" sz="1800" dirty="0" err="1">
                <a:solidFill>
                  <a:srgbClr val="FFFFFF"/>
                </a:solidFill>
                <a:effectLst/>
              </a:rPr>
              <a:t>dovrebbe</a:t>
            </a:r>
            <a:r>
              <a:rPr lang="en-US" sz="1800" dirty="0">
                <a:solidFill>
                  <a:srgbClr val="FFFFFF"/>
                </a:solidFill>
                <a:effectLst/>
              </a:rPr>
              <a:t> </a:t>
            </a:r>
            <a:r>
              <a:rPr lang="en-US" sz="1800" b="1" dirty="0" err="1">
                <a:solidFill>
                  <a:srgbClr val="FFFFFF"/>
                </a:solidFill>
                <a:effectLst/>
              </a:rPr>
              <a:t>permanere</a:t>
            </a:r>
            <a:r>
              <a:rPr lang="en-US" sz="1800" b="1" dirty="0">
                <a:solidFill>
                  <a:srgbClr val="FFFFFF"/>
                </a:solidFill>
                <a:effectLst/>
              </a:rPr>
              <a:t> stabile </a:t>
            </a:r>
            <a:r>
              <a:rPr lang="en-US" sz="1800" b="1" dirty="0" err="1">
                <a:solidFill>
                  <a:srgbClr val="FFFFFF"/>
                </a:solidFill>
                <a:effectLst/>
              </a:rPr>
              <a:t>nel</a:t>
            </a:r>
            <a:r>
              <a:rPr lang="en-US" sz="1800" b="1" dirty="0">
                <a:solidFill>
                  <a:srgbClr val="FFFFFF"/>
                </a:solidFill>
                <a:effectLst/>
              </a:rPr>
              <a:t> tempo</a:t>
            </a:r>
            <a:r>
              <a:rPr lang="en-US" sz="1800" dirty="0">
                <a:solidFill>
                  <a:srgbClr val="FFFFFF"/>
                </a:solidFill>
                <a:effectLst/>
              </a:rPr>
              <a:t>, </a:t>
            </a:r>
            <a:r>
              <a:rPr lang="en-US" sz="1800" dirty="0" err="1">
                <a:solidFill>
                  <a:srgbClr val="FFFFFF"/>
                </a:solidFill>
                <a:effectLst/>
              </a:rPr>
              <a:t>limitandosi</a:t>
            </a:r>
            <a:r>
              <a:rPr lang="en-US" sz="1800" dirty="0">
                <a:solidFill>
                  <a:srgbClr val="FFFFFF"/>
                </a:solidFill>
                <a:effectLst/>
              </a:rPr>
              <a:t> ad </a:t>
            </a:r>
            <a:r>
              <a:rPr lang="en-US" sz="1800" dirty="0" err="1">
                <a:solidFill>
                  <a:srgbClr val="FFFFFF"/>
                </a:solidFill>
                <a:effectLst/>
              </a:rPr>
              <a:t>apportare</a:t>
            </a:r>
            <a:r>
              <a:rPr lang="en-US" sz="1800" dirty="0">
                <a:solidFill>
                  <a:srgbClr val="FFFFFF"/>
                </a:solidFill>
                <a:effectLst/>
              </a:rPr>
              <a:t> </a:t>
            </a:r>
            <a:r>
              <a:rPr lang="en-US" sz="1800" dirty="0" err="1">
                <a:solidFill>
                  <a:srgbClr val="FFFFFF"/>
                </a:solidFill>
                <a:effectLst/>
              </a:rPr>
              <a:t>gli</a:t>
            </a:r>
            <a:r>
              <a:rPr lang="en-US" sz="1800" dirty="0">
                <a:solidFill>
                  <a:srgbClr val="FFFFFF"/>
                </a:solidFill>
                <a:effectLst/>
              </a:rPr>
              <a:t> </a:t>
            </a:r>
            <a:r>
              <a:rPr lang="en-US" sz="1800" dirty="0" err="1">
                <a:solidFill>
                  <a:srgbClr val="FFFFFF"/>
                </a:solidFill>
                <a:effectLst/>
              </a:rPr>
              <a:t>aggiustamenti</a:t>
            </a:r>
            <a:r>
              <a:rPr lang="en-US" sz="1800" dirty="0">
                <a:solidFill>
                  <a:srgbClr val="FFFFFF"/>
                </a:solidFill>
                <a:effectLst/>
              </a:rPr>
              <a:t> </a:t>
            </a:r>
            <a:r>
              <a:rPr lang="en-US" sz="1800" dirty="0" err="1">
                <a:solidFill>
                  <a:srgbClr val="FFFFFF"/>
                </a:solidFill>
                <a:effectLst/>
              </a:rPr>
              <a:t>gradualmente</a:t>
            </a:r>
            <a:r>
              <a:rPr lang="en-US" sz="1800" dirty="0">
                <a:solidFill>
                  <a:srgbClr val="FFFFFF"/>
                </a:solidFill>
                <a:effectLst/>
              </a:rPr>
              <a:t> </a:t>
            </a:r>
            <a:r>
              <a:rPr lang="en-US" sz="1800" dirty="0" err="1">
                <a:solidFill>
                  <a:srgbClr val="FFFFFF"/>
                </a:solidFill>
                <a:effectLst/>
              </a:rPr>
              <a:t>necessari</a:t>
            </a:r>
            <a:r>
              <a:rPr lang="en-US" sz="1800" dirty="0">
                <a:solidFill>
                  <a:srgbClr val="FFFFFF"/>
                </a:solidFill>
                <a:effectLst/>
              </a:rPr>
              <a:t>. </a:t>
            </a:r>
            <a:r>
              <a:rPr lang="en-US" sz="1800" dirty="0" err="1">
                <a:solidFill>
                  <a:srgbClr val="FFFFFF"/>
                </a:solidFill>
                <a:effectLst/>
              </a:rPr>
              <a:t>Cambiare</a:t>
            </a:r>
            <a:r>
              <a:rPr lang="en-US" sz="1800" dirty="0">
                <a:solidFill>
                  <a:srgbClr val="FFFFFF"/>
                </a:solidFill>
                <a:effectLst/>
              </a:rPr>
              <a:t> il logo ex </a:t>
            </a:r>
            <a:r>
              <a:rPr lang="en-US" sz="1800" dirty="0" err="1">
                <a:solidFill>
                  <a:srgbClr val="FFFFFF"/>
                </a:solidFill>
                <a:effectLst/>
              </a:rPr>
              <a:t>abrupto</a:t>
            </a:r>
            <a:r>
              <a:rPr lang="en-US" sz="1800" dirty="0">
                <a:solidFill>
                  <a:srgbClr val="FFFFFF"/>
                </a:solidFill>
                <a:effectLst/>
              </a:rPr>
              <a:t> è </a:t>
            </a:r>
            <a:r>
              <a:rPr lang="en-US" sz="1800" dirty="0" err="1">
                <a:solidFill>
                  <a:srgbClr val="FFFFFF"/>
                </a:solidFill>
                <a:effectLst/>
              </a:rPr>
              <a:t>un'operazione</a:t>
            </a:r>
            <a:r>
              <a:rPr lang="en-US" sz="1800" dirty="0">
                <a:solidFill>
                  <a:srgbClr val="FFFFFF"/>
                </a:solidFill>
                <a:effectLst/>
              </a:rPr>
              <a:t> </a:t>
            </a:r>
            <a:r>
              <a:rPr lang="en-US" sz="1800" dirty="0" err="1">
                <a:solidFill>
                  <a:srgbClr val="FFFFFF"/>
                </a:solidFill>
                <a:effectLst/>
              </a:rPr>
              <a:t>rischiosa</a:t>
            </a:r>
            <a:r>
              <a:rPr lang="en-US" sz="1800" dirty="0">
                <a:solidFill>
                  <a:srgbClr val="FFFFFF"/>
                </a:solidFill>
                <a:effectLst/>
              </a:rPr>
              <a:t> e </a:t>
            </a:r>
            <a:r>
              <a:rPr lang="en-US" sz="1800" dirty="0" err="1">
                <a:solidFill>
                  <a:srgbClr val="FFFFFF"/>
                </a:solidFill>
                <a:effectLst/>
              </a:rPr>
              <a:t>onerosa</a:t>
            </a:r>
            <a:r>
              <a:rPr lang="en-US" sz="1800" dirty="0">
                <a:solidFill>
                  <a:srgbClr val="FFFFFF"/>
                </a:solidFill>
                <a:effectLst/>
              </a:rPr>
              <a:t>.</a:t>
            </a:r>
          </a:p>
        </p:txBody>
      </p:sp>
    </p:spTree>
    <p:extLst>
      <p:ext uri="{BB962C8B-B14F-4D97-AF65-F5344CB8AC3E}">
        <p14:creationId xmlns:p14="http://schemas.microsoft.com/office/powerpoint/2010/main" val="2889030779"/>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4103" name="Straight Connector 4102">
            <a:extLst>
              <a:ext uri="{FF2B5EF4-FFF2-40B4-BE49-F238E27FC236}">
                <a16:creationId xmlns:a16="http://schemas.microsoft.com/office/drawing/2014/main" id="{358D3741-4ACF-4DA5-ABD5-0C432115CD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105" name="Rectangle 4104">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624A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Coca Cola Logo, symbol, meaning, history, PNG">
            <a:extLst>
              <a:ext uri="{FF2B5EF4-FFF2-40B4-BE49-F238E27FC236}">
                <a16:creationId xmlns:a16="http://schemas.microsoft.com/office/drawing/2014/main" id="{2AD5C2E1-3158-AB27-3407-B66F1D693F9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767" r="2" b="2"/>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4107" name="Rectangle 4106">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62BE9A07-75FD-E435-7701-D97686A0B2AE}"/>
              </a:ext>
            </a:extLst>
          </p:cNvPr>
          <p:cNvSpPr txBox="1"/>
          <p:nvPr/>
        </p:nvSpPr>
        <p:spPr>
          <a:xfrm>
            <a:off x="8029319" y="917725"/>
            <a:ext cx="3424739" cy="4852362"/>
          </a:xfrm>
          <a:prstGeom prst="rect">
            <a:avLst/>
          </a:prstGeom>
        </p:spPr>
        <p:txBody>
          <a:bodyPr vert="horz" lIns="45720" tIns="45720" rIns="45720" bIns="45720" rtlCol="0" anchor="ctr">
            <a:normAutofit/>
          </a:bodyPr>
          <a:lstStyle/>
          <a:p>
            <a:pPr defTabSz="914400">
              <a:lnSpc>
                <a:spcPct val="90000"/>
              </a:lnSpc>
              <a:spcAft>
                <a:spcPts val="600"/>
              </a:spcAft>
              <a:buClr>
                <a:schemeClr val="accent1"/>
              </a:buClr>
            </a:pPr>
            <a:r>
              <a:rPr lang="en-US" b="1" dirty="0">
                <a:solidFill>
                  <a:srgbClr val="FFFFFF"/>
                </a:solidFill>
                <a:effectLst/>
              </a:rPr>
              <a:t>Il logo </a:t>
            </a:r>
            <a:r>
              <a:rPr lang="en-US" dirty="0">
                <a:solidFill>
                  <a:srgbClr val="FFFFFF"/>
                </a:solidFill>
                <a:effectLst/>
              </a:rPr>
              <a:t>è </a:t>
            </a:r>
            <a:r>
              <a:rPr lang="en-US" dirty="0" err="1">
                <a:solidFill>
                  <a:srgbClr val="FFFFFF"/>
                </a:solidFill>
                <a:effectLst/>
              </a:rPr>
              <a:t>spesso</a:t>
            </a:r>
            <a:r>
              <a:rPr lang="en-US" dirty="0">
                <a:solidFill>
                  <a:srgbClr val="FFFFFF"/>
                </a:solidFill>
                <a:effectLst/>
              </a:rPr>
              <a:t> </a:t>
            </a:r>
            <a:r>
              <a:rPr lang="en-US" dirty="0" err="1">
                <a:solidFill>
                  <a:srgbClr val="FFFFFF"/>
                </a:solidFill>
                <a:effectLst/>
              </a:rPr>
              <a:t>l'immagine</a:t>
            </a:r>
            <a:r>
              <a:rPr lang="en-US" dirty="0">
                <a:solidFill>
                  <a:srgbClr val="FFFFFF"/>
                </a:solidFill>
                <a:effectLst/>
              </a:rPr>
              <a:t> </a:t>
            </a:r>
            <a:r>
              <a:rPr lang="en-US" dirty="0" err="1">
                <a:solidFill>
                  <a:srgbClr val="FFFFFF"/>
                </a:solidFill>
                <a:effectLst/>
              </a:rPr>
              <a:t>che</a:t>
            </a:r>
            <a:r>
              <a:rPr lang="en-US" dirty="0">
                <a:solidFill>
                  <a:srgbClr val="FFFFFF"/>
                </a:solidFill>
                <a:effectLst/>
              </a:rPr>
              <a:t> il </a:t>
            </a:r>
            <a:r>
              <a:rPr lang="en-US" dirty="0" err="1">
                <a:solidFill>
                  <a:srgbClr val="FFFFFF"/>
                </a:solidFill>
                <a:effectLst/>
              </a:rPr>
              <a:t>consumatore</a:t>
            </a:r>
            <a:r>
              <a:rPr lang="en-US" dirty="0">
                <a:solidFill>
                  <a:srgbClr val="FFFFFF"/>
                </a:solidFill>
                <a:effectLst/>
              </a:rPr>
              <a:t> </a:t>
            </a:r>
            <a:r>
              <a:rPr lang="en-US" dirty="0" err="1">
                <a:solidFill>
                  <a:srgbClr val="FFFFFF"/>
                </a:solidFill>
                <a:effectLst/>
              </a:rPr>
              <a:t>tende</a:t>
            </a:r>
            <a:r>
              <a:rPr lang="en-US" dirty="0">
                <a:solidFill>
                  <a:srgbClr val="FFFFFF"/>
                </a:solidFill>
                <a:effectLst/>
              </a:rPr>
              <a:t> a </a:t>
            </a:r>
            <a:r>
              <a:rPr lang="en-US" dirty="0" err="1">
                <a:solidFill>
                  <a:srgbClr val="FFFFFF"/>
                </a:solidFill>
                <a:effectLst/>
              </a:rPr>
              <a:t>collegare</a:t>
            </a:r>
            <a:r>
              <a:rPr lang="en-US" dirty="0">
                <a:solidFill>
                  <a:srgbClr val="FFFFFF"/>
                </a:solidFill>
                <a:effectLst/>
              </a:rPr>
              <a:t> </a:t>
            </a:r>
            <a:r>
              <a:rPr lang="en-US" dirty="0" err="1">
                <a:solidFill>
                  <a:srgbClr val="FFFFFF"/>
                </a:solidFill>
                <a:effectLst/>
              </a:rPr>
              <a:t>più</a:t>
            </a:r>
            <a:r>
              <a:rPr lang="en-US" dirty="0">
                <a:solidFill>
                  <a:srgbClr val="FFFFFF"/>
                </a:solidFill>
                <a:effectLst/>
              </a:rPr>
              <a:t> </a:t>
            </a:r>
            <a:r>
              <a:rPr lang="en-US" dirty="0" err="1">
                <a:solidFill>
                  <a:srgbClr val="FFFFFF"/>
                </a:solidFill>
                <a:effectLst/>
              </a:rPr>
              <a:t>facilmente</a:t>
            </a:r>
            <a:r>
              <a:rPr lang="en-US" dirty="0">
                <a:solidFill>
                  <a:srgbClr val="FFFFFF"/>
                </a:solidFill>
                <a:effectLst/>
              </a:rPr>
              <a:t> a </a:t>
            </a:r>
            <a:r>
              <a:rPr lang="en-US" dirty="0" err="1">
                <a:solidFill>
                  <a:srgbClr val="FFFFFF"/>
                </a:solidFill>
                <a:effectLst/>
              </a:rPr>
              <a:t>una</a:t>
            </a:r>
            <a:r>
              <a:rPr lang="en-US" dirty="0">
                <a:solidFill>
                  <a:srgbClr val="FFFFFF"/>
                </a:solidFill>
                <a:effectLst/>
              </a:rPr>
              <a:t> </a:t>
            </a:r>
            <a:r>
              <a:rPr lang="en-US" dirty="0" err="1">
                <a:solidFill>
                  <a:srgbClr val="FFFFFF"/>
                </a:solidFill>
                <a:effectLst/>
              </a:rPr>
              <a:t>marca</a:t>
            </a:r>
            <a:r>
              <a:rPr lang="en-US" dirty="0">
                <a:solidFill>
                  <a:srgbClr val="FFFFFF"/>
                </a:solidFill>
                <a:effectLst/>
              </a:rPr>
              <a:t> e </a:t>
            </a:r>
            <a:r>
              <a:rPr lang="en-US" dirty="0" err="1">
                <a:solidFill>
                  <a:srgbClr val="FFFFFF"/>
                </a:solidFill>
                <a:effectLst/>
              </a:rPr>
              <a:t>perciò</a:t>
            </a:r>
            <a:r>
              <a:rPr lang="en-US" dirty="0">
                <a:solidFill>
                  <a:srgbClr val="FFFFFF"/>
                </a:solidFill>
                <a:effectLst/>
              </a:rPr>
              <a:t> non </a:t>
            </a:r>
            <a:r>
              <a:rPr lang="en-US" dirty="0" err="1">
                <a:solidFill>
                  <a:srgbClr val="FFFFFF"/>
                </a:solidFill>
                <a:effectLst/>
              </a:rPr>
              <a:t>può</a:t>
            </a:r>
            <a:r>
              <a:rPr lang="en-US" dirty="0">
                <a:solidFill>
                  <a:srgbClr val="FFFFFF"/>
                </a:solidFill>
                <a:effectLst/>
              </a:rPr>
              <a:t> </a:t>
            </a:r>
            <a:r>
              <a:rPr lang="en-US" dirty="0" err="1">
                <a:solidFill>
                  <a:srgbClr val="FFFFFF"/>
                </a:solidFill>
                <a:effectLst/>
              </a:rPr>
              <a:t>ridursi</a:t>
            </a:r>
            <a:r>
              <a:rPr lang="en-US" dirty="0">
                <a:solidFill>
                  <a:srgbClr val="FFFFFF"/>
                </a:solidFill>
                <a:effectLst/>
              </a:rPr>
              <a:t> a un </a:t>
            </a:r>
            <a:r>
              <a:rPr lang="en-US" dirty="0" err="1">
                <a:solidFill>
                  <a:srgbClr val="FFFFFF"/>
                </a:solidFill>
                <a:effectLst/>
              </a:rPr>
              <a:t>simbolo</a:t>
            </a:r>
            <a:r>
              <a:rPr lang="en-US" dirty="0">
                <a:solidFill>
                  <a:srgbClr val="FFFFFF"/>
                </a:solidFill>
                <a:effectLst/>
              </a:rPr>
              <a:t> </a:t>
            </a:r>
            <a:r>
              <a:rPr lang="en-US" dirty="0" err="1">
                <a:solidFill>
                  <a:srgbClr val="FFFFFF"/>
                </a:solidFill>
                <a:effectLst/>
              </a:rPr>
              <a:t>esteticamente</a:t>
            </a:r>
            <a:r>
              <a:rPr lang="en-US" dirty="0">
                <a:solidFill>
                  <a:srgbClr val="FFFFFF"/>
                </a:solidFill>
                <a:effectLst/>
              </a:rPr>
              <a:t> </a:t>
            </a:r>
            <a:r>
              <a:rPr lang="en-US" dirty="0" err="1">
                <a:solidFill>
                  <a:srgbClr val="FFFFFF"/>
                </a:solidFill>
                <a:effectLst/>
              </a:rPr>
              <a:t>gradevole</a:t>
            </a:r>
            <a:r>
              <a:rPr lang="en-US" dirty="0">
                <a:solidFill>
                  <a:srgbClr val="FFFFFF"/>
                </a:solidFill>
                <a:effectLst/>
              </a:rPr>
              <a:t>. Esso </a:t>
            </a:r>
            <a:r>
              <a:rPr lang="en-US" dirty="0" err="1">
                <a:solidFill>
                  <a:srgbClr val="FFFFFF"/>
                </a:solidFill>
                <a:effectLst/>
              </a:rPr>
              <a:t>deve</a:t>
            </a:r>
            <a:r>
              <a:rPr lang="en-US" dirty="0">
                <a:solidFill>
                  <a:srgbClr val="FFFFFF"/>
                </a:solidFill>
                <a:effectLst/>
              </a:rPr>
              <a:t> </a:t>
            </a:r>
            <a:r>
              <a:rPr lang="en-US" dirty="0" err="1">
                <a:solidFill>
                  <a:srgbClr val="FFFFFF"/>
                </a:solidFill>
                <a:effectLst/>
              </a:rPr>
              <a:t>saper</a:t>
            </a:r>
            <a:r>
              <a:rPr lang="en-US" dirty="0">
                <a:solidFill>
                  <a:srgbClr val="FFFFFF"/>
                </a:solidFill>
                <a:effectLst/>
              </a:rPr>
              <a:t> </a:t>
            </a:r>
            <a:r>
              <a:rPr lang="en-US" dirty="0" err="1">
                <a:solidFill>
                  <a:srgbClr val="FFFFFF"/>
                </a:solidFill>
                <a:effectLst/>
              </a:rPr>
              <a:t>condensare</a:t>
            </a:r>
            <a:r>
              <a:rPr lang="en-US" dirty="0">
                <a:solidFill>
                  <a:srgbClr val="FFFFFF"/>
                </a:solidFill>
                <a:effectLst/>
              </a:rPr>
              <a:t> </a:t>
            </a:r>
            <a:r>
              <a:rPr lang="en-US" dirty="0" err="1">
                <a:solidFill>
                  <a:srgbClr val="FFFFFF"/>
                </a:solidFill>
                <a:effectLst/>
              </a:rPr>
              <a:t>l'identità</a:t>
            </a:r>
            <a:r>
              <a:rPr lang="en-US" dirty="0">
                <a:solidFill>
                  <a:srgbClr val="FFFFFF"/>
                </a:solidFill>
                <a:effectLst/>
              </a:rPr>
              <a:t>, la </a:t>
            </a:r>
            <a:r>
              <a:rPr lang="en-US" dirty="0" err="1">
                <a:solidFill>
                  <a:srgbClr val="FFFFFF"/>
                </a:solidFill>
                <a:effectLst/>
              </a:rPr>
              <a:t>personalità</a:t>
            </a:r>
            <a:r>
              <a:rPr lang="en-US" dirty="0">
                <a:solidFill>
                  <a:srgbClr val="FFFFFF"/>
                </a:solidFill>
                <a:effectLst/>
              </a:rPr>
              <a:t> e </a:t>
            </a:r>
            <a:r>
              <a:rPr lang="en-US" dirty="0" err="1">
                <a:solidFill>
                  <a:srgbClr val="FFFFFF"/>
                </a:solidFill>
                <a:effectLst/>
              </a:rPr>
              <a:t>l'essenza</a:t>
            </a:r>
            <a:r>
              <a:rPr lang="en-US" dirty="0">
                <a:solidFill>
                  <a:srgbClr val="FFFFFF"/>
                </a:solidFill>
                <a:effectLst/>
              </a:rPr>
              <a:t> </a:t>
            </a:r>
            <a:r>
              <a:rPr lang="en-US" dirty="0" err="1">
                <a:solidFill>
                  <a:srgbClr val="FFFFFF"/>
                </a:solidFill>
                <a:effectLst/>
              </a:rPr>
              <a:t>della</a:t>
            </a:r>
            <a:r>
              <a:rPr lang="en-US" dirty="0">
                <a:solidFill>
                  <a:srgbClr val="FFFFFF"/>
                </a:solidFill>
                <a:effectLst/>
              </a:rPr>
              <a:t> </a:t>
            </a:r>
            <a:r>
              <a:rPr lang="en-US" dirty="0" err="1">
                <a:solidFill>
                  <a:srgbClr val="FFFFFF"/>
                </a:solidFill>
                <a:effectLst/>
              </a:rPr>
              <a:t>marca</a:t>
            </a:r>
            <a:r>
              <a:rPr lang="en-US" dirty="0">
                <a:solidFill>
                  <a:srgbClr val="FFFFFF"/>
                </a:solidFill>
                <a:effectLst/>
              </a:rPr>
              <a:t>. </a:t>
            </a:r>
            <a:r>
              <a:rPr lang="en-US" b="1" dirty="0">
                <a:solidFill>
                  <a:srgbClr val="FFFFFF"/>
                </a:solidFill>
                <a:effectLst/>
              </a:rPr>
              <a:t>La </a:t>
            </a:r>
            <a:r>
              <a:rPr lang="en-US" b="1" dirty="0" err="1">
                <a:solidFill>
                  <a:srgbClr val="FFFFFF"/>
                </a:solidFill>
                <a:effectLst/>
              </a:rPr>
              <a:t>sua</a:t>
            </a:r>
            <a:r>
              <a:rPr lang="en-US" b="1" dirty="0">
                <a:solidFill>
                  <a:srgbClr val="FFFFFF"/>
                </a:solidFill>
                <a:effectLst/>
              </a:rPr>
              <a:t> </a:t>
            </a:r>
            <a:r>
              <a:rPr lang="en-US" b="1" dirty="0" err="1">
                <a:solidFill>
                  <a:srgbClr val="FFFFFF"/>
                </a:solidFill>
                <a:effectLst/>
              </a:rPr>
              <a:t>progettazione</a:t>
            </a:r>
            <a:r>
              <a:rPr lang="en-US" b="1" dirty="0">
                <a:solidFill>
                  <a:srgbClr val="FFFFFF"/>
                </a:solidFill>
                <a:effectLst/>
              </a:rPr>
              <a:t> </a:t>
            </a:r>
            <a:r>
              <a:rPr lang="en-US" dirty="0">
                <a:solidFill>
                  <a:srgbClr val="FFFFFF"/>
                </a:solidFill>
                <a:effectLst/>
              </a:rPr>
              <a:t>è </a:t>
            </a:r>
            <a:r>
              <a:rPr lang="en-US" dirty="0" err="1">
                <a:solidFill>
                  <a:srgbClr val="FFFFFF"/>
                </a:solidFill>
                <a:effectLst/>
              </a:rPr>
              <a:t>dunque</a:t>
            </a:r>
            <a:r>
              <a:rPr lang="en-US" dirty="0">
                <a:solidFill>
                  <a:srgbClr val="FFFFFF"/>
                </a:solidFill>
                <a:effectLst/>
              </a:rPr>
              <a:t> un </a:t>
            </a:r>
            <a:r>
              <a:rPr lang="en-US" dirty="0" err="1">
                <a:solidFill>
                  <a:srgbClr val="FFFFFF"/>
                </a:solidFill>
                <a:effectLst/>
              </a:rPr>
              <a:t>momento</a:t>
            </a:r>
            <a:r>
              <a:rPr lang="en-US" dirty="0">
                <a:solidFill>
                  <a:srgbClr val="FFFFFF"/>
                </a:solidFill>
                <a:effectLst/>
              </a:rPr>
              <a:t> </a:t>
            </a:r>
            <a:r>
              <a:rPr lang="en-US" dirty="0" err="1">
                <a:solidFill>
                  <a:srgbClr val="FFFFFF"/>
                </a:solidFill>
                <a:effectLst/>
              </a:rPr>
              <a:t>fondamentale</a:t>
            </a:r>
            <a:r>
              <a:rPr lang="en-US" dirty="0">
                <a:solidFill>
                  <a:srgbClr val="FFFFFF"/>
                </a:solidFill>
                <a:effectLst/>
              </a:rPr>
              <a:t> del </a:t>
            </a:r>
            <a:r>
              <a:rPr lang="en-US" dirty="0" err="1">
                <a:solidFill>
                  <a:srgbClr val="FFFFFF"/>
                </a:solidFill>
                <a:effectLst/>
              </a:rPr>
              <a:t>processo</a:t>
            </a:r>
            <a:r>
              <a:rPr lang="en-US" dirty="0">
                <a:solidFill>
                  <a:srgbClr val="FFFFFF"/>
                </a:solidFill>
                <a:effectLst/>
              </a:rPr>
              <a:t> di </a:t>
            </a:r>
            <a:r>
              <a:rPr lang="en-US" dirty="0" err="1">
                <a:solidFill>
                  <a:srgbClr val="FFFFFF"/>
                </a:solidFill>
                <a:effectLst/>
              </a:rPr>
              <a:t>costruzione</a:t>
            </a:r>
            <a:r>
              <a:rPr lang="en-US" dirty="0">
                <a:solidFill>
                  <a:srgbClr val="FFFFFF"/>
                </a:solidFill>
                <a:effectLst/>
              </a:rPr>
              <a:t> </a:t>
            </a:r>
            <a:r>
              <a:rPr lang="en-US" dirty="0" err="1">
                <a:solidFill>
                  <a:srgbClr val="FFFFFF"/>
                </a:solidFill>
                <a:effectLst/>
              </a:rPr>
              <a:t>dell'identità</a:t>
            </a:r>
            <a:r>
              <a:rPr lang="en-US" dirty="0">
                <a:solidFill>
                  <a:srgbClr val="FFFFFF"/>
                </a:solidFill>
                <a:effectLst/>
              </a:rPr>
              <a:t> di </a:t>
            </a:r>
            <a:r>
              <a:rPr lang="en-US" dirty="0" err="1">
                <a:solidFill>
                  <a:srgbClr val="FFFFFF"/>
                </a:solidFill>
                <a:effectLst/>
              </a:rPr>
              <a:t>marca</a:t>
            </a:r>
            <a:r>
              <a:rPr lang="en-US" dirty="0">
                <a:solidFill>
                  <a:srgbClr val="FFFFFF"/>
                </a:solidFill>
                <a:effectLst/>
              </a:rPr>
              <a:t>.</a:t>
            </a:r>
          </a:p>
          <a:p>
            <a:pPr defTabSz="914400">
              <a:lnSpc>
                <a:spcPct val="90000"/>
              </a:lnSpc>
              <a:spcAft>
                <a:spcPts val="600"/>
              </a:spcAft>
              <a:buClr>
                <a:schemeClr val="accent1"/>
              </a:buClr>
            </a:pPr>
            <a:endParaRPr lang="en-US" dirty="0">
              <a:solidFill>
                <a:srgbClr val="FFFFFF"/>
              </a:solidFill>
            </a:endParaRPr>
          </a:p>
        </p:txBody>
      </p:sp>
    </p:spTree>
    <p:extLst>
      <p:ext uri="{BB962C8B-B14F-4D97-AF65-F5344CB8AC3E}">
        <p14:creationId xmlns:p14="http://schemas.microsoft.com/office/powerpoint/2010/main" val="30787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31" name="Straight Connector 1030">
            <a:extLst>
              <a:ext uri="{FF2B5EF4-FFF2-40B4-BE49-F238E27FC236}">
                <a16:creationId xmlns:a16="http://schemas.microsoft.com/office/drawing/2014/main" id="{358D3741-4ACF-4DA5-ABD5-0C432115CD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33" name="Rectangle 1032">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241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l posizionamento della marca – Ilaria Caroli #MarketingAdvisor">
            <a:extLst>
              <a:ext uri="{FF2B5EF4-FFF2-40B4-BE49-F238E27FC236}">
                <a16:creationId xmlns:a16="http://schemas.microsoft.com/office/drawing/2014/main" id="{BEC06869-B141-94BB-B7EF-F417DEBECB8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33" r="1316" b="1"/>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1035" name="Rectangle 1034">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6BB89889-3B08-2B58-B540-C8F5B7D27E65}"/>
              </a:ext>
            </a:extLst>
          </p:cNvPr>
          <p:cNvSpPr txBox="1"/>
          <p:nvPr/>
        </p:nvSpPr>
        <p:spPr>
          <a:xfrm>
            <a:off x="8029319" y="917725"/>
            <a:ext cx="3424739" cy="4852362"/>
          </a:xfrm>
          <a:prstGeom prst="rect">
            <a:avLst/>
          </a:prstGeom>
        </p:spPr>
        <p:txBody>
          <a:bodyPr vert="horz" lIns="45720" tIns="45720" rIns="45720" bIns="45720" rtlCol="0" anchor="ctr">
            <a:normAutofit/>
          </a:bodyPr>
          <a:lstStyle/>
          <a:p>
            <a:pPr defTabSz="914400">
              <a:lnSpc>
                <a:spcPct val="90000"/>
              </a:lnSpc>
              <a:spcAft>
                <a:spcPts val="600"/>
              </a:spcAft>
              <a:buClr>
                <a:schemeClr val="accent1"/>
              </a:buClr>
            </a:pPr>
            <a:r>
              <a:rPr lang="en-US" sz="2200" b="1" dirty="0">
                <a:solidFill>
                  <a:srgbClr val="FFFFFF"/>
                </a:solidFill>
                <a:effectLst/>
              </a:rPr>
              <a:t>Il </a:t>
            </a:r>
            <a:r>
              <a:rPr lang="en-US" sz="2200" b="1" dirty="0" err="1">
                <a:solidFill>
                  <a:srgbClr val="FFFFFF"/>
                </a:solidFill>
                <a:effectLst/>
              </a:rPr>
              <a:t>posizionamento</a:t>
            </a:r>
            <a:r>
              <a:rPr lang="en-US" sz="2200" b="1" dirty="0">
                <a:solidFill>
                  <a:srgbClr val="FFFFFF"/>
                </a:solidFill>
                <a:effectLst/>
              </a:rPr>
              <a:t> </a:t>
            </a:r>
            <a:r>
              <a:rPr lang="en-US" sz="2200" dirty="0" err="1">
                <a:solidFill>
                  <a:srgbClr val="FFFFFF"/>
                </a:solidFill>
                <a:effectLst/>
              </a:rPr>
              <a:t>della</a:t>
            </a:r>
            <a:r>
              <a:rPr lang="en-US" sz="2200" dirty="0">
                <a:solidFill>
                  <a:srgbClr val="FFFFFF"/>
                </a:solidFill>
                <a:effectLst/>
              </a:rPr>
              <a:t> </a:t>
            </a:r>
            <a:r>
              <a:rPr lang="en-US" sz="2200" dirty="0" err="1">
                <a:solidFill>
                  <a:srgbClr val="FFFFFF"/>
                </a:solidFill>
                <a:effectLst/>
              </a:rPr>
              <a:t>marca</a:t>
            </a:r>
            <a:r>
              <a:rPr lang="en-US" sz="2200" dirty="0">
                <a:solidFill>
                  <a:srgbClr val="FFFFFF"/>
                </a:solidFill>
                <a:effectLst/>
              </a:rPr>
              <a:t> </a:t>
            </a:r>
            <a:r>
              <a:rPr lang="en-US" sz="2200" dirty="0" err="1">
                <a:solidFill>
                  <a:srgbClr val="FFFFFF"/>
                </a:solidFill>
                <a:effectLst/>
              </a:rPr>
              <a:t>rientra</a:t>
            </a:r>
            <a:r>
              <a:rPr lang="en-US" sz="2200" dirty="0">
                <a:solidFill>
                  <a:srgbClr val="FFFFFF"/>
                </a:solidFill>
                <a:effectLst/>
              </a:rPr>
              <a:t> </a:t>
            </a:r>
            <a:r>
              <a:rPr lang="en-US" sz="2200" dirty="0" err="1">
                <a:solidFill>
                  <a:srgbClr val="FFFFFF"/>
                </a:solidFill>
                <a:effectLst/>
              </a:rPr>
              <a:t>fra</a:t>
            </a:r>
            <a:r>
              <a:rPr lang="en-US" sz="2200" dirty="0">
                <a:solidFill>
                  <a:srgbClr val="FFFFFF"/>
                </a:solidFill>
                <a:effectLst/>
              </a:rPr>
              <a:t> le </a:t>
            </a:r>
            <a:r>
              <a:rPr lang="en-US" sz="2200" dirty="0" err="1">
                <a:solidFill>
                  <a:srgbClr val="FFFFFF"/>
                </a:solidFill>
                <a:effectLst/>
              </a:rPr>
              <a:t>competenze</a:t>
            </a:r>
            <a:r>
              <a:rPr lang="en-US" sz="2200" dirty="0">
                <a:solidFill>
                  <a:srgbClr val="FFFFFF"/>
                </a:solidFill>
                <a:effectLst/>
              </a:rPr>
              <a:t> </a:t>
            </a:r>
            <a:r>
              <a:rPr lang="en-US" sz="2200" dirty="0" err="1">
                <a:solidFill>
                  <a:srgbClr val="FFFFFF"/>
                </a:solidFill>
                <a:effectLst/>
              </a:rPr>
              <a:t>della</a:t>
            </a:r>
            <a:r>
              <a:rPr lang="en-US" sz="2200" dirty="0">
                <a:solidFill>
                  <a:srgbClr val="FFFFFF"/>
                </a:solidFill>
                <a:effectLst/>
              </a:rPr>
              <a:t> </a:t>
            </a:r>
            <a:r>
              <a:rPr lang="en-US" sz="2200" dirty="0" err="1">
                <a:solidFill>
                  <a:srgbClr val="FFFFFF"/>
                </a:solidFill>
                <a:effectLst/>
              </a:rPr>
              <a:t>funzione</a:t>
            </a:r>
            <a:r>
              <a:rPr lang="en-US" sz="2200" dirty="0">
                <a:solidFill>
                  <a:srgbClr val="FFFFFF"/>
                </a:solidFill>
                <a:effectLst/>
              </a:rPr>
              <a:t> marketing, la quale ha il </a:t>
            </a:r>
            <a:r>
              <a:rPr lang="en-US" sz="2200" dirty="0" err="1">
                <a:solidFill>
                  <a:srgbClr val="FFFFFF"/>
                </a:solidFill>
                <a:effectLst/>
              </a:rPr>
              <a:t>compito</a:t>
            </a:r>
            <a:r>
              <a:rPr lang="en-US" sz="2200" dirty="0">
                <a:solidFill>
                  <a:srgbClr val="FFFFFF"/>
                </a:solidFill>
                <a:effectLst/>
              </a:rPr>
              <a:t> di </a:t>
            </a:r>
            <a:r>
              <a:rPr lang="en-US" sz="2200" dirty="0" err="1">
                <a:solidFill>
                  <a:srgbClr val="FFFFFF"/>
                </a:solidFill>
                <a:effectLst/>
              </a:rPr>
              <a:t>porre</a:t>
            </a:r>
            <a:r>
              <a:rPr lang="en-US" sz="2200" dirty="0">
                <a:solidFill>
                  <a:srgbClr val="FFFFFF"/>
                </a:solidFill>
                <a:effectLst/>
              </a:rPr>
              <a:t> in </a:t>
            </a:r>
            <a:r>
              <a:rPr lang="en-US" sz="2200" dirty="0" err="1">
                <a:solidFill>
                  <a:srgbClr val="FFFFFF"/>
                </a:solidFill>
                <a:effectLst/>
              </a:rPr>
              <a:t>essere</a:t>
            </a:r>
            <a:r>
              <a:rPr lang="en-US" sz="2200" dirty="0">
                <a:solidFill>
                  <a:srgbClr val="FFFFFF"/>
                </a:solidFill>
                <a:effectLst/>
              </a:rPr>
              <a:t> </a:t>
            </a:r>
            <a:r>
              <a:rPr lang="en-US" sz="2200" dirty="0" err="1">
                <a:solidFill>
                  <a:srgbClr val="FFFFFF"/>
                </a:solidFill>
                <a:effectLst/>
              </a:rPr>
              <a:t>gli</a:t>
            </a:r>
            <a:r>
              <a:rPr lang="en-US" sz="2200" dirty="0">
                <a:solidFill>
                  <a:srgbClr val="FFFFFF"/>
                </a:solidFill>
                <a:effectLst/>
              </a:rPr>
              <a:t> </a:t>
            </a:r>
            <a:r>
              <a:rPr lang="en-US" sz="2200" dirty="0" err="1">
                <a:solidFill>
                  <a:srgbClr val="FFFFFF"/>
                </a:solidFill>
                <a:effectLst/>
              </a:rPr>
              <a:t>interventi</a:t>
            </a:r>
            <a:r>
              <a:rPr lang="en-US" sz="2200" dirty="0">
                <a:solidFill>
                  <a:srgbClr val="FFFFFF"/>
                </a:solidFill>
                <a:effectLst/>
              </a:rPr>
              <a:t> </a:t>
            </a:r>
            <a:r>
              <a:rPr lang="en-US" sz="2200" dirty="0" err="1">
                <a:solidFill>
                  <a:srgbClr val="FFFFFF"/>
                </a:solidFill>
                <a:effectLst/>
              </a:rPr>
              <a:t>necessari</a:t>
            </a:r>
            <a:r>
              <a:rPr lang="en-US" sz="2200" dirty="0">
                <a:solidFill>
                  <a:srgbClr val="FFFFFF"/>
                </a:solidFill>
                <a:effectLst/>
              </a:rPr>
              <a:t> a </a:t>
            </a:r>
            <a:r>
              <a:rPr lang="en-US" sz="2200" dirty="0" err="1">
                <a:solidFill>
                  <a:srgbClr val="FFFFFF"/>
                </a:solidFill>
                <a:effectLst/>
              </a:rPr>
              <a:t>massimizzare</a:t>
            </a:r>
            <a:r>
              <a:rPr lang="en-US" sz="2200" dirty="0">
                <a:solidFill>
                  <a:srgbClr val="FFFFFF"/>
                </a:solidFill>
                <a:effectLst/>
              </a:rPr>
              <a:t> la </a:t>
            </a:r>
            <a:r>
              <a:rPr lang="en-US" sz="2200" dirty="0" err="1">
                <a:solidFill>
                  <a:srgbClr val="FFFFFF"/>
                </a:solidFill>
                <a:effectLst/>
              </a:rPr>
              <a:t>competitività</a:t>
            </a:r>
            <a:r>
              <a:rPr lang="en-US" sz="2200" dirty="0">
                <a:solidFill>
                  <a:srgbClr val="FFFFFF"/>
                </a:solidFill>
                <a:effectLst/>
              </a:rPr>
              <a:t> del brand secondo la </a:t>
            </a:r>
            <a:r>
              <a:rPr lang="en-US" sz="2200" dirty="0" err="1">
                <a:solidFill>
                  <a:srgbClr val="FFFFFF"/>
                </a:solidFill>
                <a:effectLst/>
              </a:rPr>
              <a:t>logica</a:t>
            </a:r>
            <a:r>
              <a:rPr lang="en-US" sz="2200" dirty="0">
                <a:solidFill>
                  <a:srgbClr val="FFFFFF"/>
                </a:solidFill>
                <a:effectLst/>
              </a:rPr>
              <a:t> </a:t>
            </a:r>
            <a:r>
              <a:rPr lang="en-US" sz="2200" dirty="0" err="1">
                <a:solidFill>
                  <a:srgbClr val="FFFFFF"/>
                </a:solidFill>
                <a:effectLst/>
              </a:rPr>
              <a:t>tipica</a:t>
            </a:r>
            <a:r>
              <a:rPr lang="en-US" sz="2200" dirty="0">
                <a:solidFill>
                  <a:srgbClr val="FFFFFF"/>
                </a:solidFill>
                <a:effectLst/>
              </a:rPr>
              <a:t> di un </a:t>
            </a:r>
            <a:r>
              <a:rPr lang="en-US" sz="2200" dirty="0" err="1">
                <a:solidFill>
                  <a:srgbClr val="FFFFFF"/>
                </a:solidFill>
                <a:effectLst/>
              </a:rPr>
              <a:t>processo</a:t>
            </a:r>
            <a:r>
              <a:rPr lang="en-US" sz="2200" dirty="0">
                <a:solidFill>
                  <a:srgbClr val="FFFFFF"/>
                </a:solidFill>
                <a:effectLst/>
              </a:rPr>
              <a:t> di marketing management.</a:t>
            </a:r>
          </a:p>
          <a:p>
            <a:pPr defTabSz="914400">
              <a:lnSpc>
                <a:spcPct val="90000"/>
              </a:lnSpc>
              <a:spcAft>
                <a:spcPts val="600"/>
              </a:spcAft>
              <a:buClr>
                <a:schemeClr val="accent1"/>
              </a:buClr>
            </a:pPr>
            <a:endParaRPr lang="en-US" dirty="0">
              <a:solidFill>
                <a:srgbClr val="FFFFFF"/>
              </a:solidFill>
            </a:endParaRPr>
          </a:p>
        </p:txBody>
      </p:sp>
    </p:spTree>
    <p:extLst>
      <p:ext uri="{BB962C8B-B14F-4D97-AF65-F5344CB8AC3E}">
        <p14:creationId xmlns:p14="http://schemas.microsoft.com/office/powerpoint/2010/main" val="274131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prstClr val="white"/>
              </a:solidFill>
            </a:endParaRPr>
          </a:p>
        </p:txBody>
      </p:sp>
      <p:sp>
        <p:nvSpPr>
          <p:cNvPr id="11" name="Rectangle 10">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68B03E6E-2959-B115-64AF-5A039A0E3CEB}"/>
              </a:ext>
            </a:extLst>
          </p:cNvPr>
          <p:cNvSpPr txBox="1"/>
          <p:nvPr/>
        </p:nvSpPr>
        <p:spPr>
          <a:xfrm>
            <a:off x="4095857" y="2631441"/>
            <a:ext cx="7006998" cy="3248433"/>
          </a:xfrm>
          <a:prstGeom prst="rect">
            <a:avLst/>
          </a:prstGeom>
        </p:spPr>
        <p:txBody>
          <a:bodyPr vert="horz" lIns="45720" tIns="45720" rIns="45720" bIns="45720" rtlCol="0" anchor="b">
            <a:normAutofit lnSpcReduction="10000"/>
          </a:bodyPr>
          <a:lstStyle/>
          <a:p>
            <a:pPr defTabSz="914400">
              <a:lnSpc>
                <a:spcPct val="90000"/>
              </a:lnSpc>
              <a:spcAft>
                <a:spcPts val="600"/>
              </a:spcAft>
              <a:buClr>
                <a:schemeClr val="accent1"/>
              </a:buClr>
            </a:pPr>
            <a:r>
              <a:rPr lang="en-US" sz="2300" dirty="0">
                <a:solidFill>
                  <a:schemeClr val="accent1"/>
                </a:solidFill>
                <a:effectLst/>
              </a:rPr>
              <a:t>Lo studio di </a:t>
            </a:r>
            <a:r>
              <a:rPr lang="en-US" sz="2300" dirty="0" err="1">
                <a:solidFill>
                  <a:schemeClr val="accent1"/>
                </a:solidFill>
                <a:effectLst/>
              </a:rPr>
              <a:t>posizionamento</a:t>
            </a:r>
            <a:r>
              <a:rPr lang="en-US" sz="2300" dirty="0">
                <a:solidFill>
                  <a:schemeClr val="accent1"/>
                </a:solidFill>
                <a:effectLst/>
              </a:rPr>
              <a:t> ha lo </a:t>
            </a:r>
            <a:r>
              <a:rPr lang="en-US" sz="2300" dirty="0" err="1">
                <a:solidFill>
                  <a:schemeClr val="accent1"/>
                </a:solidFill>
                <a:effectLst/>
              </a:rPr>
              <a:t>scopo</a:t>
            </a:r>
            <a:r>
              <a:rPr lang="en-US" sz="2300" dirty="0">
                <a:solidFill>
                  <a:schemeClr val="accent1"/>
                </a:solidFill>
                <a:effectLst/>
              </a:rPr>
              <a:t> di:</a:t>
            </a:r>
          </a:p>
          <a:p>
            <a:pPr defTabSz="914400">
              <a:lnSpc>
                <a:spcPct val="90000"/>
              </a:lnSpc>
              <a:spcAft>
                <a:spcPts val="600"/>
              </a:spcAft>
              <a:buClr>
                <a:schemeClr val="accent1"/>
              </a:buClr>
            </a:pPr>
            <a:endParaRPr lang="en-US" sz="2000" dirty="0">
              <a:solidFill>
                <a:srgbClr val="FFFFFF"/>
              </a:solidFill>
              <a:effectLst/>
            </a:endParaRPr>
          </a:p>
          <a:p>
            <a:pPr defTabSz="914400">
              <a:lnSpc>
                <a:spcPct val="90000"/>
              </a:lnSpc>
              <a:spcAft>
                <a:spcPts val="600"/>
              </a:spcAft>
              <a:buClr>
                <a:schemeClr val="accent1"/>
              </a:buClr>
              <a:buFont typeface="Arial" panose="020B0604020202020204" pitchFamily="34" charset="0"/>
              <a:buChar char="•"/>
            </a:pPr>
            <a:r>
              <a:rPr lang="en-US" sz="2000" b="1" dirty="0">
                <a:solidFill>
                  <a:srgbClr val="FFFFFF"/>
                </a:solidFill>
                <a:effectLst/>
              </a:rPr>
              <a:t>﻿ </a:t>
            </a:r>
            <a:r>
              <a:rPr lang="en-US" sz="2000" b="1" dirty="0" err="1">
                <a:solidFill>
                  <a:srgbClr val="FFFFFF"/>
                </a:solidFill>
                <a:effectLst/>
              </a:rPr>
              <a:t>identificare</a:t>
            </a:r>
            <a:r>
              <a:rPr lang="en-US" sz="2000" b="1" dirty="0">
                <a:solidFill>
                  <a:srgbClr val="FFFFFF"/>
                </a:solidFill>
                <a:effectLst/>
              </a:rPr>
              <a:t> </a:t>
            </a:r>
            <a:r>
              <a:rPr lang="en-US" sz="2000" b="1" dirty="0" err="1">
                <a:solidFill>
                  <a:srgbClr val="FFFFFF"/>
                </a:solidFill>
                <a:effectLst/>
              </a:rPr>
              <a:t>i</a:t>
            </a:r>
            <a:r>
              <a:rPr lang="en-US" sz="2000" b="1" dirty="0">
                <a:solidFill>
                  <a:srgbClr val="FFFFFF"/>
                </a:solidFill>
                <a:effectLst/>
              </a:rPr>
              <a:t> </a:t>
            </a:r>
            <a:r>
              <a:rPr lang="en-US" sz="2000" b="1" dirty="0" err="1">
                <a:solidFill>
                  <a:srgbClr val="FFFFFF"/>
                </a:solidFill>
                <a:effectLst/>
              </a:rPr>
              <a:t>benefici</a:t>
            </a:r>
            <a:r>
              <a:rPr lang="en-US" sz="2000" b="1" dirty="0">
                <a:solidFill>
                  <a:srgbClr val="FFFFFF"/>
                </a:solidFill>
                <a:effectLst/>
              </a:rPr>
              <a:t> </a:t>
            </a:r>
            <a:r>
              <a:rPr lang="en-US" sz="2000" dirty="0" err="1">
                <a:solidFill>
                  <a:srgbClr val="FFFFFF"/>
                </a:solidFill>
                <a:effectLst/>
              </a:rPr>
              <a:t>alla</a:t>
            </a:r>
            <a:r>
              <a:rPr lang="en-US" sz="2000" dirty="0">
                <a:solidFill>
                  <a:srgbClr val="FFFFFF"/>
                </a:solidFill>
                <a:effectLst/>
              </a:rPr>
              <a:t> base </a:t>
            </a:r>
            <a:r>
              <a:rPr lang="en-US" sz="2000" dirty="0" err="1">
                <a:solidFill>
                  <a:srgbClr val="FFFFFF"/>
                </a:solidFill>
                <a:effectLst/>
              </a:rPr>
              <a:t>della</a:t>
            </a:r>
            <a:r>
              <a:rPr lang="en-US" sz="2000" dirty="0">
                <a:solidFill>
                  <a:srgbClr val="FFFFFF"/>
                </a:solidFill>
                <a:effectLst/>
              </a:rPr>
              <a:t> </a:t>
            </a:r>
            <a:r>
              <a:rPr lang="en-US" sz="2000" dirty="0" err="1">
                <a:solidFill>
                  <a:srgbClr val="FFFFFF"/>
                </a:solidFill>
                <a:effectLst/>
              </a:rPr>
              <a:t>promessa</a:t>
            </a:r>
            <a:r>
              <a:rPr lang="en-US" sz="2000" dirty="0">
                <a:solidFill>
                  <a:srgbClr val="FFFFFF"/>
                </a:solidFill>
                <a:effectLst/>
              </a:rPr>
              <a:t> </a:t>
            </a:r>
            <a:r>
              <a:rPr lang="en-US" sz="2000" dirty="0" err="1">
                <a:solidFill>
                  <a:srgbClr val="FFFFFF"/>
                </a:solidFill>
                <a:effectLst/>
              </a:rPr>
              <a:t>formulata</a:t>
            </a:r>
            <a:r>
              <a:rPr lang="en-US" sz="2000" dirty="0">
                <a:solidFill>
                  <a:srgbClr val="FFFFFF"/>
                </a:solidFill>
                <a:effectLst/>
              </a:rPr>
              <a:t> </a:t>
            </a:r>
            <a:r>
              <a:rPr lang="en-US" sz="2000" dirty="0" err="1">
                <a:solidFill>
                  <a:srgbClr val="FFFFFF"/>
                </a:solidFill>
                <a:effectLst/>
              </a:rPr>
              <a:t>dalla</a:t>
            </a:r>
            <a:r>
              <a:rPr lang="en-US" sz="2000" dirty="0">
                <a:solidFill>
                  <a:srgbClr val="FFFFFF"/>
                </a:solidFill>
                <a:effectLst/>
              </a:rPr>
              <a:t> </a:t>
            </a:r>
            <a:r>
              <a:rPr lang="en-US" sz="2000" dirty="0" err="1">
                <a:solidFill>
                  <a:srgbClr val="FFFFFF"/>
                </a:solidFill>
                <a:effectLst/>
              </a:rPr>
              <a:t>marca</a:t>
            </a:r>
            <a:r>
              <a:rPr lang="en-US" sz="2000" dirty="0">
                <a:solidFill>
                  <a:srgbClr val="FFFFFF"/>
                </a:solidFill>
                <a:effectLst/>
              </a:rPr>
              <a:t> ai </a:t>
            </a:r>
            <a:r>
              <a:rPr lang="en-US" sz="2000" dirty="0" err="1">
                <a:solidFill>
                  <a:srgbClr val="FFFFFF"/>
                </a:solidFill>
                <a:effectLst/>
              </a:rPr>
              <a:t>consumatori</a:t>
            </a:r>
            <a:r>
              <a:rPr lang="en-US" sz="2000" dirty="0">
                <a:solidFill>
                  <a:srgbClr val="FFFFFF"/>
                </a:solidFill>
                <a:effectLst/>
              </a:rPr>
              <a:t> (brand promise). Per </a:t>
            </a:r>
            <a:r>
              <a:rPr lang="en-US" sz="2000" dirty="0" err="1">
                <a:solidFill>
                  <a:srgbClr val="FFFFFF"/>
                </a:solidFill>
                <a:effectLst/>
              </a:rPr>
              <a:t>questi</a:t>
            </a:r>
            <a:r>
              <a:rPr lang="en-US" sz="2000" dirty="0">
                <a:solidFill>
                  <a:srgbClr val="FFFFFF"/>
                </a:solidFill>
                <a:effectLst/>
              </a:rPr>
              <a:t> </a:t>
            </a:r>
            <a:r>
              <a:rPr lang="en-US" sz="2000" dirty="0" err="1">
                <a:solidFill>
                  <a:srgbClr val="FFFFFF"/>
                </a:solidFill>
                <a:effectLst/>
              </a:rPr>
              <a:t>ultimi</a:t>
            </a:r>
            <a:r>
              <a:rPr lang="en-US" sz="2000" dirty="0">
                <a:solidFill>
                  <a:srgbClr val="FFFFFF"/>
                </a:solidFill>
                <a:effectLst/>
              </a:rPr>
              <a:t>, tale </a:t>
            </a:r>
            <a:r>
              <a:rPr lang="en-US" sz="2000" dirty="0" err="1">
                <a:solidFill>
                  <a:srgbClr val="FFFFFF"/>
                </a:solidFill>
                <a:effectLst/>
              </a:rPr>
              <a:t>promessa</a:t>
            </a:r>
            <a:r>
              <a:rPr lang="en-US" sz="2000" dirty="0">
                <a:solidFill>
                  <a:srgbClr val="FFFFFF"/>
                </a:solidFill>
                <a:effectLst/>
              </a:rPr>
              <a:t> </a:t>
            </a:r>
            <a:r>
              <a:rPr lang="en-US" sz="2000" dirty="0" err="1">
                <a:solidFill>
                  <a:srgbClr val="FFFFFF"/>
                </a:solidFill>
                <a:effectLst/>
              </a:rPr>
              <a:t>deve</a:t>
            </a:r>
            <a:r>
              <a:rPr lang="en-US" sz="2000" dirty="0">
                <a:solidFill>
                  <a:srgbClr val="FFFFFF"/>
                </a:solidFill>
                <a:effectLst/>
              </a:rPr>
              <a:t> </a:t>
            </a:r>
            <a:r>
              <a:rPr lang="en-US" sz="2000" dirty="0" err="1">
                <a:solidFill>
                  <a:srgbClr val="FFFFFF"/>
                </a:solidFill>
                <a:effectLst/>
              </a:rPr>
              <a:t>risultare</a:t>
            </a:r>
            <a:r>
              <a:rPr lang="en-US" sz="2000" dirty="0">
                <a:solidFill>
                  <a:srgbClr val="FFFFFF"/>
                </a:solidFill>
                <a:effectLst/>
              </a:rPr>
              <a:t> </a:t>
            </a:r>
            <a:r>
              <a:rPr lang="en-US" sz="2000" dirty="0" err="1">
                <a:solidFill>
                  <a:srgbClr val="FFFFFF"/>
                </a:solidFill>
                <a:effectLst/>
              </a:rPr>
              <a:t>interessante</a:t>
            </a:r>
            <a:r>
              <a:rPr lang="en-US" sz="2000" dirty="0">
                <a:solidFill>
                  <a:srgbClr val="FFFFFF"/>
                </a:solidFill>
                <a:effectLst/>
              </a:rPr>
              <a:t>, </a:t>
            </a:r>
            <a:r>
              <a:rPr lang="en-US" sz="2000" dirty="0" err="1">
                <a:solidFill>
                  <a:srgbClr val="FFFFFF"/>
                </a:solidFill>
                <a:effectLst/>
              </a:rPr>
              <a:t>credibile</a:t>
            </a:r>
            <a:r>
              <a:rPr lang="en-US" sz="2000" dirty="0">
                <a:solidFill>
                  <a:srgbClr val="FFFFFF"/>
                </a:solidFill>
                <a:effectLst/>
              </a:rPr>
              <a:t> e </a:t>
            </a:r>
            <a:r>
              <a:rPr lang="en-US" sz="2000" dirty="0" err="1">
                <a:solidFill>
                  <a:srgbClr val="FFFFFF"/>
                </a:solidFill>
                <a:effectLst/>
              </a:rPr>
              <a:t>sostenibile</a:t>
            </a:r>
            <a:r>
              <a:rPr lang="en-US" sz="2000" dirty="0">
                <a:solidFill>
                  <a:srgbClr val="FFFFFF"/>
                </a:solidFill>
                <a:effectLst/>
              </a:rPr>
              <a:t> </a:t>
            </a:r>
            <a:r>
              <a:rPr lang="en-US" sz="2000" dirty="0" err="1">
                <a:solidFill>
                  <a:srgbClr val="FFFFFF"/>
                </a:solidFill>
                <a:effectLst/>
              </a:rPr>
              <a:t>nel</a:t>
            </a:r>
            <a:r>
              <a:rPr lang="en-US" sz="2000" dirty="0">
                <a:solidFill>
                  <a:srgbClr val="FFFFFF"/>
                </a:solidFill>
                <a:effectLst/>
              </a:rPr>
              <a:t> </a:t>
            </a:r>
            <a:r>
              <a:rPr lang="en-US" sz="2000" b="1" dirty="0">
                <a:solidFill>
                  <a:srgbClr val="FFFFFF"/>
                </a:solidFill>
              </a:rPr>
              <a:t>tempo;</a:t>
            </a:r>
          </a:p>
          <a:p>
            <a:pPr defTabSz="914400">
              <a:lnSpc>
                <a:spcPct val="90000"/>
              </a:lnSpc>
              <a:spcAft>
                <a:spcPts val="600"/>
              </a:spcAft>
              <a:buClr>
                <a:schemeClr val="accent1"/>
              </a:buClr>
              <a:buFont typeface="Arial" panose="020B0604020202020204" pitchFamily="34" charset="0"/>
              <a:buChar char="•"/>
            </a:pPr>
            <a:endParaRPr lang="en-US" sz="2000" b="1" dirty="0">
              <a:solidFill>
                <a:srgbClr val="FFFFFF"/>
              </a:solidFill>
            </a:endParaRPr>
          </a:p>
          <a:p>
            <a:pPr defTabSz="914400">
              <a:lnSpc>
                <a:spcPct val="90000"/>
              </a:lnSpc>
              <a:spcAft>
                <a:spcPts val="600"/>
              </a:spcAft>
              <a:buClr>
                <a:schemeClr val="accent1"/>
              </a:buClr>
              <a:buFont typeface="Arial" panose="020B0604020202020204" pitchFamily="34" charset="0"/>
              <a:buChar char="•"/>
            </a:pPr>
            <a:r>
              <a:rPr lang="it-IT" sz="2000" dirty="0">
                <a:solidFill>
                  <a:srgbClr val="FFFFFF"/>
                </a:solidFill>
              </a:rPr>
              <a:t> far comprendere le occasioni di consumo dei propri prodotti, appropriandosi di un momento e/o di un luogo per cui il brand si propone.</a:t>
            </a:r>
          </a:p>
          <a:p>
            <a:pPr defTabSz="914400">
              <a:lnSpc>
                <a:spcPct val="90000"/>
              </a:lnSpc>
              <a:spcAft>
                <a:spcPts val="600"/>
              </a:spcAft>
              <a:buClr>
                <a:schemeClr val="accent1"/>
              </a:buClr>
              <a:buFont typeface="Arial" panose="020B0604020202020204" pitchFamily="34" charset="0"/>
              <a:buChar char="•"/>
            </a:pPr>
            <a:endParaRPr lang="en-US" sz="2100" b="1" dirty="0">
              <a:solidFill>
                <a:srgbClr val="FFFFFF"/>
              </a:solidFill>
            </a:endParaRPr>
          </a:p>
          <a:p>
            <a:pPr defTabSz="914400">
              <a:lnSpc>
                <a:spcPct val="90000"/>
              </a:lnSpc>
              <a:spcAft>
                <a:spcPts val="600"/>
              </a:spcAft>
              <a:buClr>
                <a:schemeClr val="accent1"/>
              </a:buClr>
              <a:buFont typeface="Arial" panose="020B0604020202020204" pitchFamily="34" charset="0"/>
              <a:buChar char="•"/>
            </a:pPr>
            <a:endParaRPr lang="en-US" sz="2000" dirty="0">
              <a:solidFill>
                <a:srgbClr val="FFFFFF"/>
              </a:solidFill>
              <a:effectLst/>
            </a:endParaRPr>
          </a:p>
          <a:p>
            <a:pPr defTabSz="914400">
              <a:lnSpc>
                <a:spcPct val="90000"/>
              </a:lnSpc>
              <a:spcAft>
                <a:spcPts val="600"/>
              </a:spcAft>
              <a:buClr>
                <a:schemeClr val="accent1"/>
              </a:buClr>
              <a:buFont typeface="Arial" panose="020B0604020202020204" pitchFamily="34" charset="0"/>
              <a:buChar char="•"/>
            </a:pPr>
            <a:endParaRPr lang="en-US" sz="2000" dirty="0">
              <a:solidFill>
                <a:srgbClr val="FFFFFF"/>
              </a:solidFill>
              <a:effectLst/>
            </a:endParaRPr>
          </a:p>
          <a:p>
            <a:pPr defTabSz="914400">
              <a:lnSpc>
                <a:spcPct val="90000"/>
              </a:lnSpc>
              <a:spcAft>
                <a:spcPts val="600"/>
              </a:spcAft>
              <a:buClr>
                <a:schemeClr val="accent1"/>
              </a:buClr>
              <a:buFont typeface="Arial" panose="020B0604020202020204" pitchFamily="34" charset="0"/>
              <a:buChar char="•"/>
            </a:pPr>
            <a:endParaRPr lang="en-US" sz="2000" dirty="0">
              <a:solidFill>
                <a:srgbClr val="FFFFFF"/>
              </a:solidFill>
              <a:effectLst/>
            </a:endParaRPr>
          </a:p>
          <a:p>
            <a:pPr defTabSz="914400">
              <a:lnSpc>
                <a:spcPct val="90000"/>
              </a:lnSpc>
              <a:spcAft>
                <a:spcPts val="600"/>
              </a:spcAft>
              <a:buClr>
                <a:schemeClr val="accent1"/>
              </a:buClr>
            </a:pPr>
            <a:endParaRPr lang="en-US" sz="2000" dirty="0">
              <a:solidFill>
                <a:srgbClr val="FFFFFF"/>
              </a:solidFill>
            </a:endParaRPr>
          </a:p>
        </p:txBody>
      </p:sp>
      <p:cxnSp>
        <p:nvCxnSpPr>
          <p:cNvPr id="13" name="Straight Connector 12">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156810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CasellaDiTesto 1">
            <a:extLst>
              <a:ext uri="{FF2B5EF4-FFF2-40B4-BE49-F238E27FC236}">
                <a16:creationId xmlns:a16="http://schemas.microsoft.com/office/drawing/2014/main" id="{681FA2C5-77BC-BDF0-C0EB-4FBBC933FCC8}"/>
              </a:ext>
            </a:extLst>
          </p:cNvPr>
          <p:cNvSpPr txBox="1"/>
          <p:nvPr/>
        </p:nvSpPr>
        <p:spPr>
          <a:xfrm>
            <a:off x="1379728" y="1391919"/>
            <a:ext cx="4429615" cy="3931920"/>
          </a:xfrm>
          <a:prstGeom prst="rect">
            <a:avLst/>
          </a:prstGeom>
        </p:spPr>
        <p:txBody>
          <a:bodyPr vert="horz" lIns="45720" tIns="45720" rIns="45720" bIns="45720" rtlCol="0">
            <a:normAutofit/>
          </a:bodyPr>
          <a:lstStyle/>
          <a:p>
            <a:pPr algn="ctr" defTabSz="914400">
              <a:lnSpc>
                <a:spcPct val="90000"/>
              </a:lnSpc>
              <a:spcAft>
                <a:spcPts val="600"/>
              </a:spcAft>
              <a:buClr>
                <a:schemeClr val="accent1"/>
              </a:buClr>
            </a:pPr>
            <a:r>
              <a:rPr lang="en-US" sz="2200" dirty="0">
                <a:solidFill>
                  <a:schemeClr val="accent6">
                    <a:lumMod val="75000"/>
                  </a:schemeClr>
                </a:solidFill>
              </a:rPr>
              <a:t>Con il </a:t>
            </a:r>
            <a:r>
              <a:rPr lang="en-US" sz="2200" dirty="0" err="1">
                <a:solidFill>
                  <a:schemeClr val="accent6">
                    <a:lumMod val="75000"/>
                  </a:schemeClr>
                </a:solidFill>
              </a:rPr>
              <a:t>posizionamento</a:t>
            </a:r>
            <a:r>
              <a:rPr lang="en-US" sz="2200" dirty="0">
                <a:solidFill>
                  <a:schemeClr val="accent6">
                    <a:lumMod val="75000"/>
                  </a:schemeClr>
                </a:solidFill>
              </a:rPr>
              <a:t>, la </a:t>
            </a:r>
            <a:r>
              <a:rPr lang="en-US" sz="2200" dirty="0" err="1">
                <a:solidFill>
                  <a:schemeClr val="accent6">
                    <a:lumMod val="75000"/>
                  </a:schemeClr>
                </a:solidFill>
              </a:rPr>
              <a:t>marca</a:t>
            </a:r>
            <a:r>
              <a:rPr lang="en-US" sz="2200" dirty="0">
                <a:solidFill>
                  <a:schemeClr val="accent6">
                    <a:lumMod val="75000"/>
                  </a:schemeClr>
                </a:solidFill>
              </a:rPr>
              <a:t> </a:t>
            </a:r>
            <a:r>
              <a:rPr lang="en-US" sz="2200" dirty="0" err="1">
                <a:solidFill>
                  <a:schemeClr val="accent6">
                    <a:lumMod val="75000"/>
                  </a:schemeClr>
                </a:solidFill>
              </a:rPr>
              <a:t>cerca</a:t>
            </a:r>
            <a:r>
              <a:rPr lang="en-US" sz="2200" dirty="0">
                <a:solidFill>
                  <a:schemeClr val="accent6">
                    <a:lumMod val="75000"/>
                  </a:schemeClr>
                </a:solidFill>
              </a:rPr>
              <a:t> di </a:t>
            </a:r>
            <a:r>
              <a:rPr lang="en-US" sz="2200" dirty="0" err="1">
                <a:solidFill>
                  <a:schemeClr val="accent6">
                    <a:lumMod val="75000"/>
                  </a:schemeClr>
                </a:solidFill>
              </a:rPr>
              <a:t>inserirsi</a:t>
            </a:r>
            <a:r>
              <a:rPr lang="en-US" sz="2200" dirty="0">
                <a:solidFill>
                  <a:schemeClr val="accent6">
                    <a:lumMod val="75000"/>
                  </a:schemeClr>
                </a:solidFill>
              </a:rPr>
              <a:t> </a:t>
            </a:r>
            <a:r>
              <a:rPr lang="en-US" sz="2200" dirty="0" err="1">
                <a:solidFill>
                  <a:schemeClr val="accent6">
                    <a:lumMod val="75000"/>
                  </a:schemeClr>
                </a:solidFill>
              </a:rPr>
              <a:t>nella</a:t>
            </a:r>
            <a:r>
              <a:rPr lang="en-US" sz="2200" dirty="0">
                <a:solidFill>
                  <a:schemeClr val="accent6">
                    <a:lumMod val="75000"/>
                  </a:schemeClr>
                </a:solidFill>
              </a:rPr>
              <a:t> </a:t>
            </a:r>
            <a:r>
              <a:rPr lang="en-US" sz="2200" dirty="0" err="1">
                <a:solidFill>
                  <a:schemeClr val="accent6">
                    <a:lumMod val="75000"/>
                  </a:schemeClr>
                </a:solidFill>
              </a:rPr>
              <a:t>mente</a:t>
            </a:r>
            <a:r>
              <a:rPr lang="en-US" sz="2200" dirty="0">
                <a:solidFill>
                  <a:schemeClr val="accent6">
                    <a:lumMod val="75000"/>
                  </a:schemeClr>
                </a:solidFill>
              </a:rPr>
              <a:t> </a:t>
            </a:r>
            <a:r>
              <a:rPr lang="en-US" sz="2200" dirty="0" err="1">
                <a:solidFill>
                  <a:schemeClr val="accent6">
                    <a:lumMod val="75000"/>
                  </a:schemeClr>
                </a:solidFill>
              </a:rPr>
              <a:t>dei</a:t>
            </a:r>
            <a:r>
              <a:rPr lang="en-US" sz="2200" dirty="0">
                <a:solidFill>
                  <a:schemeClr val="accent6">
                    <a:lumMod val="75000"/>
                  </a:schemeClr>
                </a:solidFill>
              </a:rPr>
              <a:t> </a:t>
            </a:r>
            <a:r>
              <a:rPr lang="en-US" sz="2200" dirty="0" err="1">
                <a:solidFill>
                  <a:schemeClr val="accent6">
                    <a:lumMod val="75000"/>
                  </a:schemeClr>
                </a:solidFill>
              </a:rPr>
              <a:t>consumatori</a:t>
            </a:r>
            <a:r>
              <a:rPr lang="en-US" sz="2200" dirty="0">
                <a:solidFill>
                  <a:schemeClr val="accent6">
                    <a:lumMod val="75000"/>
                  </a:schemeClr>
                </a:solidFill>
              </a:rPr>
              <a:t> </a:t>
            </a:r>
            <a:r>
              <a:rPr lang="en-US" sz="2200" dirty="0" err="1">
                <a:solidFill>
                  <a:schemeClr val="accent6">
                    <a:lumMod val="75000"/>
                  </a:schemeClr>
                </a:solidFill>
              </a:rPr>
              <a:t>appartenenti</a:t>
            </a:r>
            <a:r>
              <a:rPr lang="en-US" sz="2200" dirty="0">
                <a:solidFill>
                  <a:schemeClr val="accent6">
                    <a:lumMod val="75000"/>
                  </a:schemeClr>
                </a:solidFill>
              </a:rPr>
              <a:t> al </a:t>
            </a:r>
            <a:r>
              <a:rPr lang="en-US" sz="2200" dirty="0" err="1">
                <a:solidFill>
                  <a:schemeClr val="accent6">
                    <a:lumMod val="75000"/>
                  </a:schemeClr>
                </a:solidFill>
              </a:rPr>
              <a:t>segmento</a:t>
            </a:r>
            <a:r>
              <a:rPr lang="en-US" sz="2200" dirty="0">
                <a:solidFill>
                  <a:schemeClr val="accent6">
                    <a:lumMod val="75000"/>
                  </a:schemeClr>
                </a:solidFill>
              </a:rPr>
              <a:t> di </a:t>
            </a:r>
            <a:r>
              <a:rPr lang="en-US" sz="2200" dirty="0" err="1">
                <a:solidFill>
                  <a:schemeClr val="accent6">
                    <a:lumMod val="75000"/>
                  </a:schemeClr>
                </a:solidFill>
              </a:rPr>
              <a:t>domanda</a:t>
            </a:r>
            <a:r>
              <a:rPr lang="en-US" sz="2200" dirty="0">
                <a:solidFill>
                  <a:schemeClr val="accent6">
                    <a:lumMod val="75000"/>
                  </a:schemeClr>
                </a:solidFill>
              </a:rPr>
              <a:t> al quale </a:t>
            </a:r>
            <a:r>
              <a:rPr lang="en-US" sz="2200" dirty="0" err="1">
                <a:solidFill>
                  <a:schemeClr val="accent6">
                    <a:lumMod val="75000"/>
                  </a:schemeClr>
                </a:solidFill>
              </a:rPr>
              <a:t>si</a:t>
            </a:r>
            <a:r>
              <a:rPr lang="en-US" sz="2200" dirty="0">
                <a:solidFill>
                  <a:schemeClr val="accent6">
                    <a:lumMod val="75000"/>
                  </a:schemeClr>
                </a:solidFill>
              </a:rPr>
              <a:t> </a:t>
            </a:r>
            <a:r>
              <a:rPr lang="en-US" sz="2200" dirty="0" err="1">
                <a:solidFill>
                  <a:schemeClr val="accent6">
                    <a:lumMod val="75000"/>
                  </a:schemeClr>
                </a:solidFill>
              </a:rPr>
              <a:t>indirizza</a:t>
            </a:r>
            <a:r>
              <a:rPr lang="en-US" sz="2200" dirty="0">
                <a:solidFill>
                  <a:schemeClr val="accent6">
                    <a:lumMod val="75000"/>
                  </a:schemeClr>
                </a:solidFill>
              </a:rPr>
              <a:t>, </a:t>
            </a:r>
            <a:r>
              <a:rPr lang="en-US" sz="2200" dirty="0" err="1">
                <a:solidFill>
                  <a:schemeClr val="accent6">
                    <a:lumMod val="75000"/>
                  </a:schemeClr>
                </a:solidFill>
              </a:rPr>
              <a:t>mediante</a:t>
            </a:r>
            <a:r>
              <a:rPr lang="en-US" sz="2200" dirty="0">
                <a:solidFill>
                  <a:schemeClr val="accent6">
                    <a:lumMod val="75000"/>
                  </a:schemeClr>
                </a:solidFill>
              </a:rPr>
              <a:t> lo </a:t>
            </a:r>
            <a:r>
              <a:rPr lang="en-US" sz="2200" dirty="0" err="1">
                <a:solidFill>
                  <a:schemeClr val="accent6">
                    <a:lumMod val="75000"/>
                  </a:schemeClr>
                </a:solidFill>
              </a:rPr>
              <a:t>sviluppo</a:t>
            </a:r>
            <a:r>
              <a:rPr lang="en-US" sz="2200" dirty="0">
                <a:solidFill>
                  <a:schemeClr val="accent6">
                    <a:lumMod val="75000"/>
                  </a:schemeClr>
                </a:solidFill>
              </a:rPr>
              <a:t> di </a:t>
            </a:r>
            <a:r>
              <a:rPr lang="en-US" sz="2200" dirty="0" err="1">
                <a:solidFill>
                  <a:schemeClr val="accent6">
                    <a:lumMod val="75000"/>
                  </a:schemeClr>
                </a:solidFill>
              </a:rPr>
              <a:t>associazioni</a:t>
            </a:r>
            <a:r>
              <a:rPr lang="en-US" sz="2200" dirty="0">
                <a:solidFill>
                  <a:schemeClr val="accent6">
                    <a:lumMod val="75000"/>
                  </a:schemeClr>
                </a:solidFill>
              </a:rPr>
              <a:t> </a:t>
            </a:r>
            <a:r>
              <a:rPr lang="en-US" sz="2200" dirty="0" err="1">
                <a:solidFill>
                  <a:schemeClr val="accent6">
                    <a:lumMod val="75000"/>
                  </a:schemeClr>
                </a:solidFill>
              </a:rPr>
              <a:t>mentali</a:t>
            </a:r>
            <a:r>
              <a:rPr lang="en-US" sz="2200" dirty="0">
                <a:solidFill>
                  <a:schemeClr val="accent6">
                    <a:lumMod val="75000"/>
                  </a:schemeClr>
                </a:solidFill>
              </a:rPr>
              <a:t> </a:t>
            </a:r>
            <a:r>
              <a:rPr lang="en-US" sz="2200" dirty="0" err="1">
                <a:solidFill>
                  <a:schemeClr val="accent6">
                    <a:lumMod val="75000"/>
                  </a:schemeClr>
                </a:solidFill>
              </a:rPr>
              <a:t>che</a:t>
            </a:r>
            <a:r>
              <a:rPr lang="en-US" sz="2200" dirty="0">
                <a:solidFill>
                  <a:schemeClr val="accent6">
                    <a:lumMod val="75000"/>
                  </a:schemeClr>
                </a:solidFill>
              </a:rPr>
              <a:t> </a:t>
            </a:r>
            <a:r>
              <a:rPr lang="en-US" sz="2200" dirty="0" err="1">
                <a:solidFill>
                  <a:schemeClr val="accent6">
                    <a:lumMod val="75000"/>
                  </a:schemeClr>
                </a:solidFill>
              </a:rPr>
              <a:t>consentono</a:t>
            </a:r>
            <a:r>
              <a:rPr lang="en-US" sz="2200" dirty="0">
                <a:solidFill>
                  <a:schemeClr val="accent6">
                    <a:lumMod val="75000"/>
                  </a:schemeClr>
                </a:solidFill>
              </a:rPr>
              <a:t> non solo di </a:t>
            </a:r>
            <a:r>
              <a:rPr lang="en-US" sz="2200" dirty="0" err="1">
                <a:solidFill>
                  <a:schemeClr val="accent6">
                    <a:lumMod val="75000"/>
                  </a:schemeClr>
                </a:solidFill>
              </a:rPr>
              <a:t>farsi</a:t>
            </a:r>
            <a:r>
              <a:rPr lang="en-US" sz="2200" dirty="0">
                <a:solidFill>
                  <a:schemeClr val="accent6">
                    <a:lumMod val="75000"/>
                  </a:schemeClr>
                </a:solidFill>
              </a:rPr>
              <a:t> </a:t>
            </a:r>
            <a:r>
              <a:rPr lang="en-US" sz="2200" dirty="0" err="1">
                <a:solidFill>
                  <a:schemeClr val="accent6">
                    <a:lumMod val="75000"/>
                  </a:schemeClr>
                </a:solidFill>
              </a:rPr>
              <a:t>notare</a:t>
            </a:r>
            <a:r>
              <a:rPr lang="en-US" sz="2200" dirty="0">
                <a:solidFill>
                  <a:schemeClr val="accent6">
                    <a:lumMod val="75000"/>
                  </a:schemeClr>
                </a:solidFill>
              </a:rPr>
              <a:t> e </a:t>
            </a:r>
            <a:r>
              <a:rPr lang="en-US" sz="2200" dirty="0" err="1">
                <a:solidFill>
                  <a:schemeClr val="accent6">
                    <a:lumMod val="75000"/>
                  </a:schemeClr>
                </a:solidFill>
              </a:rPr>
              <a:t>riconoscere</a:t>
            </a:r>
            <a:r>
              <a:rPr lang="en-US" sz="2200" dirty="0">
                <a:solidFill>
                  <a:schemeClr val="accent6">
                    <a:lumMod val="75000"/>
                  </a:schemeClr>
                </a:solidFill>
              </a:rPr>
              <a:t>, ma </a:t>
            </a:r>
            <a:r>
              <a:rPr lang="en-US" sz="2200" dirty="0" err="1">
                <a:solidFill>
                  <a:schemeClr val="accent6">
                    <a:lumMod val="75000"/>
                  </a:schemeClr>
                </a:solidFill>
              </a:rPr>
              <a:t>anche</a:t>
            </a:r>
            <a:r>
              <a:rPr lang="en-US" sz="2200" dirty="0">
                <a:solidFill>
                  <a:schemeClr val="accent6">
                    <a:lumMod val="75000"/>
                  </a:schemeClr>
                </a:solidFill>
              </a:rPr>
              <a:t> di </a:t>
            </a:r>
            <a:r>
              <a:rPr lang="en-US" sz="2200" dirty="0" err="1">
                <a:solidFill>
                  <a:schemeClr val="accent6">
                    <a:lumMod val="75000"/>
                  </a:schemeClr>
                </a:solidFill>
              </a:rPr>
              <a:t>prendere</a:t>
            </a:r>
            <a:r>
              <a:rPr lang="en-US" sz="2200" dirty="0">
                <a:solidFill>
                  <a:schemeClr val="accent6">
                    <a:lumMod val="75000"/>
                  </a:schemeClr>
                </a:solidFill>
              </a:rPr>
              <a:t> le </a:t>
            </a:r>
            <a:r>
              <a:rPr lang="en-US" sz="2200" dirty="0" err="1">
                <a:solidFill>
                  <a:schemeClr val="accent6">
                    <a:lumMod val="75000"/>
                  </a:schemeClr>
                </a:solidFill>
              </a:rPr>
              <a:t>distanze</a:t>
            </a:r>
            <a:r>
              <a:rPr lang="en-US" sz="2200" dirty="0">
                <a:solidFill>
                  <a:schemeClr val="accent6">
                    <a:lumMod val="75000"/>
                  </a:schemeClr>
                </a:solidFill>
              </a:rPr>
              <a:t> </a:t>
            </a:r>
            <a:r>
              <a:rPr lang="en-US" sz="2200" dirty="0" err="1">
                <a:solidFill>
                  <a:schemeClr val="accent6">
                    <a:lumMod val="75000"/>
                  </a:schemeClr>
                </a:solidFill>
              </a:rPr>
              <a:t>dai</a:t>
            </a:r>
            <a:r>
              <a:rPr lang="en-US" sz="2200" dirty="0">
                <a:solidFill>
                  <a:schemeClr val="accent6">
                    <a:lumMod val="75000"/>
                  </a:schemeClr>
                </a:solidFill>
              </a:rPr>
              <a:t> </a:t>
            </a:r>
            <a:r>
              <a:rPr lang="en-US" sz="2200" dirty="0" err="1">
                <a:solidFill>
                  <a:schemeClr val="accent6">
                    <a:lumMod val="75000"/>
                  </a:schemeClr>
                </a:solidFill>
              </a:rPr>
              <a:t>rivali</a:t>
            </a:r>
            <a:r>
              <a:rPr lang="en-US" sz="2200" dirty="0">
                <a:solidFill>
                  <a:schemeClr val="accent6">
                    <a:lumMod val="75000"/>
                  </a:schemeClr>
                </a:solidFill>
              </a:rPr>
              <a:t> </a:t>
            </a:r>
            <a:r>
              <a:rPr lang="en-US" sz="2200" dirty="0" err="1">
                <a:solidFill>
                  <a:schemeClr val="accent6">
                    <a:lumMod val="75000"/>
                  </a:schemeClr>
                </a:solidFill>
              </a:rPr>
              <a:t>ponendo</a:t>
            </a:r>
            <a:r>
              <a:rPr lang="en-US" sz="2200" dirty="0">
                <a:solidFill>
                  <a:schemeClr val="accent6">
                    <a:lumMod val="75000"/>
                  </a:schemeClr>
                </a:solidFill>
              </a:rPr>
              <a:t> in </a:t>
            </a:r>
            <a:r>
              <a:rPr lang="en-US" sz="2200" dirty="0" err="1">
                <a:solidFill>
                  <a:schemeClr val="accent6">
                    <a:lumMod val="75000"/>
                  </a:schemeClr>
                </a:solidFill>
              </a:rPr>
              <a:t>evidenza</a:t>
            </a:r>
            <a:r>
              <a:rPr lang="en-US" sz="2200" dirty="0">
                <a:solidFill>
                  <a:schemeClr val="accent6">
                    <a:lumMod val="75000"/>
                  </a:schemeClr>
                </a:solidFill>
              </a:rPr>
              <a:t> </a:t>
            </a:r>
            <a:r>
              <a:rPr lang="en-US" sz="2200" dirty="0" err="1">
                <a:solidFill>
                  <a:schemeClr val="accent6">
                    <a:lumMod val="75000"/>
                  </a:schemeClr>
                </a:solidFill>
              </a:rPr>
              <a:t>i</a:t>
            </a:r>
            <a:r>
              <a:rPr lang="en-US" sz="2200" dirty="0">
                <a:solidFill>
                  <a:schemeClr val="accent6">
                    <a:lumMod val="75000"/>
                  </a:schemeClr>
                </a:solidFill>
              </a:rPr>
              <a:t> </a:t>
            </a:r>
            <a:r>
              <a:rPr lang="en-US" sz="2200" dirty="0" err="1">
                <a:solidFill>
                  <a:schemeClr val="accent6">
                    <a:lumMod val="75000"/>
                  </a:schemeClr>
                </a:solidFill>
              </a:rPr>
              <a:t>propri</a:t>
            </a:r>
            <a:r>
              <a:rPr lang="en-US" sz="2200" dirty="0">
                <a:solidFill>
                  <a:schemeClr val="accent6">
                    <a:lumMod val="75000"/>
                  </a:schemeClr>
                </a:solidFill>
              </a:rPr>
              <a:t> </a:t>
            </a:r>
            <a:r>
              <a:rPr lang="en-US" sz="2200" dirty="0" err="1">
                <a:solidFill>
                  <a:schemeClr val="accent6">
                    <a:lumMod val="75000"/>
                  </a:schemeClr>
                </a:solidFill>
              </a:rPr>
              <a:t>elementi</a:t>
            </a:r>
            <a:r>
              <a:rPr lang="en-US" sz="2200" dirty="0">
                <a:solidFill>
                  <a:schemeClr val="accent6">
                    <a:lumMod val="75000"/>
                  </a:schemeClr>
                </a:solidFill>
              </a:rPr>
              <a:t> di </a:t>
            </a:r>
            <a:r>
              <a:rPr lang="en-US" sz="2200" dirty="0" err="1">
                <a:solidFill>
                  <a:schemeClr val="accent6">
                    <a:lumMod val="75000"/>
                  </a:schemeClr>
                </a:solidFill>
              </a:rPr>
              <a:t>differenziazione</a:t>
            </a:r>
            <a:r>
              <a:rPr lang="en-US" dirty="0">
                <a:solidFill>
                  <a:schemeClr val="accent6">
                    <a:lumMod val="75000"/>
                  </a:schemeClr>
                </a:solidFill>
                <a:effectLst/>
              </a:rPr>
              <a:t>.</a:t>
            </a:r>
          </a:p>
          <a:p>
            <a:pPr algn="ctr" defTabSz="914400">
              <a:lnSpc>
                <a:spcPct val="90000"/>
              </a:lnSpc>
              <a:spcAft>
                <a:spcPts val="600"/>
              </a:spcAft>
              <a:buClr>
                <a:schemeClr val="accent1"/>
              </a:buClr>
            </a:pPr>
            <a:endParaRPr lang="en-US" dirty="0"/>
          </a:p>
        </p:txBody>
      </p:sp>
      <p:pic>
        <p:nvPicPr>
          <p:cNvPr id="3" name="Immagine 2">
            <a:extLst>
              <a:ext uri="{FF2B5EF4-FFF2-40B4-BE49-F238E27FC236}">
                <a16:creationId xmlns:a16="http://schemas.microsoft.com/office/drawing/2014/main" id="{57EB987F-5315-5694-F5E0-33D3E63A9098}"/>
              </a:ext>
            </a:extLst>
          </p:cNvPr>
          <p:cNvPicPr>
            <a:picLocks noChangeAspect="1"/>
          </p:cNvPicPr>
          <p:nvPr/>
        </p:nvPicPr>
        <p:blipFill>
          <a:blip r:embed="rId2"/>
          <a:stretch>
            <a:fillRect/>
          </a:stretch>
        </p:blipFill>
        <p:spPr>
          <a:xfrm>
            <a:off x="5809342" y="1391920"/>
            <a:ext cx="6463937" cy="3931919"/>
          </a:xfrm>
          <a:prstGeom prst="rect">
            <a:avLst/>
          </a:prstGeom>
        </p:spPr>
      </p:pic>
    </p:spTree>
    <p:extLst>
      <p:ext uri="{BB962C8B-B14F-4D97-AF65-F5344CB8AC3E}">
        <p14:creationId xmlns:p14="http://schemas.microsoft.com/office/powerpoint/2010/main" val="3265812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DAA7C513-277B-4325-9779-116946C0D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632" y="484632"/>
            <a:ext cx="11207835" cy="35119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20F6923-DC2F-4143-ACA0-519D0FE6C7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632" y="4150596"/>
            <a:ext cx="3248522" cy="2219668"/>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319B32C-704E-4A0B-BD7B-186B70511A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7745" y="4150596"/>
            <a:ext cx="7794722" cy="22196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756A4B13-8FFD-4848-73C6-74C315B1D90D}"/>
              </a:ext>
            </a:extLst>
          </p:cNvPr>
          <p:cNvSpPr txBox="1"/>
          <p:nvPr/>
        </p:nvSpPr>
        <p:spPr>
          <a:xfrm>
            <a:off x="762000" y="699345"/>
            <a:ext cx="10286999" cy="3297235"/>
          </a:xfrm>
          <a:prstGeom prst="rect">
            <a:avLst/>
          </a:prstGeom>
        </p:spPr>
        <p:txBody>
          <a:bodyPr vert="horz" lIns="45720" tIns="45720" rIns="45720" bIns="45720" rtlCol="0" anchor="ctr">
            <a:normAutofit/>
          </a:bodyPr>
          <a:lstStyle/>
          <a:p>
            <a:pPr defTabSz="914400">
              <a:lnSpc>
                <a:spcPct val="90000"/>
              </a:lnSpc>
              <a:spcAft>
                <a:spcPts val="600"/>
              </a:spcAft>
              <a:buClr>
                <a:schemeClr val="accent1"/>
              </a:buClr>
            </a:pPr>
            <a:r>
              <a:rPr lang="en-US" sz="2500" dirty="0">
                <a:solidFill>
                  <a:schemeClr val="accent6">
                    <a:lumMod val="75000"/>
                  </a:schemeClr>
                </a:solidFill>
              </a:rPr>
              <a:t>I</a:t>
            </a:r>
            <a:r>
              <a:rPr lang="en-US" sz="2500" dirty="0">
                <a:solidFill>
                  <a:schemeClr val="accent6">
                    <a:lumMod val="75000"/>
                  </a:schemeClr>
                </a:solidFill>
                <a:effectLst/>
              </a:rPr>
              <a:t> </a:t>
            </a:r>
            <a:r>
              <a:rPr lang="en-US" sz="2800" dirty="0">
                <a:solidFill>
                  <a:srgbClr val="FFFF00"/>
                </a:solidFill>
                <a:effectLst>
                  <a:outerShdw blurRad="38100" dist="38100" dir="2700000" algn="tl">
                    <a:srgbClr val="000000">
                      <a:alpha val="43137"/>
                    </a:srgbClr>
                  </a:outerShdw>
                </a:effectLst>
              </a:rPr>
              <a:t>mantra</a:t>
            </a:r>
            <a:r>
              <a:rPr lang="en-US" sz="2500" dirty="0">
                <a:solidFill>
                  <a:schemeClr val="accent6">
                    <a:lumMod val="75000"/>
                  </a:schemeClr>
                </a:solidFill>
                <a:effectLst/>
              </a:rPr>
              <a:t> </a:t>
            </a:r>
            <a:r>
              <a:rPr lang="en-US" sz="2500" dirty="0" err="1">
                <a:solidFill>
                  <a:schemeClr val="accent6">
                    <a:lumMod val="75000"/>
                  </a:schemeClr>
                </a:solidFill>
                <a:effectLst/>
              </a:rPr>
              <a:t>possono</a:t>
            </a:r>
            <a:r>
              <a:rPr lang="en-US" sz="2500" dirty="0">
                <a:solidFill>
                  <a:schemeClr val="accent6">
                    <a:lumMod val="75000"/>
                  </a:schemeClr>
                </a:solidFill>
                <a:effectLst/>
              </a:rPr>
              <a:t> </a:t>
            </a:r>
            <a:r>
              <a:rPr lang="en-US" sz="2500" dirty="0" err="1">
                <a:solidFill>
                  <a:schemeClr val="accent6">
                    <a:lumMod val="75000"/>
                  </a:schemeClr>
                </a:solidFill>
                <a:effectLst/>
              </a:rPr>
              <a:t>essere</a:t>
            </a:r>
            <a:r>
              <a:rPr lang="en-US" sz="2500" dirty="0">
                <a:solidFill>
                  <a:schemeClr val="accent6">
                    <a:lumMod val="75000"/>
                  </a:schemeClr>
                </a:solidFill>
                <a:effectLst/>
              </a:rPr>
              <a:t> </a:t>
            </a:r>
            <a:r>
              <a:rPr lang="en-US" sz="2500" dirty="0" err="1">
                <a:solidFill>
                  <a:schemeClr val="accent6">
                    <a:lumMod val="75000"/>
                  </a:schemeClr>
                </a:solidFill>
                <a:effectLst/>
              </a:rPr>
              <a:t>articolati</a:t>
            </a:r>
            <a:r>
              <a:rPr lang="en-US" sz="2500" dirty="0">
                <a:solidFill>
                  <a:schemeClr val="accent6">
                    <a:lumMod val="75000"/>
                  </a:schemeClr>
                </a:solidFill>
                <a:effectLst/>
              </a:rPr>
              <a:t> in </a:t>
            </a:r>
            <a:r>
              <a:rPr lang="en-US" sz="2500" dirty="0" err="1">
                <a:solidFill>
                  <a:schemeClr val="accent6">
                    <a:lumMod val="75000"/>
                  </a:schemeClr>
                </a:solidFill>
                <a:effectLst/>
              </a:rPr>
              <a:t>diversi</a:t>
            </a:r>
            <a:r>
              <a:rPr lang="en-US" sz="2500" dirty="0">
                <a:solidFill>
                  <a:schemeClr val="accent6">
                    <a:lumMod val="75000"/>
                  </a:schemeClr>
                </a:solidFill>
                <a:effectLst/>
              </a:rPr>
              <a:t> </a:t>
            </a:r>
            <a:r>
              <a:rPr lang="en-US" sz="2500" dirty="0" err="1">
                <a:solidFill>
                  <a:schemeClr val="accent6">
                    <a:lumMod val="75000"/>
                  </a:schemeClr>
                </a:solidFill>
                <a:effectLst/>
              </a:rPr>
              <a:t>elementi</a:t>
            </a:r>
            <a:r>
              <a:rPr lang="en-US" sz="2500" dirty="0">
                <a:solidFill>
                  <a:schemeClr val="accent6">
                    <a:lumMod val="75000"/>
                  </a:schemeClr>
                </a:solidFill>
                <a:effectLst/>
              </a:rPr>
              <a:t>:</a:t>
            </a:r>
          </a:p>
          <a:p>
            <a:pPr defTabSz="914400">
              <a:lnSpc>
                <a:spcPct val="90000"/>
              </a:lnSpc>
              <a:spcAft>
                <a:spcPts val="600"/>
              </a:spcAft>
              <a:buClr>
                <a:schemeClr val="accent1"/>
              </a:buClr>
            </a:pPr>
            <a:endParaRPr lang="en-US" sz="2300" dirty="0">
              <a:solidFill>
                <a:schemeClr val="accent6">
                  <a:lumMod val="75000"/>
                </a:schemeClr>
              </a:solidFill>
              <a:effectLst/>
            </a:endParaRPr>
          </a:p>
          <a:p>
            <a:pPr defTabSz="914400">
              <a:lnSpc>
                <a:spcPct val="90000"/>
              </a:lnSpc>
              <a:spcAft>
                <a:spcPts val="600"/>
              </a:spcAft>
              <a:buClr>
                <a:schemeClr val="accent1"/>
              </a:buClr>
            </a:pPr>
            <a:r>
              <a:rPr lang="en-US" sz="2300" b="1" dirty="0">
                <a:solidFill>
                  <a:schemeClr val="accent6">
                    <a:lumMod val="75000"/>
                  </a:schemeClr>
                </a:solidFill>
                <a:effectLst/>
              </a:rPr>
              <a:t>•   le </a:t>
            </a:r>
            <a:r>
              <a:rPr lang="en-US" sz="2300" b="1" dirty="0" err="1">
                <a:solidFill>
                  <a:schemeClr val="accent6">
                    <a:lumMod val="75000"/>
                  </a:schemeClr>
                </a:solidFill>
                <a:effectLst/>
              </a:rPr>
              <a:t>funzioni</a:t>
            </a:r>
            <a:r>
              <a:rPr lang="en-US" sz="2300" b="1" dirty="0">
                <a:solidFill>
                  <a:schemeClr val="accent6">
                    <a:lumMod val="75000"/>
                  </a:schemeClr>
                </a:solidFill>
                <a:effectLst/>
              </a:rPr>
              <a:t> </a:t>
            </a:r>
            <a:r>
              <a:rPr lang="en-US" sz="2300" b="1" dirty="0" err="1">
                <a:solidFill>
                  <a:schemeClr val="accent6">
                    <a:lumMod val="75000"/>
                  </a:schemeClr>
                </a:solidFill>
                <a:effectLst/>
              </a:rPr>
              <a:t>della</a:t>
            </a:r>
            <a:r>
              <a:rPr lang="en-US" sz="2300" b="1" dirty="0">
                <a:solidFill>
                  <a:schemeClr val="accent6">
                    <a:lumMod val="75000"/>
                  </a:schemeClr>
                </a:solidFill>
                <a:effectLst/>
              </a:rPr>
              <a:t> </a:t>
            </a:r>
            <a:r>
              <a:rPr lang="en-US" sz="2300" b="1" dirty="0" err="1">
                <a:solidFill>
                  <a:schemeClr val="accent6">
                    <a:lumMod val="75000"/>
                  </a:schemeClr>
                </a:solidFill>
                <a:effectLst/>
              </a:rPr>
              <a:t>marca</a:t>
            </a:r>
            <a:r>
              <a:rPr lang="en-US" sz="2300" dirty="0">
                <a:solidFill>
                  <a:schemeClr val="accent6">
                    <a:lumMod val="75000"/>
                  </a:schemeClr>
                </a:solidFill>
                <a:effectLst/>
              </a:rPr>
              <a:t>, </a:t>
            </a:r>
            <a:r>
              <a:rPr lang="en-US" sz="2300" dirty="0" err="1">
                <a:solidFill>
                  <a:schemeClr val="accent6">
                    <a:lumMod val="75000"/>
                  </a:schemeClr>
                </a:solidFill>
                <a:effectLst/>
              </a:rPr>
              <a:t>descrivono</a:t>
            </a:r>
            <a:r>
              <a:rPr lang="en-US" sz="2300" dirty="0">
                <a:solidFill>
                  <a:schemeClr val="accent6">
                    <a:lumMod val="75000"/>
                  </a:schemeClr>
                </a:solidFill>
                <a:effectLst/>
              </a:rPr>
              <a:t> la natura del bene/</a:t>
            </a:r>
            <a:r>
              <a:rPr lang="en-US" sz="2300" dirty="0" err="1">
                <a:solidFill>
                  <a:schemeClr val="accent6">
                    <a:lumMod val="75000"/>
                  </a:schemeClr>
                </a:solidFill>
                <a:effectLst/>
              </a:rPr>
              <a:t>servizio</a:t>
            </a:r>
            <a:r>
              <a:rPr lang="en-US" sz="2300" dirty="0">
                <a:solidFill>
                  <a:schemeClr val="accent6">
                    <a:lumMod val="75000"/>
                  </a:schemeClr>
                </a:solidFill>
                <a:effectLst/>
              </a:rPr>
              <a:t> o il </a:t>
            </a:r>
            <a:r>
              <a:rPr lang="en-US" sz="2300" dirty="0" err="1">
                <a:solidFill>
                  <a:schemeClr val="accent6">
                    <a:lumMod val="75000"/>
                  </a:schemeClr>
                </a:solidFill>
                <a:effectLst/>
              </a:rPr>
              <a:t>tipo</a:t>
            </a:r>
            <a:r>
              <a:rPr lang="en-US" sz="2300" dirty="0">
                <a:solidFill>
                  <a:schemeClr val="accent6">
                    <a:lumMod val="75000"/>
                  </a:schemeClr>
                </a:solidFill>
                <a:effectLst/>
              </a:rPr>
              <a:t> di </a:t>
            </a:r>
            <a:r>
              <a:rPr lang="en-US" sz="2300" dirty="0" err="1">
                <a:solidFill>
                  <a:schemeClr val="accent6">
                    <a:lumMod val="75000"/>
                  </a:schemeClr>
                </a:solidFill>
                <a:effectLst/>
              </a:rPr>
              <a:t>benefici</a:t>
            </a:r>
            <a:r>
              <a:rPr lang="en-US" sz="2300" dirty="0">
                <a:solidFill>
                  <a:schemeClr val="accent6">
                    <a:lumMod val="75000"/>
                  </a:schemeClr>
                </a:solidFill>
                <a:effectLst/>
              </a:rPr>
              <a:t> </a:t>
            </a:r>
            <a:r>
              <a:rPr lang="en-US" sz="2300" dirty="0" err="1">
                <a:solidFill>
                  <a:schemeClr val="accent6">
                    <a:lumMod val="75000"/>
                  </a:schemeClr>
                </a:solidFill>
                <a:effectLst/>
              </a:rPr>
              <a:t>offerti</a:t>
            </a:r>
            <a:r>
              <a:rPr lang="en-US" sz="2300" dirty="0">
                <a:solidFill>
                  <a:schemeClr val="accent6">
                    <a:lumMod val="75000"/>
                  </a:schemeClr>
                </a:solidFill>
                <a:effectLst/>
              </a:rPr>
              <a:t> </a:t>
            </a:r>
            <a:r>
              <a:rPr lang="en-US" sz="2300" dirty="0" err="1">
                <a:solidFill>
                  <a:schemeClr val="accent6">
                    <a:lumMod val="75000"/>
                  </a:schemeClr>
                </a:solidFill>
                <a:effectLst/>
              </a:rPr>
              <a:t>sul</a:t>
            </a:r>
            <a:r>
              <a:rPr lang="en-US" sz="2300" dirty="0">
                <a:solidFill>
                  <a:schemeClr val="accent6">
                    <a:lumMod val="75000"/>
                  </a:schemeClr>
                </a:solidFill>
                <a:effectLst/>
              </a:rPr>
              <a:t> piano </a:t>
            </a:r>
            <a:r>
              <a:rPr lang="en-US" sz="2300" dirty="0" err="1">
                <a:solidFill>
                  <a:schemeClr val="accent6">
                    <a:lumMod val="75000"/>
                  </a:schemeClr>
                </a:solidFill>
                <a:effectLst/>
              </a:rPr>
              <a:t>funzionale</a:t>
            </a:r>
            <a:r>
              <a:rPr lang="en-US" sz="2300" dirty="0">
                <a:solidFill>
                  <a:schemeClr val="accent6">
                    <a:lumMod val="75000"/>
                  </a:schemeClr>
                </a:solidFill>
                <a:effectLst/>
              </a:rPr>
              <a:t>, </a:t>
            </a:r>
            <a:r>
              <a:rPr lang="en-US" sz="2300" dirty="0" err="1">
                <a:solidFill>
                  <a:schemeClr val="accent6">
                    <a:lumMod val="75000"/>
                  </a:schemeClr>
                </a:solidFill>
                <a:effectLst/>
              </a:rPr>
              <a:t>psico-sociale</a:t>
            </a:r>
            <a:r>
              <a:rPr lang="en-US" sz="2300" dirty="0">
                <a:solidFill>
                  <a:schemeClr val="accent6">
                    <a:lumMod val="75000"/>
                  </a:schemeClr>
                </a:solidFill>
                <a:effectLst/>
              </a:rPr>
              <a:t> ed </a:t>
            </a:r>
            <a:r>
              <a:rPr lang="en-US" sz="2300" dirty="0" err="1">
                <a:solidFill>
                  <a:schemeClr val="accent6">
                    <a:lumMod val="75000"/>
                  </a:schemeClr>
                </a:solidFill>
                <a:effectLst/>
              </a:rPr>
              <a:t>esperienziale</a:t>
            </a:r>
            <a:r>
              <a:rPr lang="en-US" sz="2300" dirty="0">
                <a:solidFill>
                  <a:schemeClr val="accent6">
                    <a:lumMod val="75000"/>
                  </a:schemeClr>
                </a:solidFill>
                <a:effectLst/>
              </a:rPr>
              <a:t>. </a:t>
            </a:r>
            <a:endParaRPr lang="en-US" sz="2300" dirty="0">
              <a:solidFill>
                <a:schemeClr val="accent6">
                  <a:lumMod val="75000"/>
                </a:schemeClr>
              </a:solidFill>
            </a:endParaRPr>
          </a:p>
          <a:p>
            <a:pPr marL="342900" indent="-342900" defTabSz="914400">
              <a:lnSpc>
                <a:spcPct val="90000"/>
              </a:lnSpc>
              <a:spcAft>
                <a:spcPts val="600"/>
              </a:spcAft>
              <a:buClr>
                <a:schemeClr val="accent1"/>
              </a:buClr>
              <a:buFont typeface="Arial" panose="020B0604020202020204" pitchFamily="34" charset="0"/>
              <a:buChar char="•"/>
            </a:pPr>
            <a:r>
              <a:rPr lang="en-US" sz="2300" b="1" dirty="0">
                <a:solidFill>
                  <a:schemeClr val="accent6">
                    <a:lumMod val="75000"/>
                  </a:schemeClr>
                </a:solidFill>
              </a:rPr>
              <a:t>il </a:t>
            </a:r>
            <a:r>
              <a:rPr lang="en-US" sz="2300" b="1" dirty="0" err="1">
                <a:solidFill>
                  <a:schemeClr val="accent6">
                    <a:lumMod val="75000"/>
                  </a:schemeClr>
                </a:solidFill>
              </a:rPr>
              <a:t>modificatore</a:t>
            </a:r>
            <a:r>
              <a:rPr lang="en-US" sz="2300" b="1" dirty="0">
                <a:solidFill>
                  <a:schemeClr val="accent6">
                    <a:lumMod val="75000"/>
                  </a:schemeClr>
                </a:solidFill>
              </a:rPr>
              <a:t> </a:t>
            </a:r>
            <a:r>
              <a:rPr lang="en-US" sz="2300" b="1" dirty="0" err="1">
                <a:solidFill>
                  <a:schemeClr val="accent6">
                    <a:lumMod val="75000"/>
                  </a:schemeClr>
                </a:solidFill>
              </a:rPr>
              <a:t>descrittivo</a:t>
            </a:r>
            <a:r>
              <a:rPr lang="en-US" sz="2300" b="1" dirty="0">
                <a:solidFill>
                  <a:schemeClr val="accent6">
                    <a:lumMod val="75000"/>
                  </a:schemeClr>
                </a:solidFill>
              </a:rPr>
              <a:t>, </a:t>
            </a:r>
            <a:r>
              <a:rPr lang="en-US" sz="2300" dirty="0" err="1">
                <a:solidFill>
                  <a:schemeClr val="accent6">
                    <a:lumMod val="75000"/>
                  </a:schemeClr>
                </a:solidFill>
              </a:rPr>
              <a:t>permette</a:t>
            </a:r>
            <a:r>
              <a:rPr lang="en-US" sz="2300" dirty="0">
                <a:solidFill>
                  <a:schemeClr val="accent6">
                    <a:lumMod val="75000"/>
                  </a:schemeClr>
                </a:solidFill>
              </a:rPr>
              <a:t> di </a:t>
            </a:r>
            <a:r>
              <a:rPr lang="en-US" sz="2300" dirty="0" err="1">
                <a:solidFill>
                  <a:schemeClr val="accent6">
                    <a:lumMod val="75000"/>
                  </a:schemeClr>
                </a:solidFill>
              </a:rPr>
              <a:t>circoscrivere</a:t>
            </a:r>
            <a:r>
              <a:rPr lang="en-US" sz="2300" dirty="0">
                <a:solidFill>
                  <a:schemeClr val="accent6">
                    <a:lumMod val="75000"/>
                  </a:schemeClr>
                </a:solidFill>
              </a:rPr>
              <a:t> le </a:t>
            </a:r>
            <a:r>
              <a:rPr lang="en-US" sz="2300" dirty="0" err="1">
                <a:solidFill>
                  <a:schemeClr val="accent6">
                    <a:lumMod val="75000"/>
                  </a:schemeClr>
                </a:solidFill>
              </a:rPr>
              <a:t>funzioni</a:t>
            </a:r>
            <a:r>
              <a:rPr lang="en-US" sz="2300" dirty="0">
                <a:solidFill>
                  <a:schemeClr val="accent6">
                    <a:lumMod val="75000"/>
                  </a:schemeClr>
                </a:solidFill>
              </a:rPr>
              <a:t> </a:t>
            </a:r>
            <a:r>
              <a:rPr lang="en-US" sz="2300" dirty="0" err="1">
                <a:solidFill>
                  <a:schemeClr val="accent6">
                    <a:lumMod val="75000"/>
                  </a:schemeClr>
                </a:solidFill>
              </a:rPr>
              <a:t>della</a:t>
            </a:r>
            <a:r>
              <a:rPr lang="en-US" sz="2300" dirty="0">
                <a:solidFill>
                  <a:schemeClr val="accent6">
                    <a:lumMod val="75000"/>
                  </a:schemeClr>
                </a:solidFill>
              </a:rPr>
              <a:t> </a:t>
            </a:r>
            <a:r>
              <a:rPr lang="en-US" sz="2300" dirty="0" err="1">
                <a:solidFill>
                  <a:schemeClr val="accent6">
                    <a:lumMod val="75000"/>
                  </a:schemeClr>
                </a:solidFill>
              </a:rPr>
              <a:t>marca</a:t>
            </a:r>
            <a:r>
              <a:rPr lang="en-US" sz="2300" dirty="0">
                <a:solidFill>
                  <a:schemeClr val="accent6">
                    <a:lumMod val="75000"/>
                  </a:schemeClr>
                </a:solidFill>
              </a:rPr>
              <a:t> per </a:t>
            </a:r>
            <a:r>
              <a:rPr lang="en-US" sz="2300" dirty="0" err="1">
                <a:solidFill>
                  <a:schemeClr val="accent6">
                    <a:lumMod val="75000"/>
                  </a:schemeClr>
                </a:solidFill>
              </a:rPr>
              <a:t>chiarirne</a:t>
            </a:r>
            <a:r>
              <a:rPr lang="en-US" sz="2300" dirty="0">
                <a:solidFill>
                  <a:schemeClr val="accent6">
                    <a:lumMod val="75000"/>
                  </a:schemeClr>
                </a:solidFill>
              </a:rPr>
              <a:t> </a:t>
            </a:r>
            <a:r>
              <a:rPr lang="en-US" sz="2300" dirty="0" err="1">
                <a:solidFill>
                  <a:schemeClr val="accent6">
                    <a:lumMod val="75000"/>
                  </a:schemeClr>
                </a:solidFill>
              </a:rPr>
              <a:t>meglio</a:t>
            </a:r>
            <a:r>
              <a:rPr lang="en-US" sz="2300" dirty="0">
                <a:solidFill>
                  <a:schemeClr val="accent6">
                    <a:lumMod val="75000"/>
                  </a:schemeClr>
                </a:solidFill>
              </a:rPr>
              <a:t> la natura. </a:t>
            </a:r>
          </a:p>
          <a:p>
            <a:pPr marL="342900" indent="-342900" defTabSz="914400">
              <a:lnSpc>
                <a:spcPct val="90000"/>
              </a:lnSpc>
              <a:spcAft>
                <a:spcPts val="600"/>
              </a:spcAft>
              <a:buClr>
                <a:schemeClr val="accent1"/>
              </a:buClr>
              <a:buFont typeface="Arial" panose="020B0604020202020204" pitchFamily="34" charset="0"/>
              <a:buChar char="•"/>
            </a:pPr>
            <a:r>
              <a:rPr lang="it-IT" sz="2300" b="1" dirty="0">
                <a:solidFill>
                  <a:schemeClr val="accent6">
                    <a:lumMod val="75000"/>
                  </a:schemeClr>
                </a:solidFill>
              </a:rPr>
              <a:t>il modificatore emotivo, </a:t>
            </a:r>
            <a:r>
              <a:rPr lang="it-IT" sz="2300" dirty="0">
                <a:solidFill>
                  <a:schemeClr val="accent6">
                    <a:lumMod val="75000"/>
                  </a:schemeClr>
                </a:solidFill>
              </a:rPr>
              <a:t>fornisce un'ulteriore qualificazione in merito alle modalità con cui la marca garantisce i benefici promessi. </a:t>
            </a:r>
            <a:endParaRPr lang="en-US" sz="2300" dirty="0">
              <a:solidFill>
                <a:schemeClr val="accent6">
                  <a:lumMod val="75000"/>
                </a:schemeClr>
              </a:solidFill>
            </a:endParaRPr>
          </a:p>
        </p:txBody>
      </p:sp>
    </p:spTree>
    <p:extLst>
      <p:ext uri="{BB962C8B-B14F-4D97-AF65-F5344CB8AC3E}">
        <p14:creationId xmlns:p14="http://schemas.microsoft.com/office/powerpoint/2010/main" val="1767133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358D3741-4ACF-4DA5-ABD5-0C432115CD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57" name="Rectangle 2056">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7371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Branding - Brown Creative">
            <a:extLst>
              <a:ext uri="{FF2B5EF4-FFF2-40B4-BE49-F238E27FC236}">
                <a16:creationId xmlns:a16="http://schemas.microsoft.com/office/drawing/2014/main" id="{37223F0E-DED3-9562-6BA6-B0F56DDBD70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5772" r="13342" b="-1"/>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2059" name="Rectangle 2058">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4536F8A9-476E-B9D6-D994-D01E12893311}"/>
              </a:ext>
            </a:extLst>
          </p:cNvPr>
          <p:cNvSpPr txBox="1"/>
          <p:nvPr/>
        </p:nvSpPr>
        <p:spPr>
          <a:xfrm>
            <a:off x="8029319" y="917725"/>
            <a:ext cx="3424739" cy="4852362"/>
          </a:xfrm>
          <a:prstGeom prst="rect">
            <a:avLst/>
          </a:prstGeom>
        </p:spPr>
        <p:txBody>
          <a:bodyPr vert="horz" lIns="45720" tIns="45720" rIns="45720" bIns="45720" rtlCol="0" anchor="ctr">
            <a:normAutofit/>
          </a:bodyPr>
          <a:lstStyle/>
          <a:p>
            <a:pPr defTabSz="914400">
              <a:lnSpc>
                <a:spcPct val="90000"/>
              </a:lnSpc>
              <a:spcAft>
                <a:spcPts val="600"/>
              </a:spcAft>
              <a:buClr>
                <a:schemeClr val="accent1"/>
              </a:buClr>
            </a:pPr>
            <a:r>
              <a:rPr lang="en-US" sz="2200" b="1" dirty="0">
                <a:solidFill>
                  <a:srgbClr val="FFFFFF"/>
                </a:solidFill>
                <a:effectLst/>
              </a:rPr>
              <a:t>Nella </a:t>
            </a:r>
            <a:r>
              <a:rPr lang="en-US" sz="2200" b="1" dirty="0" err="1">
                <a:solidFill>
                  <a:srgbClr val="FFFFFF"/>
                </a:solidFill>
                <a:effectLst/>
              </a:rPr>
              <a:t>gestione</a:t>
            </a:r>
            <a:r>
              <a:rPr lang="en-US" sz="2200" b="1" dirty="0">
                <a:solidFill>
                  <a:srgbClr val="FFFFFF"/>
                </a:solidFill>
                <a:effectLst/>
              </a:rPr>
              <a:t> </a:t>
            </a:r>
            <a:r>
              <a:rPr lang="en-US" sz="2200" dirty="0" err="1">
                <a:solidFill>
                  <a:srgbClr val="FFFFFF"/>
                </a:solidFill>
                <a:effectLst/>
              </a:rPr>
              <a:t>dell'identità</a:t>
            </a:r>
            <a:r>
              <a:rPr lang="en-US" sz="2200" dirty="0">
                <a:solidFill>
                  <a:srgbClr val="FFFFFF"/>
                </a:solidFill>
                <a:effectLst/>
              </a:rPr>
              <a:t> di </a:t>
            </a:r>
            <a:r>
              <a:rPr lang="en-US" sz="2200" dirty="0" err="1">
                <a:solidFill>
                  <a:srgbClr val="FFFFFF"/>
                </a:solidFill>
                <a:effectLst/>
              </a:rPr>
              <a:t>marca</a:t>
            </a:r>
            <a:r>
              <a:rPr lang="en-US" sz="2200" dirty="0">
                <a:solidFill>
                  <a:srgbClr val="FFFFFF"/>
                </a:solidFill>
                <a:effectLst/>
              </a:rPr>
              <a:t>, </a:t>
            </a:r>
            <a:r>
              <a:rPr lang="en-US" sz="2200" dirty="0" err="1">
                <a:solidFill>
                  <a:srgbClr val="FFFFFF"/>
                </a:solidFill>
                <a:effectLst/>
              </a:rPr>
              <a:t>l'impresa</a:t>
            </a:r>
            <a:r>
              <a:rPr lang="en-US" sz="2200" dirty="0">
                <a:solidFill>
                  <a:srgbClr val="FFFFFF"/>
                </a:solidFill>
                <a:effectLst/>
              </a:rPr>
              <a:t> è </a:t>
            </a:r>
            <a:r>
              <a:rPr lang="en-US" sz="2200" dirty="0" err="1">
                <a:solidFill>
                  <a:srgbClr val="FFFFFF"/>
                </a:solidFill>
                <a:effectLst/>
              </a:rPr>
              <a:t>dunque</a:t>
            </a:r>
            <a:r>
              <a:rPr lang="en-US" sz="2200" dirty="0">
                <a:solidFill>
                  <a:srgbClr val="FFFFFF"/>
                </a:solidFill>
                <a:effectLst/>
              </a:rPr>
              <a:t> </a:t>
            </a:r>
            <a:r>
              <a:rPr lang="en-US" sz="2200" dirty="0" err="1">
                <a:solidFill>
                  <a:srgbClr val="FFFFFF"/>
                </a:solidFill>
                <a:effectLst/>
              </a:rPr>
              <a:t>impegnata</a:t>
            </a:r>
            <a:r>
              <a:rPr lang="en-US" sz="2200" dirty="0">
                <a:solidFill>
                  <a:srgbClr val="FFFFFF"/>
                </a:solidFill>
                <a:effectLst/>
              </a:rPr>
              <a:t> in modo </a:t>
            </a:r>
            <a:r>
              <a:rPr lang="en-US" sz="2200" dirty="0" err="1">
                <a:solidFill>
                  <a:srgbClr val="FFFFFF"/>
                </a:solidFill>
                <a:effectLst/>
              </a:rPr>
              <a:t>continuativo</a:t>
            </a:r>
            <a:r>
              <a:rPr lang="en-US" sz="2200" dirty="0">
                <a:solidFill>
                  <a:srgbClr val="FFFFFF"/>
                </a:solidFill>
                <a:effectLst/>
              </a:rPr>
              <a:t> </a:t>
            </a:r>
            <a:r>
              <a:rPr lang="en-US" sz="2200" dirty="0" err="1">
                <a:solidFill>
                  <a:srgbClr val="FFFFFF"/>
                </a:solidFill>
                <a:effectLst/>
              </a:rPr>
              <a:t>nell'ideazione</a:t>
            </a:r>
            <a:r>
              <a:rPr lang="en-US" sz="2200" dirty="0">
                <a:solidFill>
                  <a:srgbClr val="FFFFFF"/>
                </a:solidFill>
                <a:effectLst/>
              </a:rPr>
              <a:t>, prima, e </a:t>
            </a:r>
            <a:r>
              <a:rPr lang="en-US" sz="2200" dirty="0" err="1">
                <a:solidFill>
                  <a:srgbClr val="FFFFFF"/>
                </a:solidFill>
                <a:effectLst/>
              </a:rPr>
              <a:t>nella</a:t>
            </a:r>
            <a:r>
              <a:rPr lang="en-US" sz="2200" dirty="0">
                <a:solidFill>
                  <a:srgbClr val="FFFFFF"/>
                </a:solidFill>
                <a:effectLst/>
              </a:rPr>
              <a:t> </a:t>
            </a:r>
            <a:r>
              <a:rPr lang="en-US" sz="2200" dirty="0" err="1">
                <a:solidFill>
                  <a:srgbClr val="FFFFFF"/>
                </a:solidFill>
                <a:effectLst/>
              </a:rPr>
              <a:t>gestione</a:t>
            </a:r>
            <a:r>
              <a:rPr lang="en-US" sz="2200" dirty="0">
                <a:solidFill>
                  <a:srgbClr val="FFFFFF"/>
                </a:solidFill>
                <a:effectLst/>
              </a:rPr>
              <a:t>, poi, di un </a:t>
            </a:r>
            <a:r>
              <a:rPr lang="en-US" sz="2200" dirty="0" err="1">
                <a:solidFill>
                  <a:srgbClr val="FFFFFF"/>
                </a:solidFill>
                <a:effectLst/>
              </a:rPr>
              <a:t>insieme</a:t>
            </a:r>
            <a:r>
              <a:rPr lang="en-US" sz="2200" dirty="0">
                <a:solidFill>
                  <a:srgbClr val="FFFFFF"/>
                </a:solidFill>
                <a:effectLst/>
              </a:rPr>
              <a:t> </a:t>
            </a:r>
            <a:r>
              <a:rPr lang="en-US" sz="2200" dirty="0" err="1">
                <a:solidFill>
                  <a:srgbClr val="FFFFFF"/>
                </a:solidFill>
                <a:effectLst/>
              </a:rPr>
              <a:t>strutturato</a:t>
            </a:r>
            <a:r>
              <a:rPr lang="en-US" sz="2200" dirty="0">
                <a:solidFill>
                  <a:srgbClr val="FFFFFF"/>
                </a:solidFill>
                <a:effectLst/>
              </a:rPr>
              <a:t> di </a:t>
            </a:r>
            <a:r>
              <a:rPr lang="en-US" sz="2200" dirty="0" err="1">
                <a:solidFill>
                  <a:srgbClr val="FFFFFF"/>
                </a:solidFill>
                <a:effectLst/>
              </a:rPr>
              <a:t>segni</a:t>
            </a:r>
            <a:r>
              <a:rPr lang="en-US" sz="2200" dirty="0">
                <a:solidFill>
                  <a:srgbClr val="FFFFFF"/>
                </a:solidFill>
                <a:effectLst/>
              </a:rPr>
              <a:t> in </a:t>
            </a:r>
            <a:r>
              <a:rPr lang="en-US" sz="2200" dirty="0" err="1">
                <a:solidFill>
                  <a:srgbClr val="FFFFFF"/>
                </a:solidFill>
                <a:effectLst/>
              </a:rPr>
              <a:t>grado</a:t>
            </a:r>
            <a:r>
              <a:rPr lang="en-US" sz="2200" dirty="0">
                <a:solidFill>
                  <a:srgbClr val="FFFFFF"/>
                </a:solidFill>
                <a:effectLst/>
              </a:rPr>
              <a:t> di </a:t>
            </a:r>
            <a:r>
              <a:rPr lang="en-US" sz="2200" dirty="0" err="1">
                <a:solidFill>
                  <a:srgbClr val="FFFFFF"/>
                </a:solidFill>
                <a:effectLst/>
              </a:rPr>
              <a:t>agevolare</a:t>
            </a:r>
            <a:r>
              <a:rPr lang="en-US" sz="2200" dirty="0">
                <a:solidFill>
                  <a:srgbClr val="FFFFFF"/>
                </a:solidFill>
                <a:effectLst/>
              </a:rPr>
              <a:t> il </a:t>
            </a:r>
            <a:r>
              <a:rPr lang="en-US" sz="2200" dirty="0" err="1">
                <a:solidFill>
                  <a:srgbClr val="FFFFFF"/>
                </a:solidFill>
                <a:effectLst/>
              </a:rPr>
              <a:t>consumatore</a:t>
            </a:r>
            <a:r>
              <a:rPr lang="en-US" sz="2200" dirty="0">
                <a:solidFill>
                  <a:srgbClr val="FFFFFF"/>
                </a:solidFill>
                <a:effectLst/>
              </a:rPr>
              <a:t> </a:t>
            </a:r>
            <a:r>
              <a:rPr lang="en-US" sz="2200" dirty="0" err="1">
                <a:solidFill>
                  <a:srgbClr val="FFFFFF"/>
                </a:solidFill>
                <a:effectLst/>
              </a:rPr>
              <a:t>nell'identificazione</a:t>
            </a:r>
            <a:r>
              <a:rPr lang="en-US" sz="2200" dirty="0">
                <a:solidFill>
                  <a:srgbClr val="FFFFFF"/>
                </a:solidFill>
                <a:effectLst/>
              </a:rPr>
              <a:t> e </a:t>
            </a:r>
            <a:r>
              <a:rPr lang="en-US" sz="2200" dirty="0" err="1">
                <a:solidFill>
                  <a:srgbClr val="FFFFFF"/>
                </a:solidFill>
                <a:effectLst/>
              </a:rPr>
              <a:t>nella</a:t>
            </a:r>
            <a:r>
              <a:rPr lang="en-US" sz="2200" dirty="0">
                <a:solidFill>
                  <a:srgbClr val="FFFFFF"/>
                </a:solidFill>
                <a:effectLst/>
              </a:rPr>
              <a:t> </a:t>
            </a:r>
            <a:r>
              <a:rPr lang="en-US" sz="2200" dirty="0" err="1">
                <a:solidFill>
                  <a:srgbClr val="FFFFFF"/>
                </a:solidFill>
                <a:effectLst/>
              </a:rPr>
              <a:t>distinzione</a:t>
            </a:r>
            <a:r>
              <a:rPr lang="en-US" sz="2200" dirty="0">
                <a:solidFill>
                  <a:srgbClr val="FFFFFF"/>
                </a:solidFill>
                <a:effectLst/>
              </a:rPr>
              <a:t> del brand rispetto alle alternative </a:t>
            </a:r>
            <a:r>
              <a:rPr lang="en-US" sz="2200" dirty="0" err="1">
                <a:solidFill>
                  <a:srgbClr val="FFFFFF"/>
                </a:solidFill>
                <a:effectLst/>
              </a:rPr>
              <a:t>esistenti</a:t>
            </a:r>
            <a:r>
              <a:rPr lang="en-US" sz="2200" dirty="0">
                <a:solidFill>
                  <a:srgbClr val="FFFFFF"/>
                </a:solidFill>
                <a:effectLst/>
              </a:rPr>
              <a:t>.</a:t>
            </a:r>
          </a:p>
          <a:p>
            <a:pPr defTabSz="914400">
              <a:lnSpc>
                <a:spcPct val="90000"/>
              </a:lnSpc>
              <a:spcAft>
                <a:spcPts val="600"/>
              </a:spcAft>
              <a:buClr>
                <a:schemeClr val="accent1"/>
              </a:buClr>
            </a:pPr>
            <a:endParaRPr lang="en-US" dirty="0">
              <a:solidFill>
                <a:srgbClr val="FFFFFF"/>
              </a:solidFill>
            </a:endParaRPr>
          </a:p>
        </p:txBody>
      </p:sp>
      <p:sp>
        <p:nvSpPr>
          <p:cNvPr id="4" name="CasellaDiTesto 3">
            <a:extLst>
              <a:ext uri="{FF2B5EF4-FFF2-40B4-BE49-F238E27FC236}">
                <a16:creationId xmlns:a16="http://schemas.microsoft.com/office/drawing/2014/main" id="{7CD8B038-431A-D504-FB7D-821495AE3D8E}"/>
              </a:ext>
            </a:extLst>
          </p:cNvPr>
          <p:cNvSpPr txBox="1"/>
          <p:nvPr/>
        </p:nvSpPr>
        <p:spPr>
          <a:xfrm>
            <a:off x="7726107" y="503158"/>
            <a:ext cx="3952707" cy="646331"/>
          </a:xfrm>
          <a:prstGeom prst="rect">
            <a:avLst/>
          </a:prstGeom>
          <a:noFill/>
        </p:spPr>
        <p:txBody>
          <a:bodyPr wrap="square">
            <a:spAutoFit/>
          </a:bodyPr>
          <a:lstStyle/>
          <a:p>
            <a:pPr algn="ctr"/>
            <a:r>
              <a:rPr lang="it-IT" sz="1800" b="1" dirty="0">
                <a:solidFill>
                  <a:srgbClr val="FFFF00"/>
                </a:solidFill>
                <a:latin typeface="Trebuchet MS" panose="020B0703020202090204" pitchFamily="34" charset="0"/>
              </a:rPr>
              <a:t>L’IDENTITA’ E I SEGNI DI RICONOSCIMENTO DELLA MARCA </a:t>
            </a:r>
          </a:p>
        </p:txBody>
      </p:sp>
    </p:spTree>
    <p:extLst>
      <p:ext uri="{BB962C8B-B14F-4D97-AF65-F5344CB8AC3E}">
        <p14:creationId xmlns:p14="http://schemas.microsoft.com/office/powerpoint/2010/main" val="278714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16">
            <a:extLst>
              <a:ext uri="{FF2B5EF4-FFF2-40B4-BE49-F238E27FC236}">
                <a16:creationId xmlns:a16="http://schemas.microsoft.com/office/drawing/2014/main" id="{2F7507C1-F56F-4773-B8DF-13651FC0B1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1" name="Rectangle 10">
            <a:extLst>
              <a:ext uri="{FF2B5EF4-FFF2-40B4-BE49-F238E27FC236}">
                <a16:creationId xmlns:a16="http://schemas.microsoft.com/office/drawing/2014/main" id="{354706C1-38B7-4C23-8749-906CB0DC8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152" y="484632"/>
            <a:ext cx="2128933"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3" name="Rectangle 12">
            <a:extLst>
              <a:ext uri="{FF2B5EF4-FFF2-40B4-BE49-F238E27FC236}">
                <a16:creationId xmlns:a16="http://schemas.microsoft.com/office/drawing/2014/main" id="{FEE15661-B0F2-42AE-A75B-0999B2CF59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72744" y="484632"/>
            <a:ext cx="8948150" cy="58809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CD161189-7A5B-4B2B-93DC-7771029947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3207198" y="1029524"/>
            <a:ext cx="0" cy="914400"/>
          </a:xfrm>
          <a:prstGeom prst="line">
            <a:avLst/>
          </a:prstGeom>
          <a:ln w="19050">
            <a:solidFill>
              <a:schemeClr val="accent1">
                <a:alpha val="80000"/>
              </a:schemeClr>
            </a:solidFill>
          </a:ln>
        </p:spPr>
        <p:style>
          <a:lnRef idx="1">
            <a:schemeClr val="accent1"/>
          </a:lnRef>
          <a:fillRef idx="0">
            <a:schemeClr val="accent1"/>
          </a:fillRef>
          <a:effectRef idx="0">
            <a:schemeClr val="accent1"/>
          </a:effectRef>
          <a:fontRef idx="minor">
            <a:schemeClr val="tx1"/>
          </a:fontRef>
        </p:style>
      </p:cxnSp>
      <p:sp>
        <p:nvSpPr>
          <p:cNvPr id="2" name="CasellaDiTesto 1">
            <a:extLst>
              <a:ext uri="{FF2B5EF4-FFF2-40B4-BE49-F238E27FC236}">
                <a16:creationId xmlns:a16="http://schemas.microsoft.com/office/drawing/2014/main" id="{C1A0C2F5-A8FE-14D0-6AB7-4FB0CB60EEDB}"/>
              </a:ext>
            </a:extLst>
          </p:cNvPr>
          <p:cNvSpPr txBox="1"/>
          <p:nvPr/>
        </p:nvSpPr>
        <p:spPr>
          <a:xfrm>
            <a:off x="3502414" y="1029524"/>
            <a:ext cx="7923264" cy="2133598"/>
          </a:xfrm>
          <a:prstGeom prst="rect">
            <a:avLst/>
          </a:prstGeom>
        </p:spPr>
        <p:txBody>
          <a:bodyPr vert="horz" lIns="45720" tIns="45720" rIns="45720" bIns="45720" rtlCol="0">
            <a:normAutofit/>
          </a:bodyPr>
          <a:lstStyle/>
          <a:p>
            <a:pPr defTabSz="914400">
              <a:lnSpc>
                <a:spcPct val="90000"/>
              </a:lnSpc>
              <a:spcAft>
                <a:spcPts val="600"/>
              </a:spcAft>
              <a:buClr>
                <a:schemeClr val="accent1"/>
              </a:buClr>
            </a:pPr>
            <a:r>
              <a:rPr lang="en-US" sz="2300" dirty="0" err="1">
                <a:effectLst/>
              </a:rPr>
              <a:t>Tali</a:t>
            </a:r>
            <a:r>
              <a:rPr lang="en-US" sz="2300" dirty="0">
                <a:effectLst/>
              </a:rPr>
              <a:t> </a:t>
            </a:r>
            <a:r>
              <a:rPr lang="en-US" sz="2300" dirty="0" err="1">
                <a:effectLst/>
              </a:rPr>
              <a:t>segni</a:t>
            </a:r>
            <a:r>
              <a:rPr lang="en-US" sz="2300" dirty="0">
                <a:effectLst/>
              </a:rPr>
              <a:t>, </a:t>
            </a:r>
            <a:r>
              <a:rPr lang="en-US" sz="2300" dirty="0" err="1">
                <a:effectLst/>
              </a:rPr>
              <a:t>denominati</a:t>
            </a:r>
            <a:r>
              <a:rPr lang="en-US" sz="2300" dirty="0">
                <a:effectLst/>
              </a:rPr>
              <a:t> </a:t>
            </a:r>
            <a:r>
              <a:rPr lang="en-US" sz="2600" dirty="0">
                <a:solidFill>
                  <a:schemeClr val="accent1">
                    <a:lumMod val="60000"/>
                    <a:lumOff val="40000"/>
                  </a:schemeClr>
                </a:solidFill>
                <a:effectLst>
                  <a:outerShdw blurRad="38100" dist="38100" dir="2700000" algn="tl">
                    <a:srgbClr val="000000">
                      <a:alpha val="43137"/>
                    </a:srgbClr>
                  </a:outerShdw>
                </a:effectLst>
              </a:rPr>
              <a:t>«</a:t>
            </a:r>
            <a:r>
              <a:rPr lang="en-US" sz="2600" b="1" dirty="0" err="1">
                <a:solidFill>
                  <a:schemeClr val="accent1">
                    <a:lumMod val="60000"/>
                    <a:lumOff val="40000"/>
                  </a:schemeClr>
                </a:solidFill>
                <a:effectLst>
                  <a:outerShdw blurRad="38100" dist="38100" dir="2700000" algn="tl">
                    <a:srgbClr val="000000">
                      <a:alpha val="43137"/>
                    </a:srgbClr>
                  </a:outerShdw>
                </a:effectLst>
              </a:rPr>
              <a:t>segni</a:t>
            </a:r>
            <a:r>
              <a:rPr lang="en-US" sz="2600" b="1" dirty="0">
                <a:solidFill>
                  <a:schemeClr val="accent1">
                    <a:lumMod val="60000"/>
                    <a:lumOff val="40000"/>
                  </a:schemeClr>
                </a:solidFill>
                <a:effectLst>
                  <a:outerShdw blurRad="38100" dist="38100" dir="2700000" algn="tl">
                    <a:srgbClr val="000000">
                      <a:alpha val="43137"/>
                    </a:srgbClr>
                  </a:outerShdw>
                </a:effectLst>
              </a:rPr>
              <a:t> di </a:t>
            </a:r>
            <a:r>
              <a:rPr lang="en-US" sz="2600" b="1" dirty="0" err="1">
                <a:solidFill>
                  <a:schemeClr val="accent1">
                    <a:lumMod val="60000"/>
                    <a:lumOff val="40000"/>
                  </a:schemeClr>
                </a:solidFill>
                <a:effectLst>
                  <a:outerShdw blurRad="38100" dist="38100" dir="2700000" algn="tl">
                    <a:srgbClr val="000000">
                      <a:alpha val="43137"/>
                    </a:srgbClr>
                  </a:outerShdw>
                </a:effectLst>
              </a:rPr>
              <a:t>riconoscimento</a:t>
            </a:r>
            <a:r>
              <a:rPr lang="en-US" sz="2600" dirty="0">
                <a:solidFill>
                  <a:schemeClr val="accent1">
                    <a:lumMod val="60000"/>
                    <a:lumOff val="40000"/>
                  </a:schemeClr>
                </a:solidFill>
                <a:effectLst>
                  <a:outerShdw blurRad="38100" dist="38100" dir="2700000" algn="tl">
                    <a:srgbClr val="000000">
                      <a:alpha val="43137"/>
                    </a:srgbClr>
                  </a:outerShdw>
                </a:effectLst>
              </a:rPr>
              <a:t>» </a:t>
            </a:r>
            <a:r>
              <a:rPr lang="en-US" sz="2300" dirty="0" err="1">
                <a:effectLst/>
              </a:rPr>
              <a:t>della</a:t>
            </a:r>
            <a:r>
              <a:rPr lang="en-US" sz="2300" dirty="0">
                <a:effectLst/>
              </a:rPr>
              <a:t> </a:t>
            </a:r>
            <a:r>
              <a:rPr lang="en-US" sz="2300" dirty="0" err="1">
                <a:effectLst/>
              </a:rPr>
              <a:t>marca</a:t>
            </a:r>
            <a:r>
              <a:rPr lang="en-US" sz="2300" dirty="0">
                <a:effectLst/>
              </a:rPr>
              <a:t>, ne </a:t>
            </a:r>
            <a:r>
              <a:rPr lang="en-US" sz="2300" dirty="0" err="1">
                <a:effectLst/>
              </a:rPr>
              <a:t>definiscono</a:t>
            </a:r>
            <a:r>
              <a:rPr lang="en-US" sz="2300" dirty="0">
                <a:effectLst/>
              </a:rPr>
              <a:t> in primo </a:t>
            </a:r>
            <a:r>
              <a:rPr lang="en-US" sz="2300" dirty="0" err="1">
                <a:effectLst/>
              </a:rPr>
              <a:t>luogo</a:t>
            </a:r>
            <a:r>
              <a:rPr lang="en-US" sz="2300" dirty="0">
                <a:effectLst/>
              </a:rPr>
              <a:t> l'«</a:t>
            </a:r>
            <a:r>
              <a:rPr lang="en-US" sz="2300" b="1" dirty="0" err="1">
                <a:effectLst/>
              </a:rPr>
              <a:t>identità</a:t>
            </a:r>
            <a:r>
              <a:rPr lang="en-US" sz="2300" b="1" dirty="0">
                <a:effectLst/>
              </a:rPr>
              <a:t> </a:t>
            </a:r>
            <a:r>
              <a:rPr lang="en-US" sz="2300" b="1" dirty="0" err="1">
                <a:effectLst/>
              </a:rPr>
              <a:t>visiva</a:t>
            </a:r>
            <a:r>
              <a:rPr lang="en-US" sz="2300" dirty="0">
                <a:effectLst/>
              </a:rPr>
              <a:t>». </a:t>
            </a:r>
          </a:p>
          <a:p>
            <a:pPr defTabSz="914400">
              <a:lnSpc>
                <a:spcPct val="90000"/>
              </a:lnSpc>
              <a:spcAft>
                <a:spcPts val="600"/>
              </a:spcAft>
              <a:buClr>
                <a:schemeClr val="accent1"/>
              </a:buClr>
            </a:pPr>
            <a:endParaRPr lang="en-US" sz="2300" dirty="0"/>
          </a:p>
          <a:p>
            <a:pPr algn="r" defTabSz="914400">
              <a:lnSpc>
                <a:spcPct val="90000"/>
              </a:lnSpc>
              <a:spcAft>
                <a:spcPts val="600"/>
              </a:spcAft>
              <a:buClr>
                <a:schemeClr val="accent1"/>
              </a:buClr>
            </a:pPr>
            <a:r>
              <a:rPr lang="en-US" sz="2300" i="1" dirty="0">
                <a:effectLst/>
              </a:rPr>
              <a:t>«</a:t>
            </a:r>
            <a:r>
              <a:rPr lang="en-US" sz="2300" i="1" dirty="0" err="1">
                <a:effectLst/>
              </a:rPr>
              <a:t>L'identita</a:t>
            </a:r>
            <a:r>
              <a:rPr lang="en-US" sz="2300" i="1" dirty="0">
                <a:effectLst/>
              </a:rPr>
              <a:t> </a:t>
            </a:r>
            <a:r>
              <a:rPr lang="en-US" sz="2300" i="1" dirty="0" err="1">
                <a:effectLst/>
              </a:rPr>
              <a:t>visiva</a:t>
            </a:r>
            <a:r>
              <a:rPr lang="en-US" sz="2300" i="1" dirty="0">
                <a:effectLst/>
              </a:rPr>
              <a:t> </a:t>
            </a:r>
            <a:r>
              <a:rPr lang="en-US" sz="2300" i="1" dirty="0" err="1">
                <a:effectLst/>
              </a:rPr>
              <a:t>può</a:t>
            </a:r>
            <a:r>
              <a:rPr lang="en-US" sz="2300" i="1" dirty="0">
                <a:effectLst/>
              </a:rPr>
              <a:t> </a:t>
            </a:r>
            <a:r>
              <a:rPr lang="en-US" sz="2300" i="1" dirty="0" err="1">
                <a:effectLst/>
              </a:rPr>
              <a:t>essere</a:t>
            </a:r>
            <a:r>
              <a:rPr lang="en-US" sz="2300" i="1" dirty="0">
                <a:effectLst/>
              </a:rPr>
              <a:t> </a:t>
            </a:r>
            <a:r>
              <a:rPr lang="en-US" sz="2300" i="1" dirty="0" err="1">
                <a:effectLst/>
              </a:rPr>
              <a:t>definita</a:t>
            </a:r>
            <a:r>
              <a:rPr lang="en-US" sz="2300" i="1" dirty="0">
                <a:effectLst/>
              </a:rPr>
              <a:t>, in prima </a:t>
            </a:r>
            <a:r>
              <a:rPr lang="en-US" sz="2300" i="1" dirty="0" err="1">
                <a:effectLst/>
              </a:rPr>
              <a:t>istanza</a:t>
            </a:r>
            <a:r>
              <a:rPr lang="en-US" sz="2300" i="1" dirty="0">
                <a:effectLst/>
              </a:rPr>
              <a:t>, come </a:t>
            </a:r>
            <a:r>
              <a:rPr lang="en-US" sz="2300" i="1" dirty="0" err="1">
                <a:effectLst/>
              </a:rPr>
              <a:t>una</a:t>
            </a:r>
            <a:r>
              <a:rPr lang="en-US" sz="2300" i="1" dirty="0">
                <a:effectLst/>
              </a:rPr>
              <a:t> </a:t>
            </a:r>
            <a:r>
              <a:rPr lang="en-US" sz="2300" i="1" dirty="0" err="1">
                <a:effectLst/>
              </a:rPr>
              <a:t>differenza</a:t>
            </a:r>
            <a:r>
              <a:rPr lang="en-US" sz="2300" i="1" dirty="0">
                <a:effectLst/>
              </a:rPr>
              <a:t> e </a:t>
            </a:r>
            <a:r>
              <a:rPr lang="en-US" sz="2300" i="1" dirty="0" err="1">
                <a:effectLst/>
              </a:rPr>
              <a:t>una</a:t>
            </a:r>
            <a:r>
              <a:rPr lang="en-US" sz="2300" i="1" dirty="0">
                <a:effectLst/>
              </a:rPr>
              <a:t> </a:t>
            </a:r>
            <a:r>
              <a:rPr lang="en-US" sz="2300" i="1" dirty="0" err="1">
                <a:effectLst/>
              </a:rPr>
              <a:t>permanenza</a:t>
            </a:r>
            <a:r>
              <a:rPr lang="en-US" sz="2300" i="1" dirty="0">
                <a:effectLst/>
              </a:rPr>
              <a:t> al tempo </a:t>
            </a:r>
            <a:r>
              <a:rPr lang="en-US" sz="2300" i="1" dirty="0" err="1">
                <a:effectLst/>
              </a:rPr>
              <a:t>stesso</a:t>
            </a:r>
            <a:r>
              <a:rPr lang="en-US" sz="2300" i="1" dirty="0">
                <a:effectLst/>
              </a:rPr>
              <a:t>».</a:t>
            </a:r>
          </a:p>
          <a:p>
            <a:pPr defTabSz="914400">
              <a:lnSpc>
                <a:spcPct val="90000"/>
              </a:lnSpc>
              <a:spcAft>
                <a:spcPts val="600"/>
              </a:spcAft>
              <a:buClr>
                <a:schemeClr val="accent1"/>
              </a:buClr>
            </a:pPr>
            <a:endParaRPr lang="en-US" dirty="0">
              <a:effectLst/>
            </a:endParaRPr>
          </a:p>
          <a:p>
            <a:pPr defTabSz="914400">
              <a:lnSpc>
                <a:spcPct val="90000"/>
              </a:lnSpc>
              <a:spcAft>
                <a:spcPts val="600"/>
              </a:spcAft>
              <a:buClr>
                <a:schemeClr val="accent1"/>
              </a:buClr>
            </a:pPr>
            <a:endParaRPr lang="en-US" dirty="0"/>
          </a:p>
        </p:txBody>
      </p:sp>
      <p:sp>
        <p:nvSpPr>
          <p:cNvPr id="4" name="CasellaDiTesto 3">
            <a:extLst>
              <a:ext uri="{FF2B5EF4-FFF2-40B4-BE49-F238E27FC236}">
                <a16:creationId xmlns:a16="http://schemas.microsoft.com/office/drawing/2014/main" id="{83DAECAB-CB77-8DC0-F584-A4758E7BB836}"/>
              </a:ext>
            </a:extLst>
          </p:cNvPr>
          <p:cNvSpPr txBox="1"/>
          <p:nvPr/>
        </p:nvSpPr>
        <p:spPr>
          <a:xfrm>
            <a:off x="3162031" y="5071346"/>
            <a:ext cx="8169576" cy="757130"/>
          </a:xfrm>
          <a:prstGeom prst="rect">
            <a:avLst/>
          </a:prstGeom>
          <a:noFill/>
        </p:spPr>
        <p:txBody>
          <a:bodyPr wrap="square">
            <a:spAutoFit/>
          </a:bodyPr>
          <a:lstStyle/>
          <a:p>
            <a:pPr defTabSz="914400">
              <a:lnSpc>
                <a:spcPct val="90000"/>
              </a:lnSpc>
              <a:spcAft>
                <a:spcPts val="600"/>
              </a:spcAft>
              <a:buClr>
                <a:schemeClr val="accent1"/>
              </a:buClr>
            </a:pPr>
            <a:r>
              <a:rPr lang="en-US" sz="2400" dirty="0" err="1">
                <a:solidFill>
                  <a:srgbClr val="00B0F0"/>
                </a:solidFill>
              </a:rPr>
              <a:t>R</a:t>
            </a:r>
            <a:r>
              <a:rPr lang="en-US" sz="2400" dirty="0" err="1">
                <a:solidFill>
                  <a:srgbClr val="00B0F0"/>
                </a:solidFill>
                <a:effectLst/>
              </a:rPr>
              <a:t>appresenta</a:t>
            </a:r>
            <a:r>
              <a:rPr lang="en-US" sz="2400" dirty="0">
                <a:solidFill>
                  <a:srgbClr val="00B0F0"/>
                </a:solidFill>
                <a:effectLst/>
              </a:rPr>
              <a:t> il primo </a:t>
            </a:r>
            <a:r>
              <a:rPr lang="en-US" sz="2400" dirty="0" err="1">
                <a:solidFill>
                  <a:srgbClr val="00B0F0"/>
                </a:solidFill>
                <a:effectLst/>
              </a:rPr>
              <a:t>elemento</a:t>
            </a:r>
            <a:r>
              <a:rPr lang="en-US" sz="2400" dirty="0">
                <a:solidFill>
                  <a:srgbClr val="00B0F0"/>
                </a:solidFill>
                <a:effectLst/>
              </a:rPr>
              <a:t> di </a:t>
            </a:r>
            <a:r>
              <a:rPr lang="en-US" sz="2400" dirty="0" err="1">
                <a:solidFill>
                  <a:srgbClr val="00B0F0"/>
                </a:solidFill>
                <a:effectLst/>
              </a:rPr>
              <a:t>comunicazione</a:t>
            </a:r>
            <a:r>
              <a:rPr lang="en-US" sz="2400" dirty="0">
                <a:solidFill>
                  <a:srgbClr val="00B0F0"/>
                </a:solidFill>
                <a:effectLst/>
              </a:rPr>
              <a:t> </a:t>
            </a:r>
            <a:r>
              <a:rPr lang="en-US" sz="2400" dirty="0" err="1">
                <a:solidFill>
                  <a:srgbClr val="00B0F0"/>
                </a:solidFill>
                <a:effectLst/>
              </a:rPr>
              <a:t>che</a:t>
            </a:r>
            <a:r>
              <a:rPr lang="en-US" sz="2400" dirty="0">
                <a:solidFill>
                  <a:srgbClr val="00B0F0"/>
                </a:solidFill>
                <a:effectLst/>
              </a:rPr>
              <a:t> </a:t>
            </a:r>
            <a:r>
              <a:rPr lang="en-US" sz="2400" dirty="0" err="1">
                <a:solidFill>
                  <a:srgbClr val="00B0F0"/>
                </a:solidFill>
                <a:effectLst/>
              </a:rPr>
              <a:t>collega</a:t>
            </a:r>
            <a:r>
              <a:rPr lang="en-US" sz="2400" dirty="0">
                <a:solidFill>
                  <a:srgbClr val="00B0F0"/>
                </a:solidFill>
                <a:effectLst/>
              </a:rPr>
              <a:t> la </a:t>
            </a:r>
            <a:r>
              <a:rPr lang="en-US" sz="2400" dirty="0" err="1">
                <a:solidFill>
                  <a:srgbClr val="00B0F0"/>
                </a:solidFill>
                <a:effectLst/>
              </a:rPr>
              <a:t>marca</a:t>
            </a:r>
            <a:r>
              <a:rPr lang="en-US" sz="2400" dirty="0">
                <a:solidFill>
                  <a:srgbClr val="00B0F0"/>
                </a:solidFill>
                <a:effectLst/>
              </a:rPr>
              <a:t> con il mondo </a:t>
            </a:r>
            <a:r>
              <a:rPr lang="en-US" sz="2400" dirty="0" err="1">
                <a:solidFill>
                  <a:srgbClr val="00B0F0"/>
                </a:solidFill>
                <a:effectLst/>
              </a:rPr>
              <a:t>esterno</a:t>
            </a:r>
            <a:r>
              <a:rPr lang="en-US" sz="2400" dirty="0">
                <a:solidFill>
                  <a:srgbClr val="00B0F0"/>
                </a:solidFill>
                <a:effectLst/>
              </a:rPr>
              <a:t> e </a:t>
            </a:r>
            <a:r>
              <a:rPr lang="en-US" sz="2400" dirty="0" err="1">
                <a:solidFill>
                  <a:srgbClr val="00B0F0"/>
                </a:solidFill>
                <a:effectLst/>
              </a:rPr>
              <a:t>interno</a:t>
            </a:r>
            <a:r>
              <a:rPr lang="en-US" sz="2400" dirty="0">
                <a:solidFill>
                  <a:srgbClr val="00B0F0"/>
                </a:solidFill>
                <a:effectLst/>
              </a:rPr>
              <a:t> </a:t>
            </a:r>
            <a:r>
              <a:rPr lang="en-US" sz="2400" dirty="0" err="1">
                <a:solidFill>
                  <a:srgbClr val="00B0F0"/>
                </a:solidFill>
                <a:effectLst/>
              </a:rPr>
              <a:t>all'azienda</a:t>
            </a:r>
            <a:r>
              <a:rPr lang="en-US" sz="2400" dirty="0">
                <a:solidFill>
                  <a:srgbClr val="00B0F0"/>
                </a:solidFill>
                <a:effectLst/>
              </a:rPr>
              <a:t>.</a:t>
            </a:r>
          </a:p>
        </p:txBody>
      </p:sp>
      <p:sp>
        <p:nvSpPr>
          <p:cNvPr id="5" name="Freccia in giù 4">
            <a:extLst>
              <a:ext uri="{FF2B5EF4-FFF2-40B4-BE49-F238E27FC236}">
                <a16:creationId xmlns:a16="http://schemas.microsoft.com/office/drawing/2014/main" id="{DAE6CD87-B94E-2A3D-231E-873153B08AD0}"/>
              </a:ext>
            </a:extLst>
          </p:cNvPr>
          <p:cNvSpPr/>
          <p:nvPr/>
        </p:nvSpPr>
        <p:spPr>
          <a:xfrm>
            <a:off x="3637280" y="4484935"/>
            <a:ext cx="558800" cy="558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22825160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1" name="Rectangle 10">
            <a:extLst>
              <a:ext uri="{FF2B5EF4-FFF2-40B4-BE49-F238E27FC236}">
                <a16:creationId xmlns:a16="http://schemas.microsoft.com/office/drawing/2014/main" id="{B695F8C5-0ED1-4C24-877A-A9E15A1C6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43461"/>
            <a:ext cx="3036377"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466BDF6A-4419-BE03-E40A-3EF485F94262}"/>
              </a:ext>
            </a:extLst>
          </p:cNvPr>
          <p:cNvSpPr txBox="1"/>
          <p:nvPr/>
        </p:nvSpPr>
        <p:spPr>
          <a:xfrm>
            <a:off x="4219802" y="965864"/>
            <a:ext cx="7006998" cy="3450370"/>
          </a:xfrm>
          <a:prstGeom prst="rect">
            <a:avLst/>
          </a:prstGeom>
        </p:spPr>
        <p:txBody>
          <a:bodyPr vert="horz" lIns="45720" tIns="45720" rIns="45720" bIns="45720" rtlCol="0" anchor="b">
            <a:normAutofit/>
          </a:bodyPr>
          <a:lstStyle/>
          <a:p>
            <a:pPr defTabSz="914400">
              <a:lnSpc>
                <a:spcPct val="90000"/>
              </a:lnSpc>
              <a:spcAft>
                <a:spcPts val="600"/>
              </a:spcAft>
              <a:buClr>
                <a:schemeClr val="accent1"/>
              </a:buClr>
            </a:pPr>
            <a:r>
              <a:rPr lang="en-US" sz="2000" dirty="0">
                <a:solidFill>
                  <a:srgbClr val="FFFFFF"/>
                </a:solidFill>
                <a:effectLst/>
              </a:rPr>
              <a:t>In </a:t>
            </a:r>
            <a:r>
              <a:rPr lang="en-US" sz="2000" dirty="0" err="1">
                <a:solidFill>
                  <a:srgbClr val="FFFFFF"/>
                </a:solidFill>
                <a:effectLst/>
              </a:rPr>
              <a:t>linea</a:t>
            </a:r>
            <a:r>
              <a:rPr lang="en-US" sz="2000" dirty="0">
                <a:solidFill>
                  <a:srgbClr val="FFFFFF"/>
                </a:solidFill>
                <a:effectLst/>
              </a:rPr>
              <a:t> di principio, la </a:t>
            </a:r>
            <a:r>
              <a:rPr lang="en-US" sz="2000" dirty="0" err="1">
                <a:solidFill>
                  <a:srgbClr val="FFFFFF"/>
                </a:solidFill>
                <a:effectLst/>
              </a:rPr>
              <a:t>scelta</a:t>
            </a:r>
            <a:r>
              <a:rPr lang="en-US" sz="2000" dirty="0">
                <a:solidFill>
                  <a:srgbClr val="FFFFFF"/>
                </a:solidFill>
                <a:effectLst/>
              </a:rPr>
              <a:t> </a:t>
            </a:r>
            <a:r>
              <a:rPr lang="en-US" sz="2000" dirty="0" err="1">
                <a:solidFill>
                  <a:srgbClr val="FFFFFF"/>
                </a:solidFill>
                <a:effectLst/>
              </a:rPr>
              <a:t>dei</a:t>
            </a:r>
            <a:r>
              <a:rPr lang="en-US" sz="2000" dirty="0">
                <a:solidFill>
                  <a:srgbClr val="FFFFFF"/>
                </a:solidFill>
                <a:effectLst/>
              </a:rPr>
              <a:t> </a:t>
            </a:r>
            <a:r>
              <a:rPr lang="en-US" sz="2000" dirty="0" err="1">
                <a:solidFill>
                  <a:srgbClr val="FFFFFF"/>
                </a:solidFill>
                <a:effectLst/>
              </a:rPr>
              <a:t>segni</a:t>
            </a:r>
            <a:r>
              <a:rPr lang="en-US" sz="2000" dirty="0">
                <a:solidFill>
                  <a:srgbClr val="FFFFFF"/>
                </a:solidFill>
                <a:effectLst/>
              </a:rPr>
              <a:t> di </a:t>
            </a:r>
            <a:r>
              <a:rPr lang="en-US" sz="2000" dirty="0" err="1">
                <a:solidFill>
                  <a:srgbClr val="FFFFFF"/>
                </a:solidFill>
                <a:effectLst/>
              </a:rPr>
              <a:t>riconoscimento</a:t>
            </a:r>
            <a:r>
              <a:rPr lang="en-US" sz="2000" dirty="0">
                <a:solidFill>
                  <a:srgbClr val="FFFFFF"/>
                </a:solidFill>
                <a:effectLst/>
              </a:rPr>
              <a:t> </a:t>
            </a:r>
            <a:r>
              <a:rPr lang="en-US" sz="2000" dirty="0" err="1">
                <a:solidFill>
                  <a:srgbClr val="FFFFFF"/>
                </a:solidFill>
                <a:effectLst/>
              </a:rPr>
              <a:t>della</a:t>
            </a:r>
            <a:r>
              <a:rPr lang="en-US" sz="2000" dirty="0">
                <a:solidFill>
                  <a:srgbClr val="FFFFFF"/>
                </a:solidFill>
                <a:effectLst/>
              </a:rPr>
              <a:t> </a:t>
            </a:r>
            <a:r>
              <a:rPr lang="en-US" sz="2000" dirty="0" err="1">
                <a:solidFill>
                  <a:srgbClr val="FFFFFF"/>
                </a:solidFill>
                <a:effectLst/>
              </a:rPr>
              <a:t>marca</a:t>
            </a:r>
            <a:r>
              <a:rPr lang="en-US" sz="2000" dirty="0">
                <a:solidFill>
                  <a:srgbClr val="FFFFFF"/>
                </a:solidFill>
                <a:effectLst/>
              </a:rPr>
              <a:t> </a:t>
            </a:r>
            <a:r>
              <a:rPr lang="en-US" sz="2000" dirty="0" err="1">
                <a:solidFill>
                  <a:srgbClr val="FFFFFF"/>
                </a:solidFill>
                <a:effectLst/>
              </a:rPr>
              <a:t>dovrebbe</a:t>
            </a:r>
            <a:r>
              <a:rPr lang="en-US" sz="2000" dirty="0">
                <a:solidFill>
                  <a:srgbClr val="FFFFFF"/>
                </a:solidFill>
                <a:effectLst/>
              </a:rPr>
              <a:t> </a:t>
            </a:r>
            <a:r>
              <a:rPr lang="en-US" sz="2000" dirty="0" err="1">
                <a:solidFill>
                  <a:srgbClr val="FFFFFF"/>
                </a:solidFill>
                <a:effectLst/>
              </a:rPr>
              <a:t>rispondere</a:t>
            </a:r>
            <a:r>
              <a:rPr lang="en-US" sz="2000" dirty="0">
                <a:solidFill>
                  <a:srgbClr val="FFFFFF"/>
                </a:solidFill>
                <a:effectLst/>
              </a:rPr>
              <a:t> ad </a:t>
            </a:r>
            <a:r>
              <a:rPr lang="en-US" sz="2000" dirty="0" err="1">
                <a:solidFill>
                  <a:srgbClr val="FFFFFF"/>
                </a:solidFill>
                <a:effectLst/>
              </a:rPr>
              <a:t>alcuni</a:t>
            </a:r>
            <a:r>
              <a:rPr lang="en-US" sz="2000" dirty="0">
                <a:solidFill>
                  <a:srgbClr val="FFFFFF"/>
                </a:solidFill>
                <a:effectLst/>
              </a:rPr>
              <a:t> </a:t>
            </a:r>
            <a:r>
              <a:rPr lang="en-US" sz="2000" dirty="0" err="1">
                <a:solidFill>
                  <a:srgbClr val="FFFFFF"/>
                </a:solidFill>
                <a:effectLst/>
              </a:rPr>
              <a:t>criteri</a:t>
            </a:r>
            <a:r>
              <a:rPr lang="en-US" sz="2000" dirty="0">
                <a:solidFill>
                  <a:srgbClr val="FFFFFF"/>
                </a:solidFill>
                <a:effectLst/>
              </a:rPr>
              <a:t> di base:</a:t>
            </a:r>
          </a:p>
          <a:p>
            <a:pPr defTabSz="914400">
              <a:lnSpc>
                <a:spcPct val="90000"/>
              </a:lnSpc>
              <a:spcAft>
                <a:spcPts val="600"/>
              </a:spcAft>
              <a:buClr>
                <a:schemeClr val="accent1"/>
              </a:buClr>
            </a:pPr>
            <a:endParaRPr lang="en-US" sz="2000" dirty="0">
              <a:solidFill>
                <a:srgbClr val="FFFFFF"/>
              </a:solidFill>
              <a:effectLst/>
            </a:endParaRPr>
          </a:p>
          <a:p>
            <a:pPr marL="342900" indent="-342900" defTabSz="914400">
              <a:lnSpc>
                <a:spcPct val="90000"/>
              </a:lnSpc>
              <a:spcAft>
                <a:spcPts val="600"/>
              </a:spcAft>
              <a:buClr>
                <a:schemeClr val="accent1"/>
              </a:buClr>
              <a:buFont typeface="Wingdings" panose="05000000000000000000" pitchFamily="2" charset="2"/>
              <a:buChar char="ü"/>
            </a:pPr>
            <a:r>
              <a:rPr lang="en-US" sz="2000" b="1" dirty="0">
                <a:solidFill>
                  <a:srgbClr val="FFFFFF"/>
                </a:solidFill>
                <a:effectLst/>
              </a:rPr>
              <a:t>- ﻿</a:t>
            </a:r>
            <a:r>
              <a:rPr lang="en-US" sz="2000" b="1" dirty="0" err="1">
                <a:solidFill>
                  <a:srgbClr val="FFFFFF"/>
                </a:solidFill>
                <a:effectLst/>
              </a:rPr>
              <a:t>memorizzabilità</a:t>
            </a:r>
            <a:r>
              <a:rPr lang="en-US" sz="2000" dirty="0">
                <a:solidFill>
                  <a:srgbClr val="FFFFFF"/>
                </a:solidFill>
                <a:effectLst/>
              </a:rPr>
              <a:t>, </a:t>
            </a:r>
            <a:r>
              <a:rPr lang="en-US" sz="2000" dirty="0" err="1">
                <a:solidFill>
                  <a:srgbClr val="FFFFFF"/>
                </a:solidFill>
                <a:effectLst/>
              </a:rPr>
              <a:t>poiché</a:t>
            </a:r>
            <a:r>
              <a:rPr lang="en-US" sz="2000" dirty="0">
                <a:solidFill>
                  <a:srgbClr val="FFFFFF"/>
                </a:solidFill>
                <a:effectLst/>
              </a:rPr>
              <a:t> </a:t>
            </a:r>
            <a:r>
              <a:rPr lang="en-US" sz="2000" dirty="0" err="1">
                <a:solidFill>
                  <a:srgbClr val="FFFFFF"/>
                </a:solidFill>
                <a:effectLst/>
              </a:rPr>
              <a:t>essi</a:t>
            </a:r>
            <a:r>
              <a:rPr lang="en-US" sz="2000" dirty="0">
                <a:solidFill>
                  <a:srgbClr val="FFFFFF"/>
                </a:solidFill>
                <a:effectLst/>
              </a:rPr>
              <a:t> </a:t>
            </a:r>
            <a:r>
              <a:rPr lang="en-US" sz="2000" dirty="0" err="1">
                <a:solidFill>
                  <a:srgbClr val="FFFFFF"/>
                </a:solidFill>
                <a:effectLst/>
              </a:rPr>
              <a:t>devono</a:t>
            </a:r>
            <a:r>
              <a:rPr lang="en-US" sz="2000" dirty="0">
                <a:solidFill>
                  <a:srgbClr val="FFFFFF"/>
                </a:solidFill>
                <a:effectLst/>
              </a:rPr>
              <a:t> </a:t>
            </a:r>
            <a:r>
              <a:rPr lang="en-US" sz="2000" dirty="0" err="1">
                <a:solidFill>
                  <a:srgbClr val="FFFFFF"/>
                </a:solidFill>
                <a:effectLst/>
              </a:rPr>
              <a:t>poter</a:t>
            </a:r>
            <a:r>
              <a:rPr lang="en-US" sz="2000" dirty="0">
                <a:solidFill>
                  <a:srgbClr val="FFFFFF"/>
                </a:solidFill>
                <a:effectLst/>
              </a:rPr>
              <a:t> </a:t>
            </a:r>
            <a:r>
              <a:rPr lang="en-US" sz="2000" dirty="0" err="1">
                <a:solidFill>
                  <a:srgbClr val="FFFFFF"/>
                </a:solidFill>
                <a:effectLst/>
              </a:rPr>
              <a:t>essere</a:t>
            </a:r>
            <a:r>
              <a:rPr lang="en-US" sz="2000" dirty="0">
                <a:solidFill>
                  <a:srgbClr val="FFFFFF"/>
                </a:solidFill>
                <a:effectLst/>
              </a:rPr>
              <a:t> </a:t>
            </a:r>
            <a:r>
              <a:rPr lang="en-US" sz="2000" dirty="0" err="1">
                <a:solidFill>
                  <a:srgbClr val="FFFFFF"/>
                </a:solidFill>
                <a:effectLst/>
              </a:rPr>
              <a:t>ricordati</a:t>
            </a:r>
            <a:r>
              <a:rPr lang="en-US" sz="2000" dirty="0">
                <a:solidFill>
                  <a:srgbClr val="FFFFFF"/>
                </a:solidFill>
                <a:effectLst/>
              </a:rPr>
              <a:t> e </a:t>
            </a:r>
            <a:r>
              <a:rPr lang="en-US" sz="2000" dirty="0" err="1">
                <a:solidFill>
                  <a:srgbClr val="FFFFFF"/>
                </a:solidFill>
                <a:effectLst/>
              </a:rPr>
              <a:t>riconosciuti</a:t>
            </a:r>
            <a:r>
              <a:rPr lang="en-US" sz="2000" dirty="0">
                <a:solidFill>
                  <a:srgbClr val="FFFFFF"/>
                </a:solidFill>
                <a:effectLst/>
              </a:rPr>
              <a:t> con </a:t>
            </a:r>
            <a:r>
              <a:rPr lang="en-US" sz="2000" dirty="0" err="1">
                <a:solidFill>
                  <a:srgbClr val="FFFFFF"/>
                </a:solidFill>
                <a:effectLst/>
              </a:rPr>
              <a:t>facilità</a:t>
            </a:r>
            <a:r>
              <a:rPr lang="en-US" sz="2000" dirty="0">
                <a:solidFill>
                  <a:srgbClr val="FFFFFF"/>
                </a:solidFill>
                <a:effectLst/>
              </a:rPr>
              <a:t>;</a:t>
            </a:r>
          </a:p>
          <a:p>
            <a:pPr marL="342900" indent="-342900" defTabSz="914400">
              <a:lnSpc>
                <a:spcPct val="90000"/>
              </a:lnSpc>
              <a:spcAft>
                <a:spcPts val="600"/>
              </a:spcAft>
              <a:buClr>
                <a:schemeClr val="accent1"/>
              </a:buClr>
              <a:buFont typeface="Wingdings" panose="05000000000000000000" pitchFamily="2" charset="2"/>
              <a:buChar char="ü"/>
            </a:pPr>
            <a:r>
              <a:rPr lang="en-US" sz="2000" b="1" dirty="0">
                <a:solidFill>
                  <a:srgbClr val="FFFFFF"/>
                </a:solidFill>
                <a:effectLst/>
              </a:rPr>
              <a:t>- ﻿</a:t>
            </a:r>
            <a:r>
              <a:rPr lang="en-US" sz="2000" b="1" dirty="0" err="1">
                <a:solidFill>
                  <a:srgbClr val="FFFFFF"/>
                </a:solidFill>
                <a:effectLst/>
              </a:rPr>
              <a:t>capacità</a:t>
            </a:r>
            <a:r>
              <a:rPr lang="en-US" sz="2000" b="1" dirty="0">
                <a:solidFill>
                  <a:srgbClr val="FFFFFF"/>
                </a:solidFill>
                <a:effectLst/>
              </a:rPr>
              <a:t> di </a:t>
            </a:r>
            <a:r>
              <a:rPr lang="en-US" sz="2000" b="1" dirty="0" err="1">
                <a:solidFill>
                  <a:srgbClr val="FFFFFF"/>
                </a:solidFill>
                <a:effectLst/>
              </a:rPr>
              <a:t>significazione</a:t>
            </a:r>
            <a:r>
              <a:rPr lang="en-US" sz="2000" dirty="0">
                <a:solidFill>
                  <a:srgbClr val="FFFFFF"/>
                </a:solidFill>
                <a:effectLst/>
              </a:rPr>
              <a:t>, </a:t>
            </a:r>
            <a:r>
              <a:rPr lang="en-US" sz="2000" dirty="0" err="1">
                <a:solidFill>
                  <a:srgbClr val="FFFFFF"/>
                </a:solidFill>
                <a:effectLst/>
              </a:rPr>
              <a:t>nel</a:t>
            </a:r>
            <a:r>
              <a:rPr lang="en-US" sz="2000" dirty="0">
                <a:solidFill>
                  <a:srgbClr val="FFFFFF"/>
                </a:solidFill>
                <a:effectLst/>
              </a:rPr>
              <a:t> senso </a:t>
            </a:r>
            <a:r>
              <a:rPr lang="en-US" sz="2000" dirty="0" err="1">
                <a:solidFill>
                  <a:srgbClr val="FFFFFF"/>
                </a:solidFill>
                <a:effectLst/>
              </a:rPr>
              <a:t>che</a:t>
            </a:r>
            <a:r>
              <a:rPr lang="en-US" sz="2000" dirty="0">
                <a:solidFill>
                  <a:srgbClr val="FFFFFF"/>
                </a:solidFill>
                <a:effectLst/>
              </a:rPr>
              <a:t> </a:t>
            </a:r>
            <a:r>
              <a:rPr lang="en-US" sz="2000" dirty="0" err="1">
                <a:solidFill>
                  <a:srgbClr val="FFFFFF"/>
                </a:solidFill>
                <a:effectLst/>
              </a:rPr>
              <a:t>tali</a:t>
            </a:r>
            <a:r>
              <a:rPr lang="en-US" sz="2000" dirty="0">
                <a:solidFill>
                  <a:srgbClr val="FFFFFF"/>
                </a:solidFill>
                <a:effectLst/>
              </a:rPr>
              <a:t> </a:t>
            </a:r>
            <a:r>
              <a:rPr lang="en-US" sz="2000" dirty="0" err="1">
                <a:solidFill>
                  <a:srgbClr val="FFFFFF"/>
                </a:solidFill>
                <a:effectLst/>
              </a:rPr>
              <a:t>segni</a:t>
            </a:r>
            <a:r>
              <a:rPr lang="en-US" sz="2000" dirty="0">
                <a:solidFill>
                  <a:srgbClr val="FFFFFF"/>
                </a:solidFill>
                <a:effectLst/>
              </a:rPr>
              <a:t> </a:t>
            </a:r>
            <a:r>
              <a:rPr lang="en-US" sz="2000" dirty="0" err="1">
                <a:solidFill>
                  <a:srgbClr val="FFFFFF"/>
                </a:solidFill>
                <a:effectLst/>
              </a:rPr>
              <a:t>devono</a:t>
            </a:r>
            <a:r>
              <a:rPr lang="en-US" sz="2000" dirty="0">
                <a:solidFill>
                  <a:srgbClr val="FFFFFF"/>
                </a:solidFill>
                <a:effectLst/>
              </a:rPr>
              <a:t> </a:t>
            </a:r>
            <a:r>
              <a:rPr lang="en-US" sz="2000" dirty="0" err="1">
                <a:solidFill>
                  <a:srgbClr val="FFFFFF"/>
                </a:solidFill>
                <a:effectLst/>
              </a:rPr>
              <a:t>evocare</a:t>
            </a:r>
            <a:r>
              <a:rPr lang="en-US" sz="2000" dirty="0">
                <a:solidFill>
                  <a:srgbClr val="FFFFFF"/>
                </a:solidFill>
                <a:effectLst/>
              </a:rPr>
              <a:t>, </a:t>
            </a:r>
            <a:r>
              <a:rPr lang="en-US" sz="2000" dirty="0" err="1">
                <a:solidFill>
                  <a:srgbClr val="FFFFFF"/>
                </a:solidFill>
                <a:effectLst/>
              </a:rPr>
              <a:t>nel</a:t>
            </a:r>
            <a:r>
              <a:rPr lang="en-US" sz="2000" dirty="0">
                <a:solidFill>
                  <a:srgbClr val="FFFFFF"/>
                </a:solidFill>
                <a:effectLst/>
              </a:rPr>
              <a:t> target di </a:t>
            </a:r>
            <a:r>
              <a:rPr lang="en-US" sz="2000" dirty="0" err="1">
                <a:solidFill>
                  <a:srgbClr val="FFFFFF"/>
                </a:solidFill>
                <a:effectLst/>
              </a:rPr>
              <a:t>riferimento</a:t>
            </a:r>
            <a:r>
              <a:rPr lang="en-US" sz="2000" dirty="0">
                <a:solidFill>
                  <a:srgbClr val="FFFFFF"/>
                </a:solidFill>
                <a:effectLst/>
              </a:rPr>
              <a:t>, </a:t>
            </a:r>
            <a:r>
              <a:rPr lang="en-US" sz="2000" dirty="0" err="1">
                <a:solidFill>
                  <a:srgbClr val="FFFFFF"/>
                </a:solidFill>
                <a:effectLst/>
              </a:rPr>
              <a:t>significati</a:t>
            </a:r>
            <a:r>
              <a:rPr lang="en-US" sz="2000" dirty="0">
                <a:solidFill>
                  <a:srgbClr val="FFFFFF"/>
                </a:solidFill>
                <a:effectLst/>
              </a:rPr>
              <a:t> </a:t>
            </a:r>
            <a:r>
              <a:rPr lang="en-US" sz="2000" dirty="0" err="1">
                <a:solidFill>
                  <a:srgbClr val="FFFFFF"/>
                </a:solidFill>
                <a:effectLst/>
              </a:rPr>
              <a:t>coerenti</a:t>
            </a:r>
            <a:r>
              <a:rPr lang="en-US" sz="2000" dirty="0">
                <a:solidFill>
                  <a:srgbClr val="FFFFFF"/>
                </a:solidFill>
                <a:effectLst/>
              </a:rPr>
              <a:t> con le </a:t>
            </a:r>
            <a:r>
              <a:rPr lang="en-US" sz="2000" dirty="0" err="1">
                <a:solidFill>
                  <a:srgbClr val="FFFFFF"/>
                </a:solidFill>
                <a:effectLst/>
              </a:rPr>
              <a:t>associazioni</a:t>
            </a:r>
            <a:r>
              <a:rPr lang="en-US" sz="2000" dirty="0">
                <a:solidFill>
                  <a:srgbClr val="FFFFFF"/>
                </a:solidFill>
                <a:effectLst/>
              </a:rPr>
              <a:t> cognitive e </a:t>
            </a:r>
            <a:r>
              <a:rPr lang="en-US" sz="2000" dirty="0" err="1">
                <a:solidFill>
                  <a:srgbClr val="FFFFFF"/>
                </a:solidFill>
                <a:effectLst/>
              </a:rPr>
              <a:t>affettive</a:t>
            </a:r>
            <a:r>
              <a:rPr lang="en-US" sz="2000" dirty="0">
                <a:solidFill>
                  <a:srgbClr val="FFFFFF"/>
                </a:solidFill>
                <a:effectLst/>
              </a:rPr>
              <a:t> </a:t>
            </a:r>
            <a:r>
              <a:rPr lang="en-US" sz="2000" dirty="0" err="1">
                <a:solidFill>
                  <a:srgbClr val="FFFFFF"/>
                </a:solidFill>
                <a:effectLst/>
              </a:rPr>
              <a:t>che</a:t>
            </a:r>
            <a:r>
              <a:rPr lang="en-US" sz="2000" dirty="0">
                <a:solidFill>
                  <a:srgbClr val="FFFFFF"/>
                </a:solidFill>
                <a:effectLst/>
              </a:rPr>
              <a:t> la </a:t>
            </a:r>
            <a:r>
              <a:rPr lang="en-US" sz="2000" dirty="0" err="1">
                <a:solidFill>
                  <a:srgbClr val="FFFFFF"/>
                </a:solidFill>
                <a:effectLst/>
              </a:rPr>
              <a:t>marca</a:t>
            </a:r>
            <a:r>
              <a:rPr lang="en-US" sz="2000" dirty="0">
                <a:solidFill>
                  <a:srgbClr val="FFFFFF"/>
                </a:solidFill>
                <a:effectLst/>
              </a:rPr>
              <a:t> </a:t>
            </a:r>
            <a:r>
              <a:rPr lang="en-US" sz="2000" dirty="0" err="1">
                <a:solidFill>
                  <a:srgbClr val="FFFFFF"/>
                </a:solidFill>
                <a:effectLst/>
              </a:rPr>
              <a:t>intende</a:t>
            </a:r>
            <a:r>
              <a:rPr lang="en-US" sz="2000" dirty="0">
                <a:solidFill>
                  <a:srgbClr val="FFFFFF"/>
                </a:solidFill>
                <a:effectLst/>
              </a:rPr>
              <a:t> </a:t>
            </a:r>
            <a:r>
              <a:rPr lang="en-US" sz="2000" dirty="0" err="1">
                <a:solidFill>
                  <a:srgbClr val="FFFFFF"/>
                </a:solidFill>
                <a:effectLst/>
              </a:rPr>
              <a:t>sviluppare</a:t>
            </a:r>
            <a:r>
              <a:rPr lang="en-US" sz="2000" dirty="0">
                <a:solidFill>
                  <a:srgbClr val="FFFFFF"/>
                </a:solidFill>
                <a:effectLst/>
              </a:rPr>
              <a:t>, al fine di </a:t>
            </a:r>
            <a:r>
              <a:rPr lang="en-US" sz="2000" dirty="0" err="1">
                <a:solidFill>
                  <a:srgbClr val="FFFFFF"/>
                </a:solidFill>
                <a:effectLst/>
              </a:rPr>
              <a:t>contribuire</a:t>
            </a:r>
            <a:r>
              <a:rPr lang="en-US" sz="2000" dirty="0">
                <a:solidFill>
                  <a:srgbClr val="FFFFFF"/>
                </a:solidFill>
                <a:effectLst/>
              </a:rPr>
              <a:t> </a:t>
            </a:r>
            <a:r>
              <a:rPr lang="en-US" sz="2000" dirty="0" err="1">
                <a:solidFill>
                  <a:srgbClr val="FFFFFF"/>
                </a:solidFill>
                <a:effectLst/>
              </a:rPr>
              <a:t>alla</a:t>
            </a:r>
            <a:r>
              <a:rPr lang="en-US" sz="2000" dirty="0">
                <a:solidFill>
                  <a:srgbClr val="FFFFFF"/>
                </a:solidFill>
                <a:effectLst/>
              </a:rPr>
              <a:t> </a:t>
            </a:r>
            <a:r>
              <a:rPr lang="en-US" sz="2000" dirty="0" err="1">
                <a:solidFill>
                  <a:srgbClr val="FFFFFF"/>
                </a:solidFill>
                <a:effectLst/>
              </a:rPr>
              <a:t>definizione</a:t>
            </a:r>
            <a:r>
              <a:rPr lang="en-US" sz="2000" dirty="0">
                <a:solidFill>
                  <a:srgbClr val="FFFFFF"/>
                </a:solidFill>
                <a:effectLst/>
              </a:rPr>
              <a:t> </a:t>
            </a:r>
            <a:r>
              <a:rPr lang="en-US" sz="2000" dirty="0" err="1">
                <a:solidFill>
                  <a:srgbClr val="FFFFFF"/>
                </a:solidFill>
                <a:effectLst/>
              </a:rPr>
              <a:t>della</a:t>
            </a:r>
            <a:r>
              <a:rPr lang="en-US" sz="2000" dirty="0">
                <a:solidFill>
                  <a:srgbClr val="FFFFFF"/>
                </a:solidFill>
                <a:effectLst/>
              </a:rPr>
              <a:t> </a:t>
            </a:r>
            <a:r>
              <a:rPr lang="en-US" sz="2000" dirty="0" err="1">
                <a:solidFill>
                  <a:srgbClr val="FFFFFF"/>
                </a:solidFill>
                <a:effectLst/>
              </a:rPr>
              <a:t>sua</a:t>
            </a:r>
            <a:r>
              <a:rPr lang="en-US" sz="2000" dirty="0">
                <a:solidFill>
                  <a:srgbClr val="FFFFFF"/>
                </a:solidFill>
                <a:effectLst/>
              </a:rPr>
              <a:t> </a:t>
            </a:r>
            <a:r>
              <a:rPr lang="en-US" sz="2000" dirty="0" err="1">
                <a:solidFill>
                  <a:srgbClr val="FFFFFF"/>
                </a:solidFill>
                <a:effectLst/>
              </a:rPr>
              <a:t>immagine</a:t>
            </a:r>
            <a:r>
              <a:rPr lang="en-US" sz="2000" dirty="0">
                <a:solidFill>
                  <a:srgbClr val="FFFFFF"/>
                </a:solidFill>
                <a:effectLst/>
              </a:rPr>
              <a:t>;</a:t>
            </a:r>
          </a:p>
          <a:p>
            <a:pPr defTabSz="914400">
              <a:lnSpc>
                <a:spcPct val="90000"/>
              </a:lnSpc>
              <a:spcAft>
                <a:spcPts val="600"/>
              </a:spcAft>
              <a:buClr>
                <a:schemeClr val="accent1"/>
              </a:buClr>
            </a:pPr>
            <a:endParaRPr lang="en-US" sz="2000" dirty="0">
              <a:solidFill>
                <a:srgbClr val="FFFFFF"/>
              </a:solidFill>
            </a:endParaRPr>
          </a:p>
        </p:txBody>
      </p:sp>
      <p:cxnSp>
        <p:nvCxnSpPr>
          <p:cNvPr id="15" name="Straight Connector 14">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0247728"/>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1" name="Rectangle 10">
            <a:extLst>
              <a:ext uri="{FF2B5EF4-FFF2-40B4-BE49-F238E27FC236}">
                <a16:creationId xmlns:a16="http://schemas.microsoft.com/office/drawing/2014/main" id="{B695F8C5-0ED1-4C24-877A-A9E15A1C6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43461"/>
            <a:ext cx="3036377"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sellaDiTesto 1">
            <a:extLst>
              <a:ext uri="{FF2B5EF4-FFF2-40B4-BE49-F238E27FC236}">
                <a16:creationId xmlns:a16="http://schemas.microsoft.com/office/drawing/2014/main" id="{597AA8FB-7D14-5775-13F7-21BF8ED93E53}"/>
              </a:ext>
            </a:extLst>
          </p:cNvPr>
          <p:cNvSpPr txBox="1"/>
          <p:nvPr/>
        </p:nvSpPr>
        <p:spPr>
          <a:xfrm>
            <a:off x="4219802" y="965864"/>
            <a:ext cx="7006998" cy="3450370"/>
          </a:xfrm>
          <a:prstGeom prst="rect">
            <a:avLst/>
          </a:prstGeom>
        </p:spPr>
        <p:txBody>
          <a:bodyPr vert="horz" lIns="45720" tIns="45720" rIns="45720" bIns="45720" rtlCol="0" anchor="b">
            <a:normAutofit/>
          </a:bodyPr>
          <a:lstStyle/>
          <a:p>
            <a:pPr marL="285750" indent="-285750" defTabSz="914400">
              <a:lnSpc>
                <a:spcPct val="90000"/>
              </a:lnSpc>
              <a:spcAft>
                <a:spcPts val="600"/>
              </a:spcAft>
              <a:buClr>
                <a:schemeClr val="accent1"/>
              </a:buClr>
              <a:buFont typeface="Arial" panose="020B0604020202020204" pitchFamily="34" charset="0"/>
              <a:buChar char="•"/>
            </a:pPr>
            <a:r>
              <a:rPr lang="en-US" sz="2000" b="1" dirty="0">
                <a:solidFill>
                  <a:srgbClr val="FFFFFF"/>
                </a:solidFill>
                <a:effectLst/>
              </a:rPr>
              <a:t>- ﻿</a:t>
            </a:r>
            <a:r>
              <a:rPr lang="en-US" sz="2000" b="1" dirty="0" err="1">
                <a:solidFill>
                  <a:srgbClr val="FFFFFF"/>
                </a:solidFill>
                <a:effectLst/>
              </a:rPr>
              <a:t>piacevolezza</a:t>
            </a:r>
            <a:r>
              <a:rPr lang="en-US" sz="2000" dirty="0">
                <a:solidFill>
                  <a:srgbClr val="FFFFFF"/>
                </a:solidFill>
                <a:effectLst/>
              </a:rPr>
              <a:t>, </a:t>
            </a:r>
            <a:r>
              <a:rPr lang="en-US" sz="2000" dirty="0" err="1">
                <a:solidFill>
                  <a:srgbClr val="FFFFFF"/>
                </a:solidFill>
                <a:effectLst/>
              </a:rPr>
              <a:t>dato</a:t>
            </a:r>
            <a:r>
              <a:rPr lang="en-US" sz="2000" dirty="0">
                <a:solidFill>
                  <a:srgbClr val="FFFFFF"/>
                </a:solidFill>
                <a:effectLst/>
              </a:rPr>
              <a:t> </a:t>
            </a:r>
            <a:r>
              <a:rPr lang="en-US" sz="2000" dirty="0" err="1">
                <a:solidFill>
                  <a:srgbClr val="FFFFFF"/>
                </a:solidFill>
                <a:effectLst/>
              </a:rPr>
              <a:t>che</a:t>
            </a:r>
            <a:r>
              <a:rPr lang="en-US" sz="2000" dirty="0">
                <a:solidFill>
                  <a:srgbClr val="FFFFFF"/>
                </a:solidFill>
                <a:effectLst/>
              </a:rPr>
              <a:t> per </a:t>
            </a:r>
            <a:r>
              <a:rPr lang="en-US" sz="2000" dirty="0" err="1">
                <a:solidFill>
                  <a:srgbClr val="FFFFFF"/>
                </a:solidFill>
                <a:effectLst/>
              </a:rPr>
              <a:t>suscitare</a:t>
            </a:r>
            <a:r>
              <a:rPr lang="en-US" sz="2000" dirty="0">
                <a:solidFill>
                  <a:srgbClr val="FFFFFF"/>
                </a:solidFill>
                <a:effectLst/>
              </a:rPr>
              <a:t> </a:t>
            </a:r>
            <a:r>
              <a:rPr lang="en-US" sz="2000" dirty="0" err="1">
                <a:solidFill>
                  <a:srgbClr val="FFFFFF"/>
                </a:solidFill>
                <a:effectLst/>
              </a:rPr>
              <a:t>l'interesse</a:t>
            </a:r>
            <a:r>
              <a:rPr lang="en-US" sz="2000" dirty="0">
                <a:solidFill>
                  <a:srgbClr val="FFFFFF"/>
                </a:solidFill>
                <a:effectLst/>
              </a:rPr>
              <a:t> del </a:t>
            </a:r>
            <a:r>
              <a:rPr lang="en-US" sz="2000" dirty="0" err="1">
                <a:solidFill>
                  <a:srgbClr val="FFFFFF"/>
                </a:solidFill>
                <a:effectLst/>
              </a:rPr>
              <a:t>consumatore</a:t>
            </a:r>
            <a:r>
              <a:rPr lang="en-US" sz="2000" dirty="0">
                <a:solidFill>
                  <a:srgbClr val="FFFFFF"/>
                </a:solidFill>
                <a:effectLst/>
              </a:rPr>
              <a:t> verso la </a:t>
            </a:r>
            <a:r>
              <a:rPr lang="en-US" sz="2000" dirty="0" err="1">
                <a:solidFill>
                  <a:srgbClr val="FFFFFF"/>
                </a:solidFill>
                <a:effectLst/>
              </a:rPr>
              <a:t>marca</a:t>
            </a:r>
            <a:r>
              <a:rPr lang="en-US" sz="2000" dirty="0">
                <a:solidFill>
                  <a:srgbClr val="FFFFFF"/>
                </a:solidFill>
                <a:effectLst/>
              </a:rPr>
              <a:t> </a:t>
            </a:r>
            <a:r>
              <a:rPr lang="en-US" sz="2000" dirty="0" err="1">
                <a:solidFill>
                  <a:srgbClr val="FFFFFF"/>
                </a:solidFill>
                <a:effectLst/>
              </a:rPr>
              <a:t>i</a:t>
            </a:r>
            <a:r>
              <a:rPr lang="en-US" sz="2000" dirty="0">
                <a:solidFill>
                  <a:srgbClr val="FFFFFF"/>
                </a:solidFill>
                <a:effectLst/>
              </a:rPr>
              <a:t> </a:t>
            </a:r>
            <a:r>
              <a:rPr lang="en-US" sz="2000" dirty="0" err="1">
                <a:solidFill>
                  <a:srgbClr val="FFFFFF"/>
                </a:solidFill>
                <a:effectLst/>
              </a:rPr>
              <a:t>segni</a:t>
            </a:r>
            <a:r>
              <a:rPr lang="en-US" sz="2000" dirty="0">
                <a:solidFill>
                  <a:srgbClr val="FFFFFF"/>
                </a:solidFill>
                <a:effectLst/>
              </a:rPr>
              <a:t> di </a:t>
            </a:r>
            <a:r>
              <a:rPr lang="en-US" sz="2000" dirty="0" err="1">
                <a:solidFill>
                  <a:srgbClr val="FFFFFF"/>
                </a:solidFill>
                <a:effectLst/>
              </a:rPr>
              <a:t>riconoscimento</a:t>
            </a:r>
            <a:r>
              <a:rPr lang="en-US" sz="2000" dirty="0">
                <a:solidFill>
                  <a:srgbClr val="FFFFFF"/>
                </a:solidFill>
                <a:effectLst/>
              </a:rPr>
              <a:t> </a:t>
            </a:r>
            <a:r>
              <a:rPr lang="en-US" sz="2000" dirty="0" err="1">
                <a:solidFill>
                  <a:srgbClr val="FFFFFF"/>
                </a:solidFill>
                <a:effectLst/>
              </a:rPr>
              <a:t>devono</a:t>
            </a:r>
            <a:r>
              <a:rPr lang="en-US" sz="2000" dirty="0">
                <a:solidFill>
                  <a:srgbClr val="FFFFFF"/>
                </a:solidFill>
                <a:effectLst/>
              </a:rPr>
              <a:t> </a:t>
            </a:r>
            <a:r>
              <a:rPr lang="en-US" sz="2000" dirty="0" err="1">
                <a:solidFill>
                  <a:srgbClr val="FFFFFF"/>
                </a:solidFill>
                <a:effectLst/>
              </a:rPr>
              <a:t>essere</a:t>
            </a:r>
            <a:r>
              <a:rPr lang="en-US" sz="2000" dirty="0">
                <a:solidFill>
                  <a:srgbClr val="FFFFFF"/>
                </a:solidFill>
                <a:effectLst/>
              </a:rPr>
              <a:t> </a:t>
            </a:r>
            <a:r>
              <a:rPr lang="en-US" sz="2000" dirty="0" err="1">
                <a:solidFill>
                  <a:srgbClr val="FFFFFF"/>
                </a:solidFill>
                <a:effectLst/>
              </a:rPr>
              <a:t>ricchi</a:t>
            </a:r>
            <a:r>
              <a:rPr lang="en-US" sz="2000" dirty="0">
                <a:solidFill>
                  <a:srgbClr val="FFFFFF"/>
                </a:solidFill>
                <a:effectLst/>
              </a:rPr>
              <a:t> di </a:t>
            </a:r>
            <a:r>
              <a:rPr lang="en-US" sz="2000" dirty="0" err="1">
                <a:solidFill>
                  <a:srgbClr val="FFFFFF"/>
                </a:solidFill>
                <a:effectLst/>
              </a:rPr>
              <a:t>immagini</a:t>
            </a:r>
            <a:r>
              <a:rPr lang="en-US" sz="2000" dirty="0">
                <a:solidFill>
                  <a:srgbClr val="FFFFFF"/>
                </a:solidFill>
                <a:effectLst/>
              </a:rPr>
              <a:t> </a:t>
            </a:r>
            <a:r>
              <a:rPr lang="en-US" sz="2000" dirty="0" err="1">
                <a:solidFill>
                  <a:srgbClr val="FFFFFF"/>
                </a:solidFill>
                <a:effectLst/>
              </a:rPr>
              <a:t>visuali</a:t>
            </a:r>
            <a:r>
              <a:rPr lang="en-US" sz="2000" dirty="0">
                <a:solidFill>
                  <a:srgbClr val="FFFFFF"/>
                </a:solidFill>
                <a:effectLst/>
              </a:rPr>
              <a:t> e </a:t>
            </a:r>
            <a:r>
              <a:rPr lang="en-US" sz="2000" dirty="0" err="1">
                <a:solidFill>
                  <a:srgbClr val="FFFFFF"/>
                </a:solidFill>
                <a:effectLst/>
              </a:rPr>
              <a:t>verbali</a:t>
            </a:r>
            <a:r>
              <a:rPr lang="en-US" sz="2000" dirty="0">
                <a:solidFill>
                  <a:srgbClr val="FFFFFF"/>
                </a:solidFill>
                <a:effectLst/>
              </a:rPr>
              <a:t>, </a:t>
            </a:r>
            <a:r>
              <a:rPr lang="en-US" sz="2000" dirty="0" err="1">
                <a:solidFill>
                  <a:srgbClr val="FFFFFF"/>
                </a:solidFill>
                <a:effectLst/>
              </a:rPr>
              <a:t>divertenti</a:t>
            </a:r>
            <a:r>
              <a:rPr lang="en-US" sz="2000" dirty="0">
                <a:solidFill>
                  <a:srgbClr val="FFFFFF"/>
                </a:solidFill>
                <a:effectLst/>
              </a:rPr>
              <a:t> e </a:t>
            </a:r>
            <a:r>
              <a:rPr lang="en-US" sz="2000" dirty="0" err="1">
                <a:solidFill>
                  <a:srgbClr val="FFFFFF"/>
                </a:solidFill>
                <a:effectLst/>
              </a:rPr>
              <a:t>interessanti</a:t>
            </a:r>
            <a:r>
              <a:rPr lang="en-US" sz="2000" dirty="0">
                <a:solidFill>
                  <a:srgbClr val="FFFFFF"/>
                </a:solidFill>
                <a:effectLst/>
              </a:rPr>
              <a:t>;</a:t>
            </a:r>
          </a:p>
          <a:p>
            <a:pPr marL="285750" indent="-285750" defTabSz="914400">
              <a:lnSpc>
                <a:spcPct val="90000"/>
              </a:lnSpc>
              <a:spcAft>
                <a:spcPts val="600"/>
              </a:spcAft>
              <a:buClr>
                <a:schemeClr val="accent1"/>
              </a:buClr>
              <a:buFont typeface="Arial" panose="020B0604020202020204" pitchFamily="34" charset="0"/>
              <a:buChar char="•"/>
            </a:pPr>
            <a:r>
              <a:rPr lang="en-US" sz="2000" b="1" dirty="0">
                <a:solidFill>
                  <a:srgbClr val="FFFFFF"/>
                </a:solidFill>
                <a:effectLst/>
              </a:rPr>
              <a:t>- </a:t>
            </a:r>
            <a:r>
              <a:rPr lang="en-US" sz="2000" b="1" dirty="0" err="1">
                <a:solidFill>
                  <a:srgbClr val="FFFFFF"/>
                </a:solidFill>
                <a:effectLst/>
              </a:rPr>
              <a:t>trasferibilità</a:t>
            </a:r>
            <a:r>
              <a:rPr lang="en-US" sz="2000" dirty="0">
                <a:solidFill>
                  <a:srgbClr val="FFFFFF"/>
                </a:solidFill>
                <a:effectLst/>
              </a:rPr>
              <a:t>, </a:t>
            </a:r>
            <a:r>
              <a:rPr lang="en-US" sz="2000" dirty="0" err="1">
                <a:solidFill>
                  <a:srgbClr val="FFFFFF"/>
                </a:solidFill>
                <a:effectLst/>
              </a:rPr>
              <a:t>perché</a:t>
            </a:r>
            <a:r>
              <a:rPr lang="en-US" sz="2000" dirty="0">
                <a:solidFill>
                  <a:srgbClr val="FFFFFF"/>
                </a:solidFill>
                <a:effectLst/>
              </a:rPr>
              <a:t> la </a:t>
            </a:r>
            <a:r>
              <a:rPr lang="en-US" sz="2000" dirty="0" err="1">
                <a:solidFill>
                  <a:srgbClr val="FFFFFF"/>
                </a:solidFill>
                <a:effectLst/>
              </a:rPr>
              <a:t>marca</a:t>
            </a:r>
            <a:r>
              <a:rPr lang="en-US" sz="2000" dirty="0">
                <a:solidFill>
                  <a:srgbClr val="FFFFFF"/>
                </a:solidFill>
                <a:effectLst/>
              </a:rPr>
              <a:t> è sempre </a:t>
            </a:r>
            <a:r>
              <a:rPr lang="en-US" sz="2000" dirty="0" err="1">
                <a:solidFill>
                  <a:srgbClr val="FFFFFF"/>
                </a:solidFill>
                <a:effectLst/>
              </a:rPr>
              <a:t>più</a:t>
            </a:r>
            <a:r>
              <a:rPr lang="en-US" sz="2000" dirty="0">
                <a:solidFill>
                  <a:srgbClr val="FFFFFF"/>
                </a:solidFill>
                <a:effectLst/>
              </a:rPr>
              <a:t> </a:t>
            </a:r>
            <a:r>
              <a:rPr lang="en-US" sz="2000" dirty="0" err="1">
                <a:solidFill>
                  <a:srgbClr val="FFFFFF"/>
                </a:solidFill>
                <a:effectLst/>
              </a:rPr>
              <a:t>chiamata</a:t>
            </a:r>
            <a:r>
              <a:rPr lang="en-US" sz="2000" dirty="0">
                <a:solidFill>
                  <a:srgbClr val="FFFFFF"/>
                </a:solidFill>
                <a:effectLst/>
              </a:rPr>
              <a:t> a </a:t>
            </a:r>
            <a:r>
              <a:rPr lang="en-US" sz="2000" dirty="0" err="1">
                <a:solidFill>
                  <a:srgbClr val="FFFFFF"/>
                </a:solidFill>
                <a:effectLst/>
              </a:rPr>
              <a:t>estendersi</a:t>
            </a:r>
            <a:r>
              <a:rPr lang="en-US" sz="2000" dirty="0">
                <a:solidFill>
                  <a:srgbClr val="FFFFFF"/>
                </a:solidFill>
                <a:effectLst/>
              </a:rPr>
              <a:t> verso </a:t>
            </a:r>
            <a:r>
              <a:rPr lang="en-US" sz="2000" dirty="0" err="1">
                <a:solidFill>
                  <a:srgbClr val="FFFFFF"/>
                </a:solidFill>
                <a:effectLst/>
              </a:rPr>
              <a:t>nuovi</a:t>
            </a:r>
            <a:r>
              <a:rPr lang="en-US" sz="2000" dirty="0">
                <a:solidFill>
                  <a:srgbClr val="FFFFFF"/>
                </a:solidFill>
                <a:effectLst/>
              </a:rPr>
              <a:t> </a:t>
            </a:r>
            <a:r>
              <a:rPr lang="en-US" sz="2000" dirty="0" err="1">
                <a:solidFill>
                  <a:srgbClr val="FFFFFF"/>
                </a:solidFill>
                <a:effectLst/>
              </a:rPr>
              <a:t>mercati</a:t>
            </a:r>
            <a:r>
              <a:rPr lang="en-US" sz="2000" dirty="0">
                <a:solidFill>
                  <a:srgbClr val="FFFFFF"/>
                </a:solidFill>
                <a:effectLst/>
              </a:rPr>
              <a:t> tanto </a:t>
            </a:r>
            <a:r>
              <a:rPr lang="en-US" sz="2000" dirty="0" err="1">
                <a:solidFill>
                  <a:srgbClr val="FFFFFF"/>
                </a:solidFill>
                <a:effectLst/>
              </a:rPr>
              <a:t>geografici</a:t>
            </a:r>
            <a:r>
              <a:rPr lang="en-US" sz="2000" dirty="0">
                <a:solidFill>
                  <a:srgbClr val="FFFFFF"/>
                </a:solidFill>
                <a:effectLst/>
              </a:rPr>
              <a:t> </a:t>
            </a:r>
            <a:r>
              <a:rPr lang="en-US" sz="2000" dirty="0" err="1">
                <a:solidFill>
                  <a:srgbClr val="FFFFFF"/>
                </a:solidFill>
                <a:effectLst/>
              </a:rPr>
              <a:t>quanto</a:t>
            </a:r>
            <a:r>
              <a:rPr lang="en-US" sz="2000" dirty="0">
                <a:solidFill>
                  <a:srgbClr val="FFFFFF"/>
                </a:solidFill>
                <a:effectLst/>
              </a:rPr>
              <a:t> </a:t>
            </a:r>
            <a:r>
              <a:rPr lang="en-US" sz="2000" dirty="0" err="1">
                <a:solidFill>
                  <a:srgbClr val="FFFFFF"/>
                </a:solidFill>
                <a:effectLst/>
              </a:rPr>
              <a:t>merceologici</a:t>
            </a:r>
            <a:r>
              <a:rPr lang="en-US" sz="2000" dirty="0">
                <a:solidFill>
                  <a:srgbClr val="FFFFFF"/>
                </a:solidFill>
                <a:effectLst/>
              </a:rPr>
              <a:t>. In </a:t>
            </a:r>
            <a:r>
              <a:rPr lang="en-US" sz="2000" dirty="0" err="1">
                <a:solidFill>
                  <a:srgbClr val="FFFFFF"/>
                </a:solidFill>
                <a:effectLst/>
              </a:rPr>
              <a:t>questa</a:t>
            </a:r>
            <a:r>
              <a:rPr lang="en-US" sz="2000" dirty="0">
                <a:solidFill>
                  <a:srgbClr val="FFFFFF"/>
                </a:solidFill>
                <a:effectLst/>
              </a:rPr>
              <a:t> </a:t>
            </a:r>
            <a:r>
              <a:rPr lang="en-US" sz="2000" dirty="0" err="1">
                <a:solidFill>
                  <a:srgbClr val="FFFFFF"/>
                </a:solidFill>
                <a:effectLst/>
              </a:rPr>
              <a:t>prospettiva</a:t>
            </a:r>
            <a:r>
              <a:rPr lang="en-US" sz="2000" dirty="0">
                <a:solidFill>
                  <a:srgbClr val="FFFFFF"/>
                </a:solidFill>
                <a:effectLst/>
              </a:rPr>
              <a:t>, è </a:t>
            </a:r>
            <a:r>
              <a:rPr lang="en-US" sz="2000" dirty="0" err="1">
                <a:solidFill>
                  <a:srgbClr val="FFFFFF"/>
                </a:solidFill>
                <a:effectLst/>
              </a:rPr>
              <a:t>opportuno</a:t>
            </a:r>
            <a:r>
              <a:rPr lang="en-US" sz="2000" dirty="0">
                <a:solidFill>
                  <a:srgbClr val="FFFFFF"/>
                </a:solidFill>
                <a:effectLst/>
              </a:rPr>
              <a:t> </a:t>
            </a:r>
            <a:r>
              <a:rPr lang="en-US" sz="2000" dirty="0" err="1">
                <a:solidFill>
                  <a:srgbClr val="FFFFFF"/>
                </a:solidFill>
                <a:effectLst/>
              </a:rPr>
              <a:t>che</a:t>
            </a:r>
            <a:r>
              <a:rPr lang="en-US" sz="2000" dirty="0">
                <a:solidFill>
                  <a:srgbClr val="FFFFFF"/>
                </a:solidFill>
                <a:effectLst/>
              </a:rPr>
              <a:t> tale </a:t>
            </a:r>
            <a:r>
              <a:rPr lang="en-US" sz="2000" dirty="0" err="1">
                <a:solidFill>
                  <a:srgbClr val="FFFFFF"/>
                </a:solidFill>
                <a:effectLst/>
              </a:rPr>
              <a:t>possibilità</a:t>
            </a:r>
            <a:r>
              <a:rPr lang="en-US" sz="2000" dirty="0">
                <a:solidFill>
                  <a:srgbClr val="FFFFFF"/>
                </a:solidFill>
                <a:effectLst/>
              </a:rPr>
              <a:t> </a:t>
            </a:r>
            <a:r>
              <a:rPr lang="en-US" sz="2000" dirty="0" err="1">
                <a:solidFill>
                  <a:srgbClr val="FFFFFF"/>
                </a:solidFill>
                <a:effectLst/>
              </a:rPr>
              <a:t>sia</a:t>
            </a:r>
            <a:r>
              <a:rPr lang="en-US" sz="2000" dirty="0">
                <a:solidFill>
                  <a:srgbClr val="FFFFFF"/>
                </a:solidFill>
                <a:effectLst/>
              </a:rPr>
              <a:t> </a:t>
            </a:r>
            <a:r>
              <a:rPr lang="en-US" sz="2000" dirty="0" err="1">
                <a:solidFill>
                  <a:srgbClr val="FFFFFF"/>
                </a:solidFill>
                <a:effectLst/>
              </a:rPr>
              <a:t>messa</a:t>
            </a:r>
            <a:r>
              <a:rPr lang="en-US" sz="2000" dirty="0">
                <a:solidFill>
                  <a:srgbClr val="FFFFFF"/>
                </a:solidFill>
                <a:effectLst/>
              </a:rPr>
              <a:t> in </a:t>
            </a:r>
            <a:r>
              <a:rPr lang="en-US" sz="2000" dirty="0" err="1">
                <a:solidFill>
                  <a:srgbClr val="FFFFFF"/>
                </a:solidFill>
                <a:effectLst/>
              </a:rPr>
              <a:t>conto</a:t>
            </a:r>
            <a:r>
              <a:rPr lang="en-US" sz="2000" dirty="0">
                <a:solidFill>
                  <a:srgbClr val="FFFFFF"/>
                </a:solidFill>
                <a:effectLst/>
              </a:rPr>
              <a:t> </a:t>
            </a:r>
            <a:r>
              <a:rPr lang="en-US" sz="2000" dirty="0" err="1">
                <a:solidFill>
                  <a:srgbClr val="FFFFFF"/>
                </a:solidFill>
                <a:effectLst/>
              </a:rPr>
              <a:t>già</a:t>
            </a:r>
            <a:r>
              <a:rPr lang="en-US" sz="2000" dirty="0">
                <a:solidFill>
                  <a:srgbClr val="FFFFFF"/>
                </a:solidFill>
                <a:effectLst/>
              </a:rPr>
              <a:t> </a:t>
            </a:r>
            <a:r>
              <a:rPr lang="en-US" sz="2000" dirty="0" err="1">
                <a:solidFill>
                  <a:srgbClr val="FFFFFF"/>
                </a:solidFill>
                <a:effectLst/>
              </a:rPr>
              <a:t>nella</a:t>
            </a:r>
            <a:r>
              <a:rPr lang="en-US" sz="2000" dirty="0">
                <a:solidFill>
                  <a:srgbClr val="FFFFFF"/>
                </a:solidFill>
                <a:effectLst/>
              </a:rPr>
              <a:t> </a:t>
            </a:r>
            <a:r>
              <a:rPr lang="en-US" sz="2000" dirty="0" err="1">
                <a:solidFill>
                  <a:srgbClr val="FFFFFF"/>
                </a:solidFill>
                <a:effectLst/>
              </a:rPr>
              <a:t>fase</a:t>
            </a:r>
            <a:r>
              <a:rPr lang="en-US" sz="2000" dirty="0">
                <a:solidFill>
                  <a:srgbClr val="FFFFFF"/>
                </a:solidFill>
                <a:effectLst/>
              </a:rPr>
              <a:t> di </a:t>
            </a:r>
            <a:r>
              <a:rPr lang="en-US" sz="2000" dirty="0" err="1">
                <a:solidFill>
                  <a:srgbClr val="FFFFFF"/>
                </a:solidFill>
                <a:effectLst/>
              </a:rPr>
              <a:t>ideazione</a:t>
            </a:r>
            <a:r>
              <a:rPr lang="en-US" sz="2000" dirty="0">
                <a:solidFill>
                  <a:srgbClr val="FFFFFF"/>
                </a:solidFill>
                <a:effectLst/>
              </a:rPr>
              <a:t> del brand, </a:t>
            </a:r>
            <a:r>
              <a:rPr lang="en-US" sz="2000" dirty="0" err="1">
                <a:solidFill>
                  <a:srgbClr val="FFFFFF"/>
                </a:solidFill>
                <a:effectLst/>
              </a:rPr>
              <a:t>evitando</a:t>
            </a:r>
            <a:r>
              <a:rPr lang="en-US" sz="2000" dirty="0">
                <a:solidFill>
                  <a:srgbClr val="FFFFFF"/>
                </a:solidFill>
                <a:effectLst/>
              </a:rPr>
              <a:t> di </a:t>
            </a:r>
            <a:r>
              <a:rPr lang="en-US" sz="2000" dirty="0" err="1">
                <a:solidFill>
                  <a:srgbClr val="FFFFFF"/>
                </a:solidFill>
                <a:effectLst/>
              </a:rPr>
              <a:t>adottare</a:t>
            </a:r>
            <a:r>
              <a:rPr lang="en-US" sz="2000" dirty="0">
                <a:solidFill>
                  <a:srgbClr val="FFFFFF"/>
                </a:solidFill>
                <a:effectLst/>
              </a:rPr>
              <a:t> </a:t>
            </a:r>
            <a:r>
              <a:rPr lang="en-US" sz="2000" dirty="0" err="1">
                <a:solidFill>
                  <a:srgbClr val="FFFFFF"/>
                </a:solidFill>
                <a:effectLst/>
              </a:rPr>
              <a:t>segni</a:t>
            </a:r>
            <a:r>
              <a:rPr lang="en-US" sz="2000" dirty="0">
                <a:solidFill>
                  <a:srgbClr val="FFFFFF"/>
                </a:solidFill>
                <a:effectLst/>
              </a:rPr>
              <a:t> di </a:t>
            </a:r>
            <a:r>
              <a:rPr lang="en-US" sz="2000" dirty="0" err="1">
                <a:solidFill>
                  <a:srgbClr val="FFFFFF"/>
                </a:solidFill>
                <a:effectLst/>
              </a:rPr>
              <a:t>riconoscimento</a:t>
            </a:r>
            <a:r>
              <a:rPr lang="en-US" sz="2000" dirty="0">
                <a:solidFill>
                  <a:srgbClr val="FFFFFF"/>
                </a:solidFill>
                <a:effectLst/>
              </a:rPr>
              <a:t> </a:t>
            </a:r>
            <a:r>
              <a:rPr lang="en-US" sz="2000" dirty="0" err="1">
                <a:solidFill>
                  <a:srgbClr val="FFFFFF"/>
                </a:solidFill>
                <a:effectLst/>
              </a:rPr>
              <a:t>tali</a:t>
            </a:r>
            <a:r>
              <a:rPr lang="en-US" sz="2000" dirty="0">
                <a:solidFill>
                  <a:srgbClr val="FFFFFF"/>
                </a:solidFill>
                <a:effectLst/>
              </a:rPr>
              <a:t> da </a:t>
            </a:r>
            <a:r>
              <a:rPr lang="en-US" sz="2000" dirty="0" err="1">
                <a:solidFill>
                  <a:srgbClr val="FFFFFF"/>
                </a:solidFill>
                <a:effectLst/>
              </a:rPr>
              <a:t>pregiudicarne</a:t>
            </a:r>
            <a:r>
              <a:rPr lang="en-US" sz="2000" dirty="0">
                <a:solidFill>
                  <a:srgbClr val="FFFFFF"/>
                </a:solidFill>
                <a:effectLst/>
              </a:rPr>
              <a:t> la </a:t>
            </a:r>
            <a:r>
              <a:rPr lang="en-US" sz="2000" dirty="0" err="1">
                <a:solidFill>
                  <a:srgbClr val="FFFFFF"/>
                </a:solidFill>
                <a:effectLst/>
              </a:rPr>
              <a:t>commercializzazione</a:t>
            </a:r>
            <a:r>
              <a:rPr lang="en-US" sz="2000" dirty="0">
                <a:solidFill>
                  <a:srgbClr val="FFFFFF"/>
                </a:solidFill>
                <a:effectLst/>
              </a:rPr>
              <a:t> in </a:t>
            </a:r>
            <a:r>
              <a:rPr lang="en-US" sz="2000" dirty="0" err="1">
                <a:solidFill>
                  <a:srgbClr val="FFFFFF"/>
                </a:solidFill>
                <a:effectLst/>
              </a:rPr>
              <a:t>altri</a:t>
            </a:r>
            <a:r>
              <a:rPr lang="en-US" sz="2000" dirty="0">
                <a:solidFill>
                  <a:srgbClr val="FFFFFF"/>
                </a:solidFill>
                <a:effectLst/>
              </a:rPr>
              <a:t> </a:t>
            </a:r>
            <a:r>
              <a:rPr lang="en-US" sz="2000" dirty="0" err="1">
                <a:solidFill>
                  <a:srgbClr val="FFFFFF"/>
                </a:solidFill>
                <a:effectLst/>
              </a:rPr>
              <a:t>contesti</a:t>
            </a:r>
            <a:r>
              <a:rPr lang="en-US" sz="2000" dirty="0">
                <a:solidFill>
                  <a:srgbClr val="FFFFFF"/>
                </a:solidFill>
                <a:effectLst/>
              </a:rPr>
              <a:t>,</a:t>
            </a:r>
          </a:p>
          <a:p>
            <a:pPr defTabSz="914400">
              <a:lnSpc>
                <a:spcPct val="90000"/>
              </a:lnSpc>
              <a:spcAft>
                <a:spcPts val="600"/>
              </a:spcAft>
              <a:buClr>
                <a:schemeClr val="accent1"/>
              </a:buClr>
            </a:pPr>
            <a:endParaRPr lang="en-US" sz="2000" dirty="0">
              <a:solidFill>
                <a:srgbClr val="FFFFFF"/>
              </a:solidFill>
            </a:endParaRPr>
          </a:p>
        </p:txBody>
      </p:sp>
      <p:cxnSp>
        <p:nvCxnSpPr>
          <p:cNvPr id="15" name="Straight Connector 14">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2010927"/>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verde">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{CD46270D-758E-B641-8D33-F0388FBDA082}tf10001061</Template>
  <TotalTime>1019</TotalTime>
  <Words>1184</Words>
  <Application>Microsoft Office PowerPoint</Application>
  <PresentationFormat>Widescreen</PresentationFormat>
  <Paragraphs>51</Paragraphs>
  <Slides>19</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19</vt:i4>
      </vt:variant>
    </vt:vector>
  </HeadingPairs>
  <TitlesOfParts>
    <vt:vector size="26" baseType="lpstr">
      <vt:lpstr>Arial</vt:lpstr>
      <vt:lpstr>Trebuchet MS</vt:lpstr>
      <vt:lpstr>Tw Cen MT</vt:lpstr>
      <vt:lpstr>Tw Cen MT Condensed</vt:lpstr>
      <vt:lpstr>Wingdings</vt:lpstr>
      <vt:lpstr>Wingdings 3</vt:lpstr>
      <vt:lpstr>Integrale</vt:lpstr>
      <vt:lpstr>LEZIONE 5  IL POSIZIONAMENTO, I VALORI E IL MANTRA DELLA MARCA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GIANFRANCO SKOWRONEK</dc:creator>
  <cp:lastModifiedBy>Rossana Piccolo</cp:lastModifiedBy>
  <cp:revision>17</cp:revision>
  <dcterms:created xsi:type="dcterms:W3CDTF">2023-03-30T21:12:37Z</dcterms:created>
  <dcterms:modified xsi:type="dcterms:W3CDTF">2023-04-28T09:36:34Z</dcterms:modified>
</cp:coreProperties>
</file>