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4"/>
  </p:normalViewPr>
  <p:slideViewPr>
    <p:cSldViewPr snapToGrid="0">
      <p:cViewPr varScale="1">
        <p:scale>
          <a:sx n="117" d="100"/>
          <a:sy n="117" d="100"/>
        </p:scale>
        <p:origin x="3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98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235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648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53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60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84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006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5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616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66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95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13945AF-4CC9-5D4A-89F7-0FEB6EDA0AB3}" type="datetimeFigureOut">
              <a:rPr lang="en-GB" smtClean="0"/>
              <a:t>06/05/2024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0477CD5-6EDA-2E44-9EEB-D7C94BB17562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91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362E4D-9DEA-D6F1-A815-297A1CB4D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Preparazione</a:t>
            </a:r>
            <a:r>
              <a:rPr lang="en-GB" dirty="0"/>
              <a:t> </a:t>
            </a:r>
            <a:r>
              <a:rPr lang="en-GB" dirty="0" err="1"/>
              <a:t>esami</a:t>
            </a:r>
            <a:r>
              <a:rPr lang="en-GB" dirty="0"/>
              <a:t>: </a:t>
            </a:r>
            <a:br>
              <a:rPr lang="en-GB" dirty="0"/>
            </a:br>
            <a:r>
              <a:rPr lang="en-GB" dirty="0" err="1"/>
              <a:t>sessioni</a:t>
            </a:r>
            <a:r>
              <a:rPr lang="en-GB" dirty="0"/>
              <a:t> di </a:t>
            </a:r>
            <a:r>
              <a:rPr lang="en-GB" dirty="0" err="1"/>
              <a:t>revisione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E2BD79-4BE4-C866-352A-F9AB51A37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br>
              <a:rPr lang="it-IT" dirty="0">
                <a:effectLst/>
                <a:latin typeface="Helvetica" pitchFamily="2" charset="0"/>
              </a:rPr>
            </a:br>
            <a:r>
              <a:rPr lang="it-IT" dirty="0">
                <a:effectLst/>
                <a:latin typeface="Tw Cen MT" panose="020B0602020104020603" pitchFamily="34" charset="77"/>
              </a:rPr>
              <a:t>Sono previste 3 sessioni per revisioni e chiarimenti in preparazione degli esami. </a:t>
            </a:r>
          </a:p>
          <a:p>
            <a:r>
              <a:rPr lang="it-IT" dirty="0">
                <a:latin typeface="Tw Cen MT" panose="020B0602020104020603" pitchFamily="34" charset="77"/>
              </a:rPr>
              <a:t>La partecipazione è riservata agli iscritti all’appello successivo alla sessione. </a:t>
            </a:r>
          </a:p>
          <a:p>
            <a:r>
              <a:rPr lang="it-IT" dirty="0">
                <a:effectLst/>
                <a:latin typeface="Tw Cen MT" panose="020B0602020104020603" pitchFamily="34" charset="77"/>
              </a:rPr>
              <a:t>Per partecipare è necessario: </a:t>
            </a:r>
          </a:p>
          <a:p>
            <a:r>
              <a:rPr lang="it-IT" dirty="0">
                <a:effectLst/>
                <a:latin typeface="Tw Cen MT" panose="020B0602020104020603" pitchFamily="34" charset="77"/>
              </a:rPr>
              <a:t>1) </a:t>
            </a:r>
            <a:r>
              <a:rPr lang="it-IT" b="1" dirty="0">
                <a:effectLst/>
                <a:latin typeface="Tw Cen MT" panose="020B0602020104020603" pitchFamily="34" charset="77"/>
              </a:rPr>
              <a:t>essere già iscritti all’appello </a:t>
            </a:r>
            <a:r>
              <a:rPr lang="it-IT" dirty="0">
                <a:effectLst/>
                <a:latin typeface="Tw Cen MT" panose="020B0602020104020603" pitchFamily="34" charset="77"/>
              </a:rPr>
              <a:t>successivo</a:t>
            </a:r>
          </a:p>
          <a:p>
            <a:r>
              <a:rPr lang="it-IT" dirty="0">
                <a:effectLst/>
                <a:latin typeface="Tw Cen MT" panose="020B0602020104020603" pitchFamily="34" charset="77"/>
              </a:rPr>
              <a:t>2) </a:t>
            </a:r>
            <a:r>
              <a:rPr lang="it-IT" b="1" dirty="0">
                <a:effectLst/>
                <a:latin typeface="Tw Cen MT" panose="020B0602020104020603" pitchFamily="34" charset="77"/>
              </a:rPr>
              <a:t>Inviare</a:t>
            </a:r>
            <a:r>
              <a:rPr lang="it-IT" dirty="0">
                <a:effectLst/>
                <a:latin typeface="Tw Cen MT" panose="020B0602020104020603" pitchFamily="34" charset="77"/>
              </a:rPr>
              <a:t> </a:t>
            </a:r>
            <a:r>
              <a:rPr lang="it-IT" b="1" dirty="0">
                <a:effectLst/>
                <a:latin typeface="Tw Cen MT" panose="020B0602020104020603" pitchFamily="34" charset="77"/>
              </a:rPr>
              <a:t>una mail il giorno prima della sessione di revisione</a:t>
            </a:r>
            <a:r>
              <a:rPr lang="it-IT" dirty="0">
                <a:effectLst/>
                <a:latin typeface="Tw Cen MT" panose="020B0602020104020603" pitchFamily="34" charset="77"/>
              </a:rPr>
              <a:t>, comunicando la propria presenza e gli argomenti/domande di chiarimento</a:t>
            </a:r>
          </a:p>
          <a:p>
            <a:r>
              <a:rPr lang="it-IT" dirty="0">
                <a:effectLst/>
                <a:latin typeface="Tw Cen MT" panose="020B0602020104020603" pitchFamily="34" charset="77"/>
              </a:rPr>
              <a:t>Le sessioni saranno </a:t>
            </a:r>
            <a:r>
              <a:rPr lang="it-IT" b="1" dirty="0">
                <a:effectLst/>
                <a:latin typeface="Tw Cen MT" panose="020B0602020104020603" pitchFamily="34" charset="77"/>
              </a:rPr>
              <a:t>online, il link sarà comunicato in risposta alla mail:</a:t>
            </a:r>
            <a:endParaRPr lang="it-IT" dirty="0">
              <a:effectLst/>
              <a:latin typeface="Tw Cen MT" panose="020B0602020104020603" pitchFamily="34" charset="77"/>
            </a:endParaRPr>
          </a:p>
          <a:p>
            <a:r>
              <a:rPr lang="it-IT" b="1" dirty="0">
                <a:latin typeface="Tw Cen MT" panose="020B0602020104020603" pitchFamily="34" charset="77"/>
              </a:rPr>
              <a:t>30 maggio: 11:00</a:t>
            </a:r>
            <a:endParaRPr lang="it-IT" dirty="0">
              <a:effectLst/>
              <a:latin typeface="Tw Cen MT" panose="020B0602020104020603" pitchFamily="34" charset="77"/>
            </a:endParaRPr>
          </a:p>
          <a:p>
            <a:r>
              <a:rPr lang="it-IT" b="1" dirty="0">
                <a:latin typeface="Tw Cen MT" panose="020B0602020104020603" pitchFamily="34" charset="77"/>
              </a:rPr>
              <a:t>13 giugno: 11:00</a:t>
            </a:r>
            <a:endParaRPr lang="it-IT" dirty="0">
              <a:effectLst/>
              <a:latin typeface="Tw Cen MT" panose="020B0602020104020603" pitchFamily="34" charset="77"/>
            </a:endParaRPr>
          </a:p>
          <a:p>
            <a:r>
              <a:rPr lang="it-IT" b="1" dirty="0">
                <a:effectLst/>
                <a:latin typeface="Tw Cen MT" panose="020B0602020104020603" pitchFamily="34" charset="77"/>
              </a:rPr>
              <a:t>05 luglio</a:t>
            </a:r>
            <a:r>
              <a:rPr lang="it-IT" b="1" dirty="0">
                <a:latin typeface="Tw Cen MT" panose="020B0602020104020603" pitchFamily="34" charset="77"/>
              </a:rPr>
              <a:t>: 11:00</a:t>
            </a:r>
            <a:endParaRPr lang="it-IT" dirty="0">
              <a:effectLst/>
              <a:latin typeface="Tw Cen MT" panose="020B0602020104020603" pitchFamily="34" charset="77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1732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{14A147E6-1EDF-9946-AE6A-8E507159C43E}tf10001061</Template>
  <TotalTime>33</TotalTime>
  <Words>94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Helvetica</vt:lpstr>
      <vt:lpstr>Tw Cen MT</vt:lpstr>
      <vt:lpstr>Tw Cen MT Condensed</vt:lpstr>
      <vt:lpstr>Wingdings 3</vt:lpstr>
      <vt:lpstr>Integrale</vt:lpstr>
      <vt:lpstr>Preparazione esami:  sessioni di revisione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 Busetti</dc:creator>
  <cp:lastModifiedBy>Simone Busetti</cp:lastModifiedBy>
  <cp:revision>9</cp:revision>
  <cp:lastPrinted>2024-01-15T10:02:19Z</cp:lastPrinted>
  <dcterms:created xsi:type="dcterms:W3CDTF">2023-11-21T11:04:06Z</dcterms:created>
  <dcterms:modified xsi:type="dcterms:W3CDTF">2024-05-06T13:58:53Z</dcterms:modified>
</cp:coreProperties>
</file>