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79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4363B6-DDB2-45AC-A3E2-ADC822704BC7}" v="12" dt="2022-07-18T21:28:02.2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59" y="18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cilia Paolini" userId="5f1327291e59a3b7" providerId="LiveId" clId="{53AE00C7-7A76-45E9-8576-95BBD9F71634}"/>
    <pc:docChg chg="undo custSel addSld delSld modSld sldOrd">
      <pc:chgData name="Cecilia Paolini" userId="5f1327291e59a3b7" providerId="LiveId" clId="{53AE00C7-7A76-45E9-8576-95BBD9F71634}" dt="2022-05-24T13:59:45.294" v="777" actId="255"/>
      <pc:docMkLst>
        <pc:docMk/>
      </pc:docMkLst>
      <pc:sldChg chg="modSp mod">
        <pc:chgData name="Cecilia Paolini" userId="5f1327291e59a3b7" providerId="LiveId" clId="{53AE00C7-7A76-45E9-8576-95BBD9F71634}" dt="2022-05-24T13:25:50.503" v="119" actId="5793"/>
        <pc:sldMkLst>
          <pc:docMk/>
          <pc:sldMk cId="2288057901" sldId="256"/>
        </pc:sldMkLst>
        <pc:spChg chg="mod">
          <ac:chgData name="Cecilia Paolini" userId="5f1327291e59a3b7" providerId="LiveId" clId="{53AE00C7-7A76-45E9-8576-95BBD9F71634}" dt="2022-05-24T13:25:34.513" v="97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53AE00C7-7A76-45E9-8576-95BBD9F71634}" dt="2022-05-24T13:25:50.503" v="119" actId="5793"/>
          <ac:spMkLst>
            <pc:docMk/>
            <pc:sldMk cId="2288057901" sldId="256"/>
            <ac:spMk id="6" creationId="{73D65DFE-B5CC-1CC2-3D3D-2F61A7938C63}"/>
          </ac:spMkLst>
        </pc:spChg>
      </pc:sldChg>
      <pc:sldChg chg="del">
        <pc:chgData name="Cecilia Paolini" userId="5f1327291e59a3b7" providerId="LiveId" clId="{53AE00C7-7A76-45E9-8576-95BBD9F71634}" dt="2022-05-24T13:26:15.682" v="120" actId="47"/>
        <pc:sldMkLst>
          <pc:docMk/>
          <pc:sldMk cId="3507655295" sldId="257"/>
        </pc:sldMkLst>
      </pc:sldChg>
      <pc:sldChg chg="addSp delSp modSp new mod setBg">
        <pc:chgData name="Cecilia Paolini" userId="5f1327291e59a3b7" providerId="LiveId" clId="{53AE00C7-7A76-45E9-8576-95BBD9F71634}" dt="2022-05-24T13:28:04.108" v="224" actId="27636"/>
        <pc:sldMkLst>
          <pc:docMk/>
          <pc:sldMk cId="3584098227" sldId="257"/>
        </pc:sldMkLst>
        <pc:spChg chg="mod">
          <ac:chgData name="Cecilia Paolini" userId="5f1327291e59a3b7" providerId="LiveId" clId="{53AE00C7-7A76-45E9-8576-95BBD9F71634}" dt="2022-05-24T13:28:04.108" v="224" actId="27636"/>
          <ac:spMkLst>
            <pc:docMk/>
            <pc:sldMk cId="3584098227" sldId="257"/>
            <ac:spMk id="2" creationId="{62D050AF-8211-1E65-914D-A87772D4D0A2}"/>
          </ac:spMkLst>
        </pc:spChg>
        <pc:spChg chg="del mod">
          <ac:chgData name="Cecilia Paolini" userId="5f1327291e59a3b7" providerId="LiveId" clId="{53AE00C7-7A76-45E9-8576-95BBD9F71634}" dt="2022-05-24T13:27:27.206" v="147" actId="478"/>
          <ac:spMkLst>
            <pc:docMk/>
            <pc:sldMk cId="3584098227" sldId="257"/>
            <ac:spMk id="3" creationId="{618E74C3-5ED7-EA5B-C2A2-9B624BAE8676}"/>
          </ac:spMkLst>
        </pc:spChg>
        <pc:spChg chg="add">
          <ac:chgData name="Cecilia Paolini" userId="5f1327291e59a3b7" providerId="LiveId" clId="{53AE00C7-7A76-45E9-8576-95BBD9F71634}" dt="2022-05-24T13:27:04.980" v="143" actId="26606"/>
          <ac:spMkLst>
            <pc:docMk/>
            <pc:sldMk cId="3584098227" sldId="257"/>
            <ac:spMk id="10" creationId="{87CC2527-562A-4F69-B487-4371E5B243E7}"/>
          </ac:spMkLst>
        </pc:spChg>
        <pc:picChg chg="add mod ord">
          <ac:chgData name="Cecilia Paolini" userId="5f1327291e59a3b7" providerId="LiveId" clId="{53AE00C7-7A76-45E9-8576-95BBD9F71634}" dt="2022-05-24T13:27:22.209" v="146" actId="14100"/>
          <ac:picMkLst>
            <pc:docMk/>
            <pc:sldMk cId="3584098227" sldId="257"/>
            <ac:picMk id="5" creationId="{7F349E7C-8A2B-D561-4D76-E91B07F22FE7}"/>
          </ac:picMkLst>
        </pc:picChg>
        <pc:cxnChg chg="add">
          <ac:chgData name="Cecilia Paolini" userId="5f1327291e59a3b7" providerId="LiveId" clId="{53AE00C7-7A76-45E9-8576-95BBD9F71634}" dt="2022-05-24T13:27:04.980" v="143" actId="26606"/>
          <ac:cxnSpMkLst>
            <pc:docMk/>
            <pc:sldMk cId="3584098227" sldId="257"/>
            <ac:cxnSpMk id="12" creationId="{BCDAEC91-5BCE-4B55-9CC0-43EF94CB734B}"/>
          </ac:cxnSpMkLst>
        </pc:cxnChg>
      </pc:sldChg>
      <pc:sldChg chg="del">
        <pc:chgData name="Cecilia Paolini" userId="5f1327291e59a3b7" providerId="LiveId" clId="{53AE00C7-7A76-45E9-8576-95BBD9F71634}" dt="2022-05-24T13:26:18.073" v="121" actId="47"/>
        <pc:sldMkLst>
          <pc:docMk/>
          <pc:sldMk cId="56065989" sldId="258"/>
        </pc:sldMkLst>
      </pc:sldChg>
      <pc:sldChg chg="addSp modSp new mod setBg">
        <pc:chgData name="Cecilia Paolini" userId="5f1327291e59a3b7" providerId="LiveId" clId="{53AE00C7-7A76-45E9-8576-95BBD9F71634}" dt="2022-05-24T13:30:51.086" v="290" actId="20577"/>
        <pc:sldMkLst>
          <pc:docMk/>
          <pc:sldMk cId="4159773633" sldId="258"/>
        </pc:sldMkLst>
        <pc:spChg chg="add mod">
          <ac:chgData name="Cecilia Paolini" userId="5f1327291e59a3b7" providerId="LiveId" clId="{53AE00C7-7A76-45E9-8576-95BBD9F71634}" dt="2022-05-24T13:30:51.086" v="290" actId="20577"/>
          <ac:spMkLst>
            <pc:docMk/>
            <pc:sldMk cId="4159773633" sldId="258"/>
            <ac:spMk id="6" creationId="{0ED08023-FCB9-1995-3CE3-7F5E2D0EE3AB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1" creationId="{38468727-63BE-4191-B4A6-C30C82C0E986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3" creationId="{9D355BB6-1BB8-4828-B246-CFB31742D7B8}"/>
          </ac:spMkLst>
        </pc:spChg>
        <pc:spChg chg="add">
          <ac:chgData name="Cecilia Paolini" userId="5f1327291e59a3b7" providerId="LiveId" clId="{53AE00C7-7A76-45E9-8576-95BBD9F71634}" dt="2022-05-24T13:30:30.887" v="285" actId="26606"/>
          <ac:spMkLst>
            <pc:docMk/>
            <pc:sldMk cId="4159773633" sldId="258"/>
            <ac:spMk id="15" creationId="{CA52A9B9-B2B3-46F0-9D53-0EFF9905BF8F}"/>
          </ac:spMkLst>
        </pc:sp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3" creationId="{C6E0DB78-D66F-0F17-E9AB-6B77531EF248}"/>
          </ac:picMkLst>
        </pc:picChg>
        <pc:picChg chg="add mod ord">
          <ac:chgData name="Cecilia Paolini" userId="5f1327291e59a3b7" providerId="LiveId" clId="{53AE00C7-7A76-45E9-8576-95BBD9F71634}" dt="2022-05-24T13:30:30.887" v="285" actId="26606"/>
          <ac:picMkLst>
            <pc:docMk/>
            <pc:sldMk cId="4159773633" sldId="258"/>
            <ac:picMk id="5" creationId="{DFEE7BAF-518E-00FC-5E7F-5661B79C282E}"/>
          </ac:picMkLst>
        </pc:picChg>
      </pc:sldChg>
      <pc:sldChg chg="del">
        <pc:chgData name="Cecilia Paolini" userId="5f1327291e59a3b7" providerId="LiveId" clId="{53AE00C7-7A76-45E9-8576-95BBD9F71634}" dt="2022-05-24T13:26:18.406" v="122" actId="47"/>
        <pc:sldMkLst>
          <pc:docMk/>
          <pc:sldMk cId="437777414" sldId="259"/>
        </pc:sldMkLst>
      </pc:sldChg>
      <pc:sldChg chg="addSp delSp modSp new mod ord setBg setClrOvrMap">
        <pc:chgData name="Cecilia Paolini" userId="5f1327291e59a3b7" providerId="LiveId" clId="{53AE00C7-7A76-45E9-8576-95BBD9F71634}" dt="2022-05-24T13:36:49.985" v="447"/>
        <pc:sldMkLst>
          <pc:docMk/>
          <pc:sldMk cId="2742194965" sldId="259"/>
        </pc:sldMkLst>
        <pc:spChg chg="add mod">
          <ac:chgData name="Cecilia Paolini" userId="5f1327291e59a3b7" providerId="LiveId" clId="{53AE00C7-7A76-45E9-8576-95BBD9F71634}" dt="2022-05-24T13:35:47.957" v="386" actId="1076"/>
          <ac:spMkLst>
            <pc:docMk/>
            <pc:sldMk cId="2742194965" sldId="259"/>
            <ac:spMk id="4" creationId="{E8869FE7-2E94-6224-F504-C3E1A9D7F787}"/>
          </ac:spMkLst>
        </pc:spChg>
        <pc:spChg chg="add mod">
          <ac:chgData name="Cecilia Paolini" userId="5f1327291e59a3b7" providerId="LiveId" clId="{53AE00C7-7A76-45E9-8576-95BBD9F71634}" dt="2022-05-24T13:36:42.666" v="445" actId="121"/>
          <ac:spMkLst>
            <pc:docMk/>
            <pc:sldMk cId="2742194965" sldId="259"/>
            <ac:spMk id="5" creationId="{F674128D-5EE4-5E28-0558-AF41B099CD13}"/>
          </ac:spMkLst>
        </pc:spChg>
        <pc:spChg chg="add del">
          <ac:chgData name="Cecilia Paolini" userId="5f1327291e59a3b7" providerId="LiveId" clId="{53AE00C7-7A76-45E9-8576-95BBD9F71634}" dt="2022-05-24T13:35:42.176" v="385" actId="26606"/>
          <ac:spMkLst>
            <pc:docMk/>
            <pc:sldMk cId="2742194965" sldId="259"/>
            <ac:spMk id="9" creationId="{B849539B-3694-4E8A-A991-D68126CF3390}"/>
          </ac:spMkLst>
        </pc:sp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2" creationId="{F505AA27-8F25-6C2D-CE1C-3EA20E5DF7B5}"/>
          </ac:picMkLst>
        </pc:picChg>
        <pc:picChg chg="add mod">
          <ac:chgData name="Cecilia Paolini" userId="5f1327291e59a3b7" providerId="LiveId" clId="{53AE00C7-7A76-45E9-8576-95BBD9F71634}" dt="2022-05-24T13:35:42.176" v="385" actId="26606"/>
          <ac:picMkLst>
            <pc:docMk/>
            <pc:sldMk cId="2742194965" sldId="259"/>
            <ac:picMk id="3" creationId="{16EDE911-9365-B5E2-7204-219446A53C38}"/>
          </ac:picMkLst>
        </pc:picChg>
        <pc:cxnChg chg="add del">
          <ac:chgData name="Cecilia Paolini" userId="5f1327291e59a3b7" providerId="LiveId" clId="{53AE00C7-7A76-45E9-8576-95BBD9F71634}" dt="2022-05-24T13:35:42.176" v="385" actId="26606"/>
          <ac:cxnSpMkLst>
            <pc:docMk/>
            <pc:sldMk cId="2742194965" sldId="259"/>
            <ac:cxnSpMk id="11" creationId="{1AA718E0-F8D2-4975-85FE-D33E8A7B9176}"/>
          </ac:cxnSpMkLst>
        </pc:cxnChg>
      </pc:sldChg>
      <pc:sldChg chg="addSp modSp new mod ord">
        <pc:chgData name="Cecilia Paolini" userId="5f1327291e59a3b7" providerId="LiveId" clId="{53AE00C7-7A76-45E9-8576-95BBD9F71634}" dt="2022-05-24T13:38:53.283" v="521" actId="1076"/>
        <pc:sldMkLst>
          <pc:docMk/>
          <pc:sldMk cId="1032003237" sldId="260"/>
        </pc:sldMkLst>
        <pc:spChg chg="add mod">
          <ac:chgData name="Cecilia Paolini" userId="5f1327291e59a3b7" providerId="LiveId" clId="{53AE00C7-7A76-45E9-8576-95BBD9F71634}" dt="2022-05-24T13:38:53.283" v="521" actId="1076"/>
          <ac:spMkLst>
            <pc:docMk/>
            <pc:sldMk cId="1032003237" sldId="260"/>
            <ac:spMk id="4" creationId="{D2D57541-FE94-6C5B-8B4D-C86F8CEBA980}"/>
          </ac:spMkLst>
        </pc:spChg>
        <pc:picChg chg="add mod">
          <ac:chgData name="Cecilia Paolini" userId="5f1327291e59a3b7" providerId="LiveId" clId="{53AE00C7-7A76-45E9-8576-95BBD9F71634}" dt="2022-05-24T13:38:45.918" v="518" actId="1076"/>
          <ac:picMkLst>
            <pc:docMk/>
            <pc:sldMk cId="1032003237" sldId="260"/>
            <ac:picMk id="2" creationId="{D6F817D6-6033-08C3-2E32-A84D5D7D7178}"/>
          </ac:picMkLst>
        </pc:picChg>
        <pc:picChg chg="add mod">
          <ac:chgData name="Cecilia Paolini" userId="5f1327291e59a3b7" providerId="LiveId" clId="{53AE00C7-7A76-45E9-8576-95BBD9F71634}" dt="2022-05-24T13:38:50.807" v="520" actId="14100"/>
          <ac:picMkLst>
            <pc:docMk/>
            <pc:sldMk cId="1032003237" sldId="260"/>
            <ac:picMk id="3" creationId="{27070EBC-F3EA-0E6E-1EDD-B6EDDBEB573B}"/>
          </ac:picMkLst>
        </pc:picChg>
      </pc:sldChg>
      <pc:sldChg chg="del">
        <pc:chgData name="Cecilia Paolini" userId="5f1327291e59a3b7" providerId="LiveId" clId="{53AE00C7-7A76-45E9-8576-95BBD9F71634}" dt="2022-05-24T13:26:18.807" v="123" actId="47"/>
        <pc:sldMkLst>
          <pc:docMk/>
          <pc:sldMk cId="4113601109" sldId="260"/>
        </pc:sldMkLst>
      </pc:sldChg>
      <pc:sldChg chg="addSp modSp new mod">
        <pc:chgData name="Cecilia Paolini" userId="5f1327291e59a3b7" providerId="LiveId" clId="{53AE00C7-7A76-45E9-8576-95BBD9F71634}" dt="2022-05-24T13:41:15.105" v="571" actId="14100"/>
        <pc:sldMkLst>
          <pc:docMk/>
          <pc:sldMk cId="66001220" sldId="261"/>
        </pc:sldMkLst>
        <pc:spChg chg="add mod">
          <ac:chgData name="Cecilia Paolini" userId="5f1327291e59a3b7" providerId="LiveId" clId="{53AE00C7-7A76-45E9-8576-95BBD9F71634}" dt="2022-05-24T13:40:56.649" v="569" actId="255"/>
          <ac:spMkLst>
            <pc:docMk/>
            <pc:sldMk cId="66001220" sldId="261"/>
            <ac:spMk id="6" creationId="{0D6179C5-A366-8F51-ECE1-FC2AB50C8D41}"/>
          </ac:spMkLst>
        </pc:spChg>
        <pc:picChg chg="add mod">
          <ac:chgData name="Cecilia Paolini" userId="5f1327291e59a3b7" providerId="LiveId" clId="{53AE00C7-7A76-45E9-8576-95BBD9F71634}" dt="2022-05-24T13:41:15.105" v="571" actId="14100"/>
          <ac:picMkLst>
            <pc:docMk/>
            <pc:sldMk cId="66001220" sldId="261"/>
            <ac:picMk id="3" creationId="{99F7C0B3-CADB-8724-0AD8-737405E28E52}"/>
          </ac:picMkLst>
        </pc:picChg>
        <pc:picChg chg="add mod">
          <ac:chgData name="Cecilia Paolini" userId="5f1327291e59a3b7" providerId="LiveId" clId="{53AE00C7-7A76-45E9-8576-95BBD9F71634}" dt="2022-05-24T13:41:07.097" v="570" actId="14100"/>
          <ac:picMkLst>
            <pc:docMk/>
            <pc:sldMk cId="66001220" sldId="261"/>
            <ac:picMk id="5" creationId="{DBF3C232-7685-B4C6-D729-130C5EA5739D}"/>
          </ac:picMkLst>
        </pc:picChg>
      </pc:sldChg>
      <pc:sldChg chg="del">
        <pc:chgData name="Cecilia Paolini" userId="5f1327291e59a3b7" providerId="LiveId" clId="{53AE00C7-7A76-45E9-8576-95BBD9F71634}" dt="2022-05-24T13:26:19.172" v="124" actId="47"/>
        <pc:sldMkLst>
          <pc:docMk/>
          <pc:sldMk cId="3107029467" sldId="261"/>
        </pc:sldMkLst>
      </pc:sldChg>
      <pc:sldChg chg="del">
        <pc:chgData name="Cecilia Paolini" userId="5f1327291e59a3b7" providerId="LiveId" clId="{53AE00C7-7A76-45E9-8576-95BBD9F71634}" dt="2022-05-24T13:26:19.524" v="125" actId="47"/>
        <pc:sldMkLst>
          <pc:docMk/>
          <pc:sldMk cId="3065296037" sldId="262"/>
        </pc:sldMkLst>
      </pc:sldChg>
      <pc:sldChg chg="addSp modSp new mod setBg">
        <pc:chgData name="Cecilia Paolini" userId="5f1327291e59a3b7" providerId="LiveId" clId="{53AE00C7-7A76-45E9-8576-95BBD9F71634}" dt="2022-05-24T13:42:34.975" v="601" actId="255"/>
        <pc:sldMkLst>
          <pc:docMk/>
          <pc:sldMk cId="4035082502" sldId="262"/>
        </pc:sldMkLst>
        <pc:spChg chg="add mod">
          <ac:chgData name="Cecilia Paolini" userId="5f1327291e59a3b7" providerId="LiveId" clId="{53AE00C7-7A76-45E9-8576-95BBD9F71634}" dt="2022-05-24T13:42:34.975" v="601" actId="255"/>
          <ac:spMkLst>
            <pc:docMk/>
            <pc:sldMk cId="4035082502" sldId="262"/>
            <ac:spMk id="4" creationId="{8BD90FE3-B70B-5854-5004-514DC8BFF500}"/>
          </ac:spMkLst>
        </pc:spChg>
        <pc:picChg chg="add mod ord">
          <ac:chgData name="Cecilia Paolini" userId="5f1327291e59a3b7" providerId="LiveId" clId="{53AE00C7-7A76-45E9-8576-95BBD9F71634}" dt="2022-05-24T13:42:13.271" v="598" actId="26606"/>
          <ac:picMkLst>
            <pc:docMk/>
            <pc:sldMk cId="4035082502" sldId="262"/>
            <ac:picMk id="3" creationId="{DED8F5AC-6014-52D9-F348-9746B52F7F3D}"/>
          </ac:picMkLst>
        </pc:picChg>
        <pc:cxnChg chg="add">
          <ac:chgData name="Cecilia Paolini" userId="5f1327291e59a3b7" providerId="LiveId" clId="{53AE00C7-7A76-45E9-8576-95BBD9F71634}" dt="2022-05-24T13:42:13.271" v="598" actId="26606"/>
          <ac:cxnSpMkLst>
            <pc:docMk/>
            <pc:sldMk cId="4035082502" sldId="262"/>
            <ac:cxnSpMk id="9" creationId="{A7F400EE-A8A5-48AF-B4D6-291B52C6F0B0}"/>
          </ac:cxnSpMkLst>
        </pc:cxnChg>
      </pc:sldChg>
      <pc:sldChg chg="addSp modSp new mod">
        <pc:chgData name="Cecilia Paolini" userId="5f1327291e59a3b7" providerId="LiveId" clId="{53AE00C7-7A76-45E9-8576-95BBD9F71634}" dt="2022-05-24T13:48:35.753" v="669" actId="1076"/>
        <pc:sldMkLst>
          <pc:docMk/>
          <pc:sldMk cId="2333187321" sldId="263"/>
        </pc:sldMkLst>
        <pc:spChg chg="add mod">
          <ac:chgData name="Cecilia Paolini" userId="5f1327291e59a3b7" providerId="LiveId" clId="{53AE00C7-7A76-45E9-8576-95BBD9F71634}" dt="2022-05-24T13:48:29.603" v="667" actId="255"/>
          <ac:spMkLst>
            <pc:docMk/>
            <pc:sldMk cId="2333187321" sldId="263"/>
            <ac:spMk id="3" creationId="{A105D1ED-C873-D542-6398-3CF8EC28D26A}"/>
          </ac:spMkLst>
        </pc:spChg>
        <pc:picChg chg="add mod">
          <ac:chgData name="Cecilia Paolini" userId="5f1327291e59a3b7" providerId="LiveId" clId="{53AE00C7-7A76-45E9-8576-95BBD9F71634}" dt="2022-05-24T13:48:35.753" v="669" actId="1076"/>
          <ac:picMkLst>
            <pc:docMk/>
            <pc:sldMk cId="2333187321" sldId="263"/>
            <ac:picMk id="2" creationId="{0B09DB28-B66B-6959-B9A7-BB4C912EBFD5}"/>
          </ac:picMkLst>
        </pc:picChg>
      </pc:sldChg>
      <pc:sldChg chg="del">
        <pc:chgData name="Cecilia Paolini" userId="5f1327291e59a3b7" providerId="LiveId" clId="{53AE00C7-7A76-45E9-8576-95BBD9F71634}" dt="2022-05-24T13:26:19.840" v="126" actId="47"/>
        <pc:sldMkLst>
          <pc:docMk/>
          <pc:sldMk cId="3052574884" sldId="263"/>
        </pc:sldMkLst>
      </pc:sldChg>
      <pc:sldChg chg="del">
        <pc:chgData name="Cecilia Paolini" userId="5f1327291e59a3b7" providerId="LiveId" clId="{53AE00C7-7A76-45E9-8576-95BBD9F71634}" dt="2022-05-24T13:26:20.220" v="127" actId="47"/>
        <pc:sldMkLst>
          <pc:docMk/>
          <pc:sldMk cId="2279019784" sldId="264"/>
        </pc:sldMkLst>
      </pc:sldChg>
      <pc:sldChg chg="addSp modSp new mod">
        <pc:chgData name="Cecilia Paolini" userId="5f1327291e59a3b7" providerId="LiveId" clId="{53AE00C7-7A76-45E9-8576-95BBD9F71634}" dt="2022-05-24T13:50:15.449" v="720" actId="255"/>
        <pc:sldMkLst>
          <pc:docMk/>
          <pc:sldMk cId="3141726930" sldId="264"/>
        </pc:sldMkLst>
        <pc:spChg chg="add mod">
          <ac:chgData name="Cecilia Paolini" userId="5f1327291e59a3b7" providerId="LiveId" clId="{53AE00C7-7A76-45E9-8576-95BBD9F71634}" dt="2022-05-24T13:50:15.449" v="720" actId="255"/>
          <ac:spMkLst>
            <pc:docMk/>
            <pc:sldMk cId="3141726930" sldId="264"/>
            <ac:spMk id="3" creationId="{04A0A5B8-B448-DCC1-B2DB-6082C0FFC884}"/>
          </ac:spMkLst>
        </pc:spChg>
        <pc:picChg chg="add mod">
          <ac:chgData name="Cecilia Paolini" userId="5f1327291e59a3b7" providerId="LiveId" clId="{53AE00C7-7A76-45E9-8576-95BBD9F71634}" dt="2022-05-24T13:49:41.840" v="672" actId="1076"/>
          <ac:picMkLst>
            <pc:docMk/>
            <pc:sldMk cId="3141726930" sldId="264"/>
            <ac:picMk id="2" creationId="{EC17BE8C-F436-140C-1CA8-DD383130978D}"/>
          </ac:picMkLst>
        </pc:picChg>
      </pc:sldChg>
      <pc:sldChg chg="addSp modSp new mod">
        <pc:chgData name="Cecilia Paolini" userId="5f1327291e59a3b7" providerId="LiveId" clId="{53AE00C7-7A76-45E9-8576-95BBD9F71634}" dt="2022-05-24T13:59:45.294" v="777" actId="255"/>
        <pc:sldMkLst>
          <pc:docMk/>
          <pc:sldMk cId="3088342223" sldId="265"/>
        </pc:sldMkLst>
        <pc:spChg chg="add mod">
          <ac:chgData name="Cecilia Paolini" userId="5f1327291e59a3b7" providerId="LiveId" clId="{53AE00C7-7A76-45E9-8576-95BBD9F71634}" dt="2022-05-24T13:59:45.294" v="777" actId="255"/>
          <ac:spMkLst>
            <pc:docMk/>
            <pc:sldMk cId="3088342223" sldId="265"/>
            <ac:spMk id="3" creationId="{DB178DAD-616E-9EE8-DD04-5CD9BDBDDF3E}"/>
          </ac:spMkLst>
        </pc:spChg>
        <pc:picChg chg="add mod">
          <ac:chgData name="Cecilia Paolini" userId="5f1327291e59a3b7" providerId="LiveId" clId="{53AE00C7-7A76-45E9-8576-95BBD9F71634}" dt="2022-05-24T13:58:10.810" v="725" actId="1076"/>
          <ac:picMkLst>
            <pc:docMk/>
            <pc:sldMk cId="3088342223" sldId="265"/>
            <ac:picMk id="2" creationId="{F8FCF8FB-853F-1BFC-C11F-9953D565BDF3}"/>
          </ac:picMkLst>
        </pc:picChg>
      </pc:sldChg>
      <pc:sldChg chg="del">
        <pc:chgData name="Cecilia Paolini" userId="5f1327291e59a3b7" providerId="LiveId" clId="{53AE00C7-7A76-45E9-8576-95BBD9F71634}" dt="2022-05-24T13:26:20.527" v="128" actId="47"/>
        <pc:sldMkLst>
          <pc:docMk/>
          <pc:sldMk cId="3423905334" sldId="265"/>
        </pc:sldMkLst>
      </pc:sldChg>
      <pc:sldChg chg="del">
        <pc:chgData name="Cecilia Paolini" userId="5f1327291e59a3b7" providerId="LiveId" clId="{53AE00C7-7A76-45E9-8576-95BBD9F71634}" dt="2022-05-24T13:26:21.081" v="129" actId="47"/>
        <pc:sldMkLst>
          <pc:docMk/>
          <pc:sldMk cId="1967208388" sldId="266"/>
        </pc:sldMkLst>
      </pc:sldChg>
      <pc:sldChg chg="del">
        <pc:chgData name="Cecilia Paolini" userId="5f1327291e59a3b7" providerId="LiveId" clId="{53AE00C7-7A76-45E9-8576-95BBD9F71634}" dt="2022-05-24T13:26:21.275" v="130" actId="47"/>
        <pc:sldMkLst>
          <pc:docMk/>
          <pc:sldMk cId="2583890592" sldId="267"/>
        </pc:sldMkLst>
      </pc:sldChg>
      <pc:sldChg chg="del">
        <pc:chgData name="Cecilia Paolini" userId="5f1327291e59a3b7" providerId="LiveId" clId="{53AE00C7-7A76-45E9-8576-95BBD9F71634}" dt="2022-05-24T13:26:21.476" v="131" actId="47"/>
        <pc:sldMkLst>
          <pc:docMk/>
          <pc:sldMk cId="3176215699" sldId="268"/>
        </pc:sldMkLst>
      </pc:sldChg>
      <pc:sldChg chg="del">
        <pc:chgData name="Cecilia Paolini" userId="5f1327291e59a3b7" providerId="LiveId" clId="{53AE00C7-7A76-45E9-8576-95BBD9F71634}" dt="2022-05-24T13:26:21.660" v="132" actId="47"/>
        <pc:sldMkLst>
          <pc:docMk/>
          <pc:sldMk cId="2816926233" sldId="269"/>
        </pc:sldMkLst>
      </pc:sldChg>
      <pc:sldChg chg="del">
        <pc:chgData name="Cecilia Paolini" userId="5f1327291e59a3b7" providerId="LiveId" clId="{53AE00C7-7A76-45E9-8576-95BBD9F71634}" dt="2022-05-24T13:26:21.863" v="133" actId="47"/>
        <pc:sldMkLst>
          <pc:docMk/>
          <pc:sldMk cId="2016711337" sldId="270"/>
        </pc:sldMkLst>
      </pc:sldChg>
      <pc:sldChg chg="del">
        <pc:chgData name="Cecilia Paolini" userId="5f1327291e59a3b7" providerId="LiveId" clId="{53AE00C7-7A76-45E9-8576-95BBD9F71634}" dt="2022-05-24T13:26:22.399" v="134" actId="47"/>
        <pc:sldMkLst>
          <pc:docMk/>
          <pc:sldMk cId="1250748047" sldId="271"/>
        </pc:sldMkLst>
      </pc:sldChg>
    </pc:docChg>
  </pc:docChgLst>
  <pc:docChgLst>
    <pc:chgData name="Cecilia Paolini" userId="5f1327291e59a3b7" providerId="LiveId" clId="{82723187-F572-4948-93D0-BE66D449E768}"/>
    <pc:docChg chg="modSld">
      <pc:chgData name="Cecilia Paolini" userId="5f1327291e59a3b7" providerId="LiveId" clId="{82723187-F572-4948-93D0-BE66D449E768}" dt="2022-04-26T16:07:46.724" v="14" actId="1036"/>
      <pc:docMkLst>
        <pc:docMk/>
      </pc:docMkLst>
      <pc:sldChg chg="modSp mod">
        <pc:chgData name="Cecilia Paolini" userId="5f1327291e59a3b7" providerId="LiveId" clId="{82723187-F572-4948-93D0-BE66D449E768}" dt="2022-04-26T16:07:46.724" v="14" actId="1036"/>
        <pc:sldMkLst>
          <pc:docMk/>
          <pc:sldMk cId="3107029467" sldId="261"/>
        </pc:sldMkLst>
        <pc:spChg chg="mod">
          <ac:chgData name="Cecilia Paolini" userId="5f1327291e59a3b7" providerId="LiveId" clId="{82723187-F572-4948-93D0-BE66D449E768}" dt="2022-04-26T16:06:25.042" v="6" actId="121"/>
          <ac:spMkLst>
            <pc:docMk/>
            <pc:sldMk cId="3107029467" sldId="261"/>
            <ac:spMk id="9" creationId="{8A921FDE-9F52-B649-C5B7-4D8BC80FE7D1}"/>
          </ac:spMkLst>
        </pc:spChg>
        <pc:spChg chg="mod">
          <ac:chgData name="Cecilia Paolini" userId="5f1327291e59a3b7" providerId="LiveId" clId="{82723187-F572-4948-93D0-BE66D449E768}" dt="2022-04-26T16:06:26.609" v="7" actId="120"/>
          <ac:spMkLst>
            <pc:docMk/>
            <pc:sldMk cId="3107029467" sldId="261"/>
            <ac:spMk id="12" creationId="{0E1F77E3-615C-AFEE-9900-9E0AF3E7917B}"/>
          </ac:spMkLst>
        </pc:spChg>
        <pc:picChg chg="mod">
          <ac:chgData name="Cecilia Paolini" userId="5f1327291e59a3b7" providerId="LiveId" clId="{82723187-F572-4948-93D0-BE66D449E768}" dt="2022-04-26T16:06:11.991" v="3" actId="1076"/>
          <ac:picMkLst>
            <pc:docMk/>
            <pc:sldMk cId="3107029467" sldId="261"/>
            <ac:picMk id="3" creationId="{FED72382-6DA3-3FB3-13AB-483223CC482A}"/>
          </ac:picMkLst>
        </pc:picChg>
        <pc:picChg chg="mod">
          <ac:chgData name="Cecilia Paolini" userId="5f1327291e59a3b7" providerId="LiveId" clId="{82723187-F572-4948-93D0-BE66D449E768}" dt="2022-04-26T16:07:46.724" v="14" actId="1036"/>
          <ac:picMkLst>
            <pc:docMk/>
            <pc:sldMk cId="3107029467" sldId="261"/>
            <ac:picMk id="5" creationId="{34476022-41F9-C0F4-916B-8AD557DCBD9F}"/>
          </ac:picMkLst>
        </pc:picChg>
      </pc:sldChg>
    </pc:docChg>
  </pc:docChgLst>
  <pc:docChgLst>
    <pc:chgData name="Cecilia Paolini" userId="5f1327291e59a3b7" providerId="LiveId" clId="{764363B6-DDB2-45AC-A3E2-ADC822704BC7}"/>
    <pc:docChg chg="undo custSel addSld delSld modSld sldOrd">
      <pc:chgData name="Cecilia Paolini" userId="5f1327291e59a3b7" providerId="LiveId" clId="{764363B6-DDB2-45AC-A3E2-ADC822704BC7}" dt="2022-07-21T04:13:11.883" v="337" actId="47"/>
      <pc:docMkLst>
        <pc:docMk/>
      </pc:docMkLst>
      <pc:sldChg chg="modSp mod">
        <pc:chgData name="Cecilia Paolini" userId="5f1327291e59a3b7" providerId="LiveId" clId="{764363B6-DDB2-45AC-A3E2-ADC822704BC7}" dt="2022-07-18T13:43:49.413" v="171" actId="20577"/>
        <pc:sldMkLst>
          <pc:docMk/>
          <pc:sldMk cId="2288057901" sldId="256"/>
        </pc:sldMkLst>
        <pc:spChg chg="mod">
          <ac:chgData name="Cecilia Paolini" userId="5f1327291e59a3b7" providerId="LiveId" clId="{764363B6-DDB2-45AC-A3E2-ADC822704BC7}" dt="2022-07-18T13:43:49.413" v="171" actId="20577"/>
          <ac:spMkLst>
            <pc:docMk/>
            <pc:sldMk cId="2288057901" sldId="256"/>
            <ac:spMk id="2" creationId="{357A8576-6A82-4B04-1860-0BBEA58CD7C8}"/>
          </ac:spMkLst>
        </pc:spChg>
        <pc:spChg chg="mod">
          <ac:chgData name="Cecilia Paolini" userId="5f1327291e59a3b7" providerId="LiveId" clId="{764363B6-DDB2-45AC-A3E2-ADC822704BC7}" dt="2022-07-18T13:39:49.139" v="29" actId="20577"/>
          <ac:spMkLst>
            <pc:docMk/>
            <pc:sldMk cId="2288057901" sldId="256"/>
            <ac:spMk id="6" creationId="{73D65DFE-B5CC-1CC2-3D3D-2F61A7938C63}"/>
          </ac:spMkLst>
        </pc:spChg>
      </pc:sldChg>
      <pc:sldChg chg="addSp delSp modSp new mod setBg">
        <pc:chgData name="Cecilia Paolini" userId="5f1327291e59a3b7" providerId="LiveId" clId="{764363B6-DDB2-45AC-A3E2-ADC822704BC7}" dt="2022-07-18T14:09:55.634" v="213" actId="14100"/>
        <pc:sldMkLst>
          <pc:docMk/>
          <pc:sldMk cId="2455834253" sldId="257"/>
        </pc:sldMkLst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8" creationId="{32BC26D8-82FB-445E-AA49-62A77D7C1EE0}"/>
          </ac:spMkLst>
        </pc:spChg>
        <pc:spChg chg="add del">
          <ac:chgData name="Cecilia Paolini" userId="5f1327291e59a3b7" providerId="LiveId" clId="{764363B6-DDB2-45AC-A3E2-ADC822704BC7}" dt="2022-07-18T14:08:45.122" v="205" actId="26606"/>
          <ac:spMkLst>
            <pc:docMk/>
            <pc:sldMk cId="2455834253" sldId="257"/>
            <ac:spMk id="10" creationId="{CB44330D-EA18-4254-AA95-EB49948539B8}"/>
          </ac:spMkLst>
        </pc:spChg>
        <pc:picChg chg="add mod">
          <ac:chgData name="Cecilia Paolini" userId="5f1327291e59a3b7" providerId="LiveId" clId="{764363B6-DDB2-45AC-A3E2-ADC822704BC7}" dt="2022-07-18T14:09:17.445" v="210" actId="1076"/>
          <ac:picMkLst>
            <pc:docMk/>
            <pc:sldMk cId="2455834253" sldId="257"/>
            <ac:picMk id="3" creationId="{ECB29612-2C99-45BD-E152-D7DBCE8D1726}"/>
          </ac:picMkLst>
        </pc:picChg>
        <pc:picChg chg="add mod">
          <ac:chgData name="Cecilia Paolini" userId="5f1327291e59a3b7" providerId="LiveId" clId="{764363B6-DDB2-45AC-A3E2-ADC822704BC7}" dt="2022-07-18T14:09:55.634" v="213" actId="14100"/>
          <ac:picMkLst>
            <pc:docMk/>
            <pc:sldMk cId="2455834253" sldId="257"/>
            <ac:picMk id="5" creationId="{84AD9B7A-9615-F536-FF81-955A2AC72A54}"/>
          </ac:picMkLst>
        </pc:picChg>
      </pc:sldChg>
      <pc:sldChg chg="delSp del mod">
        <pc:chgData name="Cecilia Paolini" userId="5f1327291e59a3b7" providerId="LiveId" clId="{764363B6-DDB2-45AC-A3E2-ADC822704BC7}" dt="2022-07-18T13:39:56.391" v="31" actId="47"/>
        <pc:sldMkLst>
          <pc:docMk/>
          <pc:sldMk cId="3584098227" sldId="257"/>
        </pc:sldMkLst>
        <pc:picChg chg="del">
          <ac:chgData name="Cecilia Paolini" userId="5f1327291e59a3b7" providerId="LiveId" clId="{764363B6-DDB2-45AC-A3E2-ADC822704BC7}" dt="2022-07-18T13:39:53.259" v="30" actId="478"/>
          <ac:picMkLst>
            <pc:docMk/>
            <pc:sldMk cId="3584098227" sldId="257"/>
            <ac:picMk id="5" creationId="{7F349E7C-8A2B-D561-4D76-E91B07F22FE7}"/>
          </ac:picMkLst>
        </pc:picChg>
      </pc:sldChg>
      <pc:sldChg chg="addSp modSp new mod ord setBg">
        <pc:chgData name="Cecilia Paolini" userId="5f1327291e59a3b7" providerId="LiveId" clId="{764363B6-DDB2-45AC-A3E2-ADC822704BC7}" dt="2022-07-18T14:01:51.883" v="190"/>
        <pc:sldMkLst>
          <pc:docMk/>
          <pc:sldMk cId="1626378320" sldId="258"/>
        </pc:sldMkLst>
        <pc:spChg chg="add">
          <ac:chgData name="Cecilia Paolini" userId="5f1327291e59a3b7" providerId="LiveId" clId="{764363B6-DDB2-45AC-A3E2-ADC822704BC7}" dt="2022-07-18T13:50:40.674" v="177" actId="26606"/>
          <ac:spMkLst>
            <pc:docMk/>
            <pc:sldMk cId="1626378320" sldId="258"/>
            <ac:spMk id="7" creationId="{42A4FC2C-047E-45A5-965D-8E1E3BF09BC6}"/>
          </ac:spMkLst>
        </pc:spChg>
        <pc:picChg chg="add mod">
          <ac:chgData name="Cecilia Paolini" userId="5f1327291e59a3b7" providerId="LiveId" clId="{764363B6-DDB2-45AC-A3E2-ADC822704BC7}" dt="2022-07-18T13:50:40.674" v="177" actId="26606"/>
          <ac:picMkLst>
            <pc:docMk/>
            <pc:sldMk cId="1626378320" sldId="258"/>
            <ac:picMk id="2" creationId="{4DAA7699-78F8-16CF-AE63-648C62ED4F55}"/>
          </ac:picMkLst>
        </pc:picChg>
      </pc:sldChg>
      <pc:sldChg chg="del">
        <pc:chgData name="Cecilia Paolini" userId="5f1327291e59a3b7" providerId="LiveId" clId="{764363B6-DDB2-45AC-A3E2-ADC822704BC7}" dt="2022-07-18T13:39:58.645" v="34" actId="47"/>
        <pc:sldMkLst>
          <pc:docMk/>
          <pc:sldMk cId="4159773633" sldId="258"/>
        </pc:sldMkLst>
      </pc:sldChg>
      <pc:sldChg chg="addSp delSp modSp new mod ord">
        <pc:chgData name="Cecilia Paolini" userId="5f1327291e59a3b7" providerId="LiveId" clId="{764363B6-DDB2-45AC-A3E2-ADC822704BC7}" dt="2022-07-18T21:47:21.760" v="336" actId="1076"/>
        <pc:sldMkLst>
          <pc:docMk/>
          <pc:sldMk cId="1351762004" sldId="259"/>
        </pc:sldMkLst>
        <pc:picChg chg="add del mod">
          <ac:chgData name="Cecilia Paolini" userId="5f1327291e59a3b7" providerId="LiveId" clId="{764363B6-DDB2-45AC-A3E2-ADC822704BC7}" dt="2022-07-18T21:46:55.525" v="329" actId="478"/>
          <ac:picMkLst>
            <pc:docMk/>
            <pc:sldMk cId="1351762004" sldId="259"/>
            <ac:picMk id="3" creationId="{72A5E8F0-EBF5-E4B7-FFF6-94B3AA99F92D}"/>
          </ac:picMkLst>
        </pc:picChg>
        <pc:picChg chg="add mod">
          <ac:chgData name="Cecilia Paolini" userId="5f1327291e59a3b7" providerId="LiveId" clId="{764363B6-DDB2-45AC-A3E2-ADC822704BC7}" dt="2022-07-18T21:47:03.946" v="331" actId="1076"/>
          <ac:picMkLst>
            <pc:docMk/>
            <pc:sldMk cId="1351762004" sldId="259"/>
            <ac:picMk id="5" creationId="{9FFC8A87-DB1D-43DC-EA54-802634C779AE}"/>
          </ac:picMkLst>
        </pc:picChg>
        <pc:picChg chg="add mod">
          <ac:chgData name="Cecilia Paolini" userId="5f1327291e59a3b7" providerId="LiveId" clId="{764363B6-DDB2-45AC-A3E2-ADC822704BC7}" dt="2022-07-18T21:47:21.760" v="336" actId="1076"/>
          <ac:picMkLst>
            <pc:docMk/>
            <pc:sldMk cId="1351762004" sldId="259"/>
            <ac:picMk id="7" creationId="{825803B7-6070-41C2-BBCC-62729C68F1C4}"/>
          </ac:picMkLst>
        </pc:picChg>
      </pc:sldChg>
      <pc:sldChg chg="del">
        <pc:chgData name="Cecilia Paolini" userId="5f1327291e59a3b7" providerId="LiveId" clId="{764363B6-DDB2-45AC-A3E2-ADC822704BC7}" dt="2022-07-18T13:39:58.036" v="33" actId="47"/>
        <pc:sldMkLst>
          <pc:docMk/>
          <pc:sldMk cId="2742194965" sldId="259"/>
        </pc:sldMkLst>
      </pc:sldChg>
      <pc:sldChg chg="del">
        <pc:chgData name="Cecilia Paolini" userId="5f1327291e59a3b7" providerId="LiveId" clId="{764363B6-DDB2-45AC-A3E2-ADC822704BC7}" dt="2022-07-18T13:39:57.183" v="32" actId="47"/>
        <pc:sldMkLst>
          <pc:docMk/>
          <pc:sldMk cId="1032003237" sldId="260"/>
        </pc:sldMkLst>
      </pc:sldChg>
      <pc:sldChg chg="new del ord">
        <pc:chgData name="Cecilia Paolini" userId="5f1327291e59a3b7" providerId="LiveId" clId="{764363B6-DDB2-45AC-A3E2-ADC822704BC7}" dt="2022-07-18T14:17:59.276" v="214" actId="47"/>
        <pc:sldMkLst>
          <pc:docMk/>
          <pc:sldMk cId="3781624759" sldId="260"/>
        </pc:sldMkLst>
      </pc:sldChg>
      <pc:sldChg chg="addSp modSp new mod ord">
        <pc:chgData name="Cecilia Paolini" userId="5f1327291e59a3b7" providerId="LiveId" clId="{764363B6-DDB2-45AC-A3E2-ADC822704BC7}" dt="2022-07-18T14:04:41.210" v="201" actId="1076"/>
        <pc:sldMkLst>
          <pc:docMk/>
          <pc:sldMk cId="43697361" sldId="261"/>
        </pc:sldMkLst>
        <pc:picChg chg="add mod">
          <ac:chgData name="Cecilia Paolini" userId="5f1327291e59a3b7" providerId="LiveId" clId="{764363B6-DDB2-45AC-A3E2-ADC822704BC7}" dt="2022-07-18T14:04:41.210" v="201" actId="1076"/>
          <ac:picMkLst>
            <pc:docMk/>
            <pc:sldMk cId="43697361" sldId="261"/>
            <ac:picMk id="3" creationId="{97232198-991F-19C6-18E6-F04C0C83DDD0}"/>
          </ac:picMkLst>
        </pc:picChg>
        <pc:picChg chg="add mod">
          <ac:chgData name="Cecilia Paolini" userId="5f1327291e59a3b7" providerId="LiveId" clId="{764363B6-DDB2-45AC-A3E2-ADC822704BC7}" dt="2022-07-18T14:04:04.276" v="198" actId="1076"/>
          <ac:picMkLst>
            <pc:docMk/>
            <pc:sldMk cId="43697361" sldId="261"/>
            <ac:picMk id="5" creationId="{6ECA1753-0F70-B20C-8ED2-640DD84D44D0}"/>
          </ac:picMkLst>
        </pc:picChg>
      </pc:sldChg>
      <pc:sldChg chg="del">
        <pc:chgData name="Cecilia Paolini" userId="5f1327291e59a3b7" providerId="LiveId" clId="{764363B6-DDB2-45AC-A3E2-ADC822704BC7}" dt="2022-07-18T13:39:59.245" v="35" actId="47"/>
        <pc:sldMkLst>
          <pc:docMk/>
          <pc:sldMk cId="66001220" sldId="261"/>
        </pc:sldMkLst>
      </pc:sldChg>
      <pc:sldChg chg="addSp modSp new mod">
        <pc:chgData name="Cecilia Paolini" userId="5f1327291e59a3b7" providerId="LiveId" clId="{764363B6-DDB2-45AC-A3E2-ADC822704BC7}" dt="2022-07-18T14:21:07.982" v="231" actId="1076"/>
        <pc:sldMkLst>
          <pc:docMk/>
          <pc:sldMk cId="3728482913" sldId="262"/>
        </pc:sldMkLst>
        <pc:picChg chg="add mod modCrop">
          <ac:chgData name="Cecilia Paolini" userId="5f1327291e59a3b7" providerId="LiveId" clId="{764363B6-DDB2-45AC-A3E2-ADC822704BC7}" dt="2022-07-18T14:21:04.745" v="230" actId="1076"/>
          <ac:picMkLst>
            <pc:docMk/>
            <pc:sldMk cId="3728482913" sldId="262"/>
            <ac:picMk id="2" creationId="{553D237C-02A5-4022-160B-7C32C7840BB9}"/>
          </ac:picMkLst>
        </pc:picChg>
        <pc:picChg chg="add mod modCrop">
          <ac:chgData name="Cecilia Paolini" userId="5f1327291e59a3b7" providerId="LiveId" clId="{764363B6-DDB2-45AC-A3E2-ADC822704BC7}" dt="2022-07-18T14:21:07.982" v="231" actId="1076"/>
          <ac:picMkLst>
            <pc:docMk/>
            <pc:sldMk cId="3728482913" sldId="262"/>
            <ac:picMk id="3" creationId="{FD6AC6F1-9395-1166-8695-398A03B6DA96}"/>
          </ac:picMkLst>
        </pc:picChg>
      </pc:sldChg>
      <pc:sldChg chg="del">
        <pc:chgData name="Cecilia Paolini" userId="5f1327291e59a3b7" providerId="LiveId" clId="{764363B6-DDB2-45AC-A3E2-ADC822704BC7}" dt="2022-07-18T13:39:59.902" v="36" actId="47"/>
        <pc:sldMkLst>
          <pc:docMk/>
          <pc:sldMk cId="4035082502" sldId="262"/>
        </pc:sldMkLst>
      </pc:sldChg>
      <pc:sldChg chg="del">
        <pc:chgData name="Cecilia Paolini" userId="5f1327291e59a3b7" providerId="LiveId" clId="{764363B6-DDB2-45AC-A3E2-ADC822704BC7}" dt="2022-07-18T13:40:00.455" v="37" actId="47"/>
        <pc:sldMkLst>
          <pc:docMk/>
          <pc:sldMk cId="2333187321" sldId="263"/>
        </pc:sldMkLst>
      </pc:sldChg>
      <pc:sldChg chg="addSp delSp modSp new mod setBg">
        <pc:chgData name="Cecilia Paolini" userId="5f1327291e59a3b7" providerId="LiveId" clId="{764363B6-DDB2-45AC-A3E2-ADC822704BC7}" dt="2022-07-18T21:29:45.209" v="284" actId="1076"/>
        <pc:sldMkLst>
          <pc:docMk/>
          <pc:sldMk cId="3795292106" sldId="263"/>
        </pc:sldMkLst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3" creationId="{9527FCEA-6143-4C5E-8C45-8AC9237ADE89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5" creationId="{1A9F23AD-7A55-49F3-A3EC-743F47F36B0E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7" creationId="{D7D9F91F-72C9-4DB9-ABD0-A8180D8262D5}"/>
          </ac:spMkLst>
        </pc:spChg>
        <pc:spChg chg="add del">
          <ac:chgData name="Cecilia Paolini" userId="5f1327291e59a3b7" providerId="LiveId" clId="{764363B6-DDB2-45AC-A3E2-ADC822704BC7}" dt="2022-07-18T21:28:33.710" v="266" actId="26606"/>
          <ac:spMkLst>
            <pc:docMk/>
            <pc:sldMk cId="3795292106" sldId="263"/>
            <ac:spMk id="19" creationId="{BE016956-CE9F-4946-8834-A8BC3529D0F6}"/>
          </ac:spMkLst>
        </pc:spChg>
        <pc:spChg chg="add del">
          <ac:chgData name="Cecilia Paolini" userId="5f1327291e59a3b7" providerId="LiveId" clId="{764363B6-DDB2-45AC-A3E2-ADC822704BC7}" dt="2022-07-18T21:28:37.347" v="268" actId="26606"/>
          <ac:spMkLst>
            <pc:docMk/>
            <pc:sldMk cId="3795292106" sldId="263"/>
            <ac:spMk id="21" creationId="{7F23EF37-19EC-4973-A7AF-4BBF68646D7D}"/>
          </ac:spMkLst>
        </pc:spChg>
        <pc:spChg chg="add del">
          <ac:chgData name="Cecilia Paolini" userId="5f1327291e59a3b7" providerId="LiveId" clId="{764363B6-DDB2-45AC-A3E2-ADC822704BC7}" dt="2022-07-18T21:28:41.617" v="270" actId="26606"/>
          <ac:spMkLst>
            <pc:docMk/>
            <pc:sldMk cId="3795292106" sldId="263"/>
            <ac:spMk id="23" creationId="{42A4FC2C-047E-45A5-965D-8E1E3BF09BC6}"/>
          </ac:spMkLst>
        </pc:spChg>
        <pc:spChg chg="add del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25" creationId="{7F23EF37-19EC-4973-A7AF-4BBF68646D7D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0" creationId="{9527FCEA-6143-4C5E-8C45-8AC9237ADE89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2" creationId="{1A9F23AD-7A55-49F3-A3EC-743F47F36B0E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4" creationId="{D7D9F91F-72C9-4DB9-ABD0-A8180D8262D5}"/>
          </ac:spMkLst>
        </pc:spChg>
        <pc:spChg chg="add">
          <ac:chgData name="Cecilia Paolini" userId="5f1327291e59a3b7" providerId="LiveId" clId="{764363B6-DDB2-45AC-A3E2-ADC822704BC7}" dt="2022-07-18T21:28:54.467" v="273" actId="26606"/>
          <ac:spMkLst>
            <pc:docMk/>
            <pc:sldMk cId="3795292106" sldId="263"/>
            <ac:spMk id="36" creationId="{BE016956-CE9F-4946-8834-A8BC3529D0F6}"/>
          </ac:spMkLst>
        </pc:spChg>
        <pc:picChg chg="add mod ord">
          <ac:chgData name="Cecilia Paolini" userId="5f1327291e59a3b7" providerId="LiveId" clId="{764363B6-DDB2-45AC-A3E2-ADC822704BC7}" dt="2022-07-18T21:29:38.708" v="283" actId="1076"/>
          <ac:picMkLst>
            <pc:docMk/>
            <pc:sldMk cId="3795292106" sldId="263"/>
            <ac:picMk id="2" creationId="{71DD5063-4FC4-78FA-BF3B-5A49D3E080CE}"/>
          </ac:picMkLst>
        </pc:picChg>
        <pc:picChg chg="add mod ord">
          <ac:chgData name="Cecilia Paolini" userId="5f1327291e59a3b7" providerId="LiveId" clId="{764363B6-DDB2-45AC-A3E2-ADC822704BC7}" dt="2022-07-18T21:29:45.209" v="284" actId="1076"/>
          <ac:picMkLst>
            <pc:docMk/>
            <pc:sldMk cId="3795292106" sldId="263"/>
            <ac:picMk id="4" creationId="{6B3F7F6F-0EB2-3A81-2225-D44A193957FF}"/>
          </ac:picMkLst>
        </pc:picChg>
        <pc:picChg chg="add del mod">
          <ac:chgData name="Cecilia Paolini" userId="5f1327291e59a3b7" providerId="LiveId" clId="{764363B6-DDB2-45AC-A3E2-ADC822704BC7}" dt="2022-07-18T21:22:20.087" v="247" actId="21"/>
          <ac:picMkLst>
            <pc:docMk/>
            <pc:sldMk cId="3795292106" sldId="263"/>
            <ac:picMk id="6" creationId="{A7C153A6-D160-C558-95AE-FDE8BD8286DC}"/>
          </ac:picMkLst>
        </pc:picChg>
        <pc:picChg chg="add mod ord">
          <ac:chgData name="Cecilia Paolini" userId="5f1327291e59a3b7" providerId="LiveId" clId="{764363B6-DDB2-45AC-A3E2-ADC822704BC7}" dt="2022-07-18T21:29:11.267" v="277" actId="14100"/>
          <ac:picMkLst>
            <pc:docMk/>
            <pc:sldMk cId="3795292106" sldId="263"/>
            <ac:picMk id="8" creationId="{10AD8E25-0063-0B8B-0953-80E01200863E}"/>
          </ac:picMkLst>
        </pc:picChg>
      </pc:sldChg>
      <pc:sldChg chg="del">
        <pc:chgData name="Cecilia Paolini" userId="5f1327291e59a3b7" providerId="LiveId" clId="{764363B6-DDB2-45AC-A3E2-ADC822704BC7}" dt="2022-07-18T13:40:00.934" v="38" actId="47"/>
        <pc:sldMkLst>
          <pc:docMk/>
          <pc:sldMk cId="3141726930" sldId="264"/>
        </pc:sldMkLst>
      </pc:sldChg>
      <pc:sldChg chg="addSp modSp new mod">
        <pc:chgData name="Cecilia Paolini" userId="5f1327291e59a3b7" providerId="LiveId" clId="{764363B6-DDB2-45AC-A3E2-ADC822704BC7}" dt="2022-07-18T21:22:32.278" v="251" actId="1076"/>
        <pc:sldMkLst>
          <pc:docMk/>
          <pc:sldMk cId="3514964949" sldId="264"/>
        </pc:sldMkLst>
        <pc:picChg chg="add mod">
          <ac:chgData name="Cecilia Paolini" userId="5f1327291e59a3b7" providerId="LiveId" clId="{764363B6-DDB2-45AC-A3E2-ADC822704BC7}" dt="2022-07-18T21:22:32.278" v="251" actId="1076"/>
          <ac:picMkLst>
            <pc:docMk/>
            <pc:sldMk cId="3514964949" sldId="264"/>
            <ac:picMk id="2" creationId="{1CF72632-2FC9-3D8E-91F7-F8E30175C5A1}"/>
          </ac:picMkLst>
        </pc:picChg>
      </pc:sldChg>
      <pc:sldChg chg="del">
        <pc:chgData name="Cecilia Paolini" userId="5f1327291e59a3b7" providerId="LiveId" clId="{764363B6-DDB2-45AC-A3E2-ADC822704BC7}" dt="2022-07-18T13:40:01.940" v="39" actId="47"/>
        <pc:sldMkLst>
          <pc:docMk/>
          <pc:sldMk cId="3088342223" sldId="265"/>
        </pc:sldMkLst>
      </pc:sldChg>
      <pc:sldChg chg="addSp modSp new mod ord">
        <pc:chgData name="Cecilia Paolini" userId="5f1327291e59a3b7" providerId="LiveId" clId="{764363B6-DDB2-45AC-A3E2-ADC822704BC7}" dt="2022-07-18T21:35:13.823" v="298"/>
        <pc:sldMkLst>
          <pc:docMk/>
          <pc:sldMk cId="3682957263" sldId="265"/>
        </pc:sldMkLst>
        <pc:picChg chg="add mod">
          <ac:chgData name="Cecilia Paolini" userId="5f1327291e59a3b7" providerId="LiveId" clId="{764363B6-DDB2-45AC-A3E2-ADC822704BC7}" dt="2022-07-18T21:35:08.697" v="296" actId="14100"/>
          <ac:picMkLst>
            <pc:docMk/>
            <pc:sldMk cId="3682957263" sldId="265"/>
            <ac:picMk id="3" creationId="{7C0B2C04-D476-7F53-30F2-F31AE01CED8E}"/>
          </ac:picMkLst>
        </pc:picChg>
      </pc:sldChg>
      <pc:sldChg chg="addSp modSp new mod ord">
        <pc:chgData name="Cecilia Paolini" userId="5f1327291e59a3b7" providerId="LiveId" clId="{764363B6-DDB2-45AC-A3E2-ADC822704BC7}" dt="2022-07-18T21:35:30.432" v="304" actId="14100"/>
        <pc:sldMkLst>
          <pc:docMk/>
          <pc:sldMk cId="2889891282" sldId="266"/>
        </pc:sldMkLst>
        <pc:picChg chg="add mod">
          <ac:chgData name="Cecilia Paolini" userId="5f1327291e59a3b7" providerId="LiveId" clId="{764363B6-DDB2-45AC-A3E2-ADC822704BC7}" dt="2022-07-18T21:35:30.432" v="304" actId="14100"/>
          <ac:picMkLst>
            <pc:docMk/>
            <pc:sldMk cId="2889891282" sldId="266"/>
            <ac:picMk id="3" creationId="{9A36CF0A-FE58-8F29-C04F-CBB351D04DD4}"/>
          </ac:picMkLst>
        </pc:picChg>
      </pc:sldChg>
      <pc:sldChg chg="addSp modSp new mod ord">
        <pc:chgData name="Cecilia Paolini" userId="5f1327291e59a3b7" providerId="LiveId" clId="{764363B6-DDB2-45AC-A3E2-ADC822704BC7}" dt="2022-07-18T21:36:19.041" v="310" actId="14100"/>
        <pc:sldMkLst>
          <pc:docMk/>
          <pc:sldMk cId="253021466" sldId="267"/>
        </pc:sldMkLst>
        <pc:picChg chg="add mod">
          <ac:chgData name="Cecilia Paolini" userId="5f1327291e59a3b7" providerId="LiveId" clId="{764363B6-DDB2-45AC-A3E2-ADC822704BC7}" dt="2022-07-18T21:36:19.041" v="310" actId="14100"/>
          <ac:picMkLst>
            <pc:docMk/>
            <pc:sldMk cId="253021466" sldId="267"/>
            <ac:picMk id="3" creationId="{CA6D34B1-CF39-19A9-A501-28AB3F4CF773}"/>
          </ac:picMkLst>
        </pc:picChg>
      </pc:sldChg>
      <pc:sldChg chg="addSp delSp modSp new mod setBg">
        <pc:chgData name="Cecilia Paolini" userId="5f1327291e59a3b7" providerId="LiveId" clId="{764363B6-DDB2-45AC-A3E2-ADC822704BC7}" dt="2022-07-18T21:37:16.495" v="317" actId="26606"/>
        <pc:sldMkLst>
          <pc:docMk/>
          <pc:sldMk cId="868288167" sldId="268"/>
        </pc:sldMkLst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8" creationId="{01D0AF59-99C3-4251-AB9A-C966C6AD4400}"/>
          </ac:spMkLst>
        </pc:spChg>
        <pc:spChg chg="add del">
          <ac:chgData name="Cecilia Paolini" userId="5f1327291e59a3b7" providerId="LiveId" clId="{764363B6-DDB2-45AC-A3E2-ADC822704BC7}" dt="2022-07-18T21:37:16.495" v="317" actId="26606"/>
          <ac:spMkLst>
            <pc:docMk/>
            <pc:sldMk cId="868288167" sldId="268"/>
            <ac:spMk id="10" creationId="{1855405F-37A2-4869-9154-F8BE3BECE6C3}"/>
          </ac:spMkLst>
        </pc:spChg>
        <pc:picChg chg="add mod">
          <ac:chgData name="Cecilia Paolini" userId="5f1327291e59a3b7" providerId="LiveId" clId="{764363B6-DDB2-45AC-A3E2-ADC822704BC7}" dt="2022-07-18T21:37:16.495" v="317" actId="26606"/>
          <ac:picMkLst>
            <pc:docMk/>
            <pc:sldMk cId="868288167" sldId="268"/>
            <ac:picMk id="3" creationId="{961C5DCB-C67E-02F8-44E4-AF73830C14A3}"/>
          </ac:picMkLst>
        </pc:picChg>
      </pc:sldChg>
      <pc:sldChg chg="addSp modSp new mod">
        <pc:chgData name="Cecilia Paolini" userId="5f1327291e59a3b7" providerId="LiveId" clId="{764363B6-DDB2-45AC-A3E2-ADC822704BC7}" dt="2022-07-18T21:41:42.720" v="325" actId="1076"/>
        <pc:sldMkLst>
          <pc:docMk/>
          <pc:sldMk cId="2228157747" sldId="269"/>
        </pc:sldMkLst>
        <pc:picChg chg="add mod">
          <ac:chgData name="Cecilia Paolini" userId="5f1327291e59a3b7" providerId="LiveId" clId="{764363B6-DDB2-45AC-A3E2-ADC822704BC7}" dt="2022-07-18T21:41:42.720" v="325" actId="1076"/>
          <ac:picMkLst>
            <pc:docMk/>
            <pc:sldMk cId="2228157747" sldId="269"/>
            <ac:picMk id="2" creationId="{868A5FBD-8651-C4EA-0E73-67EFEE26F28B}"/>
          </ac:picMkLst>
        </pc:picChg>
        <pc:picChg chg="add mod">
          <ac:chgData name="Cecilia Paolini" userId="5f1327291e59a3b7" providerId="LiveId" clId="{764363B6-DDB2-45AC-A3E2-ADC822704BC7}" dt="2022-07-18T21:41:38.598" v="324" actId="14100"/>
          <ac:picMkLst>
            <pc:docMk/>
            <pc:sldMk cId="2228157747" sldId="269"/>
            <ac:picMk id="3" creationId="{B8302D9C-9FA6-9E45-D7EF-A6578C681273}"/>
          </ac:picMkLst>
        </pc:picChg>
      </pc:sldChg>
      <pc:sldChg chg="addSp modSp new del mod">
        <pc:chgData name="Cecilia Paolini" userId="5f1327291e59a3b7" providerId="LiveId" clId="{764363B6-DDB2-45AC-A3E2-ADC822704BC7}" dt="2022-07-21T04:13:11.883" v="337" actId="47"/>
        <pc:sldMkLst>
          <pc:docMk/>
          <pc:sldMk cId="3292833898" sldId="270"/>
        </pc:sldMkLst>
        <pc:picChg chg="add mod">
          <ac:chgData name="Cecilia Paolini" userId="5f1327291e59a3b7" providerId="LiveId" clId="{764363B6-DDB2-45AC-A3E2-ADC822704BC7}" dt="2022-07-18T21:45:56.139" v="328" actId="962"/>
          <ac:picMkLst>
            <pc:docMk/>
            <pc:sldMk cId="3292833898" sldId="270"/>
            <ac:picMk id="3" creationId="{91501648-6588-01AC-3CBB-DB76BA586364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76F5B7-87AE-4203-8F44-807FDC92F5B4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6E20800-A23C-4752-A352-CCD18E1AF067}">
      <dgm:prSet/>
      <dgm:spPr/>
      <dgm:t>
        <a:bodyPr/>
        <a:lstStyle/>
        <a:p>
          <a:r>
            <a:rPr lang="it-IT"/>
            <a:t>Artista in libera ispirazione</a:t>
          </a:r>
          <a:endParaRPr lang="en-US"/>
        </a:p>
      </dgm:t>
    </dgm:pt>
    <dgm:pt modelId="{953581F4-56C3-462A-86A6-B619E06DF3E8}" type="parTrans" cxnId="{6217682A-4ECD-421C-9D32-736CD79AA6B8}">
      <dgm:prSet/>
      <dgm:spPr/>
      <dgm:t>
        <a:bodyPr/>
        <a:lstStyle/>
        <a:p>
          <a:endParaRPr lang="en-US"/>
        </a:p>
      </dgm:t>
    </dgm:pt>
    <dgm:pt modelId="{27CCFAEE-E682-404D-9FBE-745D1C2FE01F}" type="sibTrans" cxnId="{6217682A-4ECD-421C-9D32-736CD79AA6B8}">
      <dgm:prSet/>
      <dgm:spPr/>
      <dgm:t>
        <a:bodyPr/>
        <a:lstStyle/>
        <a:p>
          <a:endParaRPr lang="en-US"/>
        </a:p>
      </dgm:t>
    </dgm:pt>
    <dgm:pt modelId="{6175D7F8-B5D2-4983-AB72-EE6EC64E944D}">
      <dgm:prSet/>
      <dgm:spPr/>
      <dgm:t>
        <a:bodyPr/>
        <a:lstStyle/>
        <a:p>
          <a:r>
            <a:rPr lang="it-IT" dirty="0"/>
            <a:t>Critico d’arte</a:t>
          </a:r>
          <a:endParaRPr lang="en-US" dirty="0"/>
        </a:p>
      </dgm:t>
    </dgm:pt>
    <dgm:pt modelId="{198BA81A-DDC6-4FF6-B6FC-8F6DF5936B42}" type="parTrans" cxnId="{3B100B3F-6BE7-4DFD-971D-4C1F9326B927}">
      <dgm:prSet/>
      <dgm:spPr/>
      <dgm:t>
        <a:bodyPr/>
        <a:lstStyle/>
        <a:p>
          <a:endParaRPr lang="en-US"/>
        </a:p>
      </dgm:t>
    </dgm:pt>
    <dgm:pt modelId="{8A1547B5-9449-481E-87DF-6718C5228129}" type="sibTrans" cxnId="{3B100B3F-6BE7-4DFD-971D-4C1F9326B927}">
      <dgm:prSet/>
      <dgm:spPr/>
      <dgm:t>
        <a:bodyPr/>
        <a:lstStyle/>
        <a:p>
          <a:endParaRPr lang="en-US"/>
        </a:p>
      </dgm:t>
    </dgm:pt>
    <dgm:pt modelId="{43CDCD46-6FFD-46AE-A8D4-4B62E55AAD72}">
      <dgm:prSet/>
      <dgm:spPr/>
      <dgm:t>
        <a:bodyPr/>
        <a:lstStyle/>
        <a:p>
          <a:r>
            <a:rPr lang="it-IT"/>
            <a:t>Circuito dell’esposizioni</a:t>
          </a:r>
          <a:endParaRPr lang="en-US"/>
        </a:p>
      </dgm:t>
    </dgm:pt>
    <dgm:pt modelId="{3EAF38A7-4CDC-4542-B883-12DBC4758046}" type="parTrans" cxnId="{0BBC27CB-CD2F-4D4A-84D3-3ECDC1F488EA}">
      <dgm:prSet/>
      <dgm:spPr/>
      <dgm:t>
        <a:bodyPr/>
        <a:lstStyle/>
        <a:p>
          <a:endParaRPr lang="en-US"/>
        </a:p>
      </dgm:t>
    </dgm:pt>
    <dgm:pt modelId="{A51C0E76-6D9E-4EA9-9AC9-47B4BD1EB977}" type="sibTrans" cxnId="{0BBC27CB-CD2F-4D4A-84D3-3ECDC1F488EA}">
      <dgm:prSet/>
      <dgm:spPr/>
      <dgm:t>
        <a:bodyPr/>
        <a:lstStyle/>
        <a:p>
          <a:endParaRPr lang="en-US"/>
        </a:p>
      </dgm:t>
    </dgm:pt>
    <dgm:pt modelId="{ECB94D91-C20E-4368-973A-124802333D87}">
      <dgm:prSet/>
      <dgm:spPr/>
      <dgm:t>
        <a:bodyPr/>
        <a:lstStyle/>
        <a:p>
          <a:r>
            <a:rPr lang="it-IT"/>
            <a:t>Gallerie</a:t>
          </a:r>
          <a:endParaRPr lang="en-US"/>
        </a:p>
      </dgm:t>
    </dgm:pt>
    <dgm:pt modelId="{9C1A9C41-F9C1-465B-A29C-2BEAF729C7C5}" type="parTrans" cxnId="{770C4586-E0E4-4477-A4EC-12EE6D74F437}">
      <dgm:prSet/>
      <dgm:spPr/>
      <dgm:t>
        <a:bodyPr/>
        <a:lstStyle/>
        <a:p>
          <a:endParaRPr lang="en-US"/>
        </a:p>
      </dgm:t>
    </dgm:pt>
    <dgm:pt modelId="{ABBC6516-B9F6-4824-9B25-01C87B829C4A}" type="sibTrans" cxnId="{770C4586-E0E4-4477-A4EC-12EE6D74F437}">
      <dgm:prSet/>
      <dgm:spPr/>
      <dgm:t>
        <a:bodyPr/>
        <a:lstStyle/>
        <a:p>
          <a:endParaRPr lang="en-US"/>
        </a:p>
      </dgm:t>
    </dgm:pt>
    <dgm:pt modelId="{E9A4BD3F-3A84-4952-95D1-4252701F6099}">
      <dgm:prSet/>
      <dgm:spPr/>
      <dgm:t>
        <a:bodyPr/>
        <a:lstStyle/>
        <a:p>
          <a:r>
            <a:rPr lang="it-IT"/>
            <a:t>Ristretta cerchia di collezionisti</a:t>
          </a:r>
          <a:endParaRPr lang="en-US"/>
        </a:p>
      </dgm:t>
    </dgm:pt>
    <dgm:pt modelId="{F677E8FF-CB87-46A3-A558-66BA12B3A36D}" type="parTrans" cxnId="{6DD5ED1F-443A-48A7-BEF5-08F60A402ECB}">
      <dgm:prSet/>
      <dgm:spPr/>
      <dgm:t>
        <a:bodyPr/>
        <a:lstStyle/>
        <a:p>
          <a:endParaRPr lang="en-US"/>
        </a:p>
      </dgm:t>
    </dgm:pt>
    <dgm:pt modelId="{E5DE40A4-6ED9-4C80-9D12-577D5CBEDF0E}" type="sibTrans" cxnId="{6DD5ED1F-443A-48A7-BEF5-08F60A402ECB}">
      <dgm:prSet/>
      <dgm:spPr/>
      <dgm:t>
        <a:bodyPr/>
        <a:lstStyle/>
        <a:p>
          <a:endParaRPr lang="en-US"/>
        </a:p>
      </dgm:t>
    </dgm:pt>
    <dgm:pt modelId="{8AFA0EFC-4410-4E02-A358-74C732BA7F91}" type="pres">
      <dgm:prSet presAssocID="{AD76F5B7-87AE-4203-8F44-807FDC92F5B4}" presName="diagram" presStyleCnt="0">
        <dgm:presLayoutVars>
          <dgm:dir/>
          <dgm:resizeHandles val="exact"/>
        </dgm:presLayoutVars>
      </dgm:prSet>
      <dgm:spPr/>
    </dgm:pt>
    <dgm:pt modelId="{CC5B63BD-D571-4072-B0FC-F71B4F352E42}" type="pres">
      <dgm:prSet presAssocID="{56E20800-A23C-4752-A352-CCD18E1AF067}" presName="node" presStyleLbl="node1" presStyleIdx="0" presStyleCnt="5">
        <dgm:presLayoutVars>
          <dgm:bulletEnabled val="1"/>
        </dgm:presLayoutVars>
      </dgm:prSet>
      <dgm:spPr/>
    </dgm:pt>
    <dgm:pt modelId="{1193F0D8-A8AF-4E24-A3C9-E012BBBFE066}" type="pres">
      <dgm:prSet presAssocID="{27CCFAEE-E682-404D-9FBE-745D1C2FE01F}" presName="sibTrans" presStyleLbl="sibTrans2D1" presStyleIdx="0" presStyleCnt="4"/>
      <dgm:spPr/>
    </dgm:pt>
    <dgm:pt modelId="{922842AE-9019-42EF-BA8F-BA89D34EE6B0}" type="pres">
      <dgm:prSet presAssocID="{27CCFAEE-E682-404D-9FBE-745D1C2FE01F}" presName="connectorText" presStyleLbl="sibTrans2D1" presStyleIdx="0" presStyleCnt="4"/>
      <dgm:spPr/>
    </dgm:pt>
    <dgm:pt modelId="{4589AB9E-46BF-4E2F-A98E-48075FCC8FC0}" type="pres">
      <dgm:prSet presAssocID="{6175D7F8-B5D2-4983-AB72-EE6EC64E944D}" presName="node" presStyleLbl="node1" presStyleIdx="1" presStyleCnt="5">
        <dgm:presLayoutVars>
          <dgm:bulletEnabled val="1"/>
        </dgm:presLayoutVars>
      </dgm:prSet>
      <dgm:spPr/>
    </dgm:pt>
    <dgm:pt modelId="{954EFB09-DD31-4873-B185-168B545F1FA3}" type="pres">
      <dgm:prSet presAssocID="{8A1547B5-9449-481E-87DF-6718C5228129}" presName="sibTrans" presStyleLbl="sibTrans2D1" presStyleIdx="1" presStyleCnt="4"/>
      <dgm:spPr/>
    </dgm:pt>
    <dgm:pt modelId="{C5DCFDBA-32AA-48E6-A730-C4E226FCFA40}" type="pres">
      <dgm:prSet presAssocID="{8A1547B5-9449-481E-87DF-6718C5228129}" presName="connectorText" presStyleLbl="sibTrans2D1" presStyleIdx="1" presStyleCnt="4"/>
      <dgm:spPr/>
    </dgm:pt>
    <dgm:pt modelId="{B98B6A74-9988-4906-B6C0-5E14E12B9C80}" type="pres">
      <dgm:prSet presAssocID="{43CDCD46-6FFD-46AE-A8D4-4B62E55AAD72}" presName="node" presStyleLbl="node1" presStyleIdx="2" presStyleCnt="5">
        <dgm:presLayoutVars>
          <dgm:bulletEnabled val="1"/>
        </dgm:presLayoutVars>
      </dgm:prSet>
      <dgm:spPr/>
    </dgm:pt>
    <dgm:pt modelId="{F091A1C2-F800-42F5-B476-05EF0CB5000F}" type="pres">
      <dgm:prSet presAssocID="{A51C0E76-6D9E-4EA9-9AC9-47B4BD1EB977}" presName="sibTrans" presStyleLbl="sibTrans2D1" presStyleIdx="2" presStyleCnt="4"/>
      <dgm:spPr/>
    </dgm:pt>
    <dgm:pt modelId="{1996FA52-9CDD-49A2-BCA9-9F0DB75270FA}" type="pres">
      <dgm:prSet presAssocID="{A51C0E76-6D9E-4EA9-9AC9-47B4BD1EB977}" presName="connectorText" presStyleLbl="sibTrans2D1" presStyleIdx="2" presStyleCnt="4"/>
      <dgm:spPr/>
    </dgm:pt>
    <dgm:pt modelId="{CA1F85FA-6215-4835-A60B-F68DA534A466}" type="pres">
      <dgm:prSet presAssocID="{ECB94D91-C20E-4368-973A-124802333D87}" presName="node" presStyleLbl="node1" presStyleIdx="3" presStyleCnt="5">
        <dgm:presLayoutVars>
          <dgm:bulletEnabled val="1"/>
        </dgm:presLayoutVars>
      </dgm:prSet>
      <dgm:spPr/>
    </dgm:pt>
    <dgm:pt modelId="{1EA4AB58-39A4-4053-9303-F3D200825D0C}" type="pres">
      <dgm:prSet presAssocID="{ABBC6516-B9F6-4824-9B25-01C87B829C4A}" presName="sibTrans" presStyleLbl="sibTrans2D1" presStyleIdx="3" presStyleCnt="4"/>
      <dgm:spPr/>
    </dgm:pt>
    <dgm:pt modelId="{0CCEF35B-D5FD-4534-A535-C37218D572ED}" type="pres">
      <dgm:prSet presAssocID="{ABBC6516-B9F6-4824-9B25-01C87B829C4A}" presName="connectorText" presStyleLbl="sibTrans2D1" presStyleIdx="3" presStyleCnt="4"/>
      <dgm:spPr/>
    </dgm:pt>
    <dgm:pt modelId="{EF9BA88A-9EB8-4698-AC72-9586231932B8}" type="pres">
      <dgm:prSet presAssocID="{E9A4BD3F-3A84-4952-95D1-4252701F6099}" presName="node" presStyleLbl="node1" presStyleIdx="4" presStyleCnt="5">
        <dgm:presLayoutVars>
          <dgm:bulletEnabled val="1"/>
        </dgm:presLayoutVars>
      </dgm:prSet>
      <dgm:spPr/>
    </dgm:pt>
  </dgm:ptLst>
  <dgm:cxnLst>
    <dgm:cxn modelId="{71626C00-D5FB-484B-A4B6-1A3C37A642EB}" type="presOf" srcId="{E9A4BD3F-3A84-4952-95D1-4252701F6099}" destId="{EF9BA88A-9EB8-4698-AC72-9586231932B8}" srcOrd="0" destOrd="0" presId="urn:microsoft.com/office/officeart/2005/8/layout/process5"/>
    <dgm:cxn modelId="{D46AD41C-9FDA-416C-A8AF-4B2F0954F871}" type="presOf" srcId="{A51C0E76-6D9E-4EA9-9AC9-47B4BD1EB977}" destId="{1996FA52-9CDD-49A2-BCA9-9F0DB75270FA}" srcOrd="1" destOrd="0" presId="urn:microsoft.com/office/officeart/2005/8/layout/process5"/>
    <dgm:cxn modelId="{6DD5ED1F-443A-48A7-BEF5-08F60A402ECB}" srcId="{AD76F5B7-87AE-4203-8F44-807FDC92F5B4}" destId="{E9A4BD3F-3A84-4952-95D1-4252701F6099}" srcOrd="4" destOrd="0" parTransId="{F677E8FF-CB87-46A3-A558-66BA12B3A36D}" sibTransId="{E5DE40A4-6ED9-4C80-9D12-577D5CBEDF0E}"/>
    <dgm:cxn modelId="{DCF2C022-7AF0-489F-8FA3-38B13A192F7A}" type="presOf" srcId="{56E20800-A23C-4752-A352-CCD18E1AF067}" destId="{CC5B63BD-D571-4072-B0FC-F71B4F352E42}" srcOrd="0" destOrd="0" presId="urn:microsoft.com/office/officeart/2005/8/layout/process5"/>
    <dgm:cxn modelId="{6217682A-4ECD-421C-9D32-736CD79AA6B8}" srcId="{AD76F5B7-87AE-4203-8F44-807FDC92F5B4}" destId="{56E20800-A23C-4752-A352-CCD18E1AF067}" srcOrd="0" destOrd="0" parTransId="{953581F4-56C3-462A-86A6-B619E06DF3E8}" sibTransId="{27CCFAEE-E682-404D-9FBE-745D1C2FE01F}"/>
    <dgm:cxn modelId="{3B100B3F-6BE7-4DFD-971D-4C1F9326B927}" srcId="{AD76F5B7-87AE-4203-8F44-807FDC92F5B4}" destId="{6175D7F8-B5D2-4983-AB72-EE6EC64E944D}" srcOrd="1" destOrd="0" parTransId="{198BA81A-DDC6-4FF6-B6FC-8F6DF5936B42}" sibTransId="{8A1547B5-9449-481E-87DF-6718C5228129}"/>
    <dgm:cxn modelId="{C69DF942-DD61-4136-8F6A-0EC5EBD9FAC3}" type="presOf" srcId="{A51C0E76-6D9E-4EA9-9AC9-47B4BD1EB977}" destId="{F091A1C2-F800-42F5-B476-05EF0CB5000F}" srcOrd="0" destOrd="0" presId="urn:microsoft.com/office/officeart/2005/8/layout/process5"/>
    <dgm:cxn modelId="{E274486F-B831-47BB-AF14-EDE94FECD8D7}" type="presOf" srcId="{6175D7F8-B5D2-4983-AB72-EE6EC64E944D}" destId="{4589AB9E-46BF-4E2F-A98E-48075FCC8FC0}" srcOrd="0" destOrd="0" presId="urn:microsoft.com/office/officeart/2005/8/layout/process5"/>
    <dgm:cxn modelId="{E006275A-4F79-4754-98F1-9D0854605FEA}" type="presOf" srcId="{8A1547B5-9449-481E-87DF-6718C5228129}" destId="{954EFB09-DD31-4873-B185-168B545F1FA3}" srcOrd="0" destOrd="0" presId="urn:microsoft.com/office/officeart/2005/8/layout/process5"/>
    <dgm:cxn modelId="{CA9F577A-4C70-487B-AEFC-5F966A2E807D}" type="presOf" srcId="{43CDCD46-6FFD-46AE-A8D4-4B62E55AAD72}" destId="{B98B6A74-9988-4906-B6C0-5E14E12B9C80}" srcOrd="0" destOrd="0" presId="urn:microsoft.com/office/officeart/2005/8/layout/process5"/>
    <dgm:cxn modelId="{770C4586-E0E4-4477-A4EC-12EE6D74F437}" srcId="{AD76F5B7-87AE-4203-8F44-807FDC92F5B4}" destId="{ECB94D91-C20E-4368-973A-124802333D87}" srcOrd="3" destOrd="0" parTransId="{9C1A9C41-F9C1-465B-A29C-2BEAF729C7C5}" sibTransId="{ABBC6516-B9F6-4824-9B25-01C87B829C4A}"/>
    <dgm:cxn modelId="{DE509A9C-5CB9-435F-8026-8573DC69A4E8}" type="presOf" srcId="{ABBC6516-B9F6-4824-9B25-01C87B829C4A}" destId="{0CCEF35B-D5FD-4534-A535-C37218D572ED}" srcOrd="1" destOrd="0" presId="urn:microsoft.com/office/officeart/2005/8/layout/process5"/>
    <dgm:cxn modelId="{9DC571B2-3CEC-4F69-A5BB-0AB9D6059A85}" type="presOf" srcId="{8A1547B5-9449-481E-87DF-6718C5228129}" destId="{C5DCFDBA-32AA-48E6-A730-C4E226FCFA40}" srcOrd="1" destOrd="0" presId="urn:microsoft.com/office/officeart/2005/8/layout/process5"/>
    <dgm:cxn modelId="{5D5290C9-F291-47D9-A2A8-347E6A838682}" type="presOf" srcId="{ECB94D91-C20E-4368-973A-124802333D87}" destId="{CA1F85FA-6215-4835-A60B-F68DA534A466}" srcOrd="0" destOrd="0" presId="urn:microsoft.com/office/officeart/2005/8/layout/process5"/>
    <dgm:cxn modelId="{5FDA0FCA-3971-4DCD-AC96-2C1538ADA6FF}" type="presOf" srcId="{27CCFAEE-E682-404D-9FBE-745D1C2FE01F}" destId="{1193F0D8-A8AF-4E24-A3C9-E012BBBFE066}" srcOrd="0" destOrd="0" presId="urn:microsoft.com/office/officeart/2005/8/layout/process5"/>
    <dgm:cxn modelId="{0BBC27CB-CD2F-4D4A-84D3-3ECDC1F488EA}" srcId="{AD76F5B7-87AE-4203-8F44-807FDC92F5B4}" destId="{43CDCD46-6FFD-46AE-A8D4-4B62E55AAD72}" srcOrd="2" destOrd="0" parTransId="{3EAF38A7-4CDC-4542-B883-12DBC4758046}" sibTransId="{A51C0E76-6D9E-4EA9-9AC9-47B4BD1EB977}"/>
    <dgm:cxn modelId="{760CA0D3-CBAC-41EE-A6C2-32C8A7DD133A}" type="presOf" srcId="{AD76F5B7-87AE-4203-8F44-807FDC92F5B4}" destId="{8AFA0EFC-4410-4E02-A358-74C732BA7F91}" srcOrd="0" destOrd="0" presId="urn:microsoft.com/office/officeart/2005/8/layout/process5"/>
    <dgm:cxn modelId="{B15BF0EC-916F-466B-AD84-DBDFBD14798E}" type="presOf" srcId="{27CCFAEE-E682-404D-9FBE-745D1C2FE01F}" destId="{922842AE-9019-42EF-BA8F-BA89D34EE6B0}" srcOrd="1" destOrd="0" presId="urn:microsoft.com/office/officeart/2005/8/layout/process5"/>
    <dgm:cxn modelId="{971A30F6-6911-441E-96B0-B69D78540ECC}" type="presOf" srcId="{ABBC6516-B9F6-4824-9B25-01C87B829C4A}" destId="{1EA4AB58-39A4-4053-9303-F3D200825D0C}" srcOrd="0" destOrd="0" presId="urn:microsoft.com/office/officeart/2005/8/layout/process5"/>
    <dgm:cxn modelId="{D3A1D4B0-5E14-4334-9C81-8F7B3D238F9A}" type="presParOf" srcId="{8AFA0EFC-4410-4E02-A358-74C732BA7F91}" destId="{CC5B63BD-D571-4072-B0FC-F71B4F352E42}" srcOrd="0" destOrd="0" presId="urn:microsoft.com/office/officeart/2005/8/layout/process5"/>
    <dgm:cxn modelId="{2CEC08B0-54DC-40C5-90B2-3E0AA1642093}" type="presParOf" srcId="{8AFA0EFC-4410-4E02-A358-74C732BA7F91}" destId="{1193F0D8-A8AF-4E24-A3C9-E012BBBFE066}" srcOrd="1" destOrd="0" presId="urn:microsoft.com/office/officeart/2005/8/layout/process5"/>
    <dgm:cxn modelId="{BB80C919-19E4-4917-822C-68DA42A9F0B0}" type="presParOf" srcId="{1193F0D8-A8AF-4E24-A3C9-E012BBBFE066}" destId="{922842AE-9019-42EF-BA8F-BA89D34EE6B0}" srcOrd="0" destOrd="0" presId="urn:microsoft.com/office/officeart/2005/8/layout/process5"/>
    <dgm:cxn modelId="{475A16F1-24E7-4EDE-9004-3A0F9C70AB18}" type="presParOf" srcId="{8AFA0EFC-4410-4E02-A358-74C732BA7F91}" destId="{4589AB9E-46BF-4E2F-A98E-48075FCC8FC0}" srcOrd="2" destOrd="0" presId="urn:microsoft.com/office/officeart/2005/8/layout/process5"/>
    <dgm:cxn modelId="{F292A792-591A-4B69-BBE4-886315C54433}" type="presParOf" srcId="{8AFA0EFC-4410-4E02-A358-74C732BA7F91}" destId="{954EFB09-DD31-4873-B185-168B545F1FA3}" srcOrd="3" destOrd="0" presId="urn:microsoft.com/office/officeart/2005/8/layout/process5"/>
    <dgm:cxn modelId="{090760D5-FBE5-465C-BCB4-B39E212850E3}" type="presParOf" srcId="{954EFB09-DD31-4873-B185-168B545F1FA3}" destId="{C5DCFDBA-32AA-48E6-A730-C4E226FCFA40}" srcOrd="0" destOrd="0" presId="urn:microsoft.com/office/officeart/2005/8/layout/process5"/>
    <dgm:cxn modelId="{2908EA00-4E27-486F-9067-98ABAED96DF0}" type="presParOf" srcId="{8AFA0EFC-4410-4E02-A358-74C732BA7F91}" destId="{B98B6A74-9988-4906-B6C0-5E14E12B9C80}" srcOrd="4" destOrd="0" presId="urn:microsoft.com/office/officeart/2005/8/layout/process5"/>
    <dgm:cxn modelId="{D303F77A-95E1-45A6-9AF3-37B647B98761}" type="presParOf" srcId="{8AFA0EFC-4410-4E02-A358-74C732BA7F91}" destId="{F091A1C2-F800-42F5-B476-05EF0CB5000F}" srcOrd="5" destOrd="0" presId="urn:microsoft.com/office/officeart/2005/8/layout/process5"/>
    <dgm:cxn modelId="{CD323A6F-7157-488D-AF8E-E7C69FBFB0D1}" type="presParOf" srcId="{F091A1C2-F800-42F5-B476-05EF0CB5000F}" destId="{1996FA52-9CDD-49A2-BCA9-9F0DB75270FA}" srcOrd="0" destOrd="0" presId="urn:microsoft.com/office/officeart/2005/8/layout/process5"/>
    <dgm:cxn modelId="{C5775FDB-EE42-459D-A5A4-81488716580A}" type="presParOf" srcId="{8AFA0EFC-4410-4E02-A358-74C732BA7F91}" destId="{CA1F85FA-6215-4835-A60B-F68DA534A466}" srcOrd="6" destOrd="0" presId="urn:microsoft.com/office/officeart/2005/8/layout/process5"/>
    <dgm:cxn modelId="{627D246E-CE6D-4C9B-8E94-D795D78E86E0}" type="presParOf" srcId="{8AFA0EFC-4410-4E02-A358-74C732BA7F91}" destId="{1EA4AB58-39A4-4053-9303-F3D200825D0C}" srcOrd="7" destOrd="0" presId="urn:microsoft.com/office/officeart/2005/8/layout/process5"/>
    <dgm:cxn modelId="{9378965F-F01D-4912-BFD6-EBED171782A2}" type="presParOf" srcId="{1EA4AB58-39A4-4053-9303-F3D200825D0C}" destId="{0CCEF35B-D5FD-4534-A535-C37218D572ED}" srcOrd="0" destOrd="0" presId="urn:microsoft.com/office/officeart/2005/8/layout/process5"/>
    <dgm:cxn modelId="{6A025C7A-C9E4-43E2-B099-B84EE1370866}" type="presParOf" srcId="{8AFA0EFC-4410-4E02-A358-74C732BA7F91}" destId="{EF9BA88A-9EB8-4698-AC72-9586231932B8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B63BD-D571-4072-B0FC-F71B4F352E42}">
      <dsp:nvSpPr>
        <dsp:cNvPr id="0" name=""/>
        <dsp:cNvSpPr/>
      </dsp:nvSpPr>
      <dsp:spPr>
        <a:xfrm>
          <a:off x="5953" y="739020"/>
          <a:ext cx="1845468" cy="110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Artista in libera ispirazione</a:t>
          </a:r>
          <a:endParaRPr lang="en-US" sz="2000" kern="1200"/>
        </a:p>
      </dsp:txBody>
      <dsp:txXfrm>
        <a:off x="38384" y="771451"/>
        <a:ext cx="1780606" cy="1042419"/>
      </dsp:txXfrm>
    </dsp:sp>
    <dsp:sp modelId="{1193F0D8-A8AF-4E24-A3C9-E012BBBFE066}">
      <dsp:nvSpPr>
        <dsp:cNvPr id="0" name=""/>
        <dsp:cNvSpPr/>
      </dsp:nvSpPr>
      <dsp:spPr>
        <a:xfrm>
          <a:off x="2013822" y="1063823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2013822" y="1155358"/>
        <a:ext cx="273867" cy="274606"/>
      </dsp:txXfrm>
    </dsp:sp>
    <dsp:sp modelId="{4589AB9E-46BF-4E2F-A98E-48075FCC8FC0}">
      <dsp:nvSpPr>
        <dsp:cNvPr id="0" name=""/>
        <dsp:cNvSpPr/>
      </dsp:nvSpPr>
      <dsp:spPr>
        <a:xfrm>
          <a:off x="2589609" y="739020"/>
          <a:ext cx="1845468" cy="110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 dirty="0"/>
            <a:t>Critico d’arte</a:t>
          </a:r>
          <a:endParaRPr lang="en-US" sz="2000" kern="1200" dirty="0"/>
        </a:p>
      </dsp:txBody>
      <dsp:txXfrm>
        <a:off x="2622040" y="771451"/>
        <a:ext cx="1780606" cy="1042419"/>
      </dsp:txXfrm>
    </dsp:sp>
    <dsp:sp modelId="{954EFB09-DD31-4873-B185-168B545F1FA3}">
      <dsp:nvSpPr>
        <dsp:cNvPr id="0" name=""/>
        <dsp:cNvSpPr/>
      </dsp:nvSpPr>
      <dsp:spPr>
        <a:xfrm>
          <a:off x="4597478" y="1063823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4597478" y="1155358"/>
        <a:ext cx="273867" cy="274606"/>
      </dsp:txXfrm>
    </dsp:sp>
    <dsp:sp modelId="{B98B6A74-9988-4906-B6C0-5E14E12B9C80}">
      <dsp:nvSpPr>
        <dsp:cNvPr id="0" name=""/>
        <dsp:cNvSpPr/>
      </dsp:nvSpPr>
      <dsp:spPr>
        <a:xfrm>
          <a:off x="5173265" y="739020"/>
          <a:ext cx="1845468" cy="110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Circuito dell’esposizioni</a:t>
          </a:r>
          <a:endParaRPr lang="en-US" sz="2000" kern="1200"/>
        </a:p>
      </dsp:txBody>
      <dsp:txXfrm>
        <a:off x="5205696" y="771451"/>
        <a:ext cx="1780606" cy="1042419"/>
      </dsp:txXfrm>
    </dsp:sp>
    <dsp:sp modelId="{F091A1C2-F800-42F5-B476-05EF0CB5000F}">
      <dsp:nvSpPr>
        <dsp:cNvPr id="0" name=""/>
        <dsp:cNvSpPr/>
      </dsp:nvSpPr>
      <dsp:spPr>
        <a:xfrm>
          <a:off x="7181135" y="1063823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7181135" y="1155358"/>
        <a:ext cx="273867" cy="274606"/>
      </dsp:txXfrm>
    </dsp:sp>
    <dsp:sp modelId="{CA1F85FA-6215-4835-A60B-F68DA534A466}">
      <dsp:nvSpPr>
        <dsp:cNvPr id="0" name=""/>
        <dsp:cNvSpPr/>
      </dsp:nvSpPr>
      <dsp:spPr>
        <a:xfrm>
          <a:off x="7756921" y="739020"/>
          <a:ext cx="1845468" cy="110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Gallerie</a:t>
          </a:r>
          <a:endParaRPr lang="en-US" sz="2000" kern="1200"/>
        </a:p>
      </dsp:txBody>
      <dsp:txXfrm>
        <a:off x="7789352" y="771451"/>
        <a:ext cx="1780606" cy="1042419"/>
      </dsp:txXfrm>
    </dsp:sp>
    <dsp:sp modelId="{1EA4AB58-39A4-4053-9303-F3D200825D0C}">
      <dsp:nvSpPr>
        <dsp:cNvPr id="0" name=""/>
        <dsp:cNvSpPr/>
      </dsp:nvSpPr>
      <dsp:spPr>
        <a:xfrm>
          <a:off x="9764791" y="1063823"/>
          <a:ext cx="391239" cy="4576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/>
        </a:p>
      </dsp:txBody>
      <dsp:txXfrm>
        <a:off x="9764791" y="1155358"/>
        <a:ext cx="273867" cy="274606"/>
      </dsp:txXfrm>
    </dsp:sp>
    <dsp:sp modelId="{EF9BA88A-9EB8-4698-AC72-9586231932B8}">
      <dsp:nvSpPr>
        <dsp:cNvPr id="0" name=""/>
        <dsp:cNvSpPr/>
      </dsp:nvSpPr>
      <dsp:spPr>
        <a:xfrm>
          <a:off x="10340577" y="739020"/>
          <a:ext cx="1845468" cy="1107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000" kern="1200"/>
            <a:t>Ristretta cerchia di collezionisti</a:t>
          </a:r>
          <a:endParaRPr lang="en-US" sz="2000" kern="1200"/>
        </a:p>
      </dsp:txBody>
      <dsp:txXfrm>
        <a:off x="10373008" y="771451"/>
        <a:ext cx="1780606" cy="1042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945F71-9FEA-D9F5-6354-9244933E58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58F7BD3-C064-4BB9-F930-F58A72A6DA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B6347F7-0E81-73D0-8163-566DF5BD7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B22CE3-9557-981D-A3A3-9F8162BE2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DD58B6A-5819-11FC-7052-C69BE3F70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374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B9709C9-1E88-1D74-D962-8978B3A21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8A470A3-4F76-AB87-35B2-43A8486BB5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087D7C-B51E-6064-236D-DB915D210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27C22FC-3A83-69C6-AE76-D54702B38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3AFBCE-D99C-4C4A-6720-2D904471D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33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2ACFEF57-608E-E051-7790-4B0CC32F8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FF0E90F-C340-91FC-4F96-3B131461C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BDA93-ECC9-C7D4-C592-9FC8219A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91C3C70-ABE1-99F4-3F4C-F0A94FD11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A20730-5E24-6E0C-35EA-00FFB160F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3174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4DF575-5D72-F78B-28FA-40C1FECC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5AADD1-E56B-D077-9118-26ED2A690C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39C5C8C-F791-B3D6-A8BE-58E8213B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38D772-40B4-9EF0-2D2C-DDB0CAE81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56D8875-1A2D-8EC9-9951-9D1852F59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9344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38654D-5DFB-BA22-1C82-49A7A714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4D9C79C-D8BC-EE89-55B3-CDA17E797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3156D3-6E0B-AEC8-84AE-84D0BC535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EE831EC-C0BE-E845-F92F-C92F58AB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740FF8-B18D-271B-FC40-DB1080870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245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01D422-CC7F-8B0D-38BC-3DC1305A5E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E7CB66-B462-514E-134C-F3E72AF9D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512F69C-45FC-BC0C-9AE9-FBA1FB9E47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27BAF5-83A2-A00D-0C7A-8D4899186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3039A1F-3FF1-6C00-4492-2B59E839A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D4DEE1C-9228-5375-EB5A-96F3C7B9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403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D7E1B4-1C29-BA7E-89D2-A2C5BDA1E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F82DB3-9032-9AB8-95E8-152F8B1E3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52DCAEA-C7A9-1F6D-97E8-490F5B901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425493-478B-20F4-8F85-87529A1645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2089391C-CA3F-64AD-2C84-45CB7560B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9F6E9F7-99B2-D4B6-5D99-AF3C85E97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1155A4-F76D-E161-2792-0EDC99BE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EA5F769-7439-1F35-32BB-3435E583B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86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756603C-7547-362A-7A3F-5326B2C30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5A3561B-456E-114F-B408-526686101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5D5EBD4-B64E-CFBC-E279-9DA1C74DE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5B4920E-3545-16A3-AF01-19F12035C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809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2D042C-3997-7FBB-1461-9FC75924E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210A966-9D07-38CA-7C51-A2EC2F1A5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81AC78E-E1C6-1E31-8BC5-413926A18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0771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77A051E-E5B5-CD51-06F6-270DDD96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0A798EE-CEA0-0F76-C00F-688E2664C8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597EE01-B28C-E0ED-4272-2308EA625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279872-E741-E25F-8E88-34937F7A7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A2ADD5F-4F0F-41BF-B760-8682A4D0C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044D49FC-6EB8-07D3-A72C-1FCC9B069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1050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DE9829E-FECA-C5A3-CDC2-E6EBEB478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D1942E4-04F0-C163-7DEA-B8257392EA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E74330B-A833-B374-83F2-C36D71732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7BDBD52-75CA-492B-F0E8-EA6ECFEA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733491A-4AFA-A7D7-8813-0C6976A4B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7B8376C-3F77-D7E6-EEEF-85FAB08CD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720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37C2EFF-17B6-7516-B34E-D381394D6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0569D4E-1A46-0C0B-6F3C-D66417476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F20C574-A17B-173A-05ED-DB77E31F9E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EB02F-4AD8-4734-A02A-7604E010704A}" type="datetimeFigureOut">
              <a:rPr lang="it-IT" smtClean="0"/>
              <a:t>04/08/2024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278A67-372B-FE5B-DBD7-0DAE87B586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45E440-68CF-D306-5855-07C1439D87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8277D-F2E7-429D-B300-C0178CAEFE4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9721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7A8576-6A82-4B04-1860-0BBEA58CD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290953"/>
            <a:ext cx="6096000" cy="344306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600" b="1" kern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MERCATO </a:t>
            </a:r>
            <a:r>
              <a:rPr lang="en-US" sz="26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DELL’ARTE</a:t>
            </a:r>
            <a:br>
              <a:rPr lang="en-US" sz="26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Discipline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delle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Arti,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della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Musica e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Spettacolo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(L-3)</a:t>
            </a: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6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F99F7C7-9135-F3DD-06FF-52960E97AF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4840" y="4462581"/>
            <a:ext cx="4272564" cy="766381"/>
          </a:xfr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Cecilia Paolini</a:t>
            </a:r>
          </a:p>
          <a:p>
            <a:pPr algn="l"/>
            <a:r>
              <a:rPr lang="en-US" sz="2000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Università</a:t>
            </a:r>
            <a:r>
              <a:rPr lang="en-US" sz="2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Teramo</a:t>
            </a: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B4037A1E-1DA2-C593-507F-E3C014E53FA0}"/>
              </a:ext>
            </a:extLst>
          </p:cNvPr>
          <p:cNvSpPr txBox="1"/>
          <p:nvPr/>
        </p:nvSpPr>
        <p:spPr>
          <a:xfrm>
            <a:off x="1009829" y="6527140"/>
            <a:ext cx="5855920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73D65DFE-B5CC-1CC2-3D3D-2F61A7938C63}"/>
              </a:ext>
            </a:extLst>
          </p:cNvPr>
          <p:cNvSpPr txBox="1"/>
          <p:nvPr/>
        </p:nvSpPr>
        <p:spPr>
          <a:xfrm>
            <a:off x="7400924" y="5450103"/>
            <a:ext cx="43862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 LEZIONE – INTRODUZIONE AL MERCATO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Immagine 7" descr="Immagine che contiene testo&#10;&#10;Descrizione generata automaticamente">
            <a:extLst>
              <a:ext uri="{FF2B5EF4-FFF2-40B4-BE49-F238E27FC236}">
                <a16:creationId xmlns:a16="http://schemas.microsoft.com/office/drawing/2014/main" id="{CC5F8F34-C658-653E-EB38-86DA7F5F7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7962" y="5637242"/>
            <a:ext cx="2737765" cy="901751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5748C866-0DDA-7BEA-31EF-3A00802426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3844" y="24916"/>
            <a:ext cx="1728788" cy="1234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09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57740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CULTURALE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693785"/>
            <a:ext cx="1219199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arrivare alla definizione culturale di un bene artistico si prendono come riferimenti i seguenti parametri:</a:t>
            </a:r>
          </a:p>
          <a:p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Inquadramento storico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Inquadramento sociale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filologica (influenze culturali preesistenti)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Analisi iconologica e iconografica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6403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DELL’ARTE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317071"/>
            <a:ext cx="12191999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/>
              <a:t>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it-I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Rapporto tra artista, pubblico e mercato dell’arte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medievale</a:t>
            </a:r>
            <a:r>
              <a:rPr lang="it-I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l’artigiano non è distinto dalla bottega se non in rarissime eccezioni. Committenza papale o imperiale (Da XIV sec. Pubblica, ossia comunale).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Rinascimentale</a:t>
            </a:r>
            <a:r>
              <a:rPr lang="it-I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riconoscimento dell’individualità ma ancora l’artista è pensato come artigiano. Committenza privata. Nascita della figura del mecenate. Repertori Iconografici.</a:t>
            </a: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it-IT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Secolo dei Lumi</a:t>
            </a:r>
            <a:r>
              <a:rPr lang="it-IT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artista distinto dalla produzione artigianale. Produzione non più vincolata alla domanda del committente ma segue ispirazione personale. La figura del mercante diventa indispensabile.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476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SISTEMA DELL’ARTE OGGI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  <p:graphicFrame>
        <p:nvGraphicFramePr>
          <p:cNvPr id="18" name="CasellaDiTesto 7">
            <a:extLst>
              <a:ext uri="{FF2B5EF4-FFF2-40B4-BE49-F238E27FC236}">
                <a16:creationId xmlns:a16="http://schemas.microsoft.com/office/drawing/2014/main" id="{59B57910-9C9B-3DF4-45B6-201BCE68D4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9409751"/>
              </p:ext>
            </p:extLst>
          </p:nvPr>
        </p:nvGraphicFramePr>
        <p:xfrm>
          <a:off x="1" y="1899154"/>
          <a:ext cx="12191999" cy="2585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917751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DEL BENE ARTISTICO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317071"/>
            <a:ext cx="1219199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definizione del bene artistico non è univoca, sia in considerazione dell’evoluzione sociale e storica, sia in base a come il bene deve essere valutato: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 puramente artistico (valore figurativo)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 culturale (valore storico-sociale)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 economico (potenziale di attrazione economica)</a:t>
            </a: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N.B.: il valore economico di un bene non è determinato soltanto dal suo valore di scambio ma anche dalla capacità di “attirare” ricavi secondari (pubblicità, esposizioni…)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642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386263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DEL BENE ARTISTICO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317071"/>
            <a:ext cx="1219199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Uno stesso bene può avere una definizione in quanto bene artistico, una definizione in quanto bene storico e, soprattutto in base a questi due fattori, una definizione in quanto bene economico.</a:t>
            </a:r>
          </a:p>
          <a:p>
            <a:pPr>
              <a:buFont typeface="Arial" panose="020B0604020202020204" pitchFamily="34" charset="0"/>
              <a:buNone/>
            </a:pPr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definizione artistica afferisce alla CRITICA D’ARTE</a:t>
            </a: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definizione culturale afferisce alla STORIA DELL’ARTE.</a:t>
            </a: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definizione economica afferisce al MERCATO D’ARTE.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205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 ARTISTICA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1" y="1799541"/>
            <a:ext cx="12191999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Nell’inquadramento di qualsiasi bene d’arte, la definizione artistica è fondamentale. In questo senso la spiegazione più esaustiva è stata data da </a:t>
            </a:r>
            <a:r>
              <a:rPr lang="it-IT" altLang="it-IT" sz="2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David </a:t>
            </a:r>
            <a:r>
              <a:rPr lang="it-IT" altLang="it-IT" sz="2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Throsby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Arial" panose="020B0604020202020204" pitchFamily="34" charset="0"/>
              <a:buNone/>
            </a:pPr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caratteristiche del bene d’arte sono identificate da tre proprietà: </a:t>
            </a:r>
          </a:p>
          <a:p>
            <a:pPr lvl="1"/>
            <a:r>
              <a:rPr lang="it-IT" alt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creatività </a:t>
            </a:r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(invenzione connessa all’atto della produzione artistica).</a:t>
            </a: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presenza e la trasmissione all’esterno di un </a:t>
            </a:r>
            <a:r>
              <a:rPr lang="it-IT" alt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significato simbolico</a:t>
            </a:r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l’esistenza di una qualche forma di </a:t>
            </a:r>
            <a:r>
              <a:rPr lang="it-IT" alt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proprietà intellettuale</a:t>
            </a:r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39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CREATIVITÀ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317071"/>
            <a:ext cx="12191999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Criteri di valutazione:</a:t>
            </a:r>
          </a:p>
          <a:p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è sinonimo di originalità formale ma di originalità di concetto (una stessa immagine può essere ripresentata in contesto diverso, rappresentando comunque un criterio di creatività inedito).</a:t>
            </a:r>
          </a:p>
          <a:p>
            <a:pPr lvl="1"/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indica un valore inerente alla produzione manuale, ma a una qualità propria dell’atto intellettuale.</a:t>
            </a: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 esserne valutata l’esistenza, non deve essere giudicato il merito contenutistico.  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898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SIGNIFICATO SIMBOLICO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85675" y="1824676"/>
            <a:ext cx="1219199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Perché un bene sia definito artistico deve necessariamente avere un significato SEMIOFORO, vale a dire sia in grado di trasmettere un contenuto simbolico.</a:t>
            </a:r>
          </a:p>
          <a:p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 valutare il significato </a:t>
            </a:r>
            <a:r>
              <a:rPr lang="it-IT" alt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semioforo</a:t>
            </a:r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analizza il messaggio rappresentato dall’immagine o dall’atto creativo in </a:t>
            </a:r>
            <a:r>
              <a:rPr lang="it-IT" altLang="it-I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sè</a:t>
            </a:r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it-IT" alt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si apportano giudizi di merito relativamente all’interesse del significato stesso.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9702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55A132-543A-420C-B045-863DB1829B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532876" cy="1290953"/>
          </a:xfrm>
          <a:custGeom>
            <a:avLst/>
            <a:gdLst>
              <a:gd name="connsiteX0" fmla="*/ 0 w 5532876"/>
              <a:gd name="connsiteY0" fmla="*/ 0 h 1290953"/>
              <a:gd name="connsiteX1" fmla="*/ 5532876 w 5532876"/>
              <a:gd name="connsiteY1" fmla="*/ 0 h 1290953"/>
              <a:gd name="connsiteX2" fmla="*/ 4936972 w 5532876"/>
              <a:gd name="connsiteY2" fmla="*/ 1290953 h 1290953"/>
              <a:gd name="connsiteX3" fmla="*/ 0 w 5532876"/>
              <a:gd name="connsiteY3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32876" h="1290953">
                <a:moveTo>
                  <a:pt x="0" y="0"/>
                </a:moveTo>
                <a:lnTo>
                  <a:pt x="5532876" y="0"/>
                </a:lnTo>
                <a:lnTo>
                  <a:pt x="4936972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C8908FA0-651E-4684-866E-0B2BAA88B3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97841" y="1"/>
            <a:ext cx="7094159" cy="1290953"/>
          </a:xfrm>
          <a:custGeom>
            <a:avLst/>
            <a:gdLst>
              <a:gd name="connsiteX0" fmla="*/ 595904 w 7094159"/>
              <a:gd name="connsiteY0" fmla="*/ 0 h 1290953"/>
              <a:gd name="connsiteX1" fmla="*/ 7094159 w 7094159"/>
              <a:gd name="connsiteY1" fmla="*/ 0 h 1290953"/>
              <a:gd name="connsiteX2" fmla="*/ 7094159 w 7094159"/>
              <a:gd name="connsiteY2" fmla="*/ 1290553 h 1290953"/>
              <a:gd name="connsiteX3" fmla="*/ 5920618 w 7094159"/>
              <a:gd name="connsiteY3" fmla="*/ 1290553 h 1290953"/>
              <a:gd name="connsiteX4" fmla="*/ 5920618 w 7094159"/>
              <a:gd name="connsiteY4" fmla="*/ 1290953 h 1290953"/>
              <a:gd name="connsiteX5" fmla="*/ 2729248 w 7094159"/>
              <a:gd name="connsiteY5" fmla="*/ 1290953 h 1290953"/>
              <a:gd name="connsiteX6" fmla="*/ 2574303 w 7094159"/>
              <a:gd name="connsiteY6" fmla="*/ 1290953 h 1290953"/>
              <a:gd name="connsiteX7" fmla="*/ 0 w 7094159"/>
              <a:gd name="connsiteY7" fmla="*/ 1290953 h 1290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094159" h="1290953">
                <a:moveTo>
                  <a:pt x="595904" y="0"/>
                </a:moveTo>
                <a:lnTo>
                  <a:pt x="7094159" y="0"/>
                </a:lnTo>
                <a:lnTo>
                  <a:pt x="7094159" y="1290553"/>
                </a:lnTo>
                <a:lnTo>
                  <a:pt x="5920618" y="1290553"/>
                </a:lnTo>
                <a:lnTo>
                  <a:pt x="5920618" y="1290953"/>
                </a:lnTo>
                <a:lnTo>
                  <a:pt x="2729248" y="1290953"/>
                </a:lnTo>
                <a:lnTo>
                  <a:pt x="2574303" y="1290953"/>
                </a:lnTo>
                <a:lnTo>
                  <a:pt x="0" y="1290953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1C9FD5B-792D-1E8F-9037-5B4216EB01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455" y="5647259"/>
            <a:ext cx="2158238" cy="1013584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D774DE7-7E08-4AD4-A4B9-E7758DECB2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2116" y="5450103"/>
            <a:ext cx="5569884" cy="1407897"/>
          </a:xfrm>
          <a:custGeom>
            <a:avLst/>
            <a:gdLst>
              <a:gd name="connsiteX0" fmla="*/ 652041 w 5569884"/>
              <a:gd name="connsiteY0" fmla="*/ 0 h 1407897"/>
              <a:gd name="connsiteX1" fmla="*/ 5569884 w 5569884"/>
              <a:gd name="connsiteY1" fmla="*/ 0 h 1407897"/>
              <a:gd name="connsiteX2" fmla="*/ 5569884 w 5569884"/>
              <a:gd name="connsiteY2" fmla="*/ 1407897 h 1407897"/>
              <a:gd name="connsiteX3" fmla="*/ 0 w 5569884"/>
              <a:gd name="connsiteY3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569884" h="1407897">
                <a:moveTo>
                  <a:pt x="652041" y="0"/>
                </a:moveTo>
                <a:lnTo>
                  <a:pt x="5569884" y="0"/>
                </a:lnTo>
                <a:lnTo>
                  <a:pt x="5569884" y="1407897"/>
                </a:lnTo>
                <a:lnTo>
                  <a:pt x="0" y="140789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366A95B-DCA5-4A24-84FD-B90CDBC59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50103"/>
            <a:ext cx="7114535" cy="1407897"/>
          </a:xfrm>
          <a:custGeom>
            <a:avLst/>
            <a:gdLst>
              <a:gd name="connsiteX0" fmla="*/ 0 w 7114535"/>
              <a:gd name="connsiteY0" fmla="*/ 0 h 1407897"/>
              <a:gd name="connsiteX1" fmla="*/ 1189345 w 7114535"/>
              <a:gd name="connsiteY1" fmla="*/ 0 h 1407897"/>
              <a:gd name="connsiteX2" fmla="*/ 7114535 w 7114535"/>
              <a:gd name="connsiteY2" fmla="*/ 0 h 1407897"/>
              <a:gd name="connsiteX3" fmla="*/ 6462495 w 7114535"/>
              <a:gd name="connsiteY3" fmla="*/ 1407897 h 1407897"/>
              <a:gd name="connsiteX4" fmla="*/ 0 w 7114535"/>
              <a:gd name="connsiteY4" fmla="*/ 1407897 h 14078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14535" h="1407897">
                <a:moveTo>
                  <a:pt x="0" y="0"/>
                </a:moveTo>
                <a:lnTo>
                  <a:pt x="1189345" y="0"/>
                </a:lnTo>
                <a:lnTo>
                  <a:pt x="7114535" y="0"/>
                </a:lnTo>
                <a:lnTo>
                  <a:pt x="6462495" y="1407897"/>
                </a:lnTo>
                <a:lnTo>
                  <a:pt x="0" y="1407897"/>
                </a:lnTo>
                <a:close/>
              </a:path>
            </a:pathLst>
          </a:custGeom>
          <a:solidFill>
            <a:srgbClr val="7F7F7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Segnaposto contenuto 2">
            <a:extLst>
              <a:ext uri="{FF2B5EF4-FFF2-40B4-BE49-F238E27FC236}">
                <a16:creationId xmlns:a16="http://schemas.microsoft.com/office/drawing/2014/main" id="{2A71575D-AF4A-92A2-BCB2-1CA5998F48D4}"/>
              </a:ext>
            </a:extLst>
          </p:cNvPr>
          <p:cNvSpPr txBox="1">
            <a:spLocks/>
          </p:cNvSpPr>
          <p:nvPr/>
        </p:nvSpPr>
        <p:spPr>
          <a:xfrm>
            <a:off x="92815" y="1290953"/>
            <a:ext cx="7308109" cy="42577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it-IT" b="1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56B693B-D74D-8C50-36AA-B97B77D0F8FA}"/>
              </a:ext>
            </a:extLst>
          </p:cNvPr>
          <p:cNvSpPr txBox="1"/>
          <p:nvPr/>
        </p:nvSpPr>
        <p:spPr>
          <a:xfrm>
            <a:off x="7460136" y="5770143"/>
            <a:ext cx="4577409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PRIOPRIETÀ INTELLETTUALE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5A3FE59E-9502-20FD-DEE9-4657E7248BF8}"/>
              </a:ext>
            </a:extLst>
          </p:cNvPr>
          <p:cNvSpPr txBox="1"/>
          <p:nvPr/>
        </p:nvSpPr>
        <p:spPr>
          <a:xfrm>
            <a:off x="6669306" y="210467"/>
            <a:ext cx="4386263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100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INTRODUZIONE AL MERCATO</a:t>
            </a:r>
            <a:endParaRPr lang="it-IT" sz="2400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0F9E67EC-11CC-E953-05EA-A5764430411C}"/>
              </a:ext>
            </a:extLst>
          </p:cNvPr>
          <p:cNvSpPr txBox="1"/>
          <p:nvPr/>
        </p:nvSpPr>
        <p:spPr>
          <a:xfrm>
            <a:off x="0" y="1610993"/>
            <a:ext cx="12191999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Ogni bene artistico deve avere una qualche forma di proprietà intellettuale verificabile.</a:t>
            </a:r>
          </a:p>
          <a:p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 proprietà intellettuale non è determinata dalla lavorazione manuale dell’oggetto, ma dalla riconosciuta paternità dell’idea creativa alla base della realizzazione concreta.</a:t>
            </a:r>
          </a:p>
          <a:p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L’unicità della proprietà intellettuale va al di là della riproducibilità dell’opera stessa (un bene artistico riproducibile mantiene in ogni caso una proprietà intellettuale unica e indivisa).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00AE8C38-BB9C-BBC4-685F-15C002F501A6}"/>
              </a:ext>
            </a:extLst>
          </p:cNvPr>
          <p:cNvSpPr txBox="1"/>
          <p:nvPr/>
        </p:nvSpPr>
        <p:spPr>
          <a:xfrm>
            <a:off x="1009829" y="6527140"/>
            <a:ext cx="5325898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1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Dipartimento di Scienze della Comunicazione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654B83D0-3034-D200-D1E9-3B7CAC754D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4334" y="5624854"/>
            <a:ext cx="2737341" cy="902286"/>
          </a:xfrm>
          <a:prstGeom prst="rect">
            <a:avLst/>
          </a:prstGeom>
        </p:spPr>
      </p:pic>
      <p:pic>
        <p:nvPicPr>
          <p:cNvPr id="11" name="Immagine 10">
            <a:extLst>
              <a:ext uri="{FF2B5EF4-FFF2-40B4-BE49-F238E27FC236}">
                <a16:creationId xmlns:a16="http://schemas.microsoft.com/office/drawing/2014/main" id="{CEB36BE2-625D-363E-1540-7EC3B9CF95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9621" y="27240"/>
            <a:ext cx="1731414" cy="1237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49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1355</TotalTime>
  <Words>662</Words>
  <Application>Microsoft Office PowerPoint</Application>
  <PresentationFormat>Widescreen</PresentationFormat>
  <Paragraphs>106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Tema di Office</vt:lpstr>
      <vt:lpstr>MERCATO DELL’ARTE   Discipline delle Arti, della Musica e dello Spettacolo (L-3)  Università di Teramo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L’EVOLUZIONE DEL RITRATTO DI GRUPPO DALLE FIANDRE CATTOLICHE ALLA REPUBBLICA DELLE PROVINCE UNITE RIFORMATE</dc:title>
  <dc:creator>Cecilia Paolini</dc:creator>
  <cp:lastModifiedBy>Cecilia Paolini</cp:lastModifiedBy>
  <cp:revision>41</cp:revision>
  <dcterms:created xsi:type="dcterms:W3CDTF">2022-04-26T11:54:05Z</dcterms:created>
  <dcterms:modified xsi:type="dcterms:W3CDTF">2024-08-04T05:53:33Z</dcterms:modified>
</cp:coreProperties>
</file>