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342" r:id="rId4"/>
    <p:sldId id="344" r:id="rId5"/>
    <p:sldId id="343" r:id="rId6"/>
    <p:sldId id="311" r:id="rId7"/>
    <p:sldId id="258" r:id="rId8"/>
    <p:sldId id="31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79E"/>
    <a:srgbClr val="8089FF"/>
    <a:srgbClr val="712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27"/>
    <p:restoredTop sz="94146"/>
  </p:normalViewPr>
  <p:slideViewPr>
    <p:cSldViewPr snapToGrid="0">
      <p:cViewPr varScale="1">
        <p:scale>
          <a:sx n="94" d="100"/>
          <a:sy n="9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27/09/25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5400" b="1" dirty="0">
                <a:solidFill>
                  <a:srgbClr val="8089FF"/>
                </a:solidFill>
              </a:rPr>
              <a:t>1.2. Descrivere un’immagine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400" dirty="0"/>
              <a:t>Storia </a:t>
            </a:r>
            <a:r>
              <a:rPr lang="it-IT" sz="1400"/>
              <a:t>e immagine</a:t>
            </a:r>
          </a:p>
          <a:p>
            <a:pPr algn="r"/>
            <a:r>
              <a:rPr lang="it-IT" sz="1400"/>
              <a:t>Prof</a:t>
            </a:r>
            <a:r>
              <a:rPr lang="it-IT" sz="1400" dirty="0"/>
              <a:t>.</a:t>
            </a:r>
            <a:r>
              <a:rPr lang="it-IT" sz="1400"/>
              <a:t>ssa</a:t>
            </a:r>
            <a:r>
              <a:rPr lang="it-IT" sz="1400" dirty="0"/>
              <a:t> Maddalena Carli</a:t>
            </a:r>
          </a:p>
          <a:p>
            <a:pPr algn="r"/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61FC01-86BF-8064-926B-AA60537E8476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2700">
            <a:noFill/>
          </a:ln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2E379E"/>
                </a:solidFill>
              </a:rPr>
              <a:t>1.2. Descrivere un’immagine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>
              <a:buClr>
                <a:srgbClr val="2E379E"/>
              </a:buClr>
              <a:buFont typeface="Wingdings" pitchFamily="2" charset="2"/>
              <a:buChar char="Ø"/>
            </a:pPr>
            <a:r>
              <a:rPr lang="fr-FR" dirty="0" err="1"/>
              <a:t>guardare</a:t>
            </a:r>
            <a:r>
              <a:rPr lang="fr-FR" dirty="0"/>
              <a:t>/</a:t>
            </a:r>
            <a:r>
              <a:rPr lang="fr-FR" dirty="0" err="1"/>
              <a:t>descrivere</a:t>
            </a: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 err="1"/>
              <a:t>cosa</a:t>
            </a:r>
            <a:r>
              <a:rPr lang="fr-FR" dirty="0"/>
              <a:t> </a:t>
            </a:r>
            <a:r>
              <a:rPr lang="fr-FR" dirty="0" err="1"/>
              <a:t>succede</a:t>
            </a:r>
            <a:r>
              <a:rPr lang="fr-FR" dirty="0"/>
              <a:t> </a:t>
            </a:r>
            <a:r>
              <a:rPr lang="fr-FR" dirty="0" err="1"/>
              <a:t>nell’immagine</a:t>
            </a:r>
            <a:r>
              <a:rPr lang="fr-FR" dirty="0"/>
              <a:t> </a:t>
            </a:r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/>
              <a:t>i </a:t>
            </a:r>
            <a:r>
              <a:rPr lang="fr-FR" dirty="0" err="1"/>
              <a:t>particolari</a:t>
            </a: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 err="1"/>
              <a:t>linee</a:t>
            </a:r>
            <a:r>
              <a:rPr lang="fr-FR" dirty="0"/>
              <a:t> </a:t>
            </a:r>
            <a:r>
              <a:rPr lang="fr-FR" dirty="0" err="1"/>
              <a:t>verticali</a:t>
            </a:r>
            <a:r>
              <a:rPr lang="fr-FR" dirty="0"/>
              <a:t>, </a:t>
            </a:r>
            <a:r>
              <a:rPr lang="fr-FR" dirty="0" err="1"/>
              <a:t>linee</a:t>
            </a:r>
            <a:r>
              <a:rPr lang="fr-FR" dirty="0"/>
              <a:t> </a:t>
            </a:r>
            <a:r>
              <a:rPr lang="fr-FR" dirty="0" err="1"/>
              <a:t>orizzontali</a:t>
            </a: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/>
              <a:t>il </a:t>
            </a:r>
            <a:r>
              <a:rPr lang="fr-FR" dirty="0" err="1"/>
              <a:t>movimento</a:t>
            </a: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 err="1"/>
              <a:t>specificità</a:t>
            </a:r>
            <a:r>
              <a:rPr lang="fr-FR" dirty="0"/>
              <a:t> dei </a:t>
            </a:r>
            <a:r>
              <a:rPr lang="fr-FR" i="1" dirty="0" err="1"/>
              <a:t>device</a:t>
            </a:r>
            <a:endParaRPr lang="fr-FR" i="1" dirty="0"/>
          </a:p>
          <a:p>
            <a:pPr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 err="1"/>
              <a:t>autore</a:t>
            </a:r>
            <a:r>
              <a:rPr lang="fr-FR" dirty="0"/>
              <a:t>/</a:t>
            </a:r>
            <a:r>
              <a:rPr lang="fr-FR" dirty="0" err="1"/>
              <a:t>immagine</a:t>
            </a: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8702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egnaposto contenuto 10">
            <a:extLst>
              <a:ext uri="{FF2B5EF4-FFF2-40B4-BE49-F238E27FC236}">
                <a16:creationId xmlns:a16="http://schemas.microsoft.com/office/drawing/2014/main" id="{193C0549-C370-B1A2-236A-07C651B93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3737" y="987425"/>
            <a:ext cx="3971101" cy="4873625"/>
          </a:xfrm>
          <a:ln>
            <a:solidFill>
              <a:srgbClr val="2E379E"/>
            </a:solidFill>
          </a:ln>
        </p:spPr>
      </p:pic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D3FE5AB0-8B51-F165-C525-EDEDE51B0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Umberto Boccioni,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Rissa in galleria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Olio su tela, cm. 76 x 64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Pinacoteca di Brera, Milano</a:t>
            </a:r>
          </a:p>
        </p:txBody>
      </p:sp>
    </p:spTree>
    <p:extLst>
      <p:ext uri="{BB962C8B-B14F-4D97-AF65-F5344CB8AC3E}">
        <p14:creationId xmlns:p14="http://schemas.microsoft.com/office/powerpoint/2010/main" val="151582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D3FE5AB0-8B51-F165-C525-EDEDE51B0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Anonimo,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Ritratto di Filomena Pennacchio,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Giuseppina Vitale e Maria Giovanna Tito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stampa fotografica all’albumina in formato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carte de visite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,1865 ca.,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Album dei delinquenti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 1, Archivio del Museo di Antropologia Criminale Cesare Lombroso,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Torino.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D5664467-A42F-67B0-4432-402C1E22F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9547" y="987425"/>
            <a:ext cx="3119481" cy="4873625"/>
          </a:xfrm>
          <a:prstGeom prst="rect">
            <a:avLst/>
          </a:prstGeom>
          <a:ln>
            <a:solidFill>
              <a:srgbClr val="2E379E"/>
            </a:solidFill>
          </a:ln>
        </p:spPr>
      </p:pic>
    </p:spTree>
    <p:extLst>
      <p:ext uri="{BB962C8B-B14F-4D97-AF65-F5344CB8AC3E}">
        <p14:creationId xmlns:p14="http://schemas.microsoft.com/office/powerpoint/2010/main" val="3497966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D5B4377A-A6F6-EFA4-50FC-873A4521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1425678"/>
            <a:ext cx="5157787" cy="106055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sz="1800" i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sz="1800" i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sz="3500" i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sz="4800" b="0" i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4800" b="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Palazzo delle corporazioni. Il cantiere nell’estate del 1932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4800" b="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Università degli Studi di Firenze (UF), Firenze, Fondi archivistici delle biblioteche, Fondo Marcello Piacentini, serie Materiali vari 1900-1930 ca, sottoserie Opere, progetti e concorsi 1900-1932, 62: Casa dei sindacati Roma (1928-1932) [fotografia di Umberto Sciamanna]</a:t>
            </a:r>
          </a:p>
          <a:p>
            <a:pPr>
              <a:spcBef>
                <a:spcPts val="0"/>
              </a:spcBef>
            </a:pPr>
            <a:endParaRPr lang="it-IT" dirty="0"/>
          </a:p>
        </p:txBody>
      </p:sp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id="{35D641E6-6E5D-A327-3A87-80E3B2FEF7B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0016" y="2505075"/>
            <a:ext cx="2817331" cy="3684588"/>
          </a:xfrm>
          <a:ln>
            <a:solidFill>
              <a:srgbClr val="2E379E"/>
            </a:solidFill>
          </a:ln>
        </p:spPr>
      </p:pic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10C246D8-F666-AC66-8277-6FC55A96D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425678"/>
            <a:ext cx="5183188" cy="82391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1200" b="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Esterno del Palazzo delle corporazioni, via Veneto</a:t>
            </a:r>
            <a:endParaRPr lang="it-IT" sz="1200" b="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200" b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Università degli Studi di Firenze (UF), Firenze, Fondi archivistici delle biblioteche, Fondo Roberto Papini, Sezione materiale iconografico, Sottosezione fotografie, Serie Architetti italiani, 63 Piacentini Marcello</a:t>
            </a:r>
          </a:p>
        </p:txBody>
      </p:sp>
      <p:pic>
        <p:nvPicPr>
          <p:cNvPr id="8" name="Segnaposto contenuto 7">
            <a:extLst>
              <a:ext uri="{FF2B5EF4-FFF2-40B4-BE49-F238E27FC236}">
                <a16:creationId xmlns:a16="http://schemas.microsoft.com/office/drawing/2014/main" id="{91DE3E3D-C4A3-2EAB-37FA-B6ABB212A5B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8877" y="2505075"/>
            <a:ext cx="4809833" cy="3684588"/>
          </a:xfrm>
          <a:ln>
            <a:solidFill>
              <a:srgbClr val="2E379E"/>
            </a:solidFill>
          </a:ln>
        </p:spPr>
      </p:pic>
    </p:spTree>
    <p:extLst>
      <p:ext uri="{BB962C8B-B14F-4D97-AF65-F5344CB8AC3E}">
        <p14:creationId xmlns:p14="http://schemas.microsoft.com/office/powerpoint/2010/main" val="419501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egnaposto contenuto 7">
            <a:extLst>
              <a:ext uri="{FF2B5EF4-FFF2-40B4-BE49-F238E27FC236}">
                <a16:creationId xmlns:a16="http://schemas.microsoft.com/office/drawing/2014/main" id="{AE0BA327-CCBA-9392-F1DD-8A7761B24E2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189418"/>
            <a:ext cx="4752000" cy="3168000"/>
          </a:xfrm>
          <a:ln>
            <a:solidFill>
              <a:srgbClr val="2E379E"/>
            </a:solidFill>
          </a:ln>
        </p:spPr>
      </p:pic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E4035B19-23FE-807E-AD9D-CA88C5109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https://</a:t>
            </a:r>
            <a:r>
              <a:rPr lang="it-IT" dirty="0" err="1"/>
              <a:t>youtu.be</a:t>
            </a:r>
            <a:r>
              <a:rPr lang="it-IT" dirty="0"/>
              <a:t>/WRT32t4S7j4?feature=</a:t>
            </a:r>
            <a:r>
              <a:rPr lang="it-IT" dirty="0" err="1"/>
              <a:t>shared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235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6003129-FE35-F98A-9D1C-5013F5B10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Giovanna Marini « Ama chi ti ama » Canto del repertorio delle mondine, rivisto e attualizzato da G.M durante l’occupazione della « Pantanella » (Roma), estratto della trasmissione RAI "Turno C. Attualità e problemi del lavoro" (1971)</a:t>
            </a:r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8C43F704-CE46-D0EA-1944-462D39203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https://</a:t>
            </a:r>
            <a:r>
              <a:rPr lang="it-IT" dirty="0" err="1"/>
              <a:t>www.youtube.com</a:t>
            </a:r>
            <a:r>
              <a:rPr lang="it-IT" dirty="0"/>
              <a:t>/</a:t>
            </a:r>
            <a:r>
              <a:rPr lang="it-IT" dirty="0" err="1"/>
              <a:t>watch?v</a:t>
            </a:r>
            <a:r>
              <a:rPr lang="it-IT" dirty="0"/>
              <a:t>=pqBeY9r-0Yc&amp;t=6s</a:t>
            </a:r>
          </a:p>
        </p:txBody>
      </p:sp>
    </p:spTree>
    <p:extLst>
      <p:ext uri="{BB962C8B-B14F-4D97-AF65-F5344CB8AC3E}">
        <p14:creationId xmlns:p14="http://schemas.microsoft.com/office/powerpoint/2010/main" val="239417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enerazione immagine completata">
            <a:extLst>
              <a:ext uri="{FF2B5EF4-FFF2-40B4-BE49-F238E27FC236}">
                <a16:creationId xmlns:a16="http://schemas.microsoft.com/office/drawing/2014/main" id="{3F6E177A-8979-3820-FC1E-81B08DF62A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32496" y="1837055"/>
            <a:ext cx="6527007" cy="4351338"/>
          </a:xfrm>
          <a:prstGeom prst="rect">
            <a:avLst/>
          </a:prstGeom>
          <a:noFill/>
          <a:ln>
            <a:solidFill>
              <a:srgbClr val="2E379E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0718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1706</TotalTime>
  <Words>276</Words>
  <Application>Microsoft Macintosh PowerPoint</Application>
  <PresentationFormat>Widescreen</PresentationFormat>
  <Paragraphs>42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Tema di Office</vt:lpstr>
      <vt:lpstr>1.2. Descrivere un’immagine</vt:lpstr>
      <vt:lpstr>1.2. Descrivere un’immagine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Giovanna Marini « Ama chi ti ama » Canto del repertorio delle mondine, rivisto e attualizzato da G.M durante l’occupazione della « Pantanella » (Roma), estratto della trasmissione RAI "Turno C. Attualità e problemi del lavoro" (1971)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61</cp:revision>
  <dcterms:created xsi:type="dcterms:W3CDTF">2025-05-28T06:59:09Z</dcterms:created>
  <dcterms:modified xsi:type="dcterms:W3CDTF">2025-09-27T08:58:26Z</dcterms:modified>
</cp:coreProperties>
</file>