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335" r:id="rId2"/>
    <p:sldId id="348" r:id="rId3"/>
    <p:sldId id="349" r:id="rId4"/>
    <p:sldId id="380" r:id="rId5"/>
    <p:sldId id="381" r:id="rId6"/>
    <p:sldId id="362" r:id="rId7"/>
    <p:sldId id="382" r:id="rId8"/>
    <p:sldId id="383" r:id="rId9"/>
    <p:sldId id="384" r:id="rId10"/>
    <p:sldId id="385" r:id="rId11"/>
    <p:sldId id="386" r:id="rId12"/>
    <p:sldId id="387" r:id="rId13"/>
    <p:sldId id="388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781"/>
  </p:normalViewPr>
  <p:slideViewPr>
    <p:cSldViewPr snapToGrid="0">
      <p:cViewPr varScale="1">
        <p:scale>
          <a:sx n="85" d="100"/>
          <a:sy n="85" d="100"/>
        </p:scale>
        <p:origin x="192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A168A-61D4-FFA8-8073-8B113514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3F24C7C-F9AE-37D4-7916-639B8378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DA0A5D-BAC1-6231-25FF-C79C520B5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D2ABB0-65E2-83C1-F146-325C1B00B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04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36914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87354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8104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4133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5786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8103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6851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7298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1403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7980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2511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1434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ECC72-280E-72C2-E2B3-2F41D58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44E9CE-69A3-29A1-5AF6-6DD7B66E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349DE-8CBE-779B-A2B8-725146DD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5AB88-27BE-6551-CEA1-2E5FD43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26DFB-E67D-104D-E92C-6B481273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1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4BCF8-B44D-75F6-05F6-C51F42D7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50FA2-3CA6-EC55-018D-FC99DCE4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A36E9-0A85-B334-9BF5-E95E8FDD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4449E-A309-30FC-E172-8B6E05F2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D431D-B051-D7FD-CF35-A802BBE0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3160DE-C0F2-241D-A089-6DBD3CDD0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C2FF80-ED34-BC9E-9C4A-6EF48C07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5C88F-9995-28B1-DB86-B48F4273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CFADBB-B403-A9DF-C4E8-1D2E8FD6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3251D9-4DE2-1CB8-5940-ED4B6BB1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29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8 marzo 2025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A9BEF-80A2-2331-DC94-EBB0C285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19C77-4BE8-2E96-C0B8-733DE692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85FAC5-3CEB-E7E8-0C26-13461939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447C6-BBB5-AE5F-213C-A75B55A3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70495-A64D-9581-65F3-209633DE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4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DBE94-C5A7-7146-5DF9-B7AE8442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495F73-6741-4E8D-C2F4-35124625B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5B4F62-E436-DCD4-5D5B-80B9D88F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E0835-B3FC-ED34-1FF8-BF1E940D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62F94-BC73-17CD-5247-355D5A54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9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406D-7C0D-5EA4-D71A-8F503831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6FA6B-3F0C-218F-C39C-212A702CC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09847B-C27A-8415-A22C-D74574350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51B669-6778-1071-378A-FCF06810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866B33-D405-6AA2-04DD-8D1A4A8C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C9CED0-7C38-A680-A3E8-7996790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FFFC2-9497-EE80-67E2-95617E1A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3221A3-3F79-CE47-AF15-BE188361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B4A25-4702-E7AF-1318-918274CA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371380-C290-51C9-BF6A-DB6754F26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FF730-5359-B6A8-B12D-A36D5C2F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FF7F4F-D638-4C9A-8225-D0E96B3A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A56874-A21B-AD3C-00FA-F73655AE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97E2-611F-6021-6B95-F37F906B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1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54111-F026-CDC0-4656-B719E1D1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752540F-E4FE-8F35-FFC5-574203D8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D46E13-2E96-77A9-462A-3E8D64C3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CDD7D3-6592-93E6-0D4D-2BDD17C3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4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4E561C-1D2F-5C79-09C0-3D8544DF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675F10-CBB4-3D3F-3CBF-6B255BB4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2CDB5B-B609-4500-47F1-2A34113D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CC02-1330-B1DC-C297-5E4569F6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EBE631-1F5E-974F-F0D9-B1BB4012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9B07D-A11A-F80A-0F10-BFB1AD274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C8AF56-3003-6CD2-099B-C437A1B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64C94F-F4C9-4E16-C2CC-06D44F64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8C6C2-503B-F1F4-C5B7-CE60FD4E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42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A6A7-397A-029E-4F1F-518C7DD2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C1659A-5181-3716-91F0-E512EC038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4660F-3444-29CE-0022-A347C1BB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FF5B3-9EA7-28FC-8CB4-8EE9CB90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424BD-8406-7085-3A44-2B6AC1F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C46EAB-6271-89BD-988F-1683B8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7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F06D29-4895-B3EE-1718-BD95BD40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5F458-6B28-8315-C74D-7DB77A5A3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2741B5-7DDD-D058-E233-735285CD5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86A0-824A-5942-B62D-2CDCFA938951}" type="datetimeFigureOut">
              <a:rPr lang="it-IT" smtClean="0"/>
              <a:t>08/03/25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DB45D-58C4-C289-B768-AE08237F6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36594-999E-2C84-4402-3F6FB517C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E4BF2-12BC-D68B-DB54-3E906979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A8F5F-E5AD-743A-2736-31A5C5BE1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6000" dirty="0"/>
              <a:t>Procedimento di conclusione dei trattati</a:t>
            </a:r>
            <a:r>
              <a:rPr lang="it-IT" sz="5800" b="1" dirty="0"/>
              <a:t>
</a:t>
            </a:r>
            <a:endParaRPr lang="en-US" sz="5800" b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D1090-A6BF-477D-00A1-C9878811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81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just">
              <a:buNone/>
            </a:pPr>
            <a:r>
              <a:rPr lang="en-US" sz="4000" dirty="0"/>
              <a:t>
</a:t>
            </a:r>
            <a:r>
              <a:rPr lang="en-US" sz="4400" dirty="0"/>
              <a:t>Le </a:t>
            </a:r>
            <a:r>
              <a:rPr lang="en-US" sz="4400" dirty="0" err="1"/>
              <a:t>Camere</a:t>
            </a:r>
            <a:r>
              <a:rPr lang="en-US" sz="4400" dirty="0"/>
              <a:t> </a:t>
            </a:r>
            <a:r>
              <a:rPr lang="en-US" sz="4400" dirty="0" err="1"/>
              <a:t>autorizzano</a:t>
            </a:r>
            <a:r>
              <a:rPr lang="en-US" sz="4400" dirty="0"/>
              <a:t> con </a:t>
            </a:r>
            <a:r>
              <a:rPr lang="en-US" sz="4400" dirty="0" err="1"/>
              <a:t>legge</a:t>
            </a:r>
            <a:r>
              <a:rPr lang="en-US" sz="4400" dirty="0"/>
              <a:t> la </a:t>
            </a:r>
            <a:r>
              <a:rPr lang="en-US" sz="4400" dirty="0" err="1"/>
              <a:t>ratifica</a:t>
            </a:r>
            <a:r>
              <a:rPr lang="en-US" sz="4400" dirty="0"/>
              <a:t> </a:t>
            </a:r>
            <a:r>
              <a:rPr lang="en-US" sz="4400" dirty="0" err="1"/>
              <a:t>dei</a:t>
            </a:r>
            <a:r>
              <a:rPr lang="en-US" sz="4400" dirty="0"/>
              <a:t> </a:t>
            </a:r>
            <a:r>
              <a:rPr lang="en-US" sz="4400" dirty="0" err="1"/>
              <a:t>trattati</a:t>
            </a:r>
            <a:r>
              <a:rPr lang="en-US" sz="4400" dirty="0"/>
              <a:t> </a:t>
            </a:r>
            <a:r>
              <a:rPr lang="en-US" sz="4400" dirty="0" err="1"/>
              <a:t>internazionali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sono</a:t>
            </a:r>
            <a:r>
              <a:rPr lang="en-US" sz="4400" dirty="0"/>
              <a:t> di natura </a:t>
            </a:r>
            <a:r>
              <a:rPr lang="en-US" sz="4400" dirty="0" err="1"/>
              <a:t>politica</a:t>
            </a:r>
            <a:r>
              <a:rPr lang="en-US" sz="4400" dirty="0"/>
              <a:t>, o </a:t>
            </a:r>
            <a:r>
              <a:rPr lang="en-US" sz="4400" dirty="0" err="1"/>
              <a:t>prevedono</a:t>
            </a:r>
            <a:r>
              <a:rPr lang="en-US" sz="4400" dirty="0"/>
              <a:t> </a:t>
            </a:r>
            <a:r>
              <a:rPr lang="en-US" sz="4400" dirty="0" err="1"/>
              <a:t>arbitrati</a:t>
            </a:r>
            <a:r>
              <a:rPr lang="en-US" sz="4400" dirty="0"/>
              <a:t> o </a:t>
            </a:r>
            <a:r>
              <a:rPr lang="en-US" sz="4400" dirty="0" err="1"/>
              <a:t>regolamenti</a:t>
            </a:r>
            <a:r>
              <a:rPr lang="en-US" sz="4400" dirty="0"/>
              <a:t> </a:t>
            </a:r>
            <a:r>
              <a:rPr lang="en-US" sz="4400" dirty="0" err="1"/>
              <a:t>giudiziari</a:t>
            </a:r>
            <a:r>
              <a:rPr lang="en-US" sz="4400" dirty="0"/>
              <a:t>, o </a:t>
            </a:r>
            <a:r>
              <a:rPr lang="en-US" sz="4400" dirty="0" err="1"/>
              <a:t>importano</a:t>
            </a:r>
            <a:r>
              <a:rPr lang="en-US" sz="4400" dirty="0"/>
              <a:t> </a:t>
            </a:r>
            <a:r>
              <a:rPr lang="en-US" sz="4400" dirty="0" err="1"/>
              <a:t>variazioni</a:t>
            </a:r>
            <a:r>
              <a:rPr lang="en-US" sz="4400" dirty="0"/>
              <a:t> del </a:t>
            </a:r>
            <a:r>
              <a:rPr lang="en-US" sz="4400" dirty="0" err="1"/>
              <a:t>territorio</a:t>
            </a:r>
            <a:r>
              <a:rPr lang="en-US" sz="4400" dirty="0"/>
              <a:t> od </a:t>
            </a:r>
            <a:r>
              <a:rPr lang="en-US" sz="4400" dirty="0" err="1"/>
              <a:t>oneri</a:t>
            </a:r>
            <a:r>
              <a:rPr lang="en-US" sz="4400" dirty="0"/>
              <a:t> alle </a:t>
            </a:r>
            <a:r>
              <a:rPr lang="en-US" sz="4400" dirty="0" err="1"/>
              <a:t>finanze</a:t>
            </a:r>
            <a:r>
              <a:rPr lang="en-US" sz="4400" dirty="0"/>
              <a:t> o </a:t>
            </a:r>
            <a:r>
              <a:rPr lang="en-US" sz="4400" dirty="0" err="1"/>
              <a:t>modificazioni</a:t>
            </a:r>
            <a:r>
              <a:rPr lang="en-US" sz="4400" dirty="0"/>
              <a:t> di </a:t>
            </a:r>
            <a:r>
              <a:rPr lang="en-US" sz="4400" dirty="0" err="1"/>
              <a:t>leggi</a:t>
            </a:r>
            <a:r>
              <a:rPr lang="en-US" sz="4400" dirty="0"/>
              <a:t>. </a:t>
            </a:r>
            <a:endParaRPr lang="it-IT" sz="4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dirty="0"/>
              <a:t>Costituzione italiana</a:t>
            </a:r>
            <a:br>
              <a:rPr lang="it-IT" sz="4000" dirty="0"/>
            </a:br>
            <a:r>
              <a:rPr lang="it-IT" sz="4000" dirty="0"/>
              <a:t>Articolo 80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4965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en-US" sz="4200" dirty="0"/>
              <a:t>La </a:t>
            </a:r>
            <a:r>
              <a:rPr lang="en-US" sz="4200" dirty="0" err="1"/>
              <a:t>presente</a:t>
            </a:r>
            <a:r>
              <a:rPr lang="en-US" sz="4200" dirty="0"/>
              <a:t> </a:t>
            </a:r>
            <a:r>
              <a:rPr lang="en-US" sz="4200" dirty="0" err="1"/>
              <a:t>Convenzione</a:t>
            </a:r>
            <a:r>
              <a:rPr lang="en-US" sz="4200" dirty="0"/>
              <a:t> </a:t>
            </a:r>
            <a:r>
              <a:rPr lang="en-US" sz="4200" dirty="0" err="1"/>
              <a:t>entrerà</a:t>
            </a:r>
            <a:r>
              <a:rPr lang="en-US" sz="4200" dirty="0"/>
              <a:t> in </a:t>
            </a:r>
            <a:r>
              <a:rPr lang="en-US" sz="4200" dirty="0" err="1"/>
              <a:t>vigore</a:t>
            </a:r>
            <a:r>
              <a:rPr lang="en-US" sz="4200" dirty="0"/>
              <a:t> il </a:t>
            </a:r>
            <a:r>
              <a:rPr lang="en-US" sz="4200" dirty="0" err="1"/>
              <a:t>trentesimo</a:t>
            </a:r>
            <a:r>
              <a:rPr lang="en-US" sz="4200" dirty="0"/>
              <a:t> </a:t>
            </a:r>
            <a:r>
              <a:rPr lang="en-US" sz="4200" dirty="0" err="1"/>
              <a:t>giorno</a:t>
            </a:r>
            <a:r>
              <a:rPr lang="en-US" sz="4200" dirty="0"/>
              <a:t> </a:t>
            </a:r>
            <a:r>
              <a:rPr lang="en-US" sz="4200" dirty="0" err="1"/>
              <a:t>successivo</a:t>
            </a:r>
            <a:r>
              <a:rPr lang="en-US" sz="4200" dirty="0"/>
              <a:t> </a:t>
            </a:r>
            <a:r>
              <a:rPr lang="en-US" sz="4200" dirty="0" err="1"/>
              <a:t>alla</a:t>
            </a:r>
            <a:r>
              <a:rPr lang="en-US" sz="4200" dirty="0"/>
              <a:t> data di </a:t>
            </a:r>
            <a:r>
              <a:rPr lang="en-US" sz="4200" dirty="0" err="1"/>
              <a:t>deposito</a:t>
            </a:r>
            <a:r>
              <a:rPr lang="en-US" sz="4200" dirty="0"/>
              <a:t> del </a:t>
            </a:r>
            <a:r>
              <a:rPr lang="en-US" sz="4200" dirty="0" err="1"/>
              <a:t>trentacinquesimo</a:t>
            </a:r>
            <a:r>
              <a:rPr lang="en-US" sz="4200" dirty="0"/>
              <a:t> </a:t>
            </a:r>
            <a:r>
              <a:rPr lang="en-US" sz="4200" dirty="0" err="1"/>
              <a:t>strumento</a:t>
            </a:r>
            <a:r>
              <a:rPr lang="en-US" sz="4200" dirty="0"/>
              <a:t> di </a:t>
            </a:r>
            <a:r>
              <a:rPr lang="en-US" sz="4200" dirty="0" err="1"/>
              <a:t>ratifica</a:t>
            </a:r>
            <a:r>
              <a:rPr lang="en-US" sz="4200" dirty="0"/>
              <a:t> o di </a:t>
            </a:r>
            <a:r>
              <a:rPr lang="en-US" sz="4200" dirty="0" err="1"/>
              <a:t>adesione</a:t>
            </a:r>
            <a:r>
              <a:rPr lang="en-US" sz="4200" dirty="0"/>
              <a:t>.
Per </a:t>
            </a:r>
            <a:r>
              <a:rPr lang="en-US" sz="4200" dirty="0" err="1"/>
              <a:t>ogni</a:t>
            </a:r>
            <a:r>
              <a:rPr lang="en-US" sz="4200" dirty="0"/>
              <a:t> </a:t>
            </a:r>
            <a:r>
              <a:rPr lang="en-US" sz="4200" dirty="0" err="1"/>
              <a:t>Stato</a:t>
            </a:r>
            <a:r>
              <a:rPr lang="en-US" sz="4200" dirty="0"/>
              <a:t> </a:t>
            </a:r>
            <a:r>
              <a:rPr lang="en-US" sz="4200" dirty="0" err="1"/>
              <a:t>che</a:t>
            </a:r>
            <a:r>
              <a:rPr lang="en-US" sz="4200" dirty="0"/>
              <a:t> </a:t>
            </a:r>
            <a:r>
              <a:rPr lang="en-US" sz="4200" dirty="0" err="1"/>
              <a:t>ratifichi</a:t>
            </a:r>
            <a:r>
              <a:rPr lang="en-US" sz="4200" dirty="0"/>
              <a:t> o </a:t>
            </a:r>
            <a:r>
              <a:rPr lang="en-US" sz="4200" dirty="0" err="1"/>
              <a:t>aderisca</a:t>
            </a:r>
            <a:r>
              <a:rPr lang="en-US" sz="4200" dirty="0"/>
              <a:t> </a:t>
            </a:r>
            <a:r>
              <a:rPr lang="en-US" sz="4200" dirty="0" err="1"/>
              <a:t>alla</a:t>
            </a:r>
            <a:r>
              <a:rPr lang="en-US" sz="4200" dirty="0"/>
              <a:t> </a:t>
            </a:r>
            <a:r>
              <a:rPr lang="en-US" sz="4200" dirty="0" err="1"/>
              <a:t>Convenzione</a:t>
            </a:r>
            <a:r>
              <a:rPr lang="en-US" sz="4200" dirty="0"/>
              <a:t> dopo il </a:t>
            </a:r>
            <a:r>
              <a:rPr lang="en-US" sz="4200" dirty="0" err="1"/>
              <a:t>deposito</a:t>
            </a:r>
            <a:r>
              <a:rPr lang="en-US" sz="4200" dirty="0"/>
              <a:t> del </a:t>
            </a:r>
            <a:r>
              <a:rPr lang="en-US" sz="4200" dirty="0" err="1"/>
              <a:t>trentacinquesimo</a:t>
            </a:r>
            <a:r>
              <a:rPr lang="en-US" sz="4200" dirty="0"/>
              <a:t> </a:t>
            </a:r>
            <a:r>
              <a:rPr lang="en-US" sz="4200" dirty="0" err="1"/>
              <a:t>strumento</a:t>
            </a:r>
            <a:r>
              <a:rPr lang="en-US" sz="4200" dirty="0"/>
              <a:t> di </a:t>
            </a:r>
            <a:r>
              <a:rPr lang="en-US" sz="4200" dirty="0" err="1"/>
              <a:t>ratifica</a:t>
            </a:r>
            <a:r>
              <a:rPr lang="en-US" sz="4200" dirty="0"/>
              <a:t> o di </a:t>
            </a:r>
            <a:r>
              <a:rPr lang="en-US" sz="4200" dirty="0" err="1"/>
              <a:t>adesione</a:t>
            </a:r>
            <a:r>
              <a:rPr lang="en-US" sz="4200" dirty="0"/>
              <a:t>, la </a:t>
            </a:r>
            <a:r>
              <a:rPr lang="en-US" sz="4200" dirty="0" err="1"/>
              <a:t>Convenzione</a:t>
            </a:r>
            <a:r>
              <a:rPr lang="en-US" sz="4200" dirty="0"/>
              <a:t> </a:t>
            </a:r>
            <a:r>
              <a:rPr lang="en-US" sz="4200" dirty="0" err="1"/>
              <a:t>entrerà</a:t>
            </a:r>
            <a:r>
              <a:rPr lang="en-US" sz="4200" dirty="0"/>
              <a:t> in </a:t>
            </a:r>
            <a:r>
              <a:rPr lang="en-US" sz="4200" dirty="0" err="1"/>
              <a:t>vigore</a:t>
            </a:r>
            <a:r>
              <a:rPr lang="en-US" sz="4200" dirty="0"/>
              <a:t> il </a:t>
            </a:r>
            <a:r>
              <a:rPr lang="en-US" sz="4200" dirty="0" err="1"/>
              <a:t>trentesimo</a:t>
            </a:r>
            <a:r>
              <a:rPr lang="en-US" sz="4200" dirty="0"/>
              <a:t> </a:t>
            </a:r>
            <a:r>
              <a:rPr lang="en-US" sz="4200" dirty="0" err="1"/>
              <a:t>giorno</a:t>
            </a:r>
            <a:r>
              <a:rPr lang="en-US" sz="4200" dirty="0"/>
              <a:t> </a:t>
            </a:r>
            <a:r>
              <a:rPr lang="en-US" sz="4200" dirty="0" err="1"/>
              <a:t>successivo</a:t>
            </a:r>
            <a:r>
              <a:rPr lang="en-US" sz="4200" dirty="0"/>
              <a:t> al </a:t>
            </a:r>
            <a:r>
              <a:rPr lang="en-US" sz="4200" dirty="0" err="1"/>
              <a:t>deposito</a:t>
            </a:r>
            <a:r>
              <a:rPr lang="en-US" sz="4200" dirty="0"/>
              <a:t> da </a:t>
            </a:r>
            <a:r>
              <a:rPr lang="en-US" sz="4200" dirty="0" err="1"/>
              <a:t>parte</a:t>
            </a:r>
            <a:r>
              <a:rPr lang="en-US" sz="4200" dirty="0"/>
              <a:t> di tale </a:t>
            </a:r>
            <a:r>
              <a:rPr lang="en-US" sz="4200" dirty="0" err="1"/>
              <a:t>Stato</a:t>
            </a:r>
            <a:r>
              <a:rPr lang="en-US" sz="4200" dirty="0"/>
              <a:t> del </a:t>
            </a:r>
            <a:r>
              <a:rPr lang="en-US" sz="4200" dirty="0" err="1"/>
              <a:t>suo</a:t>
            </a:r>
            <a:r>
              <a:rPr lang="en-US" sz="4200" dirty="0"/>
              <a:t> </a:t>
            </a:r>
            <a:r>
              <a:rPr lang="en-US" sz="4200" dirty="0" err="1"/>
              <a:t>strumento</a:t>
            </a:r>
            <a:r>
              <a:rPr lang="en-US" sz="4200" dirty="0"/>
              <a:t> di </a:t>
            </a:r>
            <a:r>
              <a:rPr lang="en-US" sz="4200" dirty="0" err="1"/>
              <a:t>ratifica</a:t>
            </a:r>
            <a:r>
              <a:rPr lang="en-US" sz="4200" dirty="0"/>
              <a:t> o di </a:t>
            </a:r>
            <a:r>
              <a:rPr lang="en-US" sz="4200" dirty="0" err="1"/>
              <a:t>adesione</a:t>
            </a:r>
            <a:r>
              <a:rPr lang="en-US" sz="4200" dirty="0"/>
              <a:t>.</a:t>
            </a:r>
            <a:endParaRPr lang="it-IT" sz="4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84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5549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742950" indent="-742950" algn="just">
              <a:buFont typeface="+mj-lt"/>
              <a:buAutoNum type="arabicPeriod"/>
            </a:pPr>
            <a:endParaRPr lang="en-US" sz="4000" dirty="0"/>
          </a:p>
          <a:p>
            <a:pPr marL="742950" indent="-742950" algn="just">
              <a:buFont typeface="+mj-lt"/>
              <a:buAutoNum type="arabicPeriod"/>
            </a:pPr>
            <a:r>
              <a:rPr lang="en-US" sz="4600" dirty="0" err="1"/>
              <a:t>Ogni</a:t>
            </a:r>
            <a:r>
              <a:rPr lang="en-US" sz="4600" dirty="0"/>
              <a:t> </a:t>
            </a:r>
            <a:r>
              <a:rPr lang="en-US" sz="4600" dirty="0" err="1"/>
              <a:t>trattato</a:t>
            </a:r>
            <a:r>
              <a:rPr lang="en-US" sz="4600" dirty="0"/>
              <a:t> e </a:t>
            </a:r>
            <a:r>
              <a:rPr lang="en-US" sz="4600" dirty="0" err="1"/>
              <a:t>ogni</a:t>
            </a:r>
            <a:r>
              <a:rPr lang="en-US" sz="4600" dirty="0"/>
              <a:t> </a:t>
            </a:r>
            <a:r>
              <a:rPr lang="en-US" sz="4600" dirty="0" err="1"/>
              <a:t>accordo</a:t>
            </a:r>
            <a:r>
              <a:rPr lang="en-US" sz="4600" dirty="0"/>
              <a:t> </a:t>
            </a:r>
            <a:r>
              <a:rPr lang="en-US" sz="4600" dirty="0" err="1"/>
              <a:t>internazionale</a:t>
            </a:r>
            <a:r>
              <a:rPr lang="en-US" sz="4600" dirty="0"/>
              <a:t> </a:t>
            </a:r>
            <a:r>
              <a:rPr lang="en-US" sz="4600" dirty="0" err="1"/>
              <a:t>stipulato</a:t>
            </a:r>
            <a:r>
              <a:rPr lang="en-US" sz="4600" dirty="0"/>
              <a:t> da </a:t>
            </a:r>
            <a:r>
              <a:rPr lang="en-US" sz="4600" dirty="0" err="1"/>
              <a:t>qualsiasi</a:t>
            </a:r>
            <a:r>
              <a:rPr lang="en-US" sz="4600" dirty="0"/>
              <a:t> </a:t>
            </a:r>
            <a:r>
              <a:rPr lang="en-US" sz="4600" dirty="0" err="1"/>
              <a:t>Membro</a:t>
            </a:r>
            <a:r>
              <a:rPr lang="en-US" sz="4600" dirty="0"/>
              <a:t> </a:t>
            </a:r>
            <a:r>
              <a:rPr lang="en-US" sz="4600" dirty="0" err="1"/>
              <a:t>delle</a:t>
            </a:r>
            <a:r>
              <a:rPr lang="en-US" sz="4600" dirty="0"/>
              <a:t> </a:t>
            </a:r>
            <a:r>
              <a:rPr lang="en-US" sz="4600" dirty="0" err="1"/>
              <a:t>Nazioni</a:t>
            </a:r>
            <a:r>
              <a:rPr lang="en-US" sz="4600" dirty="0"/>
              <a:t> Unite dopo </a:t>
            </a:r>
            <a:r>
              <a:rPr lang="en-US" sz="4600" dirty="0" err="1"/>
              <a:t>l’entrata</a:t>
            </a:r>
            <a:r>
              <a:rPr lang="en-US" sz="4600" dirty="0"/>
              <a:t> in </a:t>
            </a:r>
            <a:r>
              <a:rPr lang="en-US" sz="4600" dirty="0" err="1"/>
              <a:t>vigore</a:t>
            </a:r>
            <a:r>
              <a:rPr lang="en-US" sz="4600" dirty="0"/>
              <a:t> </a:t>
            </a:r>
            <a:r>
              <a:rPr lang="en-US" sz="4600" dirty="0" err="1"/>
              <a:t>della</a:t>
            </a:r>
            <a:r>
              <a:rPr lang="en-US" sz="4600" dirty="0"/>
              <a:t> </a:t>
            </a:r>
            <a:r>
              <a:rPr lang="en-US" sz="4600" dirty="0" err="1"/>
              <a:t>presente</a:t>
            </a:r>
            <a:r>
              <a:rPr lang="en-US" sz="4600" dirty="0"/>
              <a:t> Carta </a:t>
            </a:r>
            <a:r>
              <a:rPr lang="en-US" sz="4600" dirty="0" err="1"/>
              <a:t>deve</a:t>
            </a:r>
            <a:r>
              <a:rPr lang="en-US" sz="4600" dirty="0"/>
              <a:t> </a:t>
            </a:r>
            <a:r>
              <a:rPr lang="en-US" sz="4600" dirty="0" err="1"/>
              <a:t>essere</a:t>
            </a:r>
            <a:r>
              <a:rPr lang="en-US" sz="4600" dirty="0"/>
              <a:t> </a:t>
            </a:r>
            <a:r>
              <a:rPr lang="en-US" sz="4600" dirty="0" err="1"/>
              <a:t>registrato</a:t>
            </a:r>
            <a:r>
              <a:rPr lang="en-US" sz="4600" dirty="0"/>
              <a:t> al </a:t>
            </a:r>
            <a:r>
              <a:rPr lang="en-US" sz="4600" dirty="0" err="1"/>
              <a:t>più</a:t>
            </a:r>
            <a:r>
              <a:rPr lang="en-US" sz="4600" dirty="0"/>
              <a:t> presto </a:t>
            </a:r>
            <a:r>
              <a:rPr lang="en-US" sz="4600" dirty="0" err="1"/>
              <a:t>presso</a:t>
            </a:r>
            <a:r>
              <a:rPr lang="en-US" sz="4600" dirty="0"/>
              <a:t> il </a:t>
            </a:r>
            <a:r>
              <a:rPr lang="en-US" sz="4600" dirty="0" err="1"/>
              <a:t>Segretariato</a:t>
            </a:r>
            <a:r>
              <a:rPr lang="en-US" sz="4600" dirty="0"/>
              <a:t> e </a:t>
            </a:r>
            <a:r>
              <a:rPr lang="en-US" sz="4600" dirty="0" err="1"/>
              <a:t>pubblicato</a:t>
            </a:r>
            <a:r>
              <a:rPr lang="en-US" sz="4600" dirty="0"/>
              <a:t> da </a:t>
            </a:r>
            <a:r>
              <a:rPr lang="en-US" sz="4600" dirty="0" err="1"/>
              <a:t>quest’ultimo</a:t>
            </a:r>
            <a:r>
              <a:rPr lang="en-US" sz="4600" dirty="0"/>
              <a:t>.
</a:t>
            </a:r>
            <a:r>
              <a:rPr lang="en-US" sz="4600" dirty="0" err="1"/>
              <a:t>Nessuno</a:t>
            </a:r>
            <a:r>
              <a:rPr lang="en-US" sz="4600" dirty="0"/>
              <a:t> </a:t>
            </a:r>
            <a:r>
              <a:rPr lang="en-US" sz="4600" dirty="0" err="1"/>
              <a:t>Stato</a:t>
            </a:r>
            <a:r>
              <a:rPr lang="en-US" sz="4600" dirty="0"/>
              <a:t> </a:t>
            </a:r>
            <a:r>
              <a:rPr lang="en-US" sz="4600" dirty="0" err="1"/>
              <a:t>parte</a:t>
            </a:r>
            <a:r>
              <a:rPr lang="en-US" sz="4600" dirty="0"/>
              <a:t> di un </a:t>
            </a:r>
            <a:r>
              <a:rPr lang="en-US" sz="4600" dirty="0" err="1"/>
              <a:t>trattato</a:t>
            </a:r>
            <a:r>
              <a:rPr lang="en-US" sz="4600" dirty="0"/>
              <a:t> o di un </a:t>
            </a:r>
            <a:r>
              <a:rPr lang="en-US" sz="4600" dirty="0" err="1"/>
              <a:t>accordo</a:t>
            </a:r>
            <a:r>
              <a:rPr lang="en-US" sz="4600" dirty="0"/>
              <a:t> </a:t>
            </a:r>
            <a:r>
              <a:rPr lang="en-US" sz="4600" dirty="0" err="1"/>
              <a:t>internazionale</a:t>
            </a:r>
            <a:r>
              <a:rPr lang="en-US" sz="4600" dirty="0"/>
              <a:t> </a:t>
            </a:r>
            <a:r>
              <a:rPr lang="en-US" sz="4600" dirty="0" err="1"/>
              <a:t>che</a:t>
            </a:r>
            <a:r>
              <a:rPr lang="en-US" sz="4600" dirty="0"/>
              <a:t> non </a:t>
            </a:r>
            <a:r>
              <a:rPr lang="en-US" sz="4600" dirty="0" err="1"/>
              <a:t>sia</a:t>
            </a:r>
            <a:r>
              <a:rPr lang="en-US" sz="4600" dirty="0"/>
              <a:t> </a:t>
            </a:r>
            <a:r>
              <a:rPr lang="en-US" sz="4600" dirty="0" err="1"/>
              <a:t>stato</a:t>
            </a:r>
            <a:r>
              <a:rPr lang="en-US" sz="4600" dirty="0"/>
              <a:t> </a:t>
            </a:r>
            <a:r>
              <a:rPr lang="en-US" sz="4600" dirty="0" err="1"/>
              <a:t>registrato</a:t>
            </a:r>
            <a:r>
              <a:rPr lang="en-US" sz="4600" dirty="0"/>
              <a:t> </a:t>
            </a:r>
            <a:r>
              <a:rPr lang="en-US" sz="4600" dirty="0" err="1"/>
              <a:t>conformemente</a:t>
            </a:r>
            <a:r>
              <a:rPr lang="en-US" sz="4600" dirty="0"/>
              <a:t> alle </a:t>
            </a:r>
            <a:r>
              <a:rPr lang="en-US" sz="4600" dirty="0" err="1"/>
              <a:t>disposizioni</a:t>
            </a:r>
            <a:r>
              <a:rPr lang="en-US" sz="4600" dirty="0"/>
              <a:t> del </a:t>
            </a:r>
            <a:r>
              <a:rPr lang="en-US" sz="4600" dirty="0" err="1"/>
              <a:t>paragrafo</a:t>
            </a:r>
            <a:r>
              <a:rPr lang="en-US" sz="4600" dirty="0"/>
              <a:t> 1 del </a:t>
            </a:r>
            <a:r>
              <a:rPr lang="en-US" sz="4600" dirty="0" err="1"/>
              <a:t>presente</a:t>
            </a:r>
            <a:r>
              <a:rPr lang="en-US" sz="4600" dirty="0"/>
              <a:t> </a:t>
            </a:r>
            <a:r>
              <a:rPr lang="en-US" sz="4600" dirty="0" err="1"/>
              <a:t>articolo</a:t>
            </a:r>
            <a:r>
              <a:rPr lang="en-US" sz="4600" dirty="0"/>
              <a:t> </a:t>
            </a:r>
            <a:r>
              <a:rPr lang="en-US" sz="4600" dirty="0" err="1"/>
              <a:t>può</a:t>
            </a:r>
            <a:r>
              <a:rPr lang="en-US" sz="4600" dirty="0"/>
              <a:t> </a:t>
            </a:r>
            <a:r>
              <a:rPr lang="en-US" sz="4600" dirty="0" err="1"/>
              <a:t>invocare</a:t>
            </a:r>
            <a:r>
              <a:rPr lang="en-US" sz="4600" dirty="0"/>
              <a:t> tale </a:t>
            </a:r>
            <a:r>
              <a:rPr lang="en-US" sz="4600" dirty="0" err="1"/>
              <a:t>trattato</a:t>
            </a:r>
            <a:r>
              <a:rPr lang="en-US" sz="4600" dirty="0"/>
              <a:t> o </a:t>
            </a:r>
            <a:r>
              <a:rPr lang="en-US" sz="4600" dirty="0" err="1"/>
              <a:t>accordo</a:t>
            </a:r>
            <a:r>
              <a:rPr lang="en-US" sz="4600" dirty="0"/>
              <a:t> </a:t>
            </a:r>
            <a:r>
              <a:rPr lang="en-US" sz="4600" dirty="0" err="1"/>
              <a:t>dinanzi</a:t>
            </a:r>
            <a:r>
              <a:rPr lang="en-US" sz="4600" dirty="0"/>
              <a:t> a </a:t>
            </a:r>
            <a:r>
              <a:rPr lang="en-US" sz="4600" dirty="0" err="1"/>
              <a:t>qualsiasi</a:t>
            </a:r>
            <a:r>
              <a:rPr lang="en-US" sz="4600" dirty="0"/>
              <a:t> </a:t>
            </a:r>
            <a:r>
              <a:rPr lang="en-US" sz="4600" dirty="0" err="1"/>
              <a:t>organo</a:t>
            </a:r>
            <a:r>
              <a:rPr lang="en-US" sz="4600" dirty="0"/>
              <a:t> </a:t>
            </a:r>
            <a:r>
              <a:rPr lang="en-US" sz="4600" dirty="0" err="1"/>
              <a:t>dell’Organizzazione</a:t>
            </a:r>
            <a:r>
              <a:rPr lang="en-US" sz="4600" dirty="0"/>
              <a:t> </a:t>
            </a:r>
            <a:r>
              <a:rPr lang="en-US" sz="4600" dirty="0" err="1"/>
              <a:t>delle</a:t>
            </a:r>
            <a:r>
              <a:rPr lang="en-US" sz="4600" dirty="0"/>
              <a:t> </a:t>
            </a:r>
            <a:r>
              <a:rPr lang="en-US" sz="4600" dirty="0" err="1"/>
              <a:t>Nazioni</a:t>
            </a:r>
            <a:r>
              <a:rPr lang="en-US" sz="4600" dirty="0"/>
              <a:t> Unite.</a:t>
            </a:r>
            <a:endParaRPr lang="it-IT" sz="46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dirty="0"/>
              <a:t>Carta delle Nazioni Unite</a:t>
            </a:r>
            <a:br>
              <a:rPr lang="it-IT" sz="4000" dirty="0"/>
            </a:br>
            <a:r>
              <a:rPr lang="it-IT" sz="4000" dirty="0"/>
              <a:t>Articolo 102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672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sz="4000" dirty="0"/>
              <a:t>
</a:t>
            </a:r>
            <a:r>
              <a:rPr lang="en-US" sz="4600" dirty="0"/>
              <a:t>1. Il </a:t>
            </a:r>
            <a:r>
              <a:rPr lang="en-US" sz="4600" dirty="0" err="1"/>
              <a:t>consenso</a:t>
            </a:r>
            <a:r>
              <a:rPr lang="en-US" sz="4600" dirty="0"/>
              <a:t> di uno </a:t>
            </a:r>
            <a:r>
              <a:rPr lang="en-US" sz="4600" dirty="0" err="1"/>
              <a:t>Stato</a:t>
            </a:r>
            <a:r>
              <a:rPr lang="en-US" sz="4600" dirty="0"/>
              <a:t> ad </a:t>
            </a:r>
            <a:r>
              <a:rPr lang="en-US" sz="4600" dirty="0" err="1"/>
              <a:t>essere</a:t>
            </a:r>
            <a:r>
              <a:rPr lang="en-US" sz="4600" dirty="0"/>
              <a:t> </a:t>
            </a:r>
            <a:r>
              <a:rPr lang="en-US" sz="4600" dirty="0" err="1"/>
              <a:t>vincolato</a:t>
            </a:r>
            <a:r>
              <a:rPr lang="en-US" sz="4600" dirty="0"/>
              <a:t> da un </a:t>
            </a:r>
            <a:r>
              <a:rPr lang="en-US" sz="4600" dirty="0" err="1"/>
              <a:t>trattato</a:t>
            </a:r>
            <a:r>
              <a:rPr lang="en-US" sz="4600" dirty="0"/>
              <a:t> </a:t>
            </a:r>
            <a:r>
              <a:rPr lang="en-US" sz="4600" dirty="0" err="1"/>
              <a:t>è</a:t>
            </a:r>
            <a:r>
              <a:rPr lang="en-US" sz="4600" dirty="0"/>
              <a:t> espresso </a:t>
            </a:r>
            <a:r>
              <a:rPr lang="en-US" sz="4600" dirty="0" err="1"/>
              <a:t>dalla</a:t>
            </a:r>
            <a:r>
              <a:rPr lang="en-US" sz="4600" dirty="0"/>
              <a:t> </a:t>
            </a:r>
            <a:r>
              <a:rPr lang="en-US" sz="4600" dirty="0" err="1"/>
              <a:t>firma</a:t>
            </a:r>
            <a:r>
              <a:rPr lang="en-US" sz="4600" dirty="0"/>
              <a:t> del </a:t>
            </a:r>
            <a:r>
              <a:rPr lang="en-US" sz="4600" dirty="0" err="1"/>
              <a:t>suo</a:t>
            </a:r>
            <a:r>
              <a:rPr lang="en-US" sz="4600" dirty="0"/>
              <a:t> </a:t>
            </a:r>
            <a:r>
              <a:rPr lang="en-US" sz="4600" dirty="0" err="1"/>
              <a:t>rappresentante</a:t>
            </a:r>
            <a:r>
              <a:rPr lang="en-US" sz="4600" dirty="0"/>
              <a:t> </a:t>
            </a:r>
            <a:r>
              <a:rPr lang="en-US" sz="4600" dirty="0" err="1"/>
              <a:t>quando</a:t>
            </a:r>
            <a:r>
              <a:rPr lang="en-US" sz="4600" dirty="0"/>
              <a:t>:</a:t>
            </a:r>
          </a:p>
          <a:p>
            <a:pPr marL="742950" indent="-742950" algn="just">
              <a:buFont typeface="+mj-lt"/>
              <a:buAutoNum type="alphaLcPeriod"/>
            </a:pPr>
            <a:r>
              <a:rPr lang="en-US" sz="4600" dirty="0"/>
              <a:t>Il </a:t>
            </a:r>
            <a:r>
              <a:rPr lang="en-US" sz="4600" dirty="0" err="1"/>
              <a:t>trattato</a:t>
            </a:r>
            <a:r>
              <a:rPr lang="en-US" sz="4600" dirty="0"/>
              <a:t> </a:t>
            </a:r>
            <a:r>
              <a:rPr lang="en-US" sz="4600" dirty="0" err="1"/>
              <a:t>prevede</a:t>
            </a:r>
            <a:r>
              <a:rPr lang="en-US" sz="4600" dirty="0"/>
              <a:t> </a:t>
            </a:r>
            <a:r>
              <a:rPr lang="en-US" sz="4600" dirty="0" err="1"/>
              <a:t>che</a:t>
            </a:r>
            <a:r>
              <a:rPr lang="en-US" sz="4600" dirty="0"/>
              <a:t> la </a:t>
            </a:r>
            <a:r>
              <a:rPr lang="en-US" sz="4600" dirty="0" err="1"/>
              <a:t>firma</a:t>
            </a:r>
            <a:r>
              <a:rPr lang="en-US" sz="4600" dirty="0"/>
              <a:t> </a:t>
            </a:r>
            <a:r>
              <a:rPr lang="en-US" sz="4600" dirty="0" err="1"/>
              <a:t>abbia</a:t>
            </a:r>
            <a:r>
              <a:rPr lang="en-US" sz="4600" dirty="0"/>
              <a:t> tale </a:t>
            </a:r>
            <a:r>
              <a:rPr lang="en-US" sz="4600" dirty="0" err="1"/>
              <a:t>effetto</a:t>
            </a:r>
            <a:r>
              <a:rPr lang="en-US" sz="4600" dirty="0"/>
              <a:t>;
</a:t>
            </a:r>
            <a:r>
              <a:rPr lang="en-US" sz="4600" dirty="0" err="1"/>
              <a:t>è</a:t>
            </a:r>
            <a:r>
              <a:rPr lang="en-US" sz="4600" dirty="0"/>
              <a:t> </a:t>
            </a:r>
            <a:r>
              <a:rPr lang="en-US" sz="4600" dirty="0" err="1"/>
              <a:t>altrimenti</a:t>
            </a:r>
            <a:r>
              <a:rPr lang="en-US" sz="4600" dirty="0"/>
              <a:t> </a:t>
            </a:r>
            <a:r>
              <a:rPr lang="en-US" sz="4600" dirty="0" err="1"/>
              <a:t>stabilito</a:t>
            </a:r>
            <a:r>
              <a:rPr lang="en-US" sz="4600" dirty="0"/>
              <a:t> </a:t>
            </a:r>
            <a:r>
              <a:rPr lang="en-US" sz="4600" dirty="0" err="1"/>
              <a:t>che</a:t>
            </a:r>
            <a:r>
              <a:rPr lang="en-US" sz="4600" dirty="0"/>
              <a:t> </a:t>
            </a:r>
            <a:r>
              <a:rPr lang="en-US" sz="4600" dirty="0" err="1"/>
              <a:t>gli</a:t>
            </a:r>
            <a:r>
              <a:rPr lang="en-US" sz="4600" dirty="0"/>
              <a:t> </a:t>
            </a:r>
            <a:r>
              <a:rPr lang="en-US" sz="4600" dirty="0" err="1"/>
              <a:t>Stati</a:t>
            </a:r>
            <a:r>
              <a:rPr lang="en-US" sz="4600" dirty="0"/>
              <a:t> </a:t>
            </a:r>
            <a:r>
              <a:rPr lang="en-US" sz="4600" dirty="0" err="1"/>
              <a:t>negoziatori</a:t>
            </a:r>
            <a:r>
              <a:rPr lang="en-US" sz="4600" dirty="0"/>
              <a:t> </a:t>
            </a:r>
            <a:r>
              <a:rPr lang="en-US" sz="4600" dirty="0" err="1"/>
              <a:t>hanno</a:t>
            </a:r>
            <a:r>
              <a:rPr lang="en-US" sz="4600" dirty="0"/>
              <a:t> </a:t>
            </a:r>
            <a:r>
              <a:rPr lang="en-US" sz="4600" dirty="0" err="1"/>
              <a:t>convenuto</a:t>
            </a:r>
            <a:r>
              <a:rPr lang="en-US" sz="4600" dirty="0"/>
              <a:t> </a:t>
            </a:r>
            <a:r>
              <a:rPr lang="en-US" sz="4600" dirty="0" err="1"/>
              <a:t>che</a:t>
            </a:r>
            <a:r>
              <a:rPr lang="en-US" sz="4600" dirty="0"/>
              <a:t> la </a:t>
            </a:r>
            <a:r>
              <a:rPr lang="en-US" sz="4600" dirty="0" err="1"/>
              <a:t>firma</a:t>
            </a:r>
            <a:r>
              <a:rPr lang="en-US" sz="4600" dirty="0"/>
              <a:t> </a:t>
            </a:r>
            <a:r>
              <a:rPr lang="en-US" sz="4600" dirty="0" err="1"/>
              <a:t>avrebbe</a:t>
            </a:r>
            <a:r>
              <a:rPr lang="en-US" sz="4600" dirty="0"/>
              <a:t> </a:t>
            </a:r>
            <a:r>
              <a:rPr lang="en-US" sz="4600" dirty="0" err="1"/>
              <a:t>dovuto</a:t>
            </a:r>
            <a:r>
              <a:rPr lang="en-US" sz="4600" dirty="0"/>
              <a:t> </a:t>
            </a:r>
            <a:r>
              <a:rPr lang="en-US" sz="4600" dirty="0" err="1"/>
              <a:t>avere</a:t>
            </a:r>
            <a:r>
              <a:rPr lang="en-US" sz="4600" dirty="0"/>
              <a:t> tale </a:t>
            </a:r>
            <a:r>
              <a:rPr lang="en-US" sz="4600" dirty="0" err="1"/>
              <a:t>effetto</a:t>
            </a:r>
            <a:r>
              <a:rPr lang="en-US" sz="4600" dirty="0"/>
              <a:t>; o
</a:t>
            </a:r>
            <a:r>
              <a:rPr lang="en-US" sz="4600" dirty="0" err="1"/>
              <a:t>l’intenzione</a:t>
            </a:r>
            <a:r>
              <a:rPr lang="en-US" sz="4600" dirty="0"/>
              <a:t> </a:t>
            </a:r>
            <a:r>
              <a:rPr lang="en-US" sz="4600" dirty="0" err="1"/>
              <a:t>dello</a:t>
            </a:r>
            <a:r>
              <a:rPr lang="en-US" sz="4600" dirty="0"/>
              <a:t> </a:t>
            </a:r>
            <a:r>
              <a:rPr lang="en-US" sz="4600" dirty="0" err="1"/>
              <a:t>Stato</a:t>
            </a:r>
            <a:r>
              <a:rPr lang="en-US" sz="4600" dirty="0"/>
              <a:t> di dare tale </a:t>
            </a:r>
            <a:r>
              <a:rPr lang="en-US" sz="4600" dirty="0" err="1"/>
              <a:t>effetto</a:t>
            </a:r>
            <a:r>
              <a:rPr lang="en-US" sz="4600" dirty="0"/>
              <a:t> </a:t>
            </a:r>
            <a:r>
              <a:rPr lang="en-US" sz="4600" dirty="0" err="1"/>
              <a:t>alla</a:t>
            </a:r>
            <a:r>
              <a:rPr lang="en-US" sz="4600" dirty="0"/>
              <a:t> </a:t>
            </a:r>
            <a:r>
              <a:rPr lang="en-US" sz="4600" dirty="0" err="1"/>
              <a:t>firma</a:t>
            </a:r>
            <a:r>
              <a:rPr lang="en-US" sz="4600" dirty="0"/>
              <a:t> </a:t>
            </a:r>
            <a:r>
              <a:rPr lang="en-US" sz="4600" dirty="0" err="1"/>
              <a:t>risulta</a:t>
            </a:r>
            <a:r>
              <a:rPr lang="en-US" sz="4600" dirty="0"/>
              <a:t> </a:t>
            </a:r>
            <a:r>
              <a:rPr lang="en-US" sz="4600" dirty="0" err="1"/>
              <a:t>dai</a:t>
            </a:r>
            <a:r>
              <a:rPr lang="en-US" sz="4600" dirty="0"/>
              <a:t> </a:t>
            </a:r>
            <a:r>
              <a:rPr lang="en-US" sz="4600" dirty="0" err="1"/>
              <a:t>pieni</a:t>
            </a:r>
            <a:r>
              <a:rPr lang="en-US" sz="4600" dirty="0"/>
              <a:t> </a:t>
            </a:r>
            <a:r>
              <a:rPr lang="en-US" sz="4600" dirty="0" err="1"/>
              <a:t>poteri</a:t>
            </a:r>
            <a:r>
              <a:rPr lang="en-US" sz="4600" dirty="0"/>
              <a:t> del </a:t>
            </a:r>
            <a:r>
              <a:rPr lang="en-US" sz="4600" dirty="0" err="1"/>
              <a:t>suo</a:t>
            </a:r>
            <a:r>
              <a:rPr lang="en-US" sz="4600" dirty="0"/>
              <a:t> </a:t>
            </a:r>
            <a:r>
              <a:rPr lang="en-US" sz="4600" dirty="0" err="1"/>
              <a:t>rappresentante</a:t>
            </a:r>
            <a:r>
              <a:rPr lang="en-US" sz="4600" dirty="0"/>
              <a:t> o </a:t>
            </a:r>
            <a:r>
              <a:rPr lang="en-US" sz="4600" dirty="0" err="1"/>
              <a:t>è</a:t>
            </a:r>
            <a:r>
              <a:rPr lang="en-US" sz="4600" dirty="0"/>
              <a:t> </a:t>
            </a:r>
            <a:r>
              <a:rPr lang="en-US" sz="4600" dirty="0" err="1"/>
              <a:t>stata</a:t>
            </a:r>
            <a:r>
              <a:rPr lang="en-US" sz="4600" dirty="0"/>
              <a:t> </a:t>
            </a:r>
            <a:r>
              <a:rPr lang="en-US" sz="4600" dirty="0" err="1"/>
              <a:t>espressa</a:t>
            </a:r>
            <a:r>
              <a:rPr lang="en-US" sz="4600" dirty="0"/>
              <a:t> </a:t>
            </a:r>
            <a:r>
              <a:rPr lang="en-US" sz="4600" dirty="0" err="1"/>
              <a:t>nel</a:t>
            </a:r>
            <a:r>
              <a:rPr lang="en-US" sz="4600" dirty="0"/>
              <a:t> </a:t>
            </a:r>
            <a:r>
              <a:rPr lang="en-US" sz="4600" dirty="0" err="1"/>
              <a:t>corso</a:t>
            </a:r>
            <a:r>
              <a:rPr lang="en-US" sz="4600" dirty="0"/>
              <a:t> </a:t>
            </a:r>
            <a:r>
              <a:rPr lang="en-US" sz="4600" dirty="0" err="1"/>
              <a:t>della</a:t>
            </a:r>
            <a:r>
              <a:rPr lang="en-US" sz="4600" dirty="0"/>
              <a:t> </a:t>
            </a:r>
            <a:r>
              <a:rPr lang="en-US" sz="4600" dirty="0" err="1"/>
              <a:t>negoziazione</a:t>
            </a:r>
            <a:r>
              <a:rPr lang="en-US" sz="4600" dirty="0"/>
              <a:t>.</a:t>
            </a:r>
            <a:endParaRPr lang="it-IT" sz="52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12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2981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1. Si considera che una persona rappresenti uno Stato ai fini dell’adozione o dell’autenticazione del testo di un trattato o allo scopo di esprimere il consenso dello Stato ad essere vincolato da un trattato se [...] produce adeguati pieni poteri. […]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7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948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891252"/>
            <a:ext cx="10515600" cy="528571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plenipotenziario
=
persona dotata di pieni poteri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24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000" dirty="0"/>
              <a:t>
</a:t>
            </a:r>
            <a:r>
              <a:rPr lang="it-IT" dirty="0"/>
              <a:t>2. In virtù delle loro funzioni e senza dover produrre pieni poteri, sono considerati rappresentanti del loro Stato: </a:t>
            </a:r>
          </a:p>
          <a:p>
            <a:pPr marL="742950" indent="-742950" algn="just">
              <a:buFont typeface="+mj-lt"/>
              <a:buAutoNum type="alphaLcPeriod"/>
            </a:pPr>
            <a:r>
              <a:rPr lang="it-IT" dirty="0"/>
              <a:t>i capi di Stato, i capi di governo e i ministri degli affari esteri, ai fini dell’esecuzione di tutti gli atti relativi alla conclusione di un trattato; 
i capi delle missioni diplomatiche, ai fini dell’adozione del testo di un trattato tra lo Stato accreditante e lo Stato presso il quale sono accreditati; 
rappresentanti accreditati dagli Stati presso una conferenza internazionale o un’organizzazione internazionale o uno dei suoi organi, ai fini dell’adozione del testo di un trattato in tale conferenza, organizzazione o organo.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7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1535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4800" dirty="0"/>
              <a:t>
Il </a:t>
            </a:r>
            <a:r>
              <a:rPr lang="en-US" sz="4800" dirty="0" err="1"/>
              <a:t>fatto</a:t>
            </a:r>
            <a:r>
              <a:rPr lang="en-US" sz="4800" dirty="0"/>
              <a:t> </a:t>
            </a:r>
            <a:r>
              <a:rPr lang="en-US" sz="4800" dirty="0" err="1"/>
              <a:t>che</a:t>
            </a:r>
            <a:r>
              <a:rPr lang="en-US" sz="4800" dirty="0"/>
              <a:t> la </a:t>
            </a:r>
            <a:r>
              <a:rPr lang="en-US" sz="4800" dirty="0" err="1"/>
              <a:t>presente</a:t>
            </a:r>
            <a:r>
              <a:rPr lang="en-US" sz="4800" dirty="0"/>
              <a:t> </a:t>
            </a:r>
            <a:r>
              <a:rPr lang="en-US" sz="4800" dirty="0" err="1"/>
              <a:t>Convenzione</a:t>
            </a:r>
            <a:r>
              <a:rPr lang="en-US" sz="4800" dirty="0"/>
              <a:t> non </a:t>
            </a:r>
            <a:r>
              <a:rPr lang="en-US" sz="4800" dirty="0" err="1"/>
              <a:t>si</a:t>
            </a:r>
            <a:r>
              <a:rPr lang="en-US" sz="4800" dirty="0"/>
              <a:t> </a:t>
            </a:r>
            <a:r>
              <a:rPr lang="en-US" sz="4800" dirty="0" err="1"/>
              <a:t>applichi</a:t>
            </a:r>
            <a:r>
              <a:rPr lang="en-US" sz="4800" dirty="0"/>
              <a:t> [...] </a:t>
            </a:r>
            <a:r>
              <a:rPr lang="en-US" sz="4800" dirty="0" err="1"/>
              <a:t>agli</a:t>
            </a:r>
            <a:r>
              <a:rPr lang="en-US" sz="4800" dirty="0"/>
              <a:t> </a:t>
            </a:r>
            <a:r>
              <a:rPr lang="en-US" sz="4800" dirty="0" err="1"/>
              <a:t>accordi</a:t>
            </a:r>
            <a:r>
              <a:rPr lang="en-US" sz="4800" dirty="0"/>
              <a:t> </a:t>
            </a:r>
            <a:r>
              <a:rPr lang="en-US" sz="4800" dirty="0" err="1"/>
              <a:t>internazionali</a:t>
            </a:r>
            <a:r>
              <a:rPr lang="en-US" sz="4800" dirty="0"/>
              <a:t> non in forma </a:t>
            </a:r>
            <a:r>
              <a:rPr lang="en-US" sz="4800" dirty="0" err="1"/>
              <a:t>scritta</a:t>
            </a:r>
            <a:r>
              <a:rPr lang="en-US" sz="4800" dirty="0"/>
              <a:t> non </a:t>
            </a:r>
            <a:r>
              <a:rPr lang="en-US" sz="4800" dirty="0" err="1"/>
              <a:t>pregiudica</a:t>
            </a:r>
            <a:r>
              <a:rPr lang="en-US" sz="4800" dirty="0"/>
              <a:t> [...] la forza </a:t>
            </a:r>
            <a:r>
              <a:rPr lang="en-US" sz="4800" dirty="0" err="1"/>
              <a:t>giuridica</a:t>
            </a:r>
            <a:r>
              <a:rPr lang="en-US" sz="4800" dirty="0"/>
              <a:t> di </a:t>
            </a:r>
            <a:r>
              <a:rPr lang="en-US" sz="4800" dirty="0" err="1"/>
              <a:t>tali</a:t>
            </a:r>
            <a:r>
              <a:rPr lang="en-US" sz="4800" dirty="0"/>
              <a:t> </a:t>
            </a:r>
            <a:r>
              <a:rPr lang="en-US" sz="4800" dirty="0" err="1"/>
              <a:t>accordi</a:t>
            </a:r>
            <a:r>
              <a:rPr lang="en-US" sz="4800" dirty="0"/>
              <a:t>.</a:t>
            </a:r>
            <a:endParaRPr lang="it-IT" sz="5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3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0095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775504"/>
            <a:ext cx="10515600" cy="54014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
</a:t>
            </a:r>
            <a:r>
              <a:rPr lang="en-US" sz="4800" dirty="0" err="1"/>
              <a:t>Negoziato</a:t>
            </a:r>
            <a:r>
              <a:rPr lang="en-US" sz="4800" dirty="0"/>
              <a:t>
</a:t>
            </a:r>
            <a:r>
              <a:rPr lang="en-US" sz="4800" dirty="0" err="1"/>
              <a:t>Adozione</a:t>
            </a:r>
            <a:r>
              <a:rPr lang="en-US" sz="4800" dirty="0"/>
              <a:t>
</a:t>
            </a:r>
            <a:r>
              <a:rPr lang="en-US" sz="4800" dirty="0" err="1"/>
              <a:t>Ratifica</a:t>
            </a:r>
            <a:r>
              <a:rPr lang="en-US" sz="4800" dirty="0"/>
              <a:t> o </a:t>
            </a:r>
            <a:r>
              <a:rPr lang="en-US" sz="4800" dirty="0" err="1"/>
              <a:t>adesione</a:t>
            </a:r>
            <a:r>
              <a:rPr lang="en-US" sz="4800" dirty="0"/>
              <a:t>
</a:t>
            </a:r>
            <a:r>
              <a:rPr lang="en-US" sz="4800" dirty="0" err="1"/>
              <a:t>Scambio</a:t>
            </a:r>
            <a:r>
              <a:rPr lang="en-US" sz="4800" dirty="0"/>
              <a:t> o </a:t>
            </a:r>
            <a:r>
              <a:rPr lang="en-US" sz="4800" dirty="0" err="1"/>
              <a:t>deposito</a:t>
            </a:r>
            <a:r>
              <a:rPr lang="en-US" sz="4800" dirty="0"/>
              <a:t> </a:t>
            </a:r>
            <a:r>
              <a:rPr lang="en-US" sz="4800" dirty="0" err="1"/>
              <a:t>delle</a:t>
            </a:r>
            <a:r>
              <a:rPr lang="en-US" sz="4800" dirty="0"/>
              <a:t> </a:t>
            </a:r>
            <a:r>
              <a:rPr lang="en-US" sz="4800" dirty="0" err="1"/>
              <a:t>ratifiche</a:t>
            </a:r>
            <a:r>
              <a:rPr lang="en-US" sz="4800" dirty="0"/>
              <a:t>
(</a:t>
            </a:r>
            <a:r>
              <a:rPr lang="en-US" sz="4800" dirty="0" err="1"/>
              <a:t>Registrazione</a:t>
            </a:r>
            <a:r>
              <a:rPr lang="en-US" sz="4800" dirty="0"/>
              <a:t>)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362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en-US" sz="4000" dirty="0" err="1"/>
              <a:t>L’adozione</a:t>
            </a:r>
            <a:r>
              <a:rPr lang="en-US" sz="4000" dirty="0"/>
              <a:t> del testo di un </a:t>
            </a:r>
            <a:r>
              <a:rPr lang="en-US" sz="4000" dirty="0" err="1"/>
              <a:t>trattato</a:t>
            </a:r>
            <a:r>
              <a:rPr lang="en-US" sz="4000" dirty="0"/>
              <a:t> </a:t>
            </a:r>
            <a:r>
              <a:rPr lang="en-US" sz="4000" dirty="0" err="1"/>
              <a:t>avviene</a:t>
            </a:r>
            <a:r>
              <a:rPr lang="en-US" sz="4000" dirty="0"/>
              <a:t> con il </a:t>
            </a:r>
            <a:r>
              <a:rPr lang="en-US" sz="4000" dirty="0" err="1"/>
              <a:t>consenso</a:t>
            </a:r>
            <a:r>
              <a:rPr lang="en-US" sz="4000" dirty="0"/>
              <a:t> di tutti </a:t>
            </a:r>
            <a:r>
              <a:rPr lang="en-US" sz="4000" dirty="0" err="1"/>
              <a:t>gli</a:t>
            </a:r>
            <a:r>
              <a:rPr lang="en-US" sz="4000" dirty="0"/>
              <a:t> </a:t>
            </a:r>
            <a:r>
              <a:rPr lang="en-US" sz="4000" dirty="0" err="1"/>
              <a:t>Stati</a:t>
            </a:r>
            <a:r>
              <a:rPr lang="en-US" sz="4000" dirty="0"/>
              <a:t> </a:t>
            </a:r>
            <a:r>
              <a:rPr lang="en-US" sz="4000" dirty="0" err="1"/>
              <a:t>che</a:t>
            </a:r>
            <a:r>
              <a:rPr lang="en-US" sz="4000" dirty="0"/>
              <a:t> </a:t>
            </a:r>
            <a:r>
              <a:rPr lang="en-US" sz="4000" dirty="0" err="1"/>
              <a:t>partecipano</a:t>
            </a:r>
            <a:r>
              <a:rPr lang="en-US" sz="4000" dirty="0"/>
              <a:t> </a:t>
            </a:r>
            <a:r>
              <a:rPr lang="en-US" sz="4000" dirty="0" err="1"/>
              <a:t>alla</a:t>
            </a:r>
            <a:r>
              <a:rPr lang="en-US" sz="4000" dirty="0"/>
              <a:t> </a:t>
            </a:r>
            <a:r>
              <a:rPr lang="en-US" sz="4000" dirty="0" err="1"/>
              <a:t>sua</a:t>
            </a:r>
            <a:r>
              <a:rPr lang="en-US" sz="4000" dirty="0"/>
              <a:t> </a:t>
            </a:r>
            <a:r>
              <a:rPr lang="en-US" sz="4000" dirty="0" err="1"/>
              <a:t>elaborazione</a:t>
            </a:r>
            <a:r>
              <a:rPr lang="en-US" sz="4000" dirty="0"/>
              <a:t>, salvo </a:t>
            </a:r>
            <a:r>
              <a:rPr lang="en-US" sz="4000" dirty="0" err="1"/>
              <a:t>quanto</a:t>
            </a:r>
            <a:r>
              <a:rPr lang="en-US" sz="4000" dirty="0"/>
              <a:t> </a:t>
            </a:r>
            <a:r>
              <a:rPr lang="en-US" sz="4000" dirty="0" err="1"/>
              <a:t>previsto</a:t>
            </a:r>
            <a:r>
              <a:rPr lang="en-US" sz="4000" dirty="0"/>
              <a:t> al </a:t>
            </a:r>
            <a:r>
              <a:rPr lang="en-US" sz="4000" dirty="0" err="1"/>
              <a:t>paragrafo</a:t>
            </a:r>
            <a:r>
              <a:rPr lang="en-US" sz="4000" dirty="0"/>
              <a:t> 2.
</a:t>
            </a:r>
            <a:r>
              <a:rPr lang="en-US" sz="4000" dirty="0" err="1"/>
              <a:t>L’adozione</a:t>
            </a:r>
            <a:r>
              <a:rPr lang="en-US" sz="4000" dirty="0"/>
              <a:t> del testo di un </a:t>
            </a:r>
            <a:r>
              <a:rPr lang="en-US" sz="4000" dirty="0" err="1"/>
              <a:t>trattato</a:t>
            </a:r>
            <a:r>
              <a:rPr lang="en-US" sz="4000" dirty="0"/>
              <a:t> in </a:t>
            </a:r>
            <a:r>
              <a:rPr lang="en-US" sz="4000" dirty="0" err="1"/>
              <a:t>una</a:t>
            </a:r>
            <a:r>
              <a:rPr lang="en-US" sz="4000" dirty="0"/>
              <a:t> </a:t>
            </a:r>
            <a:r>
              <a:rPr lang="en-US" sz="4000" dirty="0" err="1"/>
              <a:t>conferenza</a:t>
            </a:r>
            <a:r>
              <a:rPr lang="en-US" sz="4000" dirty="0"/>
              <a:t> </a:t>
            </a:r>
            <a:r>
              <a:rPr lang="en-US" sz="4000" dirty="0" err="1"/>
              <a:t>internazionale</a:t>
            </a:r>
            <a:r>
              <a:rPr lang="en-US" sz="4000" dirty="0"/>
              <a:t> </a:t>
            </a:r>
            <a:r>
              <a:rPr lang="en-US" sz="4000" dirty="0" err="1"/>
              <a:t>avviene</a:t>
            </a:r>
            <a:r>
              <a:rPr lang="en-US" sz="4000" dirty="0"/>
              <a:t> con il </a:t>
            </a:r>
            <a:r>
              <a:rPr lang="en-US" sz="4000" dirty="0" err="1"/>
              <a:t>voto</a:t>
            </a:r>
            <a:r>
              <a:rPr lang="en-US" sz="4000" dirty="0"/>
              <a:t> </a:t>
            </a:r>
            <a:r>
              <a:rPr lang="en-US" sz="4000" dirty="0" err="1"/>
              <a:t>dei</a:t>
            </a:r>
            <a:r>
              <a:rPr lang="en-US" sz="4000" dirty="0"/>
              <a:t> due </a:t>
            </a:r>
            <a:r>
              <a:rPr lang="en-US" sz="4000" dirty="0" err="1"/>
              <a:t>terzi</a:t>
            </a:r>
            <a:r>
              <a:rPr lang="en-US" sz="4000" dirty="0"/>
              <a:t> </a:t>
            </a:r>
            <a:r>
              <a:rPr lang="en-US" sz="4000" dirty="0" err="1"/>
              <a:t>degli</a:t>
            </a:r>
            <a:r>
              <a:rPr lang="en-US" sz="4000" dirty="0"/>
              <a:t> </a:t>
            </a:r>
            <a:r>
              <a:rPr lang="en-US" sz="4000" dirty="0" err="1"/>
              <a:t>Stati</a:t>
            </a:r>
            <a:r>
              <a:rPr lang="en-US" sz="4000" dirty="0"/>
              <a:t> </a:t>
            </a:r>
            <a:r>
              <a:rPr lang="en-US" sz="4000" dirty="0" err="1"/>
              <a:t>presenti</a:t>
            </a:r>
            <a:r>
              <a:rPr lang="en-US" sz="4000" dirty="0"/>
              <a:t> e </a:t>
            </a:r>
            <a:r>
              <a:rPr lang="en-US" sz="4000" dirty="0" err="1"/>
              <a:t>votanti</a:t>
            </a:r>
            <a:r>
              <a:rPr lang="en-US" sz="4000" dirty="0"/>
              <a:t>, a </a:t>
            </a:r>
            <a:r>
              <a:rPr lang="en-US" sz="4000" dirty="0" err="1"/>
              <a:t>meno</a:t>
            </a:r>
            <a:r>
              <a:rPr lang="en-US" sz="4000" dirty="0"/>
              <a:t> </a:t>
            </a:r>
            <a:r>
              <a:rPr lang="en-US" sz="4000" dirty="0" err="1"/>
              <a:t>che</a:t>
            </a:r>
            <a:r>
              <a:rPr lang="en-US" sz="4000" dirty="0"/>
              <a:t> </a:t>
            </a:r>
            <a:r>
              <a:rPr lang="en-US" sz="4000" dirty="0" err="1"/>
              <a:t>essi</a:t>
            </a:r>
            <a:r>
              <a:rPr lang="en-US" sz="4000" dirty="0"/>
              <a:t> non </a:t>
            </a:r>
            <a:r>
              <a:rPr lang="en-US" sz="4000" dirty="0" err="1"/>
              <a:t>decidano</a:t>
            </a:r>
            <a:r>
              <a:rPr lang="en-US" sz="4000" dirty="0"/>
              <a:t> di </a:t>
            </a:r>
            <a:r>
              <a:rPr lang="en-US" sz="4000" dirty="0" err="1"/>
              <a:t>applicare</a:t>
            </a:r>
            <a:r>
              <a:rPr lang="en-US" sz="4000" dirty="0"/>
              <a:t> </a:t>
            </a:r>
            <a:r>
              <a:rPr lang="en-US" sz="4000" dirty="0" err="1"/>
              <a:t>una</a:t>
            </a:r>
            <a:r>
              <a:rPr lang="en-US" sz="4000" dirty="0"/>
              <a:t> </a:t>
            </a:r>
            <a:r>
              <a:rPr lang="en-US" sz="4000" dirty="0" err="1"/>
              <a:t>norma</a:t>
            </a:r>
            <a:r>
              <a:rPr lang="en-US" sz="4000" dirty="0"/>
              <a:t> </a:t>
            </a:r>
            <a:r>
              <a:rPr lang="en-US" sz="4000" dirty="0" err="1"/>
              <a:t>diversa</a:t>
            </a:r>
            <a:r>
              <a:rPr lang="en-US" sz="4000" dirty="0"/>
              <a:t> </a:t>
            </a:r>
            <a:r>
              <a:rPr lang="en-US" sz="4000" dirty="0" err="1"/>
              <a:t>dalla</a:t>
            </a:r>
            <a:r>
              <a:rPr lang="en-US" sz="4000" dirty="0"/>
              <a:t> </a:t>
            </a:r>
            <a:r>
              <a:rPr lang="en-US" sz="4000" dirty="0" err="1"/>
              <a:t>stessa</a:t>
            </a:r>
            <a:r>
              <a:rPr lang="en-US" sz="4000" dirty="0"/>
              <a:t> </a:t>
            </a:r>
            <a:r>
              <a:rPr lang="en-US" sz="4000" dirty="0" err="1"/>
              <a:t>maggioranza</a:t>
            </a:r>
            <a:r>
              <a:rPr lang="en-US" sz="4000" dirty="0"/>
              <a:t>.</a:t>
            </a:r>
            <a:endParaRPr lang="it-IT" sz="4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9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2769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/>
              <a:t>Uno </a:t>
            </a:r>
            <a:r>
              <a:rPr lang="en-US" sz="4400" dirty="0" err="1"/>
              <a:t>Stato</a:t>
            </a:r>
            <a:r>
              <a:rPr lang="en-US" sz="4400" dirty="0"/>
              <a:t> </a:t>
            </a:r>
            <a:r>
              <a:rPr lang="en-US" sz="4400" dirty="0" err="1"/>
              <a:t>è</a:t>
            </a:r>
            <a:r>
              <a:rPr lang="en-US" sz="4400" dirty="0"/>
              <a:t> tenuto ad </a:t>
            </a:r>
            <a:r>
              <a:rPr lang="en-US" sz="4400" dirty="0" err="1"/>
              <a:t>astenersi</a:t>
            </a:r>
            <a:r>
              <a:rPr lang="en-US" sz="4400" dirty="0"/>
              <a:t> da </a:t>
            </a:r>
            <a:r>
              <a:rPr lang="en-US" sz="4400" dirty="0" err="1"/>
              <a:t>atti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vanificherebbero</a:t>
            </a:r>
            <a:r>
              <a:rPr lang="en-US" sz="4400" dirty="0"/>
              <a:t> </a:t>
            </a:r>
            <a:r>
              <a:rPr lang="en-US" sz="4400" dirty="0" err="1"/>
              <a:t>l’oggetto</a:t>
            </a:r>
            <a:r>
              <a:rPr lang="en-US" sz="4400" dirty="0"/>
              <a:t> e lo </a:t>
            </a:r>
            <a:r>
              <a:rPr lang="en-US" sz="4400" dirty="0" err="1"/>
              <a:t>scopo</a:t>
            </a:r>
            <a:r>
              <a:rPr lang="en-US" sz="4400" dirty="0"/>
              <a:t> di un </a:t>
            </a:r>
            <a:r>
              <a:rPr lang="en-US" sz="4400" dirty="0" err="1"/>
              <a:t>trattato</a:t>
            </a:r>
            <a:r>
              <a:rPr lang="en-US" sz="4400" dirty="0"/>
              <a:t> </a:t>
            </a:r>
            <a:r>
              <a:rPr lang="en-US" sz="4400" dirty="0" err="1"/>
              <a:t>quando</a:t>
            </a:r>
            <a:r>
              <a:rPr lang="en-US" sz="4400" dirty="0"/>
              <a:t> [...] ha </a:t>
            </a:r>
            <a:r>
              <a:rPr lang="en-US" sz="4400" dirty="0" err="1"/>
              <a:t>firmato</a:t>
            </a:r>
            <a:r>
              <a:rPr lang="en-US" sz="4400" dirty="0"/>
              <a:t> il </a:t>
            </a:r>
            <a:r>
              <a:rPr lang="en-US" sz="4400" dirty="0" err="1"/>
              <a:t>trattato</a:t>
            </a:r>
            <a:r>
              <a:rPr lang="en-US" sz="4400" dirty="0"/>
              <a:t> [...] </a:t>
            </a:r>
            <a:r>
              <a:rPr lang="en-US" sz="4400" dirty="0" err="1"/>
              <a:t>fino</a:t>
            </a:r>
            <a:r>
              <a:rPr lang="en-US" sz="4400" dirty="0"/>
              <a:t> a </a:t>
            </a:r>
            <a:r>
              <a:rPr lang="en-US" sz="4400" dirty="0" err="1"/>
              <a:t>quando</a:t>
            </a:r>
            <a:r>
              <a:rPr lang="en-US" sz="4400" dirty="0"/>
              <a:t> non </a:t>
            </a:r>
            <a:r>
              <a:rPr lang="en-US" sz="4400" dirty="0" err="1"/>
              <a:t>abbia</a:t>
            </a:r>
            <a:r>
              <a:rPr lang="en-US" sz="4400" dirty="0"/>
              <a:t> </a:t>
            </a:r>
            <a:r>
              <a:rPr lang="en-US" sz="4400" dirty="0" err="1"/>
              <a:t>manifestato</a:t>
            </a:r>
            <a:r>
              <a:rPr lang="en-US" sz="4400" dirty="0"/>
              <a:t> la </a:t>
            </a:r>
            <a:r>
              <a:rPr lang="en-US" sz="4400" dirty="0" err="1"/>
              <a:t>sua</a:t>
            </a:r>
            <a:r>
              <a:rPr lang="en-US" sz="4400" dirty="0"/>
              <a:t> </a:t>
            </a:r>
            <a:r>
              <a:rPr lang="en-US" sz="4400" dirty="0" err="1"/>
              <a:t>intenzione</a:t>
            </a:r>
            <a:r>
              <a:rPr lang="en-US" sz="4400" dirty="0"/>
              <a:t> di non </a:t>
            </a:r>
            <a:r>
              <a:rPr lang="en-US" sz="4400" dirty="0" err="1"/>
              <a:t>diventare</a:t>
            </a:r>
            <a:r>
              <a:rPr lang="en-US" sz="4400" dirty="0"/>
              <a:t> </a:t>
            </a:r>
            <a:r>
              <a:rPr lang="en-US" sz="4400" dirty="0" err="1"/>
              <a:t>parte</a:t>
            </a:r>
            <a:r>
              <a:rPr lang="en-US" sz="4400" dirty="0"/>
              <a:t> del </a:t>
            </a:r>
            <a:r>
              <a:rPr lang="en-US" sz="4400" dirty="0" err="1"/>
              <a:t>trattato</a:t>
            </a:r>
            <a:r>
              <a:rPr lang="en-US" sz="4400" dirty="0"/>
              <a:t>.</a:t>
            </a:r>
            <a:endParaRPr lang="it-IT" sz="48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18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789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4000" dirty="0"/>
              <a:t>
</a:t>
            </a:r>
            <a:r>
              <a:rPr lang="en-US" sz="4400" dirty="0"/>
              <a:t>Il </a:t>
            </a:r>
            <a:r>
              <a:rPr lang="en-US" sz="4400" dirty="0" err="1"/>
              <a:t>Presidente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Repubblica […] [a]</a:t>
            </a:r>
            <a:r>
              <a:rPr lang="en-US" sz="4400" dirty="0" err="1"/>
              <a:t>ccredita</a:t>
            </a:r>
            <a:r>
              <a:rPr lang="en-US" sz="4400" dirty="0"/>
              <a:t> e </a:t>
            </a:r>
            <a:r>
              <a:rPr lang="en-US" sz="4400" dirty="0" err="1"/>
              <a:t>riceve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rappresentanti</a:t>
            </a:r>
            <a:r>
              <a:rPr lang="en-US" sz="4400" dirty="0"/>
              <a:t> </a:t>
            </a:r>
            <a:r>
              <a:rPr lang="en-US" sz="4400" dirty="0" err="1"/>
              <a:t>diplomatici</a:t>
            </a:r>
            <a:r>
              <a:rPr lang="en-US" sz="4400" dirty="0"/>
              <a:t>, </a:t>
            </a:r>
            <a:r>
              <a:rPr lang="en-US" sz="4400" dirty="0" err="1"/>
              <a:t>ratifica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trattati</a:t>
            </a:r>
            <a:r>
              <a:rPr lang="en-US" sz="4400" dirty="0"/>
              <a:t> </a:t>
            </a:r>
            <a:r>
              <a:rPr lang="en-US" sz="4400" dirty="0" err="1"/>
              <a:t>internazionali</a:t>
            </a:r>
            <a:r>
              <a:rPr lang="en-US" sz="4400" dirty="0"/>
              <a:t>, previa, </a:t>
            </a:r>
            <a:r>
              <a:rPr lang="en-US" sz="4400" dirty="0" err="1"/>
              <a:t>quando</a:t>
            </a:r>
            <a:r>
              <a:rPr lang="en-US" sz="4400" dirty="0"/>
              <a:t> </a:t>
            </a:r>
            <a:r>
              <a:rPr lang="en-US" sz="4400" dirty="0" err="1"/>
              <a:t>occorra</a:t>
            </a:r>
            <a:r>
              <a:rPr lang="en-US" sz="4400" dirty="0"/>
              <a:t>, </a:t>
            </a:r>
            <a:r>
              <a:rPr lang="en-US" sz="4400" dirty="0" err="1"/>
              <a:t>l’autorizzazione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Camere</a:t>
            </a:r>
            <a:r>
              <a:rPr lang="en-US" sz="4400" dirty="0"/>
              <a:t>.</a:t>
            </a:r>
            <a:endParaRPr lang="it-IT" sz="4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dirty="0"/>
              <a:t>Costituzione italiana</a:t>
            </a:r>
            <a:br>
              <a:rPr lang="it-IT" sz="4000" dirty="0"/>
            </a:br>
            <a:r>
              <a:rPr lang="it-IT" sz="4000" dirty="0"/>
              <a:t>Articolo 87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63292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6585</TotalTime>
  <Words>732</Words>
  <Application>Microsoft Macintosh PowerPoint</Application>
  <PresentationFormat>Widescreen</PresentationFormat>
  <Paragraphs>54</Paragraphs>
  <Slides>13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Luiss Sans</vt:lpstr>
      <vt:lpstr>Luiss type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157</cp:revision>
  <dcterms:created xsi:type="dcterms:W3CDTF">2023-02-07T10:10:48Z</dcterms:created>
  <dcterms:modified xsi:type="dcterms:W3CDTF">2025-03-08T17:27:19Z</dcterms:modified>
</cp:coreProperties>
</file>