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8"/>
  </p:notesMasterIdLst>
  <p:sldIdLst>
    <p:sldId id="256" r:id="rId2"/>
    <p:sldId id="380" r:id="rId3"/>
    <p:sldId id="381" r:id="rId4"/>
    <p:sldId id="382" r:id="rId5"/>
    <p:sldId id="383" r:id="rId6"/>
    <p:sldId id="384" r:id="rId7"/>
    <p:sldId id="385" r:id="rId8"/>
    <p:sldId id="386" r:id="rId9"/>
    <p:sldId id="387" r:id="rId10"/>
    <p:sldId id="388" r:id="rId11"/>
    <p:sldId id="389" r:id="rId12"/>
    <p:sldId id="390"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405" r:id="rId27"/>
    <p:sldId id="407" r:id="rId28"/>
    <p:sldId id="406" r:id="rId29"/>
    <p:sldId id="408" r:id="rId30"/>
    <p:sldId id="409" r:id="rId31"/>
    <p:sldId id="410" r:id="rId32"/>
    <p:sldId id="411" r:id="rId33"/>
    <p:sldId id="412" r:id="rId34"/>
    <p:sldId id="413" r:id="rId35"/>
    <p:sldId id="414" r:id="rId36"/>
    <p:sldId id="415" r:id="rId37"/>
    <p:sldId id="416" r:id="rId38"/>
    <p:sldId id="417" r:id="rId39"/>
    <p:sldId id="418"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436" r:id="rId58"/>
    <p:sldId id="437" r:id="rId59"/>
    <p:sldId id="439" r:id="rId60"/>
    <p:sldId id="438" r:id="rId61"/>
    <p:sldId id="440" r:id="rId62"/>
    <p:sldId id="441" r:id="rId63"/>
    <p:sldId id="442" r:id="rId64"/>
    <p:sldId id="443" r:id="rId65"/>
    <p:sldId id="444" r:id="rId66"/>
    <p:sldId id="445"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8" r:id="rId80"/>
    <p:sldId id="459" r:id="rId81"/>
    <p:sldId id="460" r:id="rId82"/>
    <p:sldId id="461" r:id="rId83"/>
    <p:sldId id="462" r:id="rId84"/>
    <p:sldId id="463" r:id="rId85"/>
    <p:sldId id="464" r:id="rId86"/>
    <p:sldId id="465" r:id="rId87"/>
    <p:sldId id="466" r:id="rId88"/>
    <p:sldId id="467" r:id="rId89"/>
    <p:sldId id="468" r:id="rId90"/>
    <p:sldId id="469" r:id="rId91"/>
    <p:sldId id="470" r:id="rId92"/>
    <p:sldId id="471" r:id="rId93"/>
    <p:sldId id="472" r:id="rId94"/>
    <p:sldId id="473" r:id="rId95"/>
    <p:sldId id="474" r:id="rId96"/>
    <p:sldId id="475" r:id="rId97"/>
    <p:sldId id="476" r:id="rId98"/>
    <p:sldId id="477" r:id="rId99"/>
    <p:sldId id="478" r:id="rId100"/>
    <p:sldId id="479" r:id="rId101"/>
    <p:sldId id="480" r:id="rId102"/>
    <p:sldId id="481" r:id="rId103"/>
    <p:sldId id="482" r:id="rId104"/>
    <p:sldId id="483" r:id="rId105"/>
    <p:sldId id="484" r:id="rId106"/>
    <p:sldId id="485" r:id="rId107"/>
    <p:sldId id="486" r:id="rId108"/>
    <p:sldId id="487" r:id="rId109"/>
    <p:sldId id="488" r:id="rId110"/>
    <p:sldId id="489" r:id="rId111"/>
    <p:sldId id="490" r:id="rId112"/>
    <p:sldId id="491" r:id="rId113"/>
    <p:sldId id="492" r:id="rId114"/>
    <p:sldId id="493" r:id="rId115"/>
    <p:sldId id="494" r:id="rId116"/>
    <p:sldId id="495" r:id="rId117"/>
    <p:sldId id="505" r:id="rId118"/>
    <p:sldId id="496" r:id="rId119"/>
    <p:sldId id="497" r:id="rId120"/>
    <p:sldId id="498" r:id="rId121"/>
    <p:sldId id="499" r:id="rId122"/>
    <p:sldId id="500" r:id="rId123"/>
    <p:sldId id="501" r:id="rId124"/>
    <p:sldId id="502" r:id="rId125"/>
    <p:sldId id="503" r:id="rId126"/>
    <p:sldId id="504" r:id="rId127"/>
  </p:sldIdLst>
  <p:sldSz cx="9144000" cy="6858000" type="screen4x3"/>
  <p:notesSz cx="7104063" cy="10234613"/>
  <p:embeddedFontLst>
    <p:embeddedFont>
      <p:font typeface="Calibri" panose="020F0502020204030204" pitchFamily="34" charset="0"/>
      <p:regular r:id="rId129"/>
      <p:bold r:id="rId130"/>
      <p:italic r:id="rId131"/>
      <p:boldItalic r:id="rId132"/>
    </p:embeddedFont>
    <p:embeddedFont>
      <p:font typeface="Impact" panose="020B0806030902050204" pitchFamily="34" charset="0"/>
      <p:regular r:id="rId133"/>
    </p:embeddedFont>
    <p:embeddedFont>
      <p:font typeface="Tahoma" panose="020B0604030504040204" pitchFamily="34" charset="0"/>
      <p:regular r:id="rId134"/>
      <p:bold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3224" userDrawn="1">
          <p15:clr>
            <a:srgbClr val="000000"/>
          </p15:clr>
        </p15:guide>
        <p15:guide id="2" pos="2238" userDrawn="1">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9" roundtripDataSignature="AMtx7mjCtLZ/FLjH4JDDT8j+ouTqQhHK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9A04F-C421-428A-8A31-28967B85D731}" v="89" dt="2022-05-30T10:25:56.21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5" autoAdjust="0"/>
    <p:restoredTop sz="92566" autoAdjust="0"/>
  </p:normalViewPr>
  <p:slideViewPr>
    <p:cSldViewPr snapToGrid="0">
      <p:cViewPr varScale="1">
        <p:scale>
          <a:sx n="103" d="100"/>
          <a:sy n="103" d="100"/>
        </p:scale>
        <p:origin x="1992" y="11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53"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54" Type="http://schemas.microsoft.com/office/2016/11/relationships/changesInfo" Target="changesInfos/changesInfo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fntdata"/><Relationship Id="rId135" Type="http://schemas.openxmlformats.org/officeDocument/2006/relationships/font" Target="fonts/font7.fntdata"/><Relationship Id="rId249"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55" Type="http://schemas.microsoft.com/office/2015/10/relationships/revisionInfo" Target="revisionInfo.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5.fntdata"/><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onso Stuardi" userId="02f97939-b87f-485a-857f-842df97c09a0" providerId="ADAL" clId="{A9A9A04F-C421-428A-8A31-28967B85D731}"/>
    <pc:docChg chg="undo custSel addSld delSld modSld sldOrd">
      <pc:chgData name="Alfonso Stuardi" userId="02f97939-b87f-485a-857f-842df97c09a0" providerId="ADAL" clId="{A9A9A04F-C421-428A-8A31-28967B85D731}" dt="2022-05-30T10:56:19.336" v="5990" actId="207"/>
      <pc:docMkLst>
        <pc:docMk/>
      </pc:docMkLst>
      <pc:sldChg chg="delSp modSp mod">
        <pc:chgData name="Alfonso Stuardi" userId="02f97939-b87f-485a-857f-842df97c09a0" providerId="ADAL" clId="{A9A9A04F-C421-428A-8A31-28967B85D731}" dt="2022-04-28T18:29:54.788" v="272" actId="14100"/>
        <pc:sldMkLst>
          <pc:docMk/>
          <pc:sldMk cId="0" sldId="256"/>
        </pc:sldMkLst>
        <pc:spChg chg="mod">
          <ac:chgData name="Alfonso Stuardi" userId="02f97939-b87f-485a-857f-842df97c09a0" providerId="ADAL" clId="{A9A9A04F-C421-428A-8A31-28967B85D731}" dt="2022-04-28T18:29:54.788" v="272" actId="14100"/>
          <ac:spMkLst>
            <pc:docMk/>
            <pc:sldMk cId="0" sldId="256"/>
            <ac:spMk id="88" creationId="{00000000-0000-0000-0000-000000000000}"/>
          </ac:spMkLst>
        </pc:spChg>
        <pc:spChg chg="del mod">
          <ac:chgData name="Alfonso Stuardi" userId="02f97939-b87f-485a-857f-842df97c09a0" providerId="ADAL" clId="{A9A9A04F-C421-428A-8A31-28967B85D731}" dt="2022-04-28T18:23:43.574" v="80" actId="478"/>
          <ac:spMkLst>
            <pc:docMk/>
            <pc:sldMk cId="0" sldId="256"/>
            <ac:spMk id="90" creationId="{00000000-0000-0000-0000-000000000000}"/>
          </ac:spMkLst>
        </pc:spChg>
      </pc:sldChg>
      <pc:sldChg chg="modSp mod">
        <pc:chgData name="Alfonso Stuardi" userId="02f97939-b87f-485a-857f-842df97c09a0" providerId="ADAL" clId="{A9A9A04F-C421-428A-8A31-28967B85D731}" dt="2022-04-28T18:26:14.473" v="134" actId="20577"/>
        <pc:sldMkLst>
          <pc:docMk/>
          <pc:sldMk cId="1373950895" sldId="380"/>
        </pc:sldMkLst>
        <pc:spChg chg="mod">
          <ac:chgData name="Alfonso Stuardi" userId="02f97939-b87f-485a-857f-842df97c09a0" providerId="ADAL" clId="{A9A9A04F-C421-428A-8A31-28967B85D731}" dt="2022-04-28T18:25:13.286" v="101" actId="20577"/>
          <ac:spMkLst>
            <pc:docMk/>
            <pc:sldMk cId="1373950895" sldId="380"/>
            <ac:spMk id="119" creationId="{00000000-0000-0000-0000-000000000000}"/>
          </ac:spMkLst>
        </pc:spChg>
        <pc:spChg chg="mod">
          <ac:chgData name="Alfonso Stuardi" userId="02f97939-b87f-485a-857f-842df97c09a0" providerId="ADAL" clId="{A9A9A04F-C421-428A-8A31-28967B85D731}" dt="2022-04-28T18:26:14.473" v="134" actId="20577"/>
          <ac:spMkLst>
            <pc:docMk/>
            <pc:sldMk cId="1373950895" sldId="380"/>
            <ac:spMk id="120" creationId="{00000000-0000-0000-0000-000000000000}"/>
          </ac:spMkLst>
        </pc:spChg>
      </pc:sldChg>
      <pc:sldChg chg="addSp delSp modSp add mod">
        <pc:chgData name="Alfonso Stuardi" userId="02f97939-b87f-485a-857f-842df97c09a0" providerId="ADAL" clId="{A9A9A04F-C421-428A-8A31-28967B85D731}" dt="2022-04-28T18:30:13.652" v="274" actId="1076"/>
        <pc:sldMkLst>
          <pc:docMk/>
          <pc:sldMk cId="1115392606" sldId="381"/>
        </pc:sldMkLst>
        <pc:spChg chg="add del mod">
          <ac:chgData name="Alfonso Stuardi" userId="02f97939-b87f-485a-857f-842df97c09a0" providerId="ADAL" clId="{A9A9A04F-C421-428A-8A31-28967B85D731}" dt="2022-04-28T18:28:22.163" v="213" actId="478"/>
          <ac:spMkLst>
            <pc:docMk/>
            <pc:sldMk cId="1115392606" sldId="381"/>
            <ac:spMk id="3" creationId="{E56D0D43-474A-45C1-BD72-E76A5B0EE0C4}"/>
          </ac:spMkLst>
        </pc:spChg>
        <pc:spChg chg="add mod">
          <ac:chgData name="Alfonso Stuardi" userId="02f97939-b87f-485a-857f-842df97c09a0" providerId="ADAL" clId="{A9A9A04F-C421-428A-8A31-28967B85D731}" dt="2022-04-28T18:30:13.652" v="274" actId="1076"/>
          <ac:spMkLst>
            <pc:docMk/>
            <pc:sldMk cId="1115392606" sldId="381"/>
            <ac:spMk id="7" creationId="{5C33EA7B-9491-4CD3-8689-97B040627836}"/>
          </ac:spMkLst>
        </pc:spChg>
        <pc:spChg chg="del mod">
          <ac:chgData name="Alfonso Stuardi" userId="02f97939-b87f-485a-857f-842df97c09a0" providerId="ADAL" clId="{A9A9A04F-C421-428A-8A31-28967B85D731}" dt="2022-04-28T18:29:23.769" v="250" actId="478"/>
          <ac:spMkLst>
            <pc:docMk/>
            <pc:sldMk cId="1115392606" sldId="381"/>
            <ac:spMk id="119" creationId="{00000000-0000-0000-0000-000000000000}"/>
          </ac:spMkLst>
        </pc:spChg>
        <pc:spChg chg="del">
          <ac:chgData name="Alfonso Stuardi" userId="02f97939-b87f-485a-857f-842df97c09a0" providerId="ADAL" clId="{A9A9A04F-C421-428A-8A31-28967B85D731}" dt="2022-04-28T18:28:18.915" v="212" actId="478"/>
          <ac:spMkLst>
            <pc:docMk/>
            <pc:sldMk cId="1115392606" sldId="381"/>
            <ac:spMk id="120" creationId="{00000000-0000-0000-0000-000000000000}"/>
          </ac:spMkLst>
        </pc:spChg>
      </pc:sldChg>
      <pc:sldChg chg="modSp add mod ord">
        <pc:chgData name="Alfonso Stuardi" userId="02f97939-b87f-485a-857f-842df97c09a0" providerId="ADAL" clId="{A9A9A04F-C421-428A-8A31-28967B85D731}" dt="2022-04-28T18:34:52.571" v="326" actId="14100"/>
        <pc:sldMkLst>
          <pc:docMk/>
          <pc:sldMk cId="169832107" sldId="382"/>
        </pc:sldMkLst>
        <pc:spChg chg="mod">
          <ac:chgData name="Alfonso Stuardi" userId="02f97939-b87f-485a-857f-842df97c09a0" providerId="ADAL" clId="{A9A9A04F-C421-428A-8A31-28967B85D731}" dt="2022-04-28T18:34:52.571" v="326" actId="14100"/>
          <ac:spMkLst>
            <pc:docMk/>
            <pc:sldMk cId="169832107" sldId="382"/>
            <ac:spMk id="119" creationId="{00000000-0000-0000-0000-000000000000}"/>
          </ac:spMkLst>
        </pc:spChg>
        <pc:spChg chg="mod">
          <ac:chgData name="Alfonso Stuardi" userId="02f97939-b87f-485a-857f-842df97c09a0" providerId="ADAL" clId="{A9A9A04F-C421-428A-8A31-28967B85D731}" dt="2022-04-28T18:32:29.666" v="320" actId="20577"/>
          <ac:spMkLst>
            <pc:docMk/>
            <pc:sldMk cId="169832107" sldId="382"/>
            <ac:spMk id="120" creationId="{00000000-0000-0000-0000-000000000000}"/>
          </ac:spMkLst>
        </pc:spChg>
      </pc:sldChg>
      <pc:sldChg chg="del">
        <pc:chgData name="Alfonso Stuardi" userId="02f97939-b87f-485a-857f-842df97c09a0" providerId="ADAL" clId="{A9A9A04F-C421-428A-8A31-28967B85D731}" dt="2022-04-28T18:26:36.153" v="135" actId="47"/>
        <pc:sldMkLst>
          <pc:docMk/>
          <pc:sldMk cId="637615035" sldId="382"/>
        </pc:sldMkLst>
      </pc:sldChg>
      <pc:sldChg chg="addSp delSp modSp add mod">
        <pc:chgData name="Alfonso Stuardi" userId="02f97939-b87f-485a-857f-842df97c09a0" providerId="ADAL" clId="{A9A9A04F-C421-428A-8A31-28967B85D731}" dt="2022-05-02T12:41:05.592" v="338" actId="1076"/>
        <pc:sldMkLst>
          <pc:docMk/>
          <pc:sldMk cId="675207440" sldId="383"/>
        </pc:sldMkLst>
        <pc:spChg chg="add del mod">
          <ac:chgData name="Alfonso Stuardi" userId="02f97939-b87f-485a-857f-842df97c09a0" providerId="ADAL" clId="{A9A9A04F-C421-428A-8A31-28967B85D731}" dt="2022-05-02T12:40:46.776" v="331" actId="478"/>
          <ac:spMkLst>
            <pc:docMk/>
            <pc:sldMk cId="675207440" sldId="383"/>
            <ac:spMk id="3" creationId="{863C8703-CAB3-4FD4-9C5D-70B5311FD04C}"/>
          </ac:spMkLst>
        </pc:spChg>
        <pc:spChg chg="mod">
          <ac:chgData name="Alfonso Stuardi" userId="02f97939-b87f-485a-857f-842df97c09a0" providerId="ADAL" clId="{A9A9A04F-C421-428A-8A31-28967B85D731}" dt="2022-05-02T12:39:53.776" v="329" actId="403"/>
          <ac:spMkLst>
            <pc:docMk/>
            <pc:sldMk cId="675207440" sldId="383"/>
            <ac:spMk id="119" creationId="{00000000-0000-0000-0000-000000000000}"/>
          </ac:spMkLst>
        </pc:spChg>
        <pc:spChg chg="del">
          <ac:chgData name="Alfonso Stuardi" userId="02f97939-b87f-485a-857f-842df97c09a0" providerId="ADAL" clId="{A9A9A04F-C421-428A-8A31-28967B85D731}" dt="2022-05-02T12:40:44.766" v="330" actId="478"/>
          <ac:spMkLst>
            <pc:docMk/>
            <pc:sldMk cId="675207440" sldId="383"/>
            <ac:spMk id="120" creationId="{00000000-0000-0000-0000-000000000000}"/>
          </ac:spMkLst>
        </pc:spChg>
        <pc:picChg chg="add mod">
          <ac:chgData name="Alfonso Stuardi" userId="02f97939-b87f-485a-857f-842df97c09a0" providerId="ADAL" clId="{A9A9A04F-C421-428A-8A31-28967B85D731}" dt="2022-05-02T12:41:05.592" v="338" actId="1076"/>
          <ac:picMkLst>
            <pc:docMk/>
            <pc:sldMk cId="675207440" sldId="383"/>
            <ac:picMk id="5" creationId="{6ECB0531-1C05-4D8C-9032-B11D1199F742}"/>
          </ac:picMkLst>
        </pc:picChg>
      </pc:sldChg>
      <pc:sldChg chg="del">
        <pc:chgData name="Alfonso Stuardi" userId="02f97939-b87f-485a-857f-842df97c09a0" providerId="ADAL" clId="{A9A9A04F-C421-428A-8A31-28967B85D731}" dt="2022-04-28T18:26:36.892" v="136" actId="47"/>
        <pc:sldMkLst>
          <pc:docMk/>
          <pc:sldMk cId="4027805134" sldId="383"/>
        </pc:sldMkLst>
      </pc:sldChg>
      <pc:sldChg chg="addSp delSp modSp add mod ord">
        <pc:chgData name="Alfonso Stuardi" userId="02f97939-b87f-485a-857f-842df97c09a0" providerId="ADAL" clId="{A9A9A04F-C421-428A-8A31-28967B85D731}" dt="2022-05-27T07:24:31.249" v="5774" actId="20577"/>
        <pc:sldMkLst>
          <pc:docMk/>
          <pc:sldMk cId="254525054" sldId="384"/>
        </pc:sldMkLst>
        <pc:spChg chg="add del mod">
          <ac:chgData name="Alfonso Stuardi" userId="02f97939-b87f-485a-857f-842df97c09a0" providerId="ADAL" clId="{A9A9A04F-C421-428A-8A31-28967B85D731}" dt="2022-05-02T12:42:09.684" v="345" actId="478"/>
          <ac:spMkLst>
            <pc:docMk/>
            <pc:sldMk cId="254525054" sldId="384"/>
            <ac:spMk id="3" creationId="{CE4DF114-8AA2-45C9-8D0F-4A6158C778EA}"/>
          </ac:spMkLst>
        </pc:spChg>
        <pc:spChg chg="add mod">
          <ac:chgData name="Alfonso Stuardi" userId="02f97939-b87f-485a-857f-842df97c09a0" providerId="ADAL" clId="{A9A9A04F-C421-428A-8A31-28967B85D731}" dt="2022-05-27T07:24:31.249" v="5774" actId="20577"/>
          <ac:spMkLst>
            <pc:docMk/>
            <pc:sldMk cId="254525054" sldId="384"/>
            <ac:spMk id="8" creationId="{D291C919-B1E9-4CA4-A29A-0F68139DC44C}"/>
          </ac:spMkLst>
        </pc:spChg>
        <pc:spChg chg="mod">
          <ac:chgData name="Alfonso Stuardi" userId="02f97939-b87f-485a-857f-842df97c09a0" providerId="ADAL" clId="{A9A9A04F-C421-428A-8A31-28967B85D731}" dt="2022-05-02T12:41:40.554" v="343" actId="121"/>
          <ac:spMkLst>
            <pc:docMk/>
            <pc:sldMk cId="254525054" sldId="384"/>
            <ac:spMk id="119" creationId="{00000000-0000-0000-0000-000000000000}"/>
          </ac:spMkLst>
        </pc:spChg>
        <pc:spChg chg="del">
          <ac:chgData name="Alfonso Stuardi" userId="02f97939-b87f-485a-857f-842df97c09a0" providerId="ADAL" clId="{A9A9A04F-C421-428A-8A31-28967B85D731}" dt="2022-05-02T12:42:08.551" v="344" actId="478"/>
          <ac:spMkLst>
            <pc:docMk/>
            <pc:sldMk cId="254525054" sldId="384"/>
            <ac:spMk id="120" creationId="{00000000-0000-0000-0000-000000000000}"/>
          </ac:spMkLst>
        </pc:spChg>
      </pc:sldChg>
      <pc:sldChg chg="del">
        <pc:chgData name="Alfonso Stuardi" userId="02f97939-b87f-485a-857f-842df97c09a0" providerId="ADAL" clId="{A9A9A04F-C421-428A-8A31-28967B85D731}" dt="2022-04-28T18:26:37.292" v="137" actId="47"/>
        <pc:sldMkLst>
          <pc:docMk/>
          <pc:sldMk cId="3542383978" sldId="384"/>
        </pc:sldMkLst>
      </pc:sldChg>
      <pc:sldChg chg="modSp add mod">
        <pc:chgData name="Alfonso Stuardi" userId="02f97939-b87f-485a-857f-842df97c09a0" providerId="ADAL" clId="{A9A9A04F-C421-428A-8A31-28967B85D731}" dt="2022-05-02T12:45:03.385" v="404" actId="20577"/>
        <pc:sldMkLst>
          <pc:docMk/>
          <pc:sldMk cId="1571876473" sldId="385"/>
        </pc:sldMkLst>
        <pc:spChg chg="mod">
          <ac:chgData name="Alfonso Stuardi" userId="02f97939-b87f-485a-857f-842df97c09a0" providerId="ADAL" clId="{A9A9A04F-C421-428A-8A31-28967B85D731}" dt="2022-05-02T12:45:03.385" v="404" actId="20577"/>
          <ac:spMkLst>
            <pc:docMk/>
            <pc:sldMk cId="1571876473" sldId="385"/>
            <ac:spMk id="8" creationId="{D291C919-B1E9-4CA4-A29A-0F68139DC44C}"/>
          </ac:spMkLst>
        </pc:spChg>
      </pc:sldChg>
      <pc:sldChg chg="addSp delSp modSp add mod modNotesTx">
        <pc:chgData name="Alfonso Stuardi" userId="02f97939-b87f-485a-857f-842df97c09a0" providerId="ADAL" clId="{A9A9A04F-C421-428A-8A31-28967B85D731}" dt="2022-05-27T07:30:39.068" v="5783"/>
        <pc:sldMkLst>
          <pc:docMk/>
          <pc:sldMk cId="3596204523" sldId="386"/>
        </pc:sldMkLst>
        <pc:spChg chg="del mod">
          <ac:chgData name="Alfonso Stuardi" userId="02f97939-b87f-485a-857f-842df97c09a0" providerId="ADAL" clId="{A9A9A04F-C421-428A-8A31-28967B85D731}" dt="2022-05-02T12:47:25.431" v="445" actId="478"/>
          <ac:spMkLst>
            <pc:docMk/>
            <pc:sldMk cId="3596204523" sldId="386"/>
            <ac:spMk id="8" creationId="{D291C919-B1E9-4CA4-A29A-0F68139DC44C}"/>
          </ac:spMkLst>
        </pc:spChg>
        <pc:spChg chg="mod">
          <ac:chgData name="Alfonso Stuardi" userId="02f97939-b87f-485a-857f-842df97c09a0" providerId="ADAL" clId="{A9A9A04F-C421-428A-8A31-28967B85D731}" dt="2022-05-02T12:45:54.817" v="413" actId="20577"/>
          <ac:spMkLst>
            <pc:docMk/>
            <pc:sldMk cId="3596204523" sldId="386"/>
            <ac:spMk id="119" creationId="{00000000-0000-0000-0000-000000000000}"/>
          </ac:spMkLst>
        </pc:spChg>
        <pc:picChg chg="add mod">
          <ac:chgData name="Alfonso Stuardi" userId="02f97939-b87f-485a-857f-842df97c09a0" providerId="ADAL" clId="{A9A9A04F-C421-428A-8A31-28967B85D731}" dt="2022-05-02T12:47:56.075" v="448" actId="1076"/>
          <ac:picMkLst>
            <pc:docMk/>
            <pc:sldMk cId="3596204523" sldId="386"/>
            <ac:picMk id="3" creationId="{F9CD3BB7-DEEC-4587-9B92-9BAB735134CA}"/>
          </ac:picMkLst>
        </pc:picChg>
      </pc:sldChg>
      <pc:sldChg chg="modSp add mod">
        <pc:chgData name="Alfonso Stuardi" userId="02f97939-b87f-485a-857f-842df97c09a0" providerId="ADAL" clId="{A9A9A04F-C421-428A-8A31-28967B85D731}" dt="2022-05-27T07:29:20.924" v="5781" actId="20577"/>
        <pc:sldMkLst>
          <pc:docMk/>
          <pc:sldMk cId="749632908" sldId="387"/>
        </pc:sldMkLst>
        <pc:spChg chg="mod">
          <ac:chgData name="Alfonso Stuardi" userId="02f97939-b87f-485a-857f-842df97c09a0" providerId="ADAL" clId="{A9A9A04F-C421-428A-8A31-28967B85D731}" dt="2022-05-27T07:29:20.924" v="5781" actId="20577"/>
          <ac:spMkLst>
            <pc:docMk/>
            <pc:sldMk cId="749632908" sldId="387"/>
            <ac:spMk id="8" creationId="{D291C919-B1E9-4CA4-A29A-0F68139DC44C}"/>
          </ac:spMkLst>
        </pc:spChg>
      </pc:sldChg>
      <pc:sldChg chg="addSp delSp modSp add mod modNotesTx">
        <pc:chgData name="Alfonso Stuardi" userId="02f97939-b87f-485a-857f-842df97c09a0" providerId="ADAL" clId="{A9A9A04F-C421-428A-8A31-28967B85D731}" dt="2022-05-27T07:32:13.671" v="5784"/>
        <pc:sldMkLst>
          <pc:docMk/>
          <pc:sldMk cId="2071853980" sldId="388"/>
        </pc:sldMkLst>
        <pc:spChg chg="del">
          <ac:chgData name="Alfonso Stuardi" userId="02f97939-b87f-485a-857f-842df97c09a0" providerId="ADAL" clId="{A9A9A04F-C421-428A-8A31-28967B85D731}" dt="2022-05-02T12:49:16.151" v="450" actId="478"/>
          <ac:spMkLst>
            <pc:docMk/>
            <pc:sldMk cId="2071853980" sldId="388"/>
            <ac:spMk id="8" creationId="{D291C919-B1E9-4CA4-A29A-0F68139DC44C}"/>
          </ac:spMkLst>
        </pc:spChg>
        <pc:picChg chg="add mod">
          <ac:chgData name="Alfonso Stuardi" userId="02f97939-b87f-485a-857f-842df97c09a0" providerId="ADAL" clId="{A9A9A04F-C421-428A-8A31-28967B85D731}" dt="2022-05-02T12:50:03.092" v="455" actId="1076"/>
          <ac:picMkLst>
            <pc:docMk/>
            <pc:sldMk cId="2071853980" sldId="388"/>
            <ac:picMk id="3" creationId="{62844987-2B97-4929-9ADA-CB2EECAA1F20}"/>
          </ac:picMkLst>
        </pc:picChg>
      </pc:sldChg>
      <pc:sldChg chg="addSp delSp modSp add mod ord">
        <pc:chgData name="Alfonso Stuardi" userId="02f97939-b87f-485a-857f-842df97c09a0" providerId="ADAL" clId="{A9A9A04F-C421-428A-8A31-28967B85D731}" dt="2022-05-02T13:04:22.490" v="550" actId="208"/>
        <pc:sldMkLst>
          <pc:docMk/>
          <pc:sldMk cId="3868405158" sldId="389"/>
        </pc:sldMkLst>
        <pc:spChg chg="add del">
          <ac:chgData name="Alfonso Stuardi" userId="02f97939-b87f-485a-857f-842df97c09a0" providerId="ADAL" clId="{A9A9A04F-C421-428A-8A31-28967B85D731}" dt="2022-05-02T12:59:00.695" v="516" actId="11529"/>
          <ac:spMkLst>
            <pc:docMk/>
            <pc:sldMk cId="3868405158" sldId="389"/>
            <ac:spMk id="2" creationId="{8C6EB82C-ED39-4F87-ABFC-F46B4B93A18F}"/>
          </ac:spMkLst>
        </pc:spChg>
        <pc:spChg chg="add mod">
          <ac:chgData name="Alfonso Stuardi" userId="02f97939-b87f-485a-857f-842df97c09a0" providerId="ADAL" clId="{A9A9A04F-C421-428A-8A31-28967B85D731}" dt="2022-05-02T13:01:57.264" v="542" actId="1582"/>
          <ac:spMkLst>
            <pc:docMk/>
            <pc:sldMk cId="3868405158" sldId="389"/>
            <ac:spMk id="3" creationId="{308F484E-153A-4095-8F51-5A162119B473}"/>
          </ac:spMkLst>
        </pc:spChg>
        <pc:spChg chg="add mod">
          <ac:chgData name="Alfonso Stuardi" userId="02f97939-b87f-485a-857f-842df97c09a0" providerId="ADAL" clId="{A9A9A04F-C421-428A-8A31-28967B85D731}" dt="2022-05-02T13:04:22.490" v="550" actId="208"/>
          <ac:spMkLst>
            <pc:docMk/>
            <pc:sldMk cId="3868405158" sldId="389"/>
            <ac:spMk id="7" creationId="{B6A4B940-BA8C-41B5-9FFB-E20C584E2CB8}"/>
          </ac:spMkLst>
        </pc:spChg>
        <pc:spChg chg="mod">
          <ac:chgData name="Alfonso Stuardi" userId="02f97939-b87f-485a-857f-842df97c09a0" providerId="ADAL" clId="{A9A9A04F-C421-428A-8A31-28967B85D731}" dt="2022-05-02T13:01:15.373" v="540" actId="20577"/>
          <ac:spMkLst>
            <pc:docMk/>
            <pc:sldMk cId="3868405158" sldId="389"/>
            <ac:spMk id="8" creationId="{D291C919-B1E9-4CA4-A29A-0F68139DC44C}"/>
          </ac:spMkLst>
        </pc:spChg>
        <pc:spChg chg="add mod">
          <ac:chgData name="Alfonso Stuardi" userId="02f97939-b87f-485a-857f-842df97c09a0" providerId="ADAL" clId="{A9A9A04F-C421-428A-8A31-28967B85D731}" dt="2022-05-02T13:02:42.261" v="546" actId="1582"/>
          <ac:spMkLst>
            <pc:docMk/>
            <pc:sldMk cId="3868405158" sldId="389"/>
            <ac:spMk id="9" creationId="{CEF363CB-37BC-476F-83CF-DE83C2AF7728}"/>
          </ac:spMkLst>
        </pc:spChg>
        <pc:spChg chg="add mod">
          <ac:chgData name="Alfonso Stuardi" userId="02f97939-b87f-485a-857f-842df97c09a0" providerId="ADAL" clId="{A9A9A04F-C421-428A-8A31-28967B85D731}" dt="2022-05-02T13:03:59.516" v="549" actId="208"/>
          <ac:spMkLst>
            <pc:docMk/>
            <pc:sldMk cId="3868405158" sldId="389"/>
            <ac:spMk id="10" creationId="{C35A59F6-88D6-4885-85EA-1150B860B428}"/>
          </ac:spMkLst>
        </pc:spChg>
      </pc:sldChg>
      <pc:sldChg chg="addSp delSp modSp add mod">
        <pc:chgData name="Alfonso Stuardi" userId="02f97939-b87f-485a-857f-842df97c09a0" providerId="ADAL" clId="{A9A9A04F-C421-428A-8A31-28967B85D731}" dt="2022-05-02T13:06:06.019" v="563" actId="1076"/>
        <pc:sldMkLst>
          <pc:docMk/>
          <pc:sldMk cId="743512934" sldId="390"/>
        </pc:sldMkLst>
        <pc:spChg chg="del">
          <ac:chgData name="Alfonso Stuardi" userId="02f97939-b87f-485a-857f-842df97c09a0" providerId="ADAL" clId="{A9A9A04F-C421-428A-8A31-28967B85D731}" dt="2022-05-02T13:05:01.438" v="556" actId="478"/>
          <ac:spMkLst>
            <pc:docMk/>
            <pc:sldMk cId="743512934" sldId="390"/>
            <ac:spMk id="3" creationId="{308F484E-153A-4095-8F51-5A162119B473}"/>
          </ac:spMkLst>
        </pc:spChg>
        <pc:spChg chg="del">
          <ac:chgData name="Alfonso Stuardi" userId="02f97939-b87f-485a-857f-842df97c09a0" providerId="ADAL" clId="{A9A9A04F-C421-428A-8A31-28967B85D731}" dt="2022-05-02T13:05:02.659" v="557" actId="478"/>
          <ac:spMkLst>
            <pc:docMk/>
            <pc:sldMk cId="743512934" sldId="390"/>
            <ac:spMk id="7" creationId="{B6A4B940-BA8C-41B5-9FFB-E20C584E2CB8}"/>
          </ac:spMkLst>
        </pc:spChg>
        <pc:spChg chg="mod">
          <ac:chgData name="Alfonso Stuardi" userId="02f97939-b87f-485a-857f-842df97c09a0" providerId="ADAL" clId="{A9A9A04F-C421-428A-8A31-28967B85D731}" dt="2022-05-02T13:05:18.556" v="560" actId="108"/>
          <ac:spMkLst>
            <pc:docMk/>
            <pc:sldMk cId="743512934" sldId="390"/>
            <ac:spMk id="8" creationId="{D291C919-B1E9-4CA4-A29A-0F68139DC44C}"/>
          </ac:spMkLst>
        </pc:spChg>
        <pc:spChg chg="del">
          <ac:chgData name="Alfonso Stuardi" userId="02f97939-b87f-485a-857f-842df97c09a0" providerId="ADAL" clId="{A9A9A04F-C421-428A-8A31-28967B85D731}" dt="2022-05-02T13:05:03.934" v="558" actId="478"/>
          <ac:spMkLst>
            <pc:docMk/>
            <pc:sldMk cId="743512934" sldId="390"/>
            <ac:spMk id="9" creationId="{CEF363CB-37BC-476F-83CF-DE83C2AF7728}"/>
          </ac:spMkLst>
        </pc:spChg>
        <pc:spChg chg="del">
          <ac:chgData name="Alfonso Stuardi" userId="02f97939-b87f-485a-857f-842df97c09a0" providerId="ADAL" clId="{A9A9A04F-C421-428A-8A31-28967B85D731}" dt="2022-05-02T13:05:05.403" v="559" actId="478"/>
          <ac:spMkLst>
            <pc:docMk/>
            <pc:sldMk cId="743512934" sldId="390"/>
            <ac:spMk id="10" creationId="{C35A59F6-88D6-4885-85EA-1150B860B428}"/>
          </ac:spMkLst>
        </pc:spChg>
        <pc:picChg chg="add mod">
          <ac:chgData name="Alfonso Stuardi" userId="02f97939-b87f-485a-857f-842df97c09a0" providerId="ADAL" clId="{A9A9A04F-C421-428A-8A31-28967B85D731}" dt="2022-05-02T13:06:06.019" v="563" actId="1076"/>
          <ac:picMkLst>
            <pc:docMk/>
            <pc:sldMk cId="743512934" sldId="390"/>
            <ac:picMk id="4" creationId="{F405C0EE-F537-41DF-9579-753E36DE9859}"/>
          </ac:picMkLst>
        </pc:picChg>
      </pc:sldChg>
      <pc:sldChg chg="addSp delSp modSp add del mod">
        <pc:chgData name="Alfonso Stuardi" userId="02f97939-b87f-485a-857f-842df97c09a0" providerId="ADAL" clId="{A9A9A04F-C421-428A-8A31-28967B85D731}" dt="2022-05-27T07:45:02.375" v="5789" actId="47"/>
        <pc:sldMkLst>
          <pc:docMk/>
          <pc:sldMk cId="1813183739" sldId="391"/>
        </pc:sldMkLst>
        <pc:spChg chg="mod">
          <ac:chgData name="Alfonso Stuardi" userId="02f97939-b87f-485a-857f-842df97c09a0" providerId="ADAL" clId="{A9A9A04F-C421-428A-8A31-28967B85D731}" dt="2022-05-02T13:07:45.434" v="596" actId="20577"/>
          <ac:spMkLst>
            <pc:docMk/>
            <pc:sldMk cId="1813183739" sldId="391"/>
            <ac:spMk id="119" creationId="{00000000-0000-0000-0000-000000000000}"/>
          </ac:spMkLst>
        </pc:spChg>
        <pc:picChg chg="add mod">
          <ac:chgData name="Alfonso Stuardi" userId="02f97939-b87f-485a-857f-842df97c09a0" providerId="ADAL" clId="{A9A9A04F-C421-428A-8A31-28967B85D731}" dt="2022-05-02T13:09:06.963" v="604" actId="1076"/>
          <ac:picMkLst>
            <pc:docMk/>
            <pc:sldMk cId="1813183739" sldId="391"/>
            <ac:picMk id="3" creationId="{C43B8320-FEF6-4AEC-96DA-FE8CC9BF81E9}"/>
          </ac:picMkLst>
        </pc:picChg>
        <pc:picChg chg="del">
          <ac:chgData name="Alfonso Stuardi" userId="02f97939-b87f-485a-857f-842df97c09a0" providerId="ADAL" clId="{A9A9A04F-C421-428A-8A31-28967B85D731}" dt="2022-05-02T13:08:39.299" v="599" actId="478"/>
          <ac:picMkLst>
            <pc:docMk/>
            <pc:sldMk cId="1813183739" sldId="391"/>
            <ac:picMk id="4" creationId="{F405C0EE-F537-41DF-9579-753E36DE9859}"/>
          </ac:picMkLst>
        </pc:picChg>
      </pc:sldChg>
      <pc:sldChg chg="add modNotesTx">
        <pc:chgData name="Alfonso Stuardi" userId="02f97939-b87f-485a-857f-842df97c09a0" providerId="ADAL" clId="{A9A9A04F-C421-428A-8A31-28967B85D731}" dt="2022-05-27T07:44:36.279" v="5788"/>
        <pc:sldMkLst>
          <pc:docMk/>
          <pc:sldMk cId="1053265264" sldId="392"/>
        </pc:sldMkLst>
      </pc:sldChg>
      <pc:sldChg chg="modSp add mod ord">
        <pc:chgData name="Alfonso Stuardi" userId="02f97939-b87f-485a-857f-842df97c09a0" providerId="ADAL" clId="{A9A9A04F-C421-428A-8A31-28967B85D731}" dt="2022-05-02T13:18:28.881" v="667"/>
        <pc:sldMkLst>
          <pc:docMk/>
          <pc:sldMk cId="1769887972" sldId="393"/>
        </pc:sldMkLst>
        <pc:spChg chg="mod">
          <ac:chgData name="Alfonso Stuardi" userId="02f97939-b87f-485a-857f-842df97c09a0" providerId="ADAL" clId="{A9A9A04F-C421-428A-8A31-28967B85D731}" dt="2022-05-02T13:11:50.579" v="609" actId="20577"/>
          <ac:spMkLst>
            <pc:docMk/>
            <pc:sldMk cId="1769887972" sldId="393"/>
            <ac:spMk id="7" creationId="{5C33EA7B-9491-4CD3-8689-97B040627836}"/>
          </ac:spMkLst>
        </pc:spChg>
      </pc:sldChg>
      <pc:sldChg chg="addSp delSp modSp add mod modNotesTx">
        <pc:chgData name="Alfonso Stuardi" userId="02f97939-b87f-485a-857f-842df97c09a0" providerId="ADAL" clId="{A9A9A04F-C421-428A-8A31-28967B85D731}" dt="2022-05-02T13:38:49.251" v="804" actId="21"/>
        <pc:sldMkLst>
          <pc:docMk/>
          <pc:sldMk cId="1584168139" sldId="394"/>
        </pc:sldMkLst>
        <pc:spChg chg="add del mod">
          <ac:chgData name="Alfonso Stuardi" userId="02f97939-b87f-485a-857f-842df97c09a0" providerId="ADAL" clId="{A9A9A04F-C421-428A-8A31-28967B85D731}" dt="2022-05-02T13:38:49.251" v="804" actId="21"/>
          <ac:spMkLst>
            <pc:docMk/>
            <pc:sldMk cId="1584168139" sldId="394"/>
            <ac:spMk id="7" creationId="{E12CE9D4-2788-4671-BABE-584D346BAB15}"/>
          </ac:spMkLst>
        </pc:spChg>
        <pc:spChg chg="mod">
          <ac:chgData name="Alfonso Stuardi" userId="02f97939-b87f-485a-857f-842df97c09a0" providerId="ADAL" clId="{A9A9A04F-C421-428A-8A31-28967B85D731}" dt="2022-05-02T13:13:11.028" v="655" actId="113"/>
          <ac:spMkLst>
            <pc:docMk/>
            <pc:sldMk cId="1584168139" sldId="394"/>
            <ac:spMk id="8" creationId="{D291C919-B1E9-4CA4-A29A-0F68139DC44C}"/>
          </ac:spMkLst>
        </pc:spChg>
        <pc:spChg chg="mod">
          <ac:chgData name="Alfonso Stuardi" userId="02f97939-b87f-485a-857f-842df97c09a0" providerId="ADAL" clId="{A9A9A04F-C421-428A-8A31-28967B85D731}" dt="2022-05-02T13:12:20.754" v="613" actId="20577"/>
          <ac:spMkLst>
            <pc:docMk/>
            <pc:sldMk cId="1584168139" sldId="394"/>
            <ac:spMk id="119" creationId="{00000000-0000-0000-0000-000000000000}"/>
          </ac:spMkLst>
        </pc:spChg>
        <pc:picChg chg="del">
          <ac:chgData name="Alfonso Stuardi" userId="02f97939-b87f-485a-857f-842df97c09a0" providerId="ADAL" clId="{A9A9A04F-C421-428A-8A31-28967B85D731}" dt="2022-05-02T13:12:52.380" v="643" actId="478"/>
          <ac:picMkLst>
            <pc:docMk/>
            <pc:sldMk cId="1584168139" sldId="394"/>
            <ac:picMk id="3" creationId="{C43B8320-FEF6-4AEC-96DA-FE8CC9BF81E9}"/>
          </ac:picMkLst>
        </pc:picChg>
      </pc:sldChg>
      <pc:sldChg chg="modSp add mod">
        <pc:chgData name="Alfonso Stuardi" userId="02f97939-b87f-485a-857f-842df97c09a0" providerId="ADAL" clId="{A9A9A04F-C421-428A-8A31-28967B85D731}" dt="2022-05-27T07:48:17.317" v="5793" actId="20577"/>
        <pc:sldMkLst>
          <pc:docMk/>
          <pc:sldMk cId="3800372865" sldId="395"/>
        </pc:sldMkLst>
        <pc:spChg chg="mod">
          <ac:chgData name="Alfonso Stuardi" userId="02f97939-b87f-485a-857f-842df97c09a0" providerId="ADAL" clId="{A9A9A04F-C421-428A-8A31-28967B85D731}" dt="2022-05-02T13:21:07.294" v="686" actId="1076"/>
          <ac:spMkLst>
            <pc:docMk/>
            <pc:sldMk cId="3800372865" sldId="395"/>
            <ac:spMk id="7" creationId="{E12CE9D4-2788-4671-BABE-584D346BAB15}"/>
          </ac:spMkLst>
        </pc:spChg>
        <pc:spChg chg="mod">
          <ac:chgData name="Alfonso Stuardi" userId="02f97939-b87f-485a-857f-842df97c09a0" providerId="ADAL" clId="{A9A9A04F-C421-428A-8A31-28967B85D731}" dt="2022-05-27T07:48:17.317" v="5793" actId="20577"/>
          <ac:spMkLst>
            <pc:docMk/>
            <pc:sldMk cId="3800372865" sldId="395"/>
            <ac:spMk id="8" creationId="{D291C919-B1E9-4CA4-A29A-0F68139DC44C}"/>
          </ac:spMkLst>
        </pc:spChg>
        <pc:spChg chg="mod">
          <ac:chgData name="Alfonso Stuardi" userId="02f97939-b87f-485a-857f-842df97c09a0" providerId="ADAL" clId="{A9A9A04F-C421-428A-8A31-28967B85D731}" dt="2022-05-02T13:19:11.382" v="672" actId="20577"/>
          <ac:spMkLst>
            <pc:docMk/>
            <pc:sldMk cId="3800372865" sldId="395"/>
            <ac:spMk id="119" creationId="{00000000-0000-0000-0000-000000000000}"/>
          </ac:spMkLst>
        </pc:spChg>
      </pc:sldChg>
      <pc:sldChg chg="addSp delSp modSp add mod">
        <pc:chgData name="Alfonso Stuardi" userId="02f97939-b87f-485a-857f-842df97c09a0" providerId="ADAL" clId="{A9A9A04F-C421-428A-8A31-28967B85D731}" dt="2022-05-02T13:38:51.461" v="805"/>
        <pc:sldMkLst>
          <pc:docMk/>
          <pc:sldMk cId="2559023065" sldId="396"/>
        </pc:sldMkLst>
        <pc:spChg chg="del">
          <ac:chgData name="Alfonso Stuardi" userId="02f97939-b87f-485a-857f-842df97c09a0" providerId="ADAL" clId="{A9A9A04F-C421-428A-8A31-28967B85D731}" dt="2022-05-02T13:38:37.432" v="803" actId="478"/>
          <ac:spMkLst>
            <pc:docMk/>
            <pc:sldMk cId="2559023065" sldId="396"/>
            <ac:spMk id="7" creationId="{E12CE9D4-2788-4671-BABE-584D346BAB15}"/>
          </ac:spMkLst>
        </pc:spChg>
        <pc:spChg chg="del">
          <ac:chgData name="Alfonso Stuardi" userId="02f97939-b87f-485a-857f-842df97c09a0" providerId="ADAL" clId="{A9A9A04F-C421-428A-8A31-28967B85D731}" dt="2022-05-02T13:26:31.727" v="760" actId="478"/>
          <ac:spMkLst>
            <pc:docMk/>
            <pc:sldMk cId="2559023065" sldId="396"/>
            <ac:spMk id="8" creationId="{D291C919-B1E9-4CA4-A29A-0F68139DC44C}"/>
          </ac:spMkLst>
        </pc:spChg>
        <pc:spChg chg="add del mod">
          <ac:chgData name="Alfonso Stuardi" userId="02f97939-b87f-485a-857f-842df97c09a0" providerId="ADAL" clId="{A9A9A04F-C421-428A-8A31-28967B85D731}" dt="2022-05-02T13:29:14.274" v="765" actId="478"/>
          <ac:spMkLst>
            <pc:docMk/>
            <pc:sldMk cId="2559023065" sldId="396"/>
            <ac:spMk id="9" creationId="{D58EBC98-0201-4C0A-B9CF-FD4F0CCB6FE7}"/>
          </ac:spMkLst>
        </pc:spChg>
        <pc:spChg chg="add mod">
          <ac:chgData name="Alfonso Stuardi" userId="02f97939-b87f-485a-857f-842df97c09a0" providerId="ADAL" clId="{A9A9A04F-C421-428A-8A31-28967B85D731}" dt="2022-05-02T13:38:51.461" v="805"/>
          <ac:spMkLst>
            <pc:docMk/>
            <pc:sldMk cId="2559023065" sldId="396"/>
            <ac:spMk id="11" creationId="{A0411F02-5814-436E-BD33-B81B51C30867}"/>
          </ac:spMkLst>
        </pc:spChg>
        <pc:spChg chg="mod">
          <ac:chgData name="Alfonso Stuardi" userId="02f97939-b87f-485a-857f-842df97c09a0" providerId="ADAL" clId="{A9A9A04F-C421-428A-8A31-28967B85D731}" dt="2022-05-02T13:25:59.747" v="759" actId="20577"/>
          <ac:spMkLst>
            <pc:docMk/>
            <pc:sldMk cId="2559023065" sldId="396"/>
            <ac:spMk id="119" creationId="{00000000-0000-0000-0000-000000000000}"/>
          </ac:spMkLst>
        </pc:spChg>
        <pc:graphicFrameChg chg="add del mod">
          <ac:chgData name="Alfonso Stuardi" userId="02f97939-b87f-485a-857f-842df97c09a0" providerId="ADAL" clId="{A9A9A04F-C421-428A-8A31-28967B85D731}" dt="2022-05-02T13:29:20.158" v="767"/>
          <ac:graphicFrameMkLst>
            <pc:docMk/>
            <pc:sldMk cId="2559023065" sldId="396"/>
            <ac:graphicFrameMk id="3" creationId="{BDEC7BA9-2426-4390-8A33-87350F3C58E2}"/>
          </ac:graphicFrameMkLst>
        </pc:graphicFrameChg>
        <pc:graphicFrameChg chg="add del mod">
          <ac:chgData name="Alfonso Stuardi" userId="02f97939-b87f-485a-857f-842df97c09a0" providerId="ADAL" clId="{A9A9A04F-C421-428A-8A31-28967B85D731}" dt="2022-05-02T13:35:43.607" v="769" actId="478"/>
          <ac:graphicFrameMkLst>
            <pc:docMk/>
            <pc:sldMk cId="2559023065" sldId="396"/>
            <ac:graphicFrameMk id="4" creationId="{A2B924CE-B074-4860-91F2-5E063824E1EA}"/>
          </ac:graphicFrameMkLst>
        </pc:graphicFrameChg>
        <pc:graphicFrameChg chg="add mod modGraphic">
          <ac:chgData name="Alfonso Stuardi" userId="02f97939-b87f-485a-857f-842df97c09a0" providerId="ADAL" clId="{A9A9A04F-C421-428A-8A31-28967B85D731}" dt="2022-05-02T13:38:27.567" v="802" actId="1076"/>
          <ac:graphicFrameMkLst>
            <pc:docMk/>
            <pc:sldMk cId="2559023065" sldId="396"/>
            <ac:graphicFrameMk id="5" creationId="{A0CDD26D-CAE8-40F8-8C1E-A7C8340D8BF5}"/>
          </ac:graphicFrameMkLst>
        </pc:graphicFrameChg>
      </pc:sldChg>
      <pc:sldChg chg="addSp delSp modSp add mod">
        <pc:chgData name="Alfonso Stuardi" userId="02f97939-b87f-485a-857f-842df97c09a0" providerId="ADAL" clId="{A9A9A04F-C421-428A-8A31-28967B85D731}" dt="2022-05-02T17:25:06.037" v="875" actId="2165"/>
        <pc:sldMkLst>
          <pc:docMk/>
          <pc:sldMk cId="261784473" sldId="397"/>
        </pc:sldMkLst>
        <pc:spChg chg="add mod">
          <ac:chgData name="Alfonso Stuardi" userId="02f97939-b87f-485a-857f-842df97c09a0" providerId="ADAL" clId="{A9A9A04F-C421-428A-8A31-28967B85D731}" dt="2022-05-02T17:22:16.820" v="862" actId="108"/>
          <ac:spMkLst>
            <pc:docMk/>
            <pc:sldMk cId="261784473" sldId="397"/>
            <ac:spMk id="7" creationId="{54858A79-9957-407C-A32E-CD499B8DA449}"/>
          </ac:spMkLst>
        </pc:spChg>
        <pc:spChg chg="del mod">
          <ac:chgData name="Alfonso Stuardi" userId="02f97939-b87f-485a-857f-842df97c09a0" providerId="ADAL" clId="{A9A9A04F-C421-428A-8A31-28967B85D731}" dt="2022-05-02T17:21:57.432" v="857" actId="478"/>
          <ac:spMkLst>
            <pc:docMk/>
            <pc:sldMk cId="261784473" sldId="397"/>
            <ac:spMk id="11" creationId="{A0411F02-5814-436E-BD33-B81B51C30867}"/>
          </ac:spMkLst>
        </pc:spChg>
        <pc:spChg chg="mod">
          <ac:chgData name="Alfonso Stuardi" userId="02f97939-b87f-485a-857f-842df97c09a0" providerId="ADAL" clId="{A9A9A04F-C421-428A-8A31-28967B85D731}" dt="2022-05-02T17:17:42.044" v="813" actId="20577"/>
          <ac:spMkLst>
            <pc:docMk/>
            <pc:sldMk cId="261784473" sldId="397"/>
            <ac:spMk id="119" creationId="{00000000-0000-0000-0000-000000000000}"/>
          </ac:spMkLst>
        </pc:spChg>
        <pc:graphicFrameChg chg="mod modGraphic">
          <ac:chgData name="Alfonso Stuardi" userId="02f97939-b87f-485a-857f-842df97c09a0" providerId="ADAL" clId="{A9A9A04F-C421-428A-8A31-28967B85D731}" dt="2022-05-02T17:25:06.037" v="875" actId="2165"/>
          <ac:graphicFrameMkLst>
            <pc:docMk/>
            <pc:sldMk cId="261784473" sldId="397"/>
            <ac:graphicFrameMk id="5" creationId="{A0CDD26D-CAE8-40F8-8C1E-A7C8340D8BF5}"/>
          </ac:graphicFrameMkLst>
        </pc:graphicFrameChg>
        <pc:picChg chg="add mod">
          <ac:chgData name="Alfonso Stuardi" userId="02f97939-b87f-485a-857f-842df97c09a0" providerId="ADAL" clId="{A9A9A04F-C421-428A-8A31-28967B85D731}" dt="2022-05-02T17:23:14.873" v="867" actId="1076"/>
          <ac:picMkLst>
            <pc:docMk/>
            <pc:sldMk cId="261784473" sldId="397"/>
            <ac:picMk id="4" creationId="{FE659599-EF13-4D03-A997-6A9A90766EDA}"/>
          </ac:picMkLst>
        </pc:picChg>
        <pc:picChg chg="add mod">
          <ac:chgData name="Alfonso Stuardi" userId="02f97939-b87f-485a-857f-842df97c09a0" providerId="ADAL" clId="{A9A9A04F-C421-428A-8A31-28967B85D731}" dt="2022-05-02T17:24:53.901" v="874" actId="1076"/>
          <ac:picMkLst>
            <pc:docMk/>
            <pc:sldMk cId="261784473" sldId="397"/>
            <ac:picMk id="8" creationId="{08682C67-2513-4C3F-BC32-AEBF1329ABA1}"/>
          </ac:picMkLst>
        </pc:picChg>
      </pc:sldChg>
      <pc:sldChg chg="delSp modSp add mod ord">
        <pc:chgData name="Alfonso Stuardi" userId="02f97939-b87f-485a-857f-842df97c09a0" providerId="ADAL" clId="{A9A9A04F-C421-428A-8A31-28967B85D731}" dt="2022-05-02T17:28:29.576" v="917" actId="478"/>
        <pc:sldMkLst>
          <pc:docMk/>
          <pc:sldMk cId="3678270893" sldId="398"/>
        </pc:sldMkLst>
        <pc:spChg chg="del">
          <ac:chgData name="Alfonso Stuardi" userId="02f97939-b87f-485a-857f-842df97c09a0" providerId="ADAL" clId="{A9A9A04F-C421-428A-8A31-28967B85D731}" dt="2022-05-02T17:28:29.576" v="917" actId="478"/>
          <ac:spMkLst>
            <pc:docMk/>
            <pc:sldMk cId="3678270893" sldId="398"/>
            <ac:spMk id="7" creationId="{E12CE9D4-2788-4671-BABE-584D346BAB15}"/>
          </ac:spMkLst>
        </pc:spChg>
        <pc:spChg chg="mod">
          <ac:chgData name="Alfonso Stuardi" userId="02f97939-b87f-485a-857f-842df97c09a0" providerId="ADAL" clId="{A9A9A04F-C421-428A-8A31-28967B85D731}" dt="2022-05-02T17:28:22.744" v="916" actId="20577"/>
          <ac:spMkLst>
            <pc:docMk/>
            <pc:sldMk cId="3678270893" sldId="398"/>
            <ac:spMk id="8" creationId="{D291C919-B1E9-4CA4-A29A-0F68139DC44C}"/>
          </ac:spMkLst>
        </pc:spChg>
        <pc:spChg chg="mod">
          <ac:chgData name="Alfonso Stuardi" userId="02f97939-b87f-485a-857f-842df97c09a0" providerId="ADAL" clId="{A9A9A04F-C421-428A-8A31-28967B85D731}" dt="2022-05-02T17:27:24.308" v="899" actId="20577"/>
          <ac:spMkLst>
            <pc:docMk/>
            <pc:sldMk cId="3678270893" sldId="398"/>
            <ac:spMk id="119" creationId="{00000000-0000-0000-0000-000000000000}"/>
          </ac:spMkLst>
        </pc:spChg>
      </pc:sldChg>
      <pc:sldChg chg="modSp add mod ord">
        <pc:chgData name="Alfonso Stuardi" userId="02f97939-b87f-485a-857f-842df97c09a0" providerId="ADAL" clId="{A9A9A04F-C421-428A-8A31-28967B85D731}" dt="2022-05-02T17:30:37.313" v="991" actId="1076"/>
        <pc:sldMkLst>
          <pc:docMk/>
          <pc:sldMk cId="4166331909" sldId="399"/>
        </pc:sldMkLst>
        <pc:spChg chg="mod">
          <ac:chgData name="Alfonso Stuardi" userId="02f97939-b87f-485a-857f-842df97c09a0" providerId="ADAL" clId="{A9A9A04F-C421-428A-8A31-28967B85D731}" dt="2022-05-02T17:30:37.313" v="991" actId="1076"/>
          <ac:spMkLst>
            <pc:docMk/>
            <pc:sldMk cId="4166331909" sldId="399"/>
            <ac:spMk id="7" creationId="{5C33EA7B-9491-4CD3-8689-97B040627836}"/>
          </ac:spMkLst>
        </pc:spChg>
      </pc:sldChg>
      <pc:sldChg chg="modSp add mod ord">
        <pc:chgData name="Alfonso Stuardi" userId="02f97939-b87f-485a-857f-842df97c09a0" providerId="ADAL" clId="{A9A9A04F-C421-428A-8A31-28967B85D731}" dt="2022-05-02T17:32:51.117" v="1052" actId="20577"/>
        <pc:sldMkLst>
          <pc:docMk/>
          <pc:sldMk cId="3253845993" sldId="400"/>
        </pc:sldMkLst>
        <pc:spChg chg="mod">
          <ac:chgData name="Alfonso Stuardi" userId="02f97939-b87f-485a-857f-842df97c09a0" providerId="ADAL" clId="{A9A9A04F-C421-428A-8A31-28967B85D731}" dt="2022-05-02T17:32:51.117" v="1052" actId="20577"/>
          <ac:spMkLst>
            <pc:docMk/>
            <pc:sldMk cId="3253845993" sldId="400"/>
            <ac:spMk id="8" creationId="{D291C919-B1E9-4CA4-A29A-0F68139DC44C}"/>
          </ac:spMkLst>
        </pc:spChg>
        <pc:spChg chg="mod">
          <ac:chgData name="Alfonso Stuardi" userId="02f97939-b87f-485a-857f-842df97c09a0" providerId="ADAL" clId="{A9A9A04F-C421-428A-8A31-28967B85D731}" dt="2022-05-02T17:31:16.334" v="1015" actId="20577"/>
          <ac:spMkLst>
            <pc:docMk/>
            <pc:sldMk cId="3253845993" sldId="400"/>
            <ac:spMk id="119" creationId="{00000000-0000-0000-0000-000000000000}"/>
          </ac:spMkLst>
        </pc:spChg>
      </pc:sldChg>
      <pc:sldChg chg="modSp add mod">
        <pc:chgData name="Alfonso Stuardi" userId="02f97939-b87f-485a-857f-842df97c09a0" providerId="ADAL" clId="{A9A9A04F-C421-428A-8A31-28967B85D731}" dt="2022-05-02T17:34:16.517" v="1073" actId="20577"/>
        <pc:sldMkLst>
          <pc:docMk/>
          <pc:sldMk cId="1979907396" sldId="401"/>
        </pc:sldMkLst>
        <pc:spChg chg="mod">
          <ac:chgData name="Alfonso Stuardi" userId="02f97939-b87f-485a-857f-842df97c09a0" providerId="ADAL" clId="{A9A9A04F-C421-428A-8A31-28967B85D731}" dt="2022-05-02T17:34:16.517" v="1073" actId="20577"/>
          <ac:spMkLst>
            <pc:docMk/>
            <pc:sldMk cId="1979907396" sldId="401"/>
            <ac:spMk id="8" creationId="{D291C919-B1E9-4CA4-A29A-0F68139DC44C}"/>
          </ac:spMkLst>
        </pc:spChg>
      </pc:sldChg>
      <pc:sldChg chg="addSp delSp modSp add mod">
        <pc:chgData name="Alfonso Stuardi" userId="02f97939-b87f-485a-857f-842df97c09a0" providerId="ADAL" clId="{A9A9A04F-C421-428A-8A31-28967B85D731}" dt="2022-05-02T17:35:27.945" v="1079" actId="1076"/>
        <pc:sldMkLst>
          <pc:docMk/>
          <pc:sldMk cId="2611990718" sldId="402"/>
        </pc:sldMkLst>
        <pc:spChg chg="del">
          <ac:chgData name="Alfonso Stuardi" userId="02f97939-b87f-485a-857f-842df97c09a0" providerId="ADAL" clId="{A9A9A04F-C421-428A-8A31-28967B85D731}" dt="2022-05-02T17:35:17.456" v="1077" actId="478"/>
          <ac:spMkLst>
            <pc:docMk/>
            <pc:sldMk cId="2611990718" sldId="402"/>
            <ac:spMk id="8" creationId="{D291C919-B1E9-4CA4-A29A-0F68139DC44C}"/>
          </ac:spMkLst>
        </pc:spChg>
        <pc:picChg chg="add mod">
          <ac:chgData name="Alfonso Stuardi" userId="02f97939-b87f-485a-857f-842df97c09a0" providerId="ADAL" clId="{A9A9A04F-C421-428A-8A31-28967B85D731}" dt="2022-05-02T17:35:27.945" v="1079" actId="1076"/>
          <ac:picMkLst>
            <pc:docMk/>
            <pc:sldMk cId="2611990718" sldId="402"/>
            <ac:picMk id="3" creationId="{530B939F-7450-42D6-B066-1346F1B7E18A}"/>
          </ac:picMkLst>
        </pc:picChg>
      </pc:sldChg>
      <pc:sldChg chg="addSp delSp modSp add mod ord">
        <pc:chgData name="Alfonso Stuardi" userId="02f97939-b87f-485a-857f-842df97c09a0" providerId="ADAL" clId="{A9A9A04F-C421-428A-8A31-28967B85D731}" dt="2022-05-02T17:37:23.470" v="1120" actId="1076"/>
        <pc:sldMkLst>
          <pc:docMk/>
          <pc:sldMk cId="1782837424" sldId="403"/>
        </pc:sldMkLst>
        <pc:spChg chg="del">
          <ac:chgData name="Alfonso Stuardi" userId="02f97939-b87f-485a-857f-842df97c09a0" providerId="ADAL" clId="{A9A9A04F-C421-428A-8A31-28967B85D731}" dt="2022-05-02T17:37:12.906" v="1117" actId="478"/>
          <ac:spMkLst>
            <pc:docMk/>
            <pc:sldMk cId="1782837424" sldId="403"/>
            <ac:spMk id="8" creationId="{D291C919-B1E9-4CA4-A29A-0F68139DC44C}"/>
          </ac:spMkLst>
        </pc:spChg>
        <pc:spChg chg="mod">
          <ac:chgData name="Alfonso Stuardi" userId="02f97939-b87f-485a-857f-842df97c09a0" providerId="ADAL" clId="{A9A9A04F-C421-428A-8A31-28967B85D731}" dt="2022-05-02T17:36:35.296" v="1116" actId="20577"/>
          <ac:spMkLst>
            <pc:docMk/>
            <pc:sldMk cId="1782837424" sldId="403"/>
            <ac:spMk id="119" creationId="{00000000-0000-0000-0000-000000000000}"/>
          </ac:spMkLst>
        </pc:spChg>
        <pc:picChg chg="add mod">
          <ac:chgData name="Alfonso Stuardi" userId="02f97939-b87f-485a-857f-842df97c09a0" providerId="ADAL" clId="{A9A9A04F-C421-428A-8A31-28967B85D731}" dt="2022-05-02T17:37:23.470" v="1120" actId="1076"/>
          <ac:picMkLst>
            <pc:docMk/>
            <pc:sldMk cId="1782837424" sldId="403"/>
            <ac:picMk id="3" creationId="{EC25A5E6-D096-4F5E-9796-67979A3EF883}"/>
          </ac:picMkLst>
        </pc:picChg>
      </pc:sldChg>
      <pc:sldChg chg="addSp delSp modSp add mod">
        <pc:chgData name="Alfonso Stuardi" userId="02f97939-b87f-485a-857f-842df97c09a0" providerId="ADAL" clId="{A9A9A04F-C421-428A-8A31-28967B85D731}" dt="2022-05-02T17:39:40.102" v="1162" actId="20577"/>
        <pc:sldMkLst>
          <pc:docMk/>
          <pc:sldMk cId="3250926842" sldId="404"/>
        </pc:sldMkLst>
        <pc:spChg chg="mod">
          <ac:chgData name="Alfonso Stuardi" userId="02f97939-b87f-485a-857f-842df97c09a0" providerId="ADAL" clId="{A9A9A04F-C421-428A-8A31-28967B85D731}" dt="2022-05-02T17:39:40.102" v="1162" actId="20577"/>
          <ac:spMkLst>
            <pc:docMk/>
            <pc:sldMk cId="3250926842" sldId="404"/>
            <ac:spMk id="119" creationId="{00000000-0000-0000-0000-000000000000}"/>
          </ac:spMkLst>
        </pc:spChg>
        <pc:picChg chg="del">
          <ac:chgData name="Alfonso Stuardi" userId="02f97939-b87f-485a-857f-842df97c09a0" providerId="ADAL" clId="{A9A9A04F-C421-428A-8A31-28967B85D731}" dt="2022-05-02T17:38:40.922" v="1122" actId="478"/>
          <ac:picMkLst>
            <pc:docMk/>
            <pc:sldMk cId="3250926842" sldId="404"/>
            <ac:picMk id="3" creationId="{EC25A5E6-D096-4F5E-9796-67979A3EF883}"/>
          </ac:picMkLst>
        </pc:picChg>
        <pc:picChg chg="add mod">
          <ac:chgData name="Alfonso Stuardi" userId="02f97939-b87f-485a-857f-842df97c09a0" providerId="ADAL" clId="{A9A9A04F-C421-428A-8A31-28967B85D731}" dt="2022-05-02T17:38:52.396" v="1125" actId="1076"/>
          <ac:picMkLst>
            <pc:docMk/>
            <pc:sldMk cId="3250926842" sldId="404"/>
            <ac:picMk id="4" creationId="{813A60A7-3998-40D1-9E4A-0AED16588237}"/>
          </ac:picMkLst>
        </pc:picChg>
      </pc:sldChg>
      <pc:sldChg chg="addSp delSp modSp add mod">
        <pc:chgData name="Alfonso Stuardi" userId="02f97939-b87f-485a-857f-842df97c09a0" providerId="ADAL" clId="{A9A9A04F-C421-428A-8A31-28967B85D731}" dt="2022-05-02T17:42:26.092" v="1167" actId="1076"/>
        <pc:sldMkLst>
          <pc:docMk/>
          <pc:sldMk cId="695786370" sldId="405"/>
        </pc:sldMkLst>
        <pc:picChg chg="add mod">
          <ac:chgData name="Alfonso Stuardi" userId="02f97939-b87f-485a-857f-842df97c09a0" providerId="ADAL" clId="{A9A9A04F-C421-428A-8A31-28967B85D731}" dt="2022-05-02T17:42:26.092" v="1167" actId="1076"/>
          <ac:picMkLst>
            <pc:docMk/>
            <pc:sldMk cId="695786370" sldId="405"/>
            <ac:picMk id="3" creationId="{BC0DD495-064C-4FA6-B0DE-EA2F416B231E}"/>
          </ac:picMkLst>
        </pc:picChg>
        <pc:picChg chg="del">
          <ac:chgData name="Alfonso Stuardi" userId="02f97939-b87f-485a-857f-842df97c09a0" providerId="ADAL" clId="{A9A9A04F-C421-428A-8A31-28967B85D731}" dt="2022-05-02T17:42:13.236" v="1164" actId="478"/>
          <ac:picMkLst>
            <pc:docMk/>
            <pc:sldMk cId="695786370" sldId="405"/>
            <ac:picMk id="4" creationId="{813A60A7-3998-40D1-9E4A-0AED16588237}"/>
          </ac:picMkLst>
        </pc:picChg>
      </pc:sldChg>
      <pc:sldChg chg="addSp delSp modSp add mod ord">
        <pc:chgData name="Alfonso Stuardi" userId="02f97939-b87f-485a-857f-842df97c09a0" providerId="ADAL" clId="{A9A9A04F-C421-428A-8A31-28967B85D731}" dt="2022-05-02T17:50:06.365" v="1221" actId="113"/>
        <pc:sldMkLst>
          <pc:docMk/>
          <pc:sldMk cId="3793729571" sldId="406"/>
        </pc:sldMkLst>
        <pc:spChg chg="add mod">
          <ac:chgData name="Alfonso Stuardi" userId="02f97939-b87f-485a-857f-842df97c09a0" providerId="ADAL" clId="{A9A9A04F-C421-428A-8A31-28967B85D731}" dt="2022-05-02T17:50:06.365" v="1221" actId="113"/>
          <ac:spMkLst>
            <pc:docMk/>
            <pc:sldMk cId="3793729571" sldId="406"/>
            <ac:spMk id="10" creationId="{84675248-2654-4BD5-A6D7-07891894FD63}"/>
          </ac:spMkLst>
        </pc:spChg>
        <pc:spChg chg="mod">
          <ac:chgData name="Alfonso Stuardi" userId="02f97939-b87f-485a-857f-842df97c09a0" providerId="ADAL" clId="{A9A9A04F-C421-428A-8A31-28967B85D731}" dt="2022-05-02T17:46:53.183" v="1205" actId="20577"/>
          <ac:spMkLst>
            <pc:docMk/>
            <pc:sldMk cId="3793729571" sldId="406"/>
            <ac:spMk id="119" creationId="{00000000-0000-0000-0000-000000000000}"/>
          </ac:spMkLst>
        </pc:spChg>
        <pc:picChg chg="del">
          <ac:chgData name="Alfonso Stuardi" userId="02f97939-b87f-485a-857f-842df97c09a0" providerId="ADAL" clId="{A9A9A04F-C421-428A-8A31-28967B85D731}" dt="2022-05-02T17:43:30.790" v="1169" actId="478"/>
          <ac:picMkLst>
            <pc:docMk/>
            <pc:sldMk cId="3793729571" sldId="406"/>
            <ac:picMk id="3" creationId="{BC0DD495-064C-4FA6-B0DE-EA2F416B231E}"/>
          </ac:picMkLst>
        </pc:picChg>
        <pc:picChg chg="add del mod">
          <ac:chgData name="Alfonso Stuardi" userId="02f97939-b87f-485a-857f-842df97c09a0" providerId="ADAL" clId="{A9A9A04F-C421-428A-8A31-28967B85D731}" dt="2022-05-02T17:46:36.978" v="1182" actId="478"/>
          <ac:picMkLst>
            <pc:docMk/>
            <pc:sldMk cId="3793729571" sldId="406"/>
            <ac:picMk id="4" creationId="{76A632BE-8CD5-4A31-9EBF-7900DE48F548}"/>
          </ac:picMkLst>
        </pc:picChg>
        <pc:picChg chg="add mod">
          <ac:chgData name="Alfonso Stuardi" userId="02f97939-b87f-485a-857f-842df97c09a0" providerId="ADAL" clId="{A9A9A04F-C421-428A-8A31-28967B85D731}" dt="2022-05-02T17:48:27.295" v="1208" actId="1076"/>
          <ac:picMkLst>
            <pc:docMk/>
            <pc:sldMk cId="3793729571" sldId="406"/>
            <ac:picMk id="6" creationId="{C10F063A-18EE-4415-86A7-64B09EE29B60}"/>
          </ac:picMkLst>
        </pc:picChg>
      </pc:sldChg>
      <pc:sldChg chg="addSp modSp add mod">
        <pc:chgData name="Alfonso Stuardi" userId="02f97939-b87f-485a-857f-842df97c09a0" providerId="ADAL" clId="{A9A9A04F-C421-428A-8A31-28967B85D731}" dt="2022-05-02T17:44:48.503" v="1179" actId="1076"/>
        <pc:sldMkLst>
          <pc:docMk/>
          <pc:sldMk cId="584491996" sldId="407"/>
        </pc:sldMkLst>
        <pc:picChg chg="add mod">
          <ac:chgData name="Alfonso Stuardi" userId="02f97939-b87f-485a-857f-842df97c09a0" providerId="ADAL" clId="{A9A9A04F-C421-428A-8A31-28967B85D731}" dt="2022-05-02T17:44:48.503" v="1179" actId="1076"/>
          <ac:picMkLst>
            <pc:docMk/>
            <pc:sldMk cId="584491996" sldId="407"/>
            <ac:picMk id="3" creationId="{188F37A4-CCEA-464D-AB8C-AFB387E6C638}"/>
          </ac:picMkLst>
        </pc:picChg>
        <pc:picChg chg="mod">
          <ac:chgData name="Alfonso Stuardi" userId="02f97939-b87f-485a-857f-842df97c09a0" providerId="ADAL" clId="{A9A9A04F-C421-428A-8A31-28967B85D731}" dt="2022-05-02T17:44:43.129" v="1178" actId="1076"/>
          <ac:picMkLst>
            <pc:docMk/>
            <pc:sldMk cId="584491996" sldId="407"/>
            <ac:picMk id="4" creationId="{76A632BE-8CD5-4A31-9EBF-7900DE48F548}"/>
          </ac:picMkLst>
        </pc:picChg>
      </pc:sldChg>
      <pc:sldChg chg="addSp delSp modSp add mod">
        <pc:chgData name="Alfonso Stuardi" userId="02f97939-b87f-485a-857f-842df97c09a0" providerId="ADAL" clId="{A9A9A04F-C421-428A-8A31-28967B85D731}" dt="2022-05-04T09:30:27.367" v="1262" actId="478"/>
        <pc:sldMkLst>
          <pc:docMk/>
          <pc:sldMk cId="4120932998" sldId="408"/>
        </pc:sldMkLst>
        <pc:spChg chg="add del mod">
          <ac:chgData name="Alfonso Stuardi" userId="02f97939-b87f-485a-857f-842df97c09a0" providerId="ADAL" clId="{A9A9A04F-C421-428A-8A31-28967B85D731}" dt="2022-05-04T09:30:27.367" v="1262" actId="478"/>
          <ac:spMkLst>
            <pc:docMk/>
            <pc:sldMk cId="4120932998" sldId="408"/>
            <ac:spMk id="4" creationId="{4532DBE5-A785-4899-8829-62D93DBA3DF7}"/>
          </ac:spMkLst>
        </pc:spChg>
        <pc:spChg chg="add mod">
          <ac:chgData name="Alfonso Stuardi" userId="02f97939-b87f-485a-857f-842df97c09a0" providerId="ADAL" clId="{A9A9A04F-C421-428A-8A31-28967B85D731}" dt="2022-05-04T09:28:23.070" v="1244" actId="113"/>
          <ac:spMkLst>
            <pc:docMk/>
            <pc:sldMk cId="4120932998" sldId="408"/>
            <ac:spMk id="7" creationId="{10A9B212-F006-4DE7-A4E2-3D26AF408E96}"/>
          </ac:spMkLst>
        </pc:spChg>
        <pc:spChg chg="del mod">
          <ac:chgData name="Alfonso Stuardi" userId="02f97939-b87f-485a-857f-842df97c09a0" providerId="ADAL" clId="{A9A9A04F-C421-428A-8A31-28967B85D731}" dt="2022-05-04T09:27:20.925" v="1226"/>
          <ac:spMkLst>
            <pc:docMk/>
            <pc:sldMk cId="4120932998" sldId="408"/>
            <ac:spMk id="10" creationId="{84675248-2654-4BD5-A6D7-07891894FD63}"/>
          </ac:spMkLst>
        </pc:spChg>
        <pc:spChg chg="del">
          <ac:chgData name="Alfonso Stuardi" userId="02f97939-b87f-485a-857f-842df97c09a0" providerId="ADAL" clId="{A9A9A04F-C421-428A-8A31-28967B85D731}" dt="2022-05-04T09:29:26.066" v="1246" actId="478"/>
          <ac:spMkLst>
            <pc:docMk/>
            <pc:sldMk cId="4120932998" sldId="408"/>
            <ac:spMk id="119" creationId="{00000000-0000-0000-0000-000000000000}"/>
          </ac:spMkLst>
        </pc:spChg>
        <pc:picChg chg="del">
          <ac:chgData name="Alfonso Stuardi" userId="02f97939-b87f-485a-857f-842df97c09a0" providerId="ADAL" clId="{A9A9A04F-C421-428A-8A31-28967B85D731}" dt="2022-05-04T09:27:16.523" v="1223" actId="478"/>
          <ac:picMkLst>
            <pc:docMk/>
            <pc:sldMk cId="4120932998" sldId="408"/>
            <ac:picMk id="6" creationId="{C10F063A-18EE-4415-86A7-64B09EE29B60}"/>
          </ac:picMkLst>
        </pc:picChg>
      </pc:sldChg>
      <pc:sldChg chg="addSp delSp modSp add mod setBg setClrOvrMap">
        <pc:chgData name="Alfonso Stuardi" userId="02f97939-b87f-485a-857f-842df97c09a0" providerId="ADAL" clId="{A9A9A04F-C421-428A-8A31-28967B85D731}" dt="2022-05-04T09:30:16.601" v="1261" actId="1076"/>
        <pc:sldMkLst>
          <pc:docMk/>
          <pc:sldMk cId="3639322724" sldId="409"/>
        </pc:sldMkLst>
        <pc:spChg chg="add del mod">
          <ac:chgData name="Alfonso Stuardi" userId="02f97939-b87f-485a-857f-842df97c09a0" providerId="ADAL" clId="{A9A9A04F-C421-428A-8A31-28967B85D731}" dt="2022-05-04T09:29:30.823" v="1248" actId="478"/>
          <ac:spMkLst>
            <pc:docMk/>
            <pc:sldMk cId="3639322724" sldId="409"/>
            <ac:spMk id="3" creationId="{90292825-A923-42FE-8643-50C873D4A614}"/>
          </ac:spMkLst>
        </pc:spChg>
        <pc:spChg chg="del">
          <ac:chgData name="Alfonso Stuardi" userId="02f97939-b87f-485a-857f-842df97c09a0" providerId="ADAL" clId="{A9A9A04F-C421-428A-8A31-28967B85D731}" dt="2022-05-04T09:29:34.055" v="1249" actId="478"/>
          <ac:spMkLst>
            <pc:docMk/>
            <pc:sldMk cId="3639322724" sldId="409"/>
            <ac:spMk id="7" creationId="{10A9B212-F006-4DE7-A4E2-3D26AF408E96}"/>
          </ac:spMkLst>
        </pc:spChg>
        <pc:spChg chg="del">
          <ac:chgData name="Alfonso Stuardi" userId="02f97939-b87f-485a-857f-842df97c09a0" providerId="ADAL" clId="{A9A9A04F-C421-428A-8A31-28967B85D731}" dt="2022-05-04T09:29:29.331" v="1247" actId="478"/>
          <ac:spMkLst>
            <pc:docMk/>
            <pc:sldMk cId="3639322724" sldId="409"/>
            <ac:spMk id="119" creationId="{00000000-0000-0000-0000-000000000000}"/>
          </ac:spMkLst>
        </pc:spChg>
        <pc:spChg chg="add">
          <ac:chgData name="Alfonso Stuardi" userId="02f97939-b87f-485a-857f-842df97c09a0" providerId="ADAL" clId="{A9A9A04F-C421-428A-8A31-28967B85D731}" dt="2022-05-04T09:29:55.299" v="1256" actId="26606"/>
          <ac:spMkLst>
            <pc:docMk/>
            <pc:sldMk cId="3639322724" sldId="409"/>
            <ac:spMk id="123" creationId="{A2509F26-B5DC-4BA7-B476-4CB044237A2E}"/>
          </ac:spMkLst>
        </pc:spChg>
        <pc:spChg chg="add">
          <ac:chgData name="Alfonso Stuardi" userId="02f97939-b87f-485a-857f-842df97c09a0" providerId="ADAL" clId="{A9A9A04F-C421-428A-8A31-28967B85D731}" dt="2022-05-04T09:29:55.299" v="1256" actId="26606"/>
          <ac:spMkLst>
            <pc:docMk/>
            <pc:sldMk cId="3639322724" sldId="409"/>
            <ac:spMk id="124" creationId="{DB103EB1-B135-4526-B883-33228FC27FF1}"/>
          </ac:spMkLst>
        </pc:spChg>
        <pc:spChg chg="add del">
          <ac:chgData name="Alfonso Stuardi" userId="02f97939-b87f-485a-857f-842df97c09a0" providerId="ADAL" clId="{A9A9A04F-C421-428A-8A31-28967B85D731}" dt="2022-05-04T09:29:43.685" v="1253" actId="26606"/>
          <ac:spMkLst>
            <pc:docMk/>
            <pc:sldMk cId="3639322724" sldId="409"/>
            <ac:spMk id="126" creationId="{A2509F26-B5DC-4BA7-B476-4CB044237A2E}"/>
          </ac:spMkLst>
        </pc:spChg>
        <pc:spChg chg="add del">
          <ac:chgData name="Alfonso Stuardi" userId="02f97939-b87f-485a-857f-842df97c09a0" providerId="ADAL" clId="{A9A9A04F-C421-428A-8A31-28967B85D731}" dt="2022-05-04T09:29:43.685" v="1253" actId="26606"/>
          <ac:spMkLst>
            <pc:docMk/>
            <pc:sldMk cId="3639322724" sldId="409"/>
            <ac:spMk id="128" creationId="{DB103EB1-B135-4526-B883-33228FC27FF1}"/>
          </ac:spMkLst>
        </pc:spChg>
        <pc:picChg chg="add mod">
          <ac:chgData name="Alfonso Stuardi" userId="02f97939-b87f-485a-857f-842df97c09a0" providerId="ADAL" clId="{A9A9A04F-C421-428A-8A31-28967B85D731}" dt="2022-05-04T09:30:16.601" v="1261" actId="1076"/>
          <ac:picMkLst>
            <pc:docMk/>
            <pc:sldMk cId="3639322724" sldId="409"/>
            <ac:picMk id="5" creationId="{702B67E4-345C-48C7-8B09-B63A3AF40971}"/>
          </ac:picMkLst>
        </pc:picChg>
        <pc:picChg chg="mod ord">
          <ac:chgData name="Alfonso Stuardi" userId="02f97939-b87f-485a-857f-842df97c09a0" providerId="ADAL" clId="{A9A9A04F-C421-428A-8A31-28967B85D731}" dt="2022-05-04T09:30:12.162" v="1257" actId="27614"/>
          <ac:picMkLst>
            <pc:docMk/>
            <pc:sldMk cId="3639322724" sldId="409"/>
            <ac:picMk id="121" creationId="{00000000-0000-0000-0000-000000000000}"/>
          </ac:picMkLst>
        </pc:picChg>
      </pc:sldChg>
      <pc:sldChg chg="modSp add mod ord">
        <pc:chgData name="Alfonso Stuardi" userId="02f97939-b87f-485a-857f-842df97c09a0" providerId="ADAL" clId="{A9A9A04F-C421-428A-8A31-28967B85D731}" dt="2022-05-27T07:59:53.211" v="5795" actId="20577"/>
        <pc:sldMkLst>
          <pc:docMk/>
          <pc:sldMk cId="2407615224" sldId="410"/>
        </pc:sldMkLst>
        <pc:spChg chg="mod">
          <ac:chgData name="Alfonso Stuardi" userId="02f97939-b87f-485a-857f-842df97c09a0" providerId="ADAL" clId="{A9A9A04F-C421-428A-8A31-28967B85D731}" dt="2022-05-27T07:59:53.211" v="5795" actId="20577"/>
          <ac:spMkLst>
            <pc:docMk/>
            <pc:sldMk cId="2407615224" sldId="410"/>
            <ac:spMk id="8" creationId="{D291C919-B1E9-4CA4-A29A-0F68139DC44C}"/>
          </ac:spMkLst>
        </pc:spChg>
        <pc:spChg chg="mod">
          <ac:chgData name="Alfonso Stuardi" userId="02f97939-b87f-485a-857f-842df97c09a0" providerId="ADAL" clId="{A9A9A04F-C421-428A-8A31-28967B85D731}" dt="2022-05-04T09:31:00.722" v="1284" actId="20577"/>
          <ac:spMkLst>
            <pc:docMk/>
            <pc:sldMk cId="2407615224" sldId="410"/>
            <ac:spMk id="119" creationId="{00000000-0000-0000-0000-000000000000}"/>
          </ac:spMkLst>
        </pc:spChg>
      </pc:sldChg>
      <pc:sldChg chg="del">
        <pc:chgData name="Alfonso Stuardi" userId="02f97939-b87f-485a-857f-842df97c09a0" providerId="ADAL" clId="{A9A9A04F-C421-428A-8A31-28967B85D731}" dt="2022-04-28T18:26:37.639" v="139" actId="47"/>
        <pc:sldMkLst>
          <pc:docMk/>
          <pc:sldMk cId="117189929" sldId="411"/>
        </pc:sldMkLst>
      </pc:sldChg>
      <pc:sldChg chg="addSp delSp modSp add mod">
        <pc:chgData name="Alfonso Stuardi" userId="02f97939-b87f-485a-857f-842df97c09a0" providerId="ADAL" clId="{A9A9A04F-C421-428A-8A31-28967B85D731}" dt="2022-05-04T09:34:32.201" v="1460" actId="1076"/>
        <pc:sldMkLst>
          <pc:docMk/>
          <pc:sldMk cId="1109412951" sldId="411"/>
        </pc:sldMkLst>
        <pc:spChg chg="del">
          <ac:chgData name="Alfonso Stuardi" userId="02f97939-b87f-485a-857f-842df97c09a0" providerId="ADAL" clId="{A9A9A04F-C421-428A-8A31-28967B85D731}" dt="2022-05-04T09:33:49.099" v="1453" actId="478"/>
          <ac:spMkLst>
            <pc:docMk/>
            <pc:sldMk cId="1109412951" sldId="411"/>
            <ac:spMk id="8" creationId="{D291C919-B1E9-4CA4-A29A-0F68139DC44C}"/>
          </ac:spMkLst>
        </pc:spChg>
        <pc:spChg chg="mod">
          <ac:chgData name="Alfonso Stuardi" userId="02f97939-b87f-485a-857f-842df97c09a0" providerId="ADAL" clId="{A9A9A04F-C421-428A-8A31-28967B85D731}" dt="2022-05-04T09:33:43.290" v="1452" actId="20577"/>
          <ac:spMkLst>
            <pc:docMk/>
            <pc:sldMk cId="1109412951" sldId="411"/>
            <ac:spMk id="119" creationId="{00000000-0000-0000-0000-000000000000}"/>
          </ac:spMkLst>
        </pc:spChg>
        <pc:picChg chg="add mod">
          <ac:chgData name="Alfonso Stuardi" userId="02f97939-b87f-485a-857f-842df97c09a0" providerId="ADAL" clId="{A9A9A04F-C421-428A-8A31-28967B85D731}" dt="2022-05-04T09:34:32.201" v="1460" actId="1076"/>
          <ac:picMkLst>
            <pc:docMk/>
            <pc:sldMk cId="1109412951" sldId="411"/>
            <ac:picMk id="3" creationId="{2DA89E3F-EFBE-4BE9-B109-CAA895207710}"/>
          </ac:picMkLst>
        </pc:picChg>
      </pc:sldChg>
      <pc:sldChg chg="del">
        <pc:chgData name="Alfonso Stuardi" userId="02f97939-b87f-485a-857f-842df97c09a0" providerId="ADAL" clId="{A9A9A04F-C421-428A-8A31-28967B85D731}" dt="2022-04-28T18:26:37.947" v="141" actId="47"/>
        <pc:sldMkLst>
          <pc:docMk/>
          <pc:sldMk cId="339158896" sldId="412"/>
        </pc:sldMkLst>
      </pc:sldChg>
      <pc:sldChg chg="modSp add mod ord">
        <pc:chgData name="Alfonso Stuardi" userId="02f97939-b87f-485a-857f-842df97c09a0" providerId="ADAL" clId="{A9A9A04F-C421-428A-8A31-28967B85D731}" dt="2022-05-04T09:45:04.482" v="1636" actId="1076"/>
        <pc:sldMkLst>
          <pc:docMk/>
          <pc:sldMk cId="3959523455" sldId="412"/>
        </pc:sldMkLst>
        <pc:spChg chg="mod">
          <ac:chgData name="Alfonso Stuardi" userId="02f97939-b87f-485a-857f-842df97c09a0" providerId="ADAL" clId="{A9A9A04F-C421-428A-8A31-28967B85D731}" dt="2022-05-04T09:45:04.482" v="1636" actId="1076"/>
          <ac:spMkLst>
            <pc:docMk/>
            <pc:sldMk cId="3959523455" sldId="412"/>
            <ac:spMk id="8" creationId="{D291C919-B1E9-4CA4-A29A-0F68139DC44C}"/>
          </ac:spMkLst>
        </pc:spChg>
      </pc:sldChg>
      <pc:sldChg chg="del">
        <pc:chgData name="Alfonso Stuardi" userId="02f97939-b87f-485a-857f-842df97c09a0" providerId="ADAL" clId="{A9A9A04F-C421-428A-8A31-28967B85D731}" dt="2022-04-28T18:26:37.821" v="140" actId="47"/>
        <pc:sldMkLst>
          <pc:docMk/>
          <pc:sldMk cId="1758286651" sldId="413"/>
        </pc:sldMkLst>
      </pc:sldChg>
      <pc:sldChg chg="modSp add mod">
        <pc:chgData name="Alfonso Stuardi" userId="02f97939-b87f-485a-857f-842df97c09a0" providerId="ADAL" clId="{A9A9A04F-C421-428A-8A31-28967B85D731}" dt="2022-05-27T08:01:47.375" v="5801" actId="20577"/>
        <pc:sldMkLst>
          <pc:docMk/>
          <pc:sldMk cId="2588396426" sldId="413"/>
        </pc:sldMkLst>
        <pc:spChg chg="mod">
          <ac:chgData name="Alfonso Stuardi" userId="02f97939-b87f-485a-857f-842df97c09a0" providerId="ADAL" clId="{A9A9A04F-C421-428A-8A31-28967B85D731}" dt="2022-05-27T08:01:47.375" v="5801" actId="20577"/>
          <ac:spMkLst>
            <pc:docMk/>
            <pc:sldMk cId="2588396426" sldId="413"/>
            <ac:spMk id="8" creationId="{D291C919-B1E9-4CA4-A29A-0F68139DC44C}"/>
          </ac:spMkLst>
        </pc:spChg>
      </pc:sldChg>
      <pc:sldChg chg="addSp delSp modSp add mod setBg">
        <pc:chgData name="Alfonso Stuardi" userId="02f97939-b87f-485a-857f-842df97c09a0" providerId="ADAL" clId="{A9A9A04F-C421-428A-8A31-28967B85D731}" dt="2022-05-04T09:43:16.820" v="1602" actId="1076"/>
        <pc:sldMkLst>
          <pc:docMk/>
          <pc:sldMk cId="1502256291" sldId="414"/>
        </pc:sldMkLst>
        <pc:spChg chg="del">
          <ac:chgData name="Alfonso Stuardi" userId="02f97939-b87f-485a-857f-842df97c09a0" providerId="ADAL" clId="{A9A9A04F-C421-428A-8A31-28967B85D731}" dt="2022-05-04T09:42:31.748" v="1593" actId="478"/>
          <ac:spMkLst>
            <pc:docMk/>
            <pc:sldMk cId="1502256291" sldId="414"/>
            <ac:spMk id="8" creationId="{D291C919-B1E9-4CA4-A29A-0F68139DC44C}"/>
          </ac:spMkLst>
        </pc:spChg>
        <pc:spChg chg="mod">
          <ac:chgData name="Alfonso Stuardi" userId="02f97939-b87f-485a-857f-842df97c09a0" providerId="ADAL" clId="{A9A9A04F-C421-428A-8A31-28967B85D731}" dt="2022-05-04T09:43:03.680" v="1597" actId="26606"/>
          <ac:spMkLst>
            <pc:docMk/>
            <pc:sldMk cId="1502256291" sldId="414"/>
            <ac:spMk id="119" creationId="{00000000-0000-0000-0000-000000000000}"/>
          </ac:spMkLst>
        </pc:spChg>
        <pc:spChg chg="add del">
          <ac:chgData name="Alfonso Stuardi" userId="02f97939-b87f-485a-857f-842df97c09a0" providerId="ADAL" clId="{A9A9A04F-C421-428A-8A31-28967B85D731}" dt="2022-05-04T09:43:03.680" v="1597" actId="26606"/>
          <ac:spMkLst>
            <pc:docMk/>
            <pc:sldMk cId="1502256291" sldId="414"/>
            <ac:spMk id="126" creationId="{D4771268-CB57-404A-9271-370EB28F6090}"/>
          </ac:spMkLst>
        </pc:spChg>
        <pc:picChg chg="add mod">
          <ac:chgData name="Alfonso Stuardi" userId="02f97939-b87f-485a-857f-842df97c09a0" providerId="ADAL" clId="{A9A9A04F-C421-428A-8A31-28967B85D731}" dt="2022-05-04T09:43:16.820" v="1602" actId="1076"/>
          <ac:picMkLst>
            <pc:docMk/>
            <pc:sldMk cId="1502256291" sldId="414"/>
            <ac:picMk id="3" creationId="{D12FDFB7-5FE4-4773-9CE1-7F634B6F905F}"/>
          </ac:picMkLst>
        </pc:picChg>
        <pc:picChg chg="ord">
          <ac:chgData name="Alfonso Stuardi" userId="02f97939-b87f-485a-857f-842df97c09a0" providerId="ADAL" clId="{A9A9A04F-C421-428A-8A31-28967B85D731}" dt="2022-05-04T09:43:03.680" v="1597" actId="26606"/>
          <ac:picMkLst>
            <pc:docMk/>
            <pc:sldMk cId="1502256291" sldId="414"/>
            <ac:picMk id="121" creationId="{00000000-0000-0000-0000-000000000000}"/>
          </ac:picMkLst>
        </pc:picChg>
      </pc:sldChg>
      <pc:sldChg chg="del">
        <pc:chgData name="Alfonso Stuardi" userId="02f97939-b87f-485a-857f-842df97c09a0" providerId="ADAL" clId="{A9A9A04F-C421-428A-8A31-28967B85D731}" dt="2022-04-28T18:26:38.100" v="142" actId="47"/>
        <pc:sldMkLst>
          <pc:docMk/>
          <pc:sldMk cId="3477261668" sldId="414"/>
        </pc:sldMkLst>
      </pc:sldChg>
      <pc:sldChg chg="modSp add mod ord">
        <pc:chgData name="Alfonso Stuardi" userId="02f97939-b87f-485a-857f-842df97c09a0" providerId="ADAL" clId="{A9A9A04F-C421-428A-8A31-28967B85D731}" dt="2022-05-27T08:05:39.095" v="5802" actId="20577"/>
        <pc:sldMkLst>
          <pc:docMk/>
          <pc:sldMk cId="3186138727" sldId="415"/>
        </pc:sldMkLst>
        <pc:spChg chg="mod">
          <ac:chgData name="Alfonso Stuardi" userId="02f97939-b87f-485a-857f-842df97c09a0" providerId="ADAL" clId="{A9A9A04F-C421-428A-8A31-28967B85D731}" dt="2022-05-27T08:05:39.095" v="5802" actId="20577"/>
          <ac:spMkLst>
            <pc:docMk/>
            <pc:sldMk cId="3186138727" sldId="415"/>
            <ac:spMk id="8" creationId="{D291C919-B1E9-4CA4-A29A-0F68139DC44C}"/>
          </ac:spMkLst>
        </pc:spChg>
      </pc:sldChg>
      <pc:sldChg chg="modSp add mod">
        <pc:chgData name="Alfonso Stuardi" userId="02f97939-b87f-485a-857f-842df97c09a0" providerId="ADAL" clId="{A9A9A04F-C421-428A-8A31-28967B85D731}" dt="2022-05-04T09:48:30.127" v="1684" actId="1076"/>
        <pc:sldMkLst>
          <pc:docMk/>
          <pc:sldMk cId="966603771" sldId="416"/>
        </pc:sldMkLst>
        <pc:spChg chg="mod">
          <ac:chgData name="Alfonso Stuardi" userId="02f97939-b87f-485a-857f-842df97c09a0" providerId="ADAL" clId="{A9A9A04F-C421-428A-8A31-28967B85D731}" dt="2022-05-04T09:48:30.127" v="1684" actId="1076"/>
          <ac:spMkLst>
            <pc:docMk/>
            <pc:sldMk cId="966603771" sldId="416"/>
            <ac:spMk id="8" creationId="{D291C919-B1E9-4CA4-A29A-0F68139DC44C}"/>
          </ac:spMkLst>
        </pc:spChg>
      </pc:sldChg>
      <pc:sldChg chg="modSp add mod ord">
        <pc:chgData name="Alfonso Stuardi" userId="02f97939-b87f-485a-857f-842df97c09a0" providerId="ADAL" clId="{A9A9A04F-C421-428A-8A31-28967B85D731}" dt="2022-05-04T09:49:38.552" v="1711" actId="1076"/>
        <pc:sldMkLst>
          <pc:docMk/>
          <pc:sldMk cId="2934446812" sldId="417"/>
        </pc:sldMkLst>
        <pc:spChg chg="mod">
          <ac:chgData name="Alfonso Stuardi" userId="02f97939-b87f-485a-857f-842df97c09a0" providerId="ADAL" clId="{A9A9A04F-C421-428A-8A31-28967B85D731}" dt="2022-05-04T09:49:38.552" v="1711" actId="1076"/>
          <ac:spMkLst>
            <pc:docMk/>
            <pc:sldMk cId="2934446812" sldId="417"/>
            <ac:spMk id="7" creationId="{5C33EA7B-9491-4CD3-8689-97B040627836}"/>
          </ac:spMkLst>
        </pc:spChg>
      </pc:sldChg>
      <pc:sldChg chg="modSp add mod ord">
        <pc:chgData name="Alfonso Stuardi" userId="02f97939-b87f-485a-857f-842df97c09a0" providerId="ADAL" clId="{A9A9A04F-C421-428A-8A31-28967B85D731}" dt="2022-05-04T09:52:43.968" v="1809" actId="20577"/>
        <pc:sldMkLst>
          <pc:docMk/>
          <pc:sldMk cId="758747256" sldId="418"/>
        </pc:sldMkLst>
        <pc:spChg chg="mod">
          <ac:chgData name="Alfonso Stuardi" userId="02f97939-b87f-485a-857f-842df97c09a0" providerId="ADAL" clId="{A9A9A04F-C421-428A-8A31-28967B85D731}" dt="2022-05-04T09:52:43.968" v="1809" actId="20577"/>
          <ac:spMkLst>
            <pc:docMk/>
            <pc:sldMk cId="758747256" sldId="418"/>
            <ac:spMk id="8" creationId="{D291C919-B1E9-4CA4-A29A-0F68139DC44C}"/>
          </ac:spMkLst>
        </pc:spChg>
        <pc:spChg chg="mod">
          <ac:chgData name="Alfonso Stuardi" userId="02f97939-b87f-485a-857f-842df97c09a0" providerId="ADAL" clId="{A9A9A04F-C421-428A-8A31-28967B85D731}" dt="2022-05-04T09:50:38.094" v="1782" actId="20577"/>
          <ac:spMkLst>
            <pc:docMk/>
            <pc:sldMk cId="758747256" sldId="418"/>
            <ac:spMk id="119" creationId="{00000000-0000-0000-0000-000000000000}"/>
          </ac:spMkLst>
        </pc:spChg>
      </pc:sldChg>
      <pc:sldChg chg="modSp add mod">
        <pc:chgData name="Alfonso Stuardi" userId="02f97939-b87f-485a-857f-842df97c09a0" providerId="ADAL" clId="{A9A9A04F-C421-428A-8A31-28967B85D731}" dt="2022-05-04T09:53:45.041" v="1832" actId="403"/>
        <pc:sldMkLst>
          <pc:docMk/>
          <pc:sldMk cId="2635555042" sldId="419"/>
        </pc:sldMkLst>
        <pc:spChg chg="mod">
          <ac:chgData name="Alfonso Stuardi" userId="02f97939-b87f-485a-857f-842df97c09a0" providerId="ADAL" clId="{A9A9A04F-C421-428A-8A31-28967B85D731}" dt="2022-05-04T09:53:45.041" v="1832" actId="403"/>
          <ac:spMkLst>
            <pc:docMk/>
            <pc:sldMk cId="2635555042" sldId="419"/>
            <ac:spMk id="8" creationId="{D291C919-B1E9-4CA4-A29A-0F68139DC44C}"/>
          </ac:spMkLst>
        </pc:spChg>
      </pc:sldChg>
      <pc:sldChg chg="modSp add mod">
        <pc:chgData name="Alfonso Stuardi" userId="02f97939-b87f-485a-857f-842df97c09a0" providerId="ADAL" clId="{A9A9A04F-C421-428A-8A31-28967B85D731}" dt="2022-05-04T09:55:13.288" v="1871" actId="403"/>
        <pc:sldMkLst>
          <pc:docMk/>
          <pc:sldMk cId="413141135" sldId="420"/>
        </pc:sldMkLst>
        <pc:spChg chg="mod">
          <ac:chgData name="Alfonso Stuardi" userId="02f97939-b87f-485a-857f-842df97c09a0" providerId="ADAL" clId="{A9A9A04F-C421-428A-8A31-28967B85D731}" dt="2022-05-04T09:55:13.288" v="1871" actId="403"/>
          <ac:spMkLst>
            <pc:docMk/>
            <pc:sldMk cId="413141135" sldId="420"/>
            <ac:spMk id="8" creationId="{D291C919-B1E9-4CA4-A29A-0F68139DC44C}"/>
          </ac:spMkLst>
        </pc:spChg>
      </pc:sldChg>
      <pc:sldChg chg="modSp add mod">
        <pc:chgData name="Alfonso Stuardi" userId="02f97939-b87f-485a-857f-842df97c09a0" providerId="ADAL" clId="{A9A9A04F-C421-428A-8A31-28967B85D731}" dt="2022-05-04T09:57:18.681" v="1899" actId="403"/>
        <pc:sldMkLst>
          <pc:docMk/>
          <pc:sldMk cId="2235727074" sldId="421"/>
        </pc:sldMkLst>
        <pc:spChg chg="mod">
          <ac:chgData name="Alfonso Stuardi" userId="02f97939-b87f-485a-857f-842df97c09a0" providerId="ADAL" clId="{A9A9A04F-C421-428A-8A31-28967B85D731}" dt="2022-05-04T09:57:18.681" v="1899" actId="403"/>
          <ac:spMkLst>
            <pc:docMk/>
            <pc:sldMk cId="2235727074" sldId="421"/>
            <ac:spMk id="8" creationId="{D291C919-B1E9-4CA4-A29A-0F68139DC44C}"/>
          </ac:spMkLst>
        </pc:spChg>
      </pc:sldChg>
      <pc:sldChg chg="modSp add mod">
        <pc:chgData name="Alfonso Stuardi" userId="02f97939-b87f-485a-857f-842df97c09a0" providerId="ADAL" clId="{A9A9A04F-C421-428A-8A31-28967B85D731}" dt="2022-05-04T09:58:33.334" v="1936" actId="403"/>
        <pc:sldMkLst>
          <pc:docMk/>
          <pc:sldMk cId="921911111" sldId="422"/>
        </pc:sldMkLst>
        <pc:spChg chg="mod">
          <ac:chgData name="Alfonso Stuardi" userId="02f97939-b87f-485a-857f-842df97c09a0" providerId="ADAL" clId="{A9A9A04F-C421-428A-8A31-28967B85D731}" dt="2022-05-04T09:58:33.334" v="1936" actId="403"/>
          <ac:spMkLst>
            <pc:docMk/>
            <pc:sldMk cId="921911111" sldId="422"/>
            <ac:spMk id="8" creationId="{D291C919-B1E9-4CA4-A29A-0F68139DC44C}"/>
          </ac:spMkLst>
        </pc:spChg>
      </pc:sldChg>
      <pc:sldChg chg="del">
        <pc:chgData name="Alfonso Stuardi" userId="02f97939-b87f-485a-857f-842df97c09a0" providerId="ADAL" clId="{A9A9A04F-C421-428A-8A31-28967B85D731}" dt="2022-04-28T18:26:38.381" v="144" actId="47"/>
        <pc:sldMkLst>
          <pc:docMk/>
          <pc:sldMk cId="3119428400" sldId="423"/>
        </pc:sldMkLst>
      </pc:sldChg>
      <pc:sldChg chg="modSp add mod">
        <pc:chgData name="Alfonso Stuardi" userId="02f97939-b87f-485a-857f-842df97c09a0" providerId="ADAL" clId="{A9A9A04F-C421-428A-8A31-28967B85D731}" dt="2022-05-04T10:12:43.720" v="2021" actId="1076"/>
        <pc:sldMkLst>
          <pc:docMk/>
          <pc:sldMk cId="4051475496" sldId="423"/>
        </pc:sldMkLst>
        <pc:spChg chg="mod">
          <ac:chgData name="Alfonso Stuardi" userId="02f97939-b87f-485a-857f-842df97c09a0" providerId="ADAL" clId="{A9A9A04F-C421-428A-8A31-28967B85D731}" dt="2022-05-04T10:12:43.720" v="2021" actId="1076"/>
          <ac:spMkLst>
            <pc:docMk/>
            <pc:sldMk cId="4051475496" sldId="423"/>
            <ac:spMk id="8" creationId="{D291C919-B1E9-4CA4-A29A-0F68139DC44C}"/>
          </ac:spMkLst>
        </pc:spChg>
      </pc:sldChg>
      <pc:sldChg chg="del">
        <pc:chgData name="Alfonso Stuardi" userId="02f97939-b87f-485a-857f-842df97c09a0" providerId="ADAL" clId="{A9A9A04F-C421-428A-8A31-28967B85D731}" dt="2022-04-28T18:26:38.548" v="145" actId="47"/>
        <pc:sldMkLst>
          <pc:docMk/>
          <pc:sldMk cId="3476463830" sldId="424"/>
        </pc:sldMkLst>
      </pc:sldChg>
      <pc:sldChg chg="modSp add mod">
        <pc:chgData name="Alfonso Stuardi" userId="02f97939-b87f-485a-857f-842df97c09a0" providerId="ADAL" clId="{A9A9A04F-C421-428A-8A31-28967B85D731}" dt="2022-05-04T10:01:09.544" v="1987" actId="403"/>
        <pc:sldMkLst>
          <pc:docMk/>
          <pc:sldMk cId="4249550280" sldId="424"/>
        </pc:sldMkLst>
        <pc:spChg chg="mod">
          <ac:chgData name="Alfonso Stuardi" userId="02f97939-b87f-485a-857f-842df97c09a0" providerId="ADAL" clId="{A9A9A04F-C421-428A-8A31-28967B85D731}" dt="2022-05-04T10:01:09.544" v="1987" actId="403"/>
          <ac:spMkLst>
            <pc:docMk/>
            <pc:sldMk cId="4249550280" sldId="424"/>
            <ac:spMk id="8" creationId="{D291C919-B1E9-4CA4-A29A-0F68139DC44C}"/>
          </ac:spMkLst>
        </pc:spChg>
      </pc:sldChg>
      <pc:sldChg chg="modSp add mod">
        <pc:chgData name="Alfonso Stuardi" userId="02f97939-b87f-485a-857f-842df97c09a0" providerId="ADAL" clId="{A9A9A04F-C421-428A-8A31-28967B85D731}" dt="2022-05-04T10:09:55.334" v="2019" actId="20577"/>
        <pc:sldMkLst>
          <pc:docMk/>
          <pc:sldMk cId="1240277834" sldId="425"/>
        </pc:sldMkLst>
        <pc:spChg chg="mod">
          <ac:chgData name="Alfonso Stuardi" userId="02f97939-b87f-485a-857f-842df97c09a0" providerId="ADAL" clId="{A9A9A04F-C421-428A-8A31-28967B85D731}" dt="2022-05-04T10:09:55.334" v="2019" actId="20577"/>
          <ac:spMkLst>
            <pc:docMk/>
            <pc:sldMk cId="1240277834" sldId="425"/>
            <ac:spMk id="8" creationId="{D291C919-B1E9-4CA4-A29A-0F68139DC44C}"/>
          </ac:spMkLst>
        </pc:spChg>
      </pc:sldChg>
      <pc:sldChg chg="del">
        <pc:chgData name="Alfonso Stuardi" userId="02f97939-b87f-485a-857f-842df97c09a0" providerId="ADAL" clId="{A9A9A04F-C421-428A-8A31-28967B85D731}" dt="2022-04-28T18:26:38.652" v="146" actId="47"/>
        <pc:sldMkLst>
          <pc:docMk/>
          <pc:sldMk cId="1640148480" sldId="426"/>
        </pc:sldMkLst>
      </pc:sldChg>
      <pc:sldChg chg="modSp add mod">
        <pc:chgData name="Alfonso Stuardi" userId="02f97939-b87f-485a-857f-842df97c09a0" providerId="ADAL" clId="{A9A9A04F-C421-428A-8A31-28967B85D731}" dt="2022-05-04T10:14:31.781" v="2060" actId="404"/>
        <pc:sldMkLst>
          <pc:docMk/>
          <pc:sldMk cId="2358345301" sldId="426"/>
        </pc:sldMkLst>
        <pc:spChg chg="mod">
          <ac:chgData name="Alfonso Stuardi" userId="02f97939-b87f-485a-857f-842df97c09a0" providerId="ADAL" clId="{A9A9A04F-C421-428A-8A31-28967B85D731}" dt="2022-05-04T10:14:31.781" v="2060" actId="404"/>
          <ac:spMkLst>
            <pc:docMk/>
            <pc:sldMk cId="2358345301" sldId="426"/>
            <ac:spMk id="8" creationId="{D291C919-B1E9-4CA4-A29A-0F68139DC44C}"/>
          </ac:spMkLst>
        </pc:spChg>
      </pc:sldChg>
      <pc:sldChg chg="modSp add mod">
        <pc:chgData name="Alfonso Stuardi" userId="02f97939-b87f-485a-857f-842df97c09a0" providerId="ADAL" clId="{A9A9A04F-C421-428A-8A31-28967B85D731}" dt="2022-05-27T08:25:41.251" v="5804" actId="115"/>
        <pc:sldMkLst>
          <pc:docMk/>
          <pc:sldMk cId="3473529801" sldId="427"/>
        </pc:sldMkLst>
        <pc:spChg chg="mod">
          <ac:chgData name="Alfonso Stuardi" userId="02f97939-b87f-485a-857f-842df97c09a0" providerId="ADAL" clId="{A9A9A04F-C421-428A-8A31-28967B85D731}" dt="2022-05-27T08:25:41.251" v="5804" actId="115"/>
          <ac:spMkLst>
            <pc:docMk/>
            <pc:sldMk cId="3473529801" sldId="427"/>
            <ac:spMk id="8" creationId="{D291C919-B1E9-4CA4-A29A-0F68139DC44C}"/>
          </ac:spMkLst>
        </pc:spChg>
        <pc:spChg chg="mod">
          <ac:chgData name="Alfonso Stuardi" userId="02f97939-b87f-485a-857f-842df97c09a0" providerId="ADAL" clId="{A9A9A04F-C421-428A-8A31-28967B85D731}" dt="2022-05-04T10:17:30.135" v="2110"/>
          <ac:spMkLst>
            <pc:docMk/>
            <pc:sldMk cId="3473529801" sldId="427"/>
            <ac:spMk id="119" creationId="{00000000-0000-0000-0000-000000000000}"/>
          </ac:spMkLst>
        </pc:spChg>
      </pc:sldChg>
      <pc:sldChg chg="addSp delSp modSp add mod setBg">
        <pc:chgData name="Alfonso Stuardi" userId="02f97939-b87f-485a-857f-842df97c09a0" providerId="ADAL" clId="{A9A9A04F-C421-428A-8A31-28967B85D731}" dt="2022-05-04T10:18:07.204" v="2120" actId="1076"/>
        <pc:sldMkLst>
          <pc:docMk/>
          <pc:sldMk cId="1267580674" sldId="428"/>
        </pc:sldMkLst>
        <pc:spChg chg="add del">
          <ac:chgData name="Alfonso Stuardi" userId="02f97939-b87f-485a-857f-842df97c09a0" providerId="ADAL" clId="{A9A9A04F-C421-428A-8A31-28967B85D731}" dt="2022-05-04T10:17:45.681" v="2112" actId="478"/>
          <ac:spMkLst>
            <pc:docMk/>
            <pc:sldMk cId="1267580674" sldId="428"/>
            <ac:spMk id="6" creationId="{6591DF65-EE33-4F0C-AFE2-7451C118D629}"/>
          </ac:spMkLst>
        </pc:spChg>
        <pc:spChg chg="del">
          <ac:chgData name="Alfonso Stuardi" userId="02f97939-b87f-485a-857f-842df97c09a0" providerId="ADAL" clId="{A9A9A04F-C421-428A-8A31-28967B85D731}" dt="2022-05-04T10:17:05.650" v="2109" actId="478"/>
          <ac:spMkLst>
            <pc:docMk/>
            <pc:sldMk cId="1267580674" sldId="428"/>
            <ac:spMk id="8" creationId="{D291C919-B1E9-4CA4-A29A-0F68139DC44C}"/>
          </ac:spMkLst>
        </pc:spChg>
        <pc:spChg chg="mod">
          <ac:chgData name="Alfonso Stuardi" userId="02f97939-b87f-485a-857f-842df97c09a0" providerId="ADAL" clId="{A9A9A04F-C421-428A-8A31-28967B85D731}" dt="2022-05-04T10:17:54.209" v="2117" actId="26606"/>
          <ac:spMkLst>
            <pc:docMk/>
            <pc:sldMk cId="1267580674" sldId="428"/>
            <ac:spMk id="119" creationId="{00000000-0000-0000-0000-000000000000}"/>
          </ac:spMkLst>
        </pc:spChg>
        <pc:picChg chg="add mod">
          <ac:chgData name="Alfonso Stuardi" userId="02f97939-b87f-485a-857f-842df97c09a0" providerId="ADAL" clId="{A9A9A04F-C421-428A-8A31-28967B85D731}" dt="2022-05-04T10:18:07.204" v="2120" actId="1076"/>
          <ac:picMkLst>
            <pc:docMk/>
            <pc:sldMk cId="1267580674" sldId="428"/>
            <ac:picMk id="4" creationId="{5FD36418-9FFA-4486-8DF7-72D0A7E68D25}"/>
          </ac:picMkLst>
        </pc:picChg>
        <pc:picChg chg="mod ord">
          <ac:chgData name="Alfonso Stuardi" userId="02f97939-b87f-485a-857f-842df97c09a0" providerId="ADAL" clId="{A9A9A04F-C421-428A-8A31-28967B85D731}" dt="2022-05-04T10:17:54.209" v="2117" actId="26606"/>
          <ac:picMkLst>
            <pc:docMk/>
            <pc:sldMk cId="1267580674" sldId="428"/>
            <ac:picMk id="121" creationId="{00000000-0000-0000-0000-000000000000}"/>
          </ac:picMkLst>
        </pc:picChg>
      </pc:sldChg>
      <pc:sldChg chg="modSp add mod ord">
        <pc:chgData name="Alfonso Stuardi" userId="02f97939-b87f-485a-857f-842df97c09a0" providerId="ADAL" clId="{A9A9A04F-C421-428A-8A31-28967B85D731}" dt="2022-05-27T08:26:10.649" v="5807" actId="20577"/>
        <pc:sldMkLst>
          <pc:docMk/>
          <pc:sldMk cId="3234259468" sldId="429"/>
        </pc:sldMkLst>
        <pc:spChg chg="mod">
          <ac:chgData name="Alfonso Stuardi" userId="02f97939-b87f-485a-857f-842df97c09a0" providerId="ADAL" clId="{A9A9A04F-C421-428A-8A31-28967B85D731}" dt="2022-05-27T08:26:10.649" v="5807" actId="20577"/>
          <ac:spMkLst>
            <pc:docMk/>
            <pc:sldMk cId="3234259468" sldId="429"/>
            <ac:spMk id="8" creationId="{D291C919-B1E9-4CA4-A29A-0F68139DC44C}"/>
          </ac:spMkLst>
        </pc:spChg>
      </pc:sldChg>
      <pc:sldChg chg="modSp add mod modNotesTx">
        <pc:chgData name="Alfonso Stuardi" userId="02f97939-b87f-485a-857f-842df97c09a0" providerId="ADAL" clId="{A9A9A04F-C421-428A-8A31-28967B85D731}" dt="2022-05-04T10:33:55.557" v="2238" actId="6549"/>
        <pc:sldMkLst>
          <pc:docMk/>
          <pc:sldMk cId="3919176391" sldId="430"/>
        </pc:sldMkLst>
        <pc:spChg chg="mod">
          <ac:chgData name="Alfonso Stuardi" userId="02f97939-b87f-485a-857f-842df97c09a0" providerId="ADAL" clId="{A9A9A04F-C421-428A-8A31-28967B85D731}" dt="2022-05-04T10:21:04.498" v="2163" actId="20577"/>
          <ac:spMkLst>
            <pc:docMk/>
            <pc:sldMk cId="3919176391" sldId="430"/>
            <ac:spMk id="7" creationId="{5C33EA7B-9491-4CD3-8689-97B040627836}"/>
          </ac:spMkLst>
        </pc:spChg>
      </pc:sldChg>
      <pc:sldChg chg="addSp delSp modSp add mod ord modNotesTx">
        <pc:chgData name="Alfonso Stuardi" userId="02f97939-b87f-485a-857f-842df97c09a0" providerId="ADAL" clId="{A9A9A04F-C421-428A-8A31-28967B85D731}" dt="2022-05-27T08:28:34.244" v="5810"/>
        <pc:sldMkLst>
          <pc:docMk/>
          <pc:sldMk cId="3706683001" sldId="431"/>
        </pc:sldMkLst>
        <pc:spChg chg="mod">
          <ac:chgData name="Alfonso Stuardi" userId="02f97939-b87f-485a-857f-842df97c09a0" providerId="ADAL" clId="{A9A9A04F-C421-428A-8A31-28967B85D731}" dt="2022-05-04T10:34:15.271" v="2241" actId="404"/>
          <ac:spMkLst>
            <pc:docMk/>
            <pc:sldMk cId="3706683001" sldId="431"/>
            <ac:spMk id="8" creationId="{D291C919-B1E9-4CA4-A29A-0F68139DC44C}"/>
          </ac:spMkLst>
        </pc:spChg>
        <pc:spChg chg="add mod">
          <ac:chgData name="Alfonso Stuardi" userId="02f97939-b87f-485a-857f-842df97c09a0" providerId="ADAL" clId="{A9A9A04F-C421-428A-8A31-28967B85D731}" dt="2022-05-04T10:41:01.530" v="2457" actId="1076"/>
          <ac:spMkLst>
            <pc:docMk/>
            <pc:sldMk cId="3706683001" sldId="431"/>
            <ac:spMk id="9" creationId="{0652641F-CADE-4ACD-AEB5-3EF616FCC9A9}"/>
          </ac:spMkLst>
        </pc:spChg>
        <pc:spChg chg="add mod">
          <ac:chgData name="Alfonso Stuardi" userId="02f97939-b87f-485a-857f-842df97c09a0" providerId="ADAL" clId="{A9A9A04F-C421-428A-8A31-28967B85D731}" dt="2022-05-04T10:41:12.019" v="2460" actId="1076"/>
          <ac:spMkLst>
            <pc:docMk/>
            <pc:sldMk cId="3706683001" sldId="431"/>
            <ac:spMk id="12" creationId="{C3621D65-EF36-441C-87F0-274B7EE16389}"/>
          </ac:spMkLst>
        </pc:spChg>
        <pc:spChg chg="mod">
          <ac:chgData name="Alfonso Stuardi" userId="02f97939-b87f-485a-857f-842df97c09a0" providerId="ADAL" clId="{A9A9A04F-C421-428A-8A31-28967B85D731}" dt="2022-05-04T10:35:11.176" v="2354" actId="20577"/>
          <ac:spMkLst>
            <pc:docMk/>
            <pc:sldMk cId="3706683001" sldId="431"/>
            <ac:spMk id="119" creationId="{00000000-0000-0000-0000-000000000000}"/>
          </ac:spMkLst>
        </pc:spChg>
        <pc:picChg chg="add del mod">
          <ac:chgData name="Alfonso Stuardi" userId="02f97939-b87f-485a-857f-842df97c09a0" providerId="ADAL" clId="{A9A9A04F-C421-428A-8A31-28967B85D731}" dt="2022-05-04T10:32:53.754" v="2224" actId="478"/>
          <ac:picMkLst>
            <pc:docMk/>
            <pc:sldMk cId="3706683001" sldId="431"/>
            <ac:picMk id="3" creationId="{7F6F3238-76BD-415A-8363-A491389C59BD}"/>
          </ac:picMkLst>
        </pc:picChg>
        <pc:picChg chg="add mod">
          <ac:chgData name="Alfonso Stuardi" userId="02f97939-b87f-485a-857f-842df97c09a0" providerId="ADAL" clId="{A9A9A04F-C421-428A-8A31-28967B85D731}" dt="2022-05-04T10:33:10.763" v="2230" actId="1076"/>
          <ac:picMkLst>
            <pc:docMk/>
            <pc:sldMk cId="3706683001" sldId="431"/>
            <ac:picMk id="6" creationId="{B3B46697-EE9C-4816-94B0-49EF9F73CAB3}"/>
          </ac:picMkLst>
        </pc:picChg>
      </pc:sldChg>
      <pc:sldChg chg="delSp modSp add mod">
        <pc:chgData name="Alfonso Stuardi" userId="02f97939-b87f-485a-857f-842df97c09a0" providerId="ADAL" clId="{A9A9A04F-C421-428A-8A31-28967B85D731}" dt="2022-05-27T08:31:10.282" v="5811" actId="20577"/>
        <pc:sldMkLst>
          <pc:docMk/>
          <pc:sldMk cId="1363033065" sldId="432"/>
        </pc:sldMkLst>
        <pc:spChg chg="mod">
          <ac:chgData name="Alfonso Stuardi" userId="02f97939-b87f-485a-857f-842df97c09a0" providerId="ADAL" clId="{A9A9A04F-C421-428A-8A31-28967B85D731}" dt="2022-05-27T08:31:10.282" v="5811" actId="20577"/>
          <ac:spMkLst>
            <pc:docMk/>
            <pc:sldMk cId="1363033065" sldId="432"/>
            <ac:spMk id="8" creationId="{D291C919-B1E9-4CA4-A29A-0F68139DC44C}"/>
          </ac:spMkLst>
        </pc:spChg>
        <pc:spChg chg="del">
          <ac:chgData name="Alfonso Stuardi" userId="02f97939-b87f-485a-857f-842df97c09a0" providerId="ADAL" clId="{A9A9A04F-C421-428A-8A31-28967B85D731}" dt="2022-05-04T10:36:14.710" v="2418" actId="478"/>
          <ac:spMkLst>
            <pc:docMk/>
            <pc:sldMk cId="1363033065" sldId="432"/>
            <ac:spMk id="9" creationId="{0652641F-CADE-4ACD-AEB5-3EF616FCC9A9}"/>
          </ac:spMkLst>
        </pc:spChg>
        <pc:picChg chg="del">
          <ac:chgData name="Alfonso Stuardi" userId="02f97939-b87f-485a-857f-842df97c09a0" providerId="ADAL" clId="{A9A9A04F-C421-428A-8A31-28967B85D731}" dt="2022-05-04T10:36:13.910" v="2417" actId="478"/>
          <ac:picMkLst>
            <pc:docMk/>
            <pc:sldMk cId="1363033065" sldId="432"/>
            <ac:picMk id="6" creationId="{B3B46697-EE9C-4816-94B0-49EF9F73CAB3}"/>
          </ac:picMkLst>
        </pc:picChg>
      </pc:sldChg>
      <pc:sldChg chg="modSp add mod">
        <pc:chgData name="Alfonso Stuardi" userId="02f97939-b87f-485a-857f-842df97c09a0" providerId="ADAL" clId="{A9A9A04F-C421-428A-8A31-28967B85D731}" dt="2022-05-27T08:31:59.454" v="5813" actId="20577"/>
        <pc:sldMkLst>
          <pc:docMk/>
          <pc:sldMk cId="405012961" sldId="433"/>
        </pc:sldMkLst>
        <pc:spChg chg="mod">
          <ac:chgData name="Alfonso Stuardi" userId="02f97939-b87f-485a-857f-842df97c09a0" providerId="ADAL" clId="{A9A9A04F-C421-428A-8A31-28967B85D731}" dt="2022-05-27T08:31:59.454" v="5813" actId="20577"/>
          <ac:spMkLst>
            <pc:docMk/>
            <pc:sldMk cId="405012961" sldId="433"/>
            <ac:spMk id="8" creationId="{D291C919-B1E9-4CA4-A29A-0F68139DC44C}"/>
          </ac:spMkLst>
        </pc:spChg>
      </pc:sldChg>
      <pc:sldChg chg="del">
        <pc:chgData name="Alfonso Stuardi" userId="02f97939-b87f-485a-857f-842df97c09a0" providerId="ADAL" clId="{A9A9A04F-C421-428A-8A31-28967B85D731}" dt="2022-04-28T18:26:38.791" v="147" actId="47"/>
        <pc:sldMkLst>
          <pc:docMk/>
          <pc:sldMk cId="3893329126" sldId="433"/>
        </pc:sldMkLst>
      </pc:sldChg>
      <pc:sldChg chg="del">
        <pc:chgData name="Alfonso Stuardi" userId="02f97939-b87f-485a-857f-842df97c09a0" providerId="ADAL" clId="{A9A9A04F-C421-428A-8A31-28967B85D731}" dt="2022-04-28T18:26:38.957" v="148" actId="47"/>
        <pc:sldMkLst>
          <pc:docMk/>
          <pc:sldMk cId="1557635670" sldId="434"/>
        </pc:sldMkLst>
      </pc:sldChg>
      <pc:sldChg chg="addSp delSp modSp add mod">
        <pc:chgData name="Alfonso Stuardi" userId="02f97939-b87f-485a-857f-842df97c09a0" providerId="ADAL" clId="{A9A9A04F-C421-428A-8A31-28967B85D731}" dt="2022-05-04T10:45:01.858" v="2524" actId="20577"/>
        <pc:sldMkLst>
          <pc:docMk/>
          <pc:sldMk cId="3155320720" sldId="434"/>
        </pc:sldMkLst>
        <pc:spChg chg="add del mod">
          <ac:chgData name="Alfonso Stuardi" userId="02f97939-b87f-485a-857f-842df97c09a0" providerId="ADAL" clId="{A9A9A04F-C421-428A-8A31-28967B85D731}" dt="2022-05-04T10:45:01.858" v="2524" actId="20577"/>
          <ac:spMkLst>
            <pc:docMk/>
            <pc:sldMk cId="3155320720" sldId="434"/>
            <ac:spMk id="8" creationId="{D291C919-B1E9-4CA4-A29A-0F68139DC44C}"/>
          </ac:spMkLst>
        </pc:spChg>
      </pc:sldChg>
      <pc:sldChg chg="modSp add mod">
        <pc:chgData name="Alfonso Stuardi" userId="02f97939-b87f-485a-857f-842df97c09a0" providerId="ADAL" clId="{A9A9A04F-C421-428A-8A31-28967B85D731}" dt="2022-05-04T10:47:06.165" v="2560" actId="113"/>
        <pc:sldMkLst>
          <pc:docMk/>
          <pc:sldMk cId="994856360" sldId="435"/>
        </pc:sldMkLst>
        <pc:spChg chg="mod">
          <ac:chgData name="Alfonso Stuardi" userId="02f97939-b87f-485a-857f-842df97c09a0" providerId="ADAL" clId="{A9A9A04F-C421-428A-8A31-28967B85D731}" dt="2022-05-04T10:47:06.165" v="2560" actId="113"/>
          <ac:spMkLst>
            <pc:docMk/>
            <pc:sldMk cId="994856360" sldId="435"/>
            <ac:spMk id="8" creationId="{D291C919-B1E9-4CA4-A29A-0F68139DC44C}"/>
          </ac:spMkLst>
        </pc:spChg>
      </pc:sldChg>
      <pc:sldChg chg="del">
        <pc:chgData name="Alfonso Stuardi" userId="02f97939-b87f-485a-857f-842df97c09a0" providerId="ADAL" clId="{A9A9A04F-C421-428A-8A31-28967B85D731}" dt="2022-04-28T18:26:39.117" v="149" actId="47"/>
        <pc:sldMkLst>
          <pc:docMk/>
          <pc:sldMk cId="3646744891" sldId="435"/>
        </pc:sldMkLst>
      </pc:sldChg>
      <pc:sldChg chg="modSp add mod">
        <pc:chgData name="Alfonso Stuardi" userId="02f97939-b87f-485a-857f-842df97c09a0" providerId="ADAL" clId="{A9A9A04F-C421-428A-8A31-28967B85D731}" dt="2022-05-04T13:02:47.826" v="2727" actId="113"/>
        <pc:sldMkLst>
          <pc:docMk/>
          <pc:sldMk cId="596207587" sldId="436"/>
        </pc:sldMkLst>
        <pc:spChg chg="mod">
          <ac:chgData name="Alfonso Stuardi" userId="02f97939-b87f-485a-857f-842df97c09a0" providerId="ADAL" clId="{A9A9A04F-C421-428A-8A31-28967B85D731}" dt="2022-05-04T13:02:47.826" v="2727" actId="113"/>
          <ac:spMkLst>
            <pc:docMk/>
            <pc:sldMk cId="596207587" sldId="436"/>
            <ac:spMk id="8" creationId="{D291C919-B1E9-4CA4-A29A-0F68139DC44C}"/>
          </ac:spMkLst>
        </pc:spChg>
      </pc:sldChg>
      <pc:sldChg chg="del">
        <pc:chgData name="Alfonso Stuardi" userId="02f97939-b87f-485a-857f-842df97c09a0" providerId="ADAL" clId="{A9A9A04F-C421-428A-8A31-28967B85D731}" dt="2022-04-28T18:26:39.238" v="150" actId="47"/>
        <pc:sldMkLst>
          <pc:docMk/>
          <pc:sldMk cId="3961380129" sldId="436"/>
        </pc:sldMkLst>
      </pc:sldChg>
      <pc:sldChg chg="modSp add mod">
        <pc:chgData name="Alfonso Stuardi" userId="02f97939-b87f-485a-857f-842df97c09a0" providerId="ADAL" clId="{A9A9A04F-C421-428A-8A31-28967B85D731}" dt="2022-05-04T13:00:10.959" v="2651" actId="20577"/>
        <pc:sldMkLst>
          <pc:docMk/>
          <pc:sldMk cId="293417699" sldId="437"/>
        </pc:sldMkLst>
        <pc:spChg chg="mod">
          <ac:chgData name="Alfonso Stuardi" userId="02f97939-b87f-485a-857f-842df97c09a0" providerId="ADAL" clId="{A9A9A04F-C421-428A-8A31-28967B85D731}" dt="2022-05-04T13:00:10.959" v="2651" actId="20577"/>
          <ac:spMkLst>
            <pc:docMk/>
            <pc:sldMk cId="293417699" sldId="437"/>
            <ac:spMk id="7" creationId="{5C33EA7B-9491-4CD3-8689-97B040627836}"/>
          </ac:spMkLst>
        </pc:spChg>
      </pc:sldChg>
      <pc:sldChg chg="del">
        <pc:chgData name="Alfonso Stuardi" userId="02f97939-b87f-485a-857f-842df97c09a0" providerId="ADAL" clId="{A9A9A04F-C421-428A-8A31-28967B85D731}" dt="2022-04-28T18:26:39.378" v="151" actId="47"/>
        <pc:sldMkLst>
          <pc:docMk/>
          <pc:sldMk cId="2089780660" sldId="437"/>
        </pc:sldMkLst>
      </pc:sldChg>
      <pc:sldChg chg="addSp delSp modSp add mod ord modNotesTx">
        <pc:chgData name="Alfonso Stuardi" userId="02f97939-b87f-485a-857f-842df97c09a0" providerId="ADAL" clId="{A9A9A04F-C421-428A-8A31-28967B85D731}" dt="2022-05-04T13:26:30.393" v="2811"/>
        <pc:sldMkLst>
          <pc:docMk/>
          <pc:sldMk cId="988620988" sldId="438"/>
        </pc:sldMkLst>
        <pc:spChg chg="del mod">
          <ac:chgData name="Alfonso Stuardi" userId="02f97939-b87f-485a-857f-842df97c09a0" providerId="ADAL" clId="{A9A9A04F-C421-428A-8A31-28967B85D731}" dt="2022-05-04T13:20:35.970" v="2764" actId="478"/>
          <ac:spMkLst>
            <pc:docMk/>
            <pc:sldMk cId="988620988" sldId="438"/>
            <ac:spMk id="8" creationId="{D291C919-B1E9-4CA4-A29A-0F68139DC44C}"/>
          </ac:spMkLst>
        </pc:spChg>
        <pc:spChg chg="add mod">
          <ac:chgData name="Alfonso Stuardi" userId="02f97939-b87f-485a-857f-842df97c09a0" providerId="ADAL" clId="{A9A9A04F-C421-428A-8A31-28967B85D731}" dt="2022-05-04T13:25:53.360" v="2785" actId="1076"/>
          <ac:spMkLst>
            <pc:docMk/>
            <pc:sldMk cId="988620988" sldId="438"/>
            <ac:spMk id="9" creationId="{C1E196AF-2060-4C94-A790-2B5B2B9A49B2}"/>
          </ac:spMkLst>
        </pc:spChg>
        <pc:spChg chg="mod">
          <ac:chgData name="Alfonso Stuardi" userId="02f97939-b87f-485a-857f-842df97c09a0" providerId="ADAL" clId="{A9A9A04F-C421-428A-8A31-28967B85D731}" dt="2022-05-04T13:26:30.393" v="2811"/>
          <ac:spMkLst>
            <pc:docMk/>
            <pc:sldMk cId="988620988" sldId="438"/>
            <ac:spMk id="119" creationId="{00000000-0000-0000-0000-000000000000}"/>
          </ac:spMkLst>
        </pc:spChg>
        <pc:picChg chg="add mod">
          <ac:chgData name="Alfonso Stuardi" userId="02f97939-b87f-485a-857f-842df97c09a0" providerId="ADAL" clId="{A9A9A04F-C421-428A-8A31-28967B85D731}" dt="2022-05-04T13:25:55.657" v="2786" actId="14100"/>
          <ac:picMkLst>
            <pc:docMk/>
            <pc:sldMk cId="988620988" sldId="438"/>
            <ac:picMk id="3" creationId="{E2511DAF-0A60-4952-9EE1-3B7CA2DF0C75}"/>
          </ac:picMkLst>
        </pc:picChg>
        <pc:picChg chg="add del mod">
          <ac:chgData name="Alfonso Stuardi" userId="02f97939-b87f-485a-857f-842df97c09a0" providerId="ADAL" clId="{A9A9A04F-C421-428A-8A31-28967B85D731}" dt="2022-05-04T13:24:43.589" v="2772" actId="478"/>
          <ac:picMkLst>
            <pc:docMk/>
            <pc:sldMk cId="988620988" sldId="438"/>
            <ac:picMk id="2050" creationId="{6578B864-627B-4287-A1BB-86A7F4CBDDD9}"/>
          </ac:picMkLst>
        </pc:picChg>
      </pc:sldChg>
      <pc:sldChg chg="del">
        <pc:chgData name="Alfonso Stuardi" userId="02f97939-b87f-485a-857f-842df97c09a0" providerId="ADAL" clId="{A9A9A04F-C421-428A-8A31-28967B85D731}" dt="2022-04-28T18:26:39.532" v="152" actId="47"/>
        <pc:sldMkLst>
          <pc:docMk/>
          <pc:sldMk cId="1054596829" sldId="438"/>
        </pc:sldMkLst>
      </pc:sldChg>
      <pc:sldChg chg="del">
        <pc:chgData name="Alfonso Stuardi" userId="02f97939-b87f-485a-857f-842df97c09a0" providerId="ADAL" clId="{A9A9A04F-C421-428A-8A31-28967B85D731}" dt="2022-04-28T18:26:39.663" v="153" actId="47"/>
        <pc:sldMkLst>
          <pc:docMk/>
          <pc:sldMk cId="284670345" sldId="439"/>
        </pc:sldMkLst>
      </pc:sldChg>
      <pc:sldChg chg="delSp modSp add mod ord">
        <pc:chgData name="Alfonso Stuardi" userId="02f97939-b87f-485a-857f-842df97c09a0" providerId="ADAL" clId="{A9A9A04F-C421-428A-8A31-28967B85D731}" dt="2022-05-04T13:26:22.029" v="2810" actId="20577"/>
        <pc:sldMkLst>
          <pc:docMk/>
          <pc:sldMk cId="2865159071" sldId="439"/>
        </pc:sldMkLst>
        <pc:spChg chg="mod">
          <ac:chgData name="Alfonso Stuardi" userId="02f97939-b87f-485a-857f-842df97c09a0" providerId="ADAL" clId="{A9A9A04F-C421-428A-8A31-28967B85D731}" dt="2022-05-04T13:26:22.029" v="2810" actId="20577"/>
          <ac:spMkLst>
            <pc:docMk/>
            <pc:sldMk cId="2865159071" sldId="439"/>
            <ac:spMk id="119" creationId="{00000000-0000-0000-0000-000000000000}"/>
          </ac:spMkLst>
        </pc:spChg>
        <pc:picChg chg="del">
          <ac:chgData name="Alfonso Stuardi" userId="02f97939-b87f-485a-857f-842df97c09a0" providerId="ADAL" clId="{A9A9A04F-C421-428A-8A31-28967B85D731}" dt="2022-05-04T13:20:30.521" v="2762" actId="478"/>
          <ac:picMkLst>
            <pc:docMk/>
            <pc:sldMk cId="2865159071" sldId="439"/>
            <ac:picMk id="2050" creationId="{6578B864-627B-4287-A1BB-86A7F4CBDDD9}"/>
          </ac:picMkLst>
        </pc:picChg>
      </pc:sldChg>
      <pc:sldChg chg="addSp delSp modSp add mod">
        <pc:chgData name="Alfonso Stuardi" userId="02f97939-b87f-485a-857f-842df97c09a0" providerId="ADAL" clId="{A9A9A04F-C421-428A-8A31-28967B85D731}" dt="2022-05-04T13:48:57.299" v="2923" actId="20577"/>
        <pc:sldMkLst>
          <pc:docMk/>
          <pc:sldMk cId="2344116992" sldId="440"/>
        </pc:sldMkLst>
        <pc:spChg chg="add del mod">
          <ac:chgData name="Alfonso Stuardi" userId="02f97939-b87f-485a-857f-842df97c09a0" providerId="ADAL" clId="{A9A9A04F-C421-428A-8A31-28967B85D731}" dt="2022-05-04T13:48:57.299" v="2923" actId="20577"/>
          <ac:spMkLst>
            <pc:docMk/>
            <pc:sldMk cId="2344116992" sldId="440"/>
            <ac:spMk id="7" creationId="{E0497D8C-6705-4978-B8F9-F3C86FA439C9}"/>
          </ac:spMkLst>
        </pc:spChg>
        <pc:spChg chg="del">
          <ac:chgData name="Alfonso Stuardi" userId="02f97939-b87f-485a-857f-842df97c09a0" providerId="ADAL" clId="{A9A9A04F-C421-428A-8A31-28967B85D731}" dt="2022-05-04T13:27:11.384" v="2825" actId="478"/>
          <ac:spMkLst>
            <pc:docMk/>
            <pc:sldMk cId="2344116992" sldId="440"/>
            <ac:spMk id="9" creationId="{C1E196AF-2060-4C94-A790-2B5B2B9A49B2}"/>
          </ac:spMkLst>
        </pc:spChg>
        <pc:spChg chg="mod">
          <ac:chgData name="Alfonso Stuardi" userId="02f97939-b87f-485a-857f-842df97c09a0" providerId="ADAL" clId="{A9A9A04F-C421-428A-8A31-28967B85D731}" dt="2022-05-04T13:26:51.860" v="2823" actId="20577"/>
          <ac:spMkLst>
            <pc:docMk/>
            <pc:sldMk cId="2344116992" sldId="440"/>
            <ac:spMk id="119" creationId="{00000000-0000-0000-0000-000000000000}"/>
          </ac:spMkLst>
        </pc:spChg>
        <pc:picChg chg="del">
          <ac:chgData name="Alfonso Stuardi" userId="02f97939-b87f-485a-857f-842df97c09a0" providerId="ADAL" clId="{A9A9A04F-C421-428A-8A31-28967B85D731}" dt="2022-05-04T13:27:09.056" v="2824" actId="478"/>
          <ac:picMkLst>
            <pc:docMk/>
            <pc:sldMk cId="2344116992" sldId="440"/>
            <ac:picMk id="3" creationId="{E2511DAF-0A60-4952-9EE1-3B7CA2DF0C75}"/>
          </ac:picMkLst>
        </pc:picChg>
        <pc:picChg chg="add del mod">
          <ac:chgData name="Alfonso Stuardi" userId="02f97939-b87f-485a-857f-842df97c09a0" providerId="ADAL" clId="{A9A9A04F-C421-428A-8A31-28967B85D731}" dt="2022-05-04T13:36:14.259" v="2858" actId="478"/>
          <ac:picMkLst>
            <pc:docMk/>
            <pc:sldMk cId="2344116992" sldId="440"/>
            <ac:picMk id="5" creationId="{65763658-29F5-4011-B7D6-20D6A0D114C0}"/>
          </ac:picMkLst>
        </pc:picChg>
        <pc:picChg chg="add del">
          <ac:chgData name="Alfonso Stuardi" userId="02f97939-b87f-485a-857f-842df97c09a0" providerId="ADAL" clId="{A9A9A04F-C421-428A-8A31-28967B85D731}" dt="2022-05-04T13:36:23.679" v="2860" actId="478"/>
          <ac:picMkLst>
            <pc:docMk/>
            <pc:sldMk cId="2344116992" sldId="440"/>
            <ac:picMk id="8" creationId="{654DE909-A330-479C-B419-2CBAAAC6AE41}"/>
          </ac:picMkLst>
        </pc:picChg>
        <pc:picChg chg="add del mod">
          <ac:chgData name="Alfonso Stuardi" userId="02f97939-b87f-485a-857f-842df97c09a0" providerId="ADAL" clId="{A9A9A04F-C421-428A-8A31-28967B85D731}" dt="2022-05-04T13:47:42.698" v="2905"/>
          <ac:picMkLst>
            <pc:docMk/>
            <pc:sldMk cId="2344116992" sldId="440"/>
            <ac:picMk id="3074" creationId="{199522E6-20DE-42DF-A428-99AD2496FD4D}"/>
          </ac:picMkLst>
        </pc:picChg>
        <pc:picChg chg="add mod">
          <ac:chgData name="Alfonso Stuardi" userId="02f97939-b87f-485a-857f-842df97c09a0" providerId="ADAL" clId="{A9A9A04F-C421-428A-8A31-28967B85D731}" dt="2022-05-04T13:48:06.334" v="2912" actId="1076"/>
          <ac:picMkLst>
            <pc:docMk/>
            <pc:sldMk cId="2344116992" sldId="440"/>
            <ac:picMk id="3076" creationId="{2913BC50-71A6-469F-9B2E-251A0F2A4C71}"/>
          </ac:picMkLst>
        </pc:picChg>
        <pc:picChg chg="add mod">
          <ac:chgData name="Alfonso Stuardi" userId="02f97939-b87f-485a-857f-842df97c09a0" providerId="ADAL" clId="{A9A9A04F-C421-428A-8A31-28967B85D731}" dt="2022-05-04T13:48:44.979" v="2917" actId="1076"/>
          <ac:picMkLst>
            <pc:docMk/>
            <pc:sldMk cId="2344116992" sldId="440"/>
            <ac:picMk id="3078" creationId="{33B3E38B-902E-44F9-B3FF-D2591F3A8689}"/>
          </ac:picMkLst>
        </pc:picChg>
      </pc:sldChg>
      <pc:sldChg chg="del">
        <pc:chgData name="Alfonso Stuardi" userId="02f97939-b87f-485a-857f-842df97c09a0" providerId="ADAL" clId="{A9A9A04F-C421-428A-8A31-28967B85D731}" dt="2022-04-28T18:26:39.819" v="154" actId="47"/>
        <pc:sldMkLst>
          <pc:docMk/>
          <pc:sldMk cId="3126081255" sldId="440"/>
        </pc:sldMkLst>
      </pc:sldChg>
      <pc:sldChg chg="addSp modSp add mod">
        <pc:chgData name="Alfonso Stuardi" userId="02f97939-b87f-485a-857f-842df97c09a0" providerId="ADAL" clId="{A9A9A04F-C421-428A-8A31-28967B85D731}" dt="2022-05-04T13:50:53.149" v="2942" actId="20577"/>
        <pc:sldMkLst>
          <pc:docMk/>
          <pc:sldMk cId="1363851981" sldId="441"/>
        </pc:sldMkLst>
        <pc:spChg chg="mod">
          <ac:chgData name="Alfonso Stuardi" userId="02f97939-b87f-485a-857f-842df97c09a0" providerId="ADAL" clId="{A9A9A04F-C421-428A-8A31-28967B85D731}" dt="2022-05-04T13:50:53.149" v="2942" actId="20577"/>
          <ac:spMkLst>
            <pc:docMk/>
            <pc:sldMk cId="1363851981" sldId="441"/>
            <ac:spMk id="7" creationId="{E0497D8C-6705-4978-B8F9-F3C86FA439C9}"/>
          </ac:spMkLst>
        </pc:spChg>
        <pc:picChg chg="add mod">
          <ac:chgData name="Alfonso Stuardi" userId="02f97939-b87f-485a-857f-842df97c09a0" providerId="ADAL" clId="{A9A9A04F-C421-428A-8A31-28967B85D731}" dt="2022-05-04T13:49:43.315" v="2931" actId="1076"/>
          <ac:picMkLst>
            <pc:docMk/>
            <pc:sldMk cId="1363851981" sldId="441"/>
            <ac:picMk id="4098" creationId="{2D86A039-C8AF-49C9-839B-290556B638D4}"/>
          </ac:picMkLst>
        </pc:picChg>
        <pc:picChg chg="add mod">
          <ac:chgData name="Alfonso Stuardi" userId="02f97939-b87f-485a-857f-842df97c09a0" providerId="ADAL" clId="{A9A9A04F-C421-428A-8A31-28967B85D731}" dt="2022-05-04T13:50:43.964" v="2940" actId="1076"/>
          <ac:picMkLst>
            <pc:docMk/>
            <pc:sldMk cId="1363851981" sldId="441"/>
            <ac:picMk id="4100" creationId="{656536B2-2256-40FD-B3C5-AFB3483B8CFD}"/>
          </ac:picMkLst>
        </pc:picChg>
      </pc:sldChg>
      <pc:sldChg chg="del">
        <pc:chgData name="Alfonso Stuardi" userId="02f97939-b87f-485a-857f-842df97c09a0" providerId="ADAL" clId="{A9A9A04F-C421-428A-8A31-28967B85D731}" dt="2022-04-28T18:26:39.960" v="155" actId="47"/>
        <pc:sldMkLst>
          <pc:docMk/>
          <pc:sldMk cId="3999462494" sldId="441"/>
        </pc:sldMkLst>
      </pc:sldChg>
      <pc:sldChg chg="modSp add mod">
        <pc:chgData name="Alfonso Stuardi" userId="02f97939-b87f-485a-857f-842df97c09a0" providerId="ADAL" clId="{A9A9A04F-C421-428A-8A31-28967B85D731}" dt="2022-05-04T13:37:59.571" v="2882" actId="20577"/>
        <pc:sldMkLst>
          <pc:docMk/>
          <pc:sldMk cId="1145336692" sldId="442"/>
        </pc:sldMkLst>
        <pc:spChg chg="mod">
          <ac:chgData name="Alfonso Stuardi" userId="02f97939-b87f-485a-857f-842df97c09a0" providerId="ADAL" clId="{A9A9A04F-C421-428A-8A31-28967B85D731}" dt="2022-05-04T13:37:59.571" v="2882" actId="20577"/>
          <ac:spMkLst>
            <pc:docMk/>
            <pc:sldMk cId="1145336692" sldId="442"/>
            <ac:spMk id="7" creationId="{E0497D8C-6705-4978-B8F9-F3C86FA439C9}"/>
          </ac:spMkLst>
        </pc:spChg>
      </pc:sldChg>
      <pc:sldChg chg="del">
        <pc:chgData name="Alfonso Stuardi" userId="02f97939-b87f-485a-857f-842df97c09a0" providerId="ADAL" clId="{A9A9A04F-C421-428A-8A31-28967B85D731}" dt="2022-04-28T18:26:40.140" v="156" actId="47"/>
        <pc:sldMkLst>
          <pc:docMk/>
          <pc:sldMk cId="105767746" sldId="443"/>
        </pc:sldMkLst>
      </pc:sldChg>
      <pc:sldChg chg="addSp delSp modSp add mod">
        <pc:chgData name="Alfonso Stuardi" userId="02f97939-b87f-485a-857f-842df97c09a0" providerId="ADAL" clId="{A9A9A04F-C421-428A-8A31-28967B85D731}" dt="2022-05-04T13:52:16.017" v="2976" actId="1076"/>
        <pc:sldMkLst>
          <pc:docMk/>
          <pc:sldMk cId="2170512302" sldId="443"/>
        </pc:sldMkLst>
        <pc:spChg chg="del">
          <ac:chgData name="Alfonso Stuardi" userId="02f97939-b87f-485a-857f-842df97c09a0" providerId="ADAL" clId="{A9A9A04F-C421-428A-8A31-28967B85D731}" dt="2022-05-04T13:51:51.427" v="2974" actId="478"/>
          <ac:spMkLst>
            <pc:docMk/>
            <pc:sldMk cId="2170512302" sldId="443"/>
            <ac:spMk id="7" creationId="{E0497D8C-6705-4978-B8F9-F3C86FA439C9}"/>
          </ac:spMkLst>
        </pc:spChg>
        <pc:spChg chg="mod">
          <ac:chgData name="Alfonso Stuardi" userId="02f97939-b87f-485a-857f-842df97c09a0" providerId="ADAL" clId="{A9A9A04F-C421-428A-8A31-28967B85D731}" dt="2022-05-04T13:51:46.775" v="2973" actId="20577"/>
          <ac:spMkLst>
            <pc:docMk/>
            <pc:sldMk cId="2170512302" sldId="443"/>
            <ac:spMk id="119" creationId="{00000000-0000-0000-0000-000000000000}"/>
          </ac:spMkLst>
        </pc:spChg>
        <pc:picChg chg="add mod">
          <ac:chgData name="Alfonso Stuardi" userId="02f97939-b87f-485a-857f-842df97c09a0" providerId="ADAL" clId="{A9A9A04F-C421-428A-8A31-28967B85D731}" dt="2022-05-04T13:52:16.017" v="2976" actId="1076"/>
          <ac:picMkLst>
            <pc:docMk/>
            <pc:sldMk cId="2170512302" sldId="443"/>
            <ac:picMk id="3" creationId="{AD4EAD8F-59AA-4528-90AC-2E65C07C9DC0}"/>
          </ac:picMkLst>
        </pc:picChg>
      </pc:sldChg>
      <pc:sldChg chg="addSp delSp modSp add mod">
        <pc:chgData name="Alfonso Stuardi" userId="02f97939-b87f-485a-857f-842df97c09a0" providerId="ADAL" clId="{A9A9A04F-C421-428A-8A31-28967B85D731}" dt="2022-05-04T14:00:26.496" v="3073" actId="113"/>
        <pc:sldMkLst>
          <pc:docMk/>
          <pc:sldMk cId="1235599272" sldId="444"/>
        </pc:sldMkLst>
        <pc:spChg chg="mod">
          <ac:chgData name="Alfonso Stuardi" userId="02f97939-b87f-485a-857f-842df97c09a0" providerId="ADAL" clId="{A9A9A04F-C421-428A-8A31-28967B85D731}" dt="2022-05-04T14:00:26.496" v="3073" actId="113"/>
          <ac:spMkLst>
            <pc:docMk/>
            <pc:sldMk cId="1235599272" sldId="444"/>
            <ac:spMk id="119" creationId="{00000000-0000-0000-0000-000000000000}"/>
          </ac:spMkLst>
        </pc:spChg>
        <pc:picChg chg="del">
          <ac:chgData name="Alfonso Stuardi" userId="02f97939-b87f-485a-857f-842df97c09a0" providerId="ADAL" clId="{A9A9A04F-C421-428A-8A31-28967B85D731}" dt="2022-05-04T13:53:26.406" v="2981" actId="478"/>
          <ac:picMkLst>
            <pc:docMk/>
            <pc:sldMk cId="1235599272" sldId="444"/>
            <ac:picMk id="3" creationId="{AD4EAD8F-59AA-4528-90AC-2E65C07C9DC0}"/>
          </ac:picMkLst>
        </pc:picChg>
        <pc:picChg chg="add del mod">
          <ac:chgData name="Alfonso Stuardi" userId="02f97939-b87f-485a-857f-842df97c09a0" providerId="ADAL" clId="{A9A9A04F-C421-428A-8A31-28967B85D731}" dt="2022-05-04T13:53:35.959" v="2985" actId="22"/>
          <ac:picMkLst>
            <pc:docMk/>
            <pc:sldMk cId="1235599272" sldId="444"/>
            <ac:picMk id="4" creationId="{143B9140-7AED-4072-8F7C-4F93308738E3}"/>
          </ac:picMkLst>
        </pc:picChg>
        <pc:picChg chg="add mod">
          <ac:chgData name="Alfonso Stuardi" userId="02f97939-b87f-485a-857f-842df97c09a0" providerId="ADAL" clId="{A9A9A04F-C421-428A-8A31-28967B85D731}" dt="2022-05-04T13:53:55.900" v="2987" actId="1076"/>
          <ac:picMkLst>
            <pc:docMk/>
            <pc:sldMk cId="1235599272" sldId="444"/>
            <ac:picMk id="6" creationId="{C7FB31FF-A6A4-4C26-A535-D1D3ED055A4E}"/>
          </ac:picMkLst>
        </pc:picChg>
      </pc:sldChg>
      <pc:sldChg chg="del">
        <pc:chgData name="Alfonso Stuardi" userId="02f97939-b87f-485a-857f-842df97c09a0" providerId="ADAL" clId="{A9A9A04F-C421-428A-8A31-28967B85D731}" dt="2022-04-28T18:26:40.201" v="157" actId="47"/>
        <pc:sldMkLst>
          <pc:docMk/>
          <pc:sldMk cId="1263378989" sldId="444"/>
        </pc:sldMkLst>
      </pc:sldChg>
      <pc:sldChg chg="del">
        <pc:chgData name="Alfonso Stuardi" userId="02f97939-b87f-485a-857f-842df97c09a0" providerId="ADAL" clId="{A9A9A04F-C421-428A-8A31-28967B85D731}" dt="2022-04-28T18:26:40.386" v="158" actId="47"/>
        <pc:sldMkLst>
          <pc:docMk/>
          <pc:sldMk cId="823199287" sldId="445"/>
        </pc:sldMkLst>
      </pc:sldChg>
      <pc:sldChg chg="addSp delSp modSp add mod">
        <pc:chgData name="Alfonso Stuardi" userId="02f97939-b87f-485a-857f-842df97c09a0" providerId="ADAL" clId="{A9A9A04F-C421-428A-8A31-28967B85D731}" dt="2022-05-04T14:00:11.673" v="3068" actId="403"/>
        <pc:sldMkLst>
          <pc:docMk/>
          <pc:sldMk cId="4126314386" sldId="445"/>
        </pc:sldMkLst>
        <pc:spChg chg="mod">
          <ac:chgData name="Alfonso Stuardi" userId="02f97939-b87f-485a-857f-842df97c09a0" providerId="ADAL" clId="{A9A9A04F-C421-428A-8A31-28967B85D731}" dt="2022-05-04T14:00:11.673" v="3068" actId="403"/>
          <ac:spMkLst>
            <pc:docMk/>
            <pc:sldMk cId="4126314386" sldId="445"/>
            <ac:spMk id="119" creationId="{00000000-0000-0000-0000-000000000000}"/>
          </ac:spMkLst>
        </pc:spChg>
        <pc:picChg chg="add mod">
          <ac:chgData name="Alfonso Stuardi" userId="02f97939-b87f-485a-857f-842df97c09a0" providerId="ADAL" clId="{A9A9A04F-C421-428A-8A31-28967B85D731}" dt="2022-05-04T13:55:34.754" v="2991" actId="1076"/>
          <ac:picMkLst>
            <pc:docMk/>
            <pc:sldMk cId="4126314386" sldId="445"/>
            <ac:picMk id="3" creationId="{582965C0-4A06-4E5D-B66F-E7144DDD2C4F}"/>
          </ac:picMkLst>
        </pc:picChg>
        <pc:picChg chg="del">
          <ac:chgData name="Alfonso Stuardi" userId="02f97939-b87f-485a-857f-842df97c09a0" providerId="ADAL" clId="{A9A9A04F-C421-428A-8A31-28967B85D731}" dt="2022-05-04T13:55:30.510" v="2989" actId="478"/>
          <ac:picMkLst>
            <pc:docMk/>
            <pc:sldMk cId="4126314386" sldId="445"/>
            <ac:picMk id="6" creationId="{C7FB31FF-A6A4-4C26-A535-D1D3ED055A4E}"/>
          </ac:picMkLst>
        </pc:picChg>
      </pc:sldChg>
      <pc:sldChg chg="addSp delSp modSp add mod">
        <pc:chgData name="Alfonso Stuardi" userId="02f97939-b87f-485a-857f-842df97c09a0" providerId="ADAL" clId="{A9A9A04F-C421-428A-8A31-28967B85D731}" dt="2022-05-04T13:59:56.849" v="3065" actId="403"/>
        <pc:sldMkLst>
          <pc:docMk/>
          <pc:sldMk cId="1619849817" sldId="446"/>
        </pc:sldMkLst>
        <pc:spChg chg="add mod">
          <ac:chgData name="Alfonso Stuardi" userId="02f97939-b87f-485a-857f-842df97c09a0" providerId="ADAL" clId="{A9A9A04F-C421-428A-8A31-28967B85D731}" dt="2022-05-04T13:59:32.336" v="3061" actId="20577"/>
          <ac:spMkLst>
            <pc:docMk/>
            <pc:sldMk cId="1619849817" sldId="446"/>
            <ac:spMk id="6" creationId="{6C107B94-D740-46C8-859B-DD5EE7C3576E}"/>
          </ac:spMkLst>
        </pc:spChg>
        <pc:spChg chg="mod">
          <ac:chgData name="Alfonso Stuardi" userId="02f97939-b87f-485a-857f-842df97c09a0" providerId="ADAL" clId="{A9A9A04F-C421-428A-8A31-28967B85D731}" dt="2022-05-04T13:59:56.849" v="3065" actId="403"/>
          <ac:spMkLst>
            <pc:docMk/>
            <pc:sldMk cId="1619849817" sldId="446"/>
            <ac:spMk id="119" creationId="{00000000-0000-0000-0000-000000000000}"/>
          </ac:spMkLst>
        </pc:spChg>
        <pc:picChg chg="del">
          <ac:chgData name="Alfonso Stuardi" userId="02f97939-b87f-485a-857f-842df97c09a0" providerId="ADAL" clId="{A9A9A04F-C421-428A-8A31-28967B85D731}" dt="2022-05-04T13:57:58.913" v="3030" actId="478"/>
          <ac:picMkLst>
            <pc:docMk/>
            <pc:sldMk cId="1619849817" sldId="446"/>
            <ac:picMk id="3" creationId="{582965C0-4A06-4E5D-B66F-E7144DDD2C4F}"/>
          </ac:picMkLst>
        </pc:picChg>
        <pc:picChg chg="add mod">
          <ac:chgData name="Alfonso Stuardi" userId="02f97939-b87f-485a-857f-842df97c09a0" providerId="ADAL" clId="{A9A9A04F-C421-428A-8A31-28967B85D731}" dt="2022-05-04T13:59:39.129" v="3062" actId="1076"/>
          <ac:picMkLst>
            <pc:docMk/>
            <pc:sldMk cId="1619849817" sldId="446"/>
            <ac:picMk id="5" creationId="{974B7F28-2279-4AD6-BBCB-1589714FA124}"/>
          </ac:picMkLst>
        </pc:picChg>
        <pc:picChg chg="add mod">
          <ac:chgData name="Alfonso Stuardi" userId="02f97939-b87f-485a-857f-842df97c09a0" providerId="ADAL" clId="{A9A9A04F-C421-428A-8A31-28967B85D731}" dt="2022-05-04T13:59:29.625" v="3059" actId="14100"/>
          <ac:picMkLst>
            <pc:docMk/>
            <pc:sldMk cId="1619849817" sldId="446"/>
            <ac:picMk id="8" creationId="{6260C8E9-55C7-4BCF-B47B-6F429A6A5F96}"/>
          </ac:picMkLst>
        </pc:picChg>
      </pc:sldChg>
      <pc:sldChg chg="del">
        <pc:chgData name="Alfonso Stuardi" userId="02f97939-b87f-485a-857f-842df97c09a0" providerId="ADAL" clId="{A9A9A04F-C421-428A-8A31-28967B85D731}" dt="2022-04-28T18:26:40.561" v="159" actId="47"/>
        <pc:sldMkLst>
          <pc:docMk/>
          <pc:sldMk cId="2845646249" sldId="446"/>
        </pc:sldMkLst>
      </pc:sldChg>
      <pc:sldChg chg="addSp delSp modSp add mod">
        <pc:chgData name="Alfonso Stuardi" userId="02f97939-b87f-485a-857f-842df97c09a0" providerId="ADAL" clId="{A9A9A04F-C421-428A-8A31-28967B85D731}" dt="2022-05-04T14:01:53.282" v="3098" actId="20577"/>
        <pc:sldMkLst>
          <pc:docMk/>
          <pc:sldMk cId="2760449206" sldId="447"/>
        </pc:sldMkLst>
        <pc:spChg chg="del">
          <ac:chgData name="Alfonso Stuardi" userId="02f97939-b87f-485a-857f-842df97c09a0" providerId="ADAL" clId="{A9A9A04F-C421-428A-8A31-28967B85D731}" dt="2022-05-04T14:00:55.617" v="3075" actId="478"/>
          <ac:spMkLst>
            <pc:docMk/>
            <pc:sldMk cId="2760449206" sldId="447"/>
            <ac:spMk id="6" creationId="{6C107B94-D740-46C8-859B-DD5EE7C3576E}"/>
          </ac:spMkLst>
        </pc:spChg>
        <pc:spChg chg="mod">
          <ac:chgData name="Alfonso Stuardi" userId="02f97939-b87f-485a-857f-842df97c09a0" providerId="ADAL" clId="{A9A9A04F-C421-428A-8A31-28967B85D731}" dt="2022-05-04T14:01:53.282" v="3098" actId="20577"/>
          <ac:spMkLst>
            <pc:docMk/>
            <pc:sldMk cId="2760449206" sldId="447"/>
            <ac:spMk id="119" creationId="{00000000-0000-0000-0000-000000000000}"/>
          </ac:spMkLst>
        </pc:spChg>
        <pc:picChg chg="add del mod">
          <ac:chgData name="Alfonso Stuardi" userId="02f97939-b87f-485a-857f-842df97c09a0" providerId="ADAL" clId="{A9A9A04F-C421-428A-8A31-28967B85D731}" dt="2022-05-04T14:01:06.757" v="3082" actId="478"/>
          <ac:picMkLst>
            <pc:docMk/>
            <pc:sldMk cId="2760449206" sldId="447"/>
            <ac:picMk id="3" creationId="{AA9FB9FE-0ABA-40E8-A5D4-11202E2BF468}"/>
          </ac:picMkLst>
        </pc:picChg>
        <pc:picChg chg="del">
          <ac:chgData name="Alfonso Stuardi" userId="02f97939-b87f-485a-857f-842df97c09a0" providerId="ADAL" clId="{A9A9A04F-C421-428A-8A31-28967B85D731}" dt="2022-05-04T14:00:56.481" v="3076" actId="478"/>
          <ac:picMkLst>
            <pc:docMk/>
            <pc:sldMk cId="2760449206" sldId="447"/>
            <ac:picMk id="5" creationId="{974B7F28-2279-4AD6-BBCB-1589714FA124}"/>
          </ac:picMkLst>
        </pc:picChg>
        <pc:picChg chg="add mod">
          <ac:chgData name="Alfonso Stuardi" userId="02f97939-b87f-485a-857f-842df97c09a0" providerId="ADAL" clId="{A9A9A04F-C421-428A-8A31-28967B85D731}" dt="2022-05-04T14:01:42.955" v="3087" actId="1076"/>
          <ac:picMkLst>
            <pc:docMk/>
            <pc:sldMk cId="2760449206" sldId="447"/>
            <ac:picMk id="7" creationId="{DDB8CFAD-5251-44CE-9270-DDFF25F32E85}"/>
          </ac:picMkLst>
        </pc:picChg>
        <pc:picChg chg="del">
          <ac:chgData name="Alfonso Stuardi" userId="02f97939-b87f-485a-857f-842df97c09a0" providerId="ADAL" clId="{A9A9A04F-C421-428A-8A31-28967B85D731}" dt="2022-05-04T14:00:57.041" v="3077" actId="478"/>
          <ac:picMkLst>
            <pc:docMk/>
            <pc:sldMk cId="2760449206" sldId="447"/>
            <ac:picMk id="8" creationId="{6260C8E9-55C7-4BCF-B47B-6F429A6A5F96}"/>
          </ac:picMkLst>
        </pc:picChg>
      </pc:sldChg>
      <pc:sldChg chg="addSp delSp modSp add mod setBg">
        <pc:chgData name="Alfonso Stuardi" userId="02f97939-b87f-485a-857f-842df97c09a0" providerId="ADAL" clId="{A9A9A04F-C421-428A-8A31-28967B85D731}" dt="2022-05-04T14:05:50.838" v="3127" actId="1076"/>
        <pc:sldMkLst>
          <pc:docMk/>
          <pc:sldMk cId="3420039095" sldId="448"/>
        </pc:sldMkLst>
        <pc:spChg chg="mod">
          <ac:chgData name="Alfonso Stuardi" userId="02f97939-b87f-485a-857f-842df97c09a0" providerId="ADAL" clId="{A9A9A04F-C421-428A-8A31-28967B85D731}" dt="2022-05-04T14:03:12.155" v="3122" actId="26606"/>
          <ac:spMkLst>
            <pc:docMk/>
            <pc:sldMk cId="3420039095" sldId="448"/>
            <ac:spMk id="119" creationId="{00000000-0000-0000-0000-000000000000}"/>
          </ac:spMkLst>
        </pc:spChg>
        <pc:spChg chg="add del">
          <ac:chgData name="Alfonso Stuardi" userId="02f97939-b87f-485a-857f-842df97c09a0" providerId="ADAL" clId="{A9A9A04F-C421-428A-8A31-28967B85D731}" dt="2022-05-04T14:03:12.155" v="3122" actId="26606"/>
          <ac:spMkLst>
            <pc:docMk/>
            <pc:sldMk cId="3420039095" sldId="448"/>
            <ac:spMk id="126" creationId="{D4771268-CB57-404A-9271-370EB28F6090}"/>
          </ac:spMkLst>
        </pc:spChg>
        <pc:picChg chg="add del mod">
          <ac:chgData name="Alfonso Stuardi" userId="02f97939-b87f-485a-857f-842df97c09a0" providerId="ADAL" clId="{A9A9A04F-C421-428A-8A31-28967B85D731}" dt="2022-05-04T14:03:03.661" v="3119" actId="478"/>
          <ac:picMkLst>
            <pc:docMk/>
            <pc:sldMk cId="3420039095" sldId="448"/>
            <ac:picMk id="3" creationId="{7B745D34-FF43-4727-8988-B7E8010A5E22}"/>
          </ac:picMkLst>
        </pc:picChg>
        <pc:picChg chg="add del mod">
          <ac:chgData name="Alfonso Stuardi" userId="02f97939-b87f-485a-857f-842df97c09a0" providerId="ADAL" clId="{A9A9A04F-C421-428A-8A31-28967B85D731}" dt="2022-05-04T14:05:48.065" v="3125" actId="478"/>
          <ac:picMkLst>
            <pc:docMk/>
            <pc:sldMk cId="3420039095" sldId="448"/>
            <ac:picMk id="5" creationId="{7C90F64C-0608-49D8-8C4E-932B3E0CCF16}"/>
          </ac:picMkLst>
        </pc:picChg>
        <pc:picChg chg="del">
          <ac:chgData name="Alfonso Stuardi" userId="02f97939-b87f-485a-857f-842df97c09a0" providerId="ADAL" clId="{A9A9A04F-C421-428A-8A31-28967B85D731}" dt="2022-05-04T14:02:23.253" v="3100" actId="478"/>
          <ac:picMkLst>
            <pc:docMk/>
            <pc:sldMk cId="3420039095" sldId="448"/>
            <ac:picMk id="7" creationId="{DDB8CFAD-5251-44CE-9270-DDFF25F32E85}"/>
          </ac:picMkLst>
        </pc:picChg>
        <pc:picChg chg="add mod">
          <ac:chgData name="Alfonso Stuardi" userId="02f97939-b87f-485a-857f-842df97c09a0" providerId="ADAL" clId="{A9A9A04F-C421-428A-8A31-28967B85D731}" dt="2022-05-04T14:05:50.838" v="3127" actId="1076"/>
          <ac:picMkLst>
            <pc:docMk/>
            <pc:sldMk cId="3420039095" sldId="448"/>
            <ac:picMk id="8" creationId="{A7BA2373-6ED2-4D7B-831F-649A212EA152}"/>
          </ac:picMkLst>
        </pc:picChg>
        <pc:picChg chg="ord">
          <ac:chgData name="Alfonso Stuardi" userId="02f97939-b87f-485a-857f-842df97c09a0" providerId="ADAL" clId="{A9A9A04F-C421-428A-8A31-28967B85D731}" dt="2022-05-04T14:03:12.155" v="3122" actId="26606"/>
          <ac:picMkLst>
            <pc:docMk/>
            <pc:sldMk cId="3420039095" sldId="448"/>
            <ac:picMk id="121" creationId="{00000000-0000-0000-0000-000000000000}"/>
          </ac:picMkLst>
        </pc:picChg>
      </pc:sldChg>
      <pc:sldChg chg="addSp delSp modSp add mod">
        <pc:chgData name="Alfonso Stuardi" userId="02f97939-b87f-485a-857f-842df97c09a0" providerId="ADAL" clId="{A9A9A04F-C421-428A-8A31-28967B85D731}" dt="2022-05-04T14:16:30.132" v="3163" actId="14100"/>
        <pc:sldMkLst>
          <pc:docMk/>
          <pc:sldMk cId="3731884059" sldId="449"/>
        </pc:sldMkLst>
        <pc:spChg chg="mod">
          <ac:chgData name="Alfonso Stuardi" userId="02f97939-b87f-485a-857f-842df97c09a0" providerId="ADAL" clId="{A9A9A04F-C421-428A-8A31-28967B85D731}" dt="2022-05-04T14:14:58.940" v="3149" actId="20577"/>
          <ac:spMkLst>
            <pc:docMk/>
            <pc:sldMk cId="3731884059" sldId="449"/>
            <ac:spMk id="119" creationId="{00000000-0000-0000-0000-000000000000}"/>
          </ac:spMkLst>
        </pc:spChg>
        <pc:picChg chg="add mod">
          <ac:chgData name="Alfonso Stuardi" userId="02f97939-b87f-485a-857f-842df97c09a0" providerId="ADAL" clId="{A9A9A04F-C421-428A-8A31-28967B85D731}" dt="2022-05-04T14:16:30.132" v="3163" actId="14100"/>
          <ac:picMkLst>
            <pc:docMk/>
            <pc:sldMk cId="3731884059" sldId="449"/>
            <ac:picMk id="3" creationId="{943FCD33-C7BE-49AD-B772-E8313F1CE6F3}"/>
          </ac:picMkLst>
        </pc:picChg>
        <pc:picChg chg="del">
          <ac:chgData name="Alfonso Stuardi" userId="02f97939-b87f-485a-857f-842df97c09a0" providerId="ADAL" clId="{A9A9A04F-C421-428A-8A31-28967B85D731}" dt="2022-05-04T14:15:02.218" v="3150" actId="478"/>
          <ac:picMkLst>
            <pc:docMk/>
            <pc:sldMk cId="3731884059" sldId="449"/>
            <ac:picMk id="8" creationId="{A7BA2373-6ED2-4D7B-831F-649A212EA152}"/>
          </ac:picMkLst>
        </pc:picChg>
      </pc:sldChg>
      <pc:sldChg chg="addSp delSp modSp add mod">
        <pc:chgData name="Alfonso Stuardi" userId="02f97939-b87f-485a-857f-842df97c09a0" providerId="ADAL" clId="{A9A9A04F-C421-428A-8A31-28967B85D731}" dt="2022-05-04T14:16:23.427" v="3162" actId="14100"/>
        <pc:sldMkLst>
          <pc:docMk/>
          <pc:sldMk cId="256028612" sldId="450"/>
        </pc:sldMkLst>
        <pc:spChg chg="mod">
          <ac:chgData name="Alfonso Stuardi" userId="02f97939-b87f-485a-857f-842df97c09a0" providerId="ADAL" clId="{A9A9A04F-C421-428A-8A31-28967B85D731}" dt="2022-05-04T14:15:29.494" v="3156" actId="20577"/>
          <ac:spMkLst>
            <pc:docMk/>
            <pc:sldMk cId="256028612" sldId="450"/>
            <ac:spMk id="119" creationId="{00000000-0000-0000-0000-000000000000}"/>
          </ac:spMkLst>
        </pc:spChg>
        <pc:picChg chg="del">
          <ac:chgData name="Alfonso Stuardi" userId="02f97939-b87f-485a-857f-842df97c09a0" providerId="ADAL" clId="{A9A9A04F-C421-428A-8A31-28967B85D731}" dt="2022-05-04T14:15:56.739" v="3157" actId="478"/>
          <ac:picMkLst>
            <pc:docMk/>
            <pc:sldMk cId="256028612" sldId="450"/>
            <ac:picMk id="3" creationId="{943FCD33-C7BE-49AD-B772-E8313F1CE6F3}"/>
          </ac:picMkLst>
        </pc:picChg>
        <pc:picChg chg="add mod">
          <ac:chgData name="Alfonso Stuardi" userId="02f97939-b87f-485a-857f-842df97c09a0" providerId="ADAL" clId="{A9A9A04F-C421-428A-8A31-28967B85D731}" dt="2022-05-04T14:16:23.427" v="3162" actId="14100"/>
          <ac:picMkLst>
            <pc:docMk/>
            <pc:sldMk cId="256028612" sldId="450"/>
            <ac:picMk id="4" creationId="{546C0E3E-75E2-4A71-A6CC-1A11CA84F1AB}"/>
          </ac:picMkLst>
        </pc:picChg>
      </pc:sldChg>
      <pc:sldChg chg="addSp delSp modSp add mod setBg">
        <pc:chgData name="Alfonso Stuardi" userId="02f97939-b87f-485a-857f-842df97c09a0" providerId="ADAL" clId="{A9A9A04F-C421-428A-8A31-28967B85D731}" dt="2022-05-05T19:32:09.472" v="3215" actId="113"/>
        <pc:sldMkLst>
          <pc:docMk/>
          <pc:sldMk cId="3215563548" sldId="451"/>
        </pc:sldMkLst>
        <pc:spChg chg="add mod">
          <ac:chgData name="Alfonso Stuardi" userId="02f97939-b87f-485a-857f-842df97c09a0" providerId="ADAL" clId="{A9A9A04F-C421-428A-8A31-28967B85D731}" dt="2022-05-05T19:32:09.472" v="3215" actId="113"/>
          <ac:spMkLst>
            <pc:docMk/>
            <pc:sldMk cId="3215563548" sldId="451"/>
            <ac:spMk id="6" creationId="{5668DE51-31DA-42FA-96C4-3A49ACD4F814}"/>
          </ac:spMkLst>
        </pc:spChg>
        <pc:spChg chg="mod">
          <ac:chgData name="Alfonso Stuardi" userId="02f97939-b87f-485a-857f-842df97c09a0" providerId="ADAL" clId="{A9A9A04F-C421-428A-8A31-28967B85D731}" dt="2022-05-05T19:29:41.028" v="3202" actId="26606"/>
          <ac:spMkLst>
            <pc:docMk/>
            <pc:sldMk cId="3215563548" sldId="451"/>
            <ac:spMk id="119" creationId="{00000000-0000-0000-0000-000000000000}"/>
          </ac:spMkLst>
        </pc:spChg>
        <pc:spChg chg="add del">
          <ac:chgData name="Alfonso Stuardi" userId="02f97939-b87f-485a-857f-842df97c09a0" providerId="ADAL" clId="{A9A9A04F-C421-428A-8A31-28967B85D731}" dt="2022-05-05T19:29:41.028" v="3202" actId="26606"/>
          <ac:spMkLst>
            <pc:docMk/>
            <pc:sldMk cId="3215563548" sldId="451"/>
            <ac:spMk id="126" creationId="{32AEEBC8-9D30-42EF-95F2-386C2653FBF0}"/>
          </ac:spMkLst>
        </pc:spChg>
        <pc:spChg chg="add del">
          <ac:chgData name="Alfonso Stuardi" userId="02f97939-b87f-485a-857f-842df97c09a0" providerId="ADAL" clId="{A9A9A04F-C421-428A-8A31-28967B85D731}" dt="2022-05-05T19:29:41.028" v="3202" actId="26606"/>
          <ac:spMkLst>
            <pc:docMk/>
            <pc:sldMk cId="3215563548" sldId="451"/>
            <ac:spMk id="128" creationId="{2E92FA66-67D7-4CB4-94D3-E643A9AD4757}"/>
          </ac:spMkLst>
        </pc:spChg>
        <pc:picChg chg="del mod">
          <ac:chgData name="Alfonso Stuardi" userId="02f97939-b87f-485a-857f-842df97c09a0" providerId="ADAL" clId="{A9A9A04F-C421-428A-8A31-28967B85D731}" dt="2022-05-05T19:26:40.031" v="3183" actId="478"/>
          <ac:picMkLst>
            <pc:docMk/>
            <pc:sldMk cId="3215563548" sldId="451"/>
            <ac:picMk id="4" creationId="{546C0E3E-75E2-4A71-A6CC-1A11CA84F1AB}"/>
          </ac:picMkLst>
        </pc:picChg>
        <pc:picChg chg="add mod">
          <ac:chgData name="Alfonso Stuardi" userId="02f97939-b87f-485a-857f-842df97c09a0" providerId="ADAL" clId="{A9A9A04F-C421-428A-8A31-28967B85D731}" dt="2022-05-05T19:32:01.760" v="3214" actId="1076"/>
          <ac:picMkLst>
            <pc:docMk/>
            <pc:sldMk cId="3215563548" sldId="451"/>
            <ac:picMk id="5" creationId="{1D99C10C-DBA5-4506-8253-E5C87ABFE4D3}"/>
          </ac:picMkLst>
        </pc:picChg>
        <pc:picChg chg="ord">
          <ac:chgData name="Alfonso Stuardi" userId="02f97939-b87f-485a-857f-842df97c09a0" providerId="ADAL" clId="{A9A9A04F-C421-428A-8A31-28967B85D731}" dt="2022-05-05T19:29:41.028" v="3202" actId="26606"/>
          <ac:picMkLst>
            <pc:docMk/>
            <pc:sldMk cId="3215563548" sldId="451"/>
            <ac:picMk id="121" creationId="{00000000-0000-0000-0000-000000000000}"/>
          </ac:picMkLst>
        </pc:picChg>
      </pc:sldChg>
      <pc:sldChg chg="del">
        <pc:chgData name="Alfonso Stuardi" userId="02f97939-b87f-485a-857f-842df97c09a0" providerId="ADAL" clId="{A9A9A04F-C421-428A-8A31-28967B85D731}" dt="2022-04-28T18:26:40.649" v="160" actId="47"/>
        <pc:sldMkLst>
          <pc:docMk/>
          <pc:sldMk cId="52281755" sldId="452"/>
        </pc:sldMkLst>
      </pc:sldChg>
      <pc:sldChg chg="addSp delSp modSp add mod">
        <pc:chgData name="Alfonso Stuardi" userId="02f97939-b87f-485a-857f-842df97c09a0" providerId="ADAL" clId="{A9A9A04F-C421-428A-8A31-28967B85D731}" dt="2022-05-05T19:36:22.330" v="3246" actId="1076"/>
        <pc:sldMkLst>
          <pc:docMk/>
          <pc:sldMk cId="2366402090" sldId="452"/>
        </pc:sldMkLst>
        <pc:spChg chg="mod">
          <ac:chgData name="Alfonso Stuardi" userId="02f97939-b87f-485a-857f-842df97c09a0" providerId="ADAL" clId="{A9A9A04F-C421-428A-8A31-28967B85D731}" dt="2022-05-05T19:35:11.316" v="3238" actId="113"/>
          <ac:spMkLst>
            <pc:docMk/>
            <pc:sldMk cId="2366402090" sldId="452"/>
            <ac:spMk id="6" creationId="{5668DE51-31DA-42FA-96C4-3A49ACD4F814}"/>
          </ac:spMkLst>
        </pc:spChg>
        <pc:picChg chg="add mod">
          <ac:chgData name="Alfonso Stuardi" userId="02f97939-b87f-485a-857f-842df97c09a0" providerId="ADAL" clId="{A9A9A04F-C421-428A-8A31-28967B85D731}" dt="2022-05-05T19:36:22.330" v="3246" actId="1076"/>
          <ac:picMkLst>
            <pc:docMk/>
            <pc:sldMk cId="2366402090" sldId="452"/>
            <ac:picMk id="3" creationId="{DA33F81F-71C9-4571-A285-C37E37A2CAB4}"/>
          </ac:picMkLst>
        </pc:picChg>
        <pc:picChg chg="del">
          <ac:chgData name="Alfonso Stuardi" userId="02f97939-b87f-485a-857f-842df97c09a0" providerId="ADAL" clId="{A9A9A04F-C421-428A-8A31-28967B85D731}" dt="2022-05-05T19:35:18.669" v="3239" actId="478"/>
          <ac:picMkLst>
            <pc:docMk/>
            <pc:sldMk cId="2366402090" sldId="452"/>
            <ac:picMk id="5" creationId="{1D99C10C-DBA5-4506-8253-E5C87ABFE4D3}"/>
          </ac:picMkLst>
        </pc:picChg>
      </pc:sldChg>
      <pc:sldChg chg="delSp modSp add mod">
        <pc:chgData name="Alfonso Stuardi" userId="02f97939-b87f-485a-857f-842df97c09a0" providerId="ADAL" clId="{A9A9A04F-C421-428A-8A31-28967B85D731}" dt="2022-05-05T19:42:43.874" v="3300" actId="1076"/>
        <pc:sldMkLst>
          <pc:docMk/>
          <pc:sldMk cId="3691756118" sldId="453"/>
        </pc:sldMkLst>
        <pc:spChg chg="mod">
          <ac:chgData name="Alfonso Stuardi" userId="02f97939-b87f-485a-857f-842df97c09a0" providerId="ADAL" clId="{A9A9A04F-C421-428A-8A31-28967B85D731}" dt="2022-05-05T19:42:43.874" v="3300" actId="1076"/>
          <ac:spMkLst>
            <pc:docMk/>
            <pc:sldMk cId="3691756118" sldId="453"/>
            <ac:spMk id="6" creationId="{5668DE51-31DA-42FA-96C4-3A49ACD4F814}"/>
          </ac:spMkLst>
        </pc:spChg>
        <pc:picChg chg="del">
          <ac:chgData name="Alfonso Stuardi" userId="02f97939-b87f-485a-857f-842df97c09a0" providerId="ADAL" clId="{A9A9A04F-C421-428A-8A31-28967B85D731}" dt="2022-05-05T19:37:19.287" v="3248" actId="478"/>
          <ac:picMkLst>
            <pc:docMk/>
            <pc:sldMk cId="3691756118" sldId="453"/>
            <ac:picMk id="3" creationId="{DA33F81F-71C9-4571-A285-C37E37A2CAB4}"/>
          </ac:picMkLst>
        </pc:picChg>
      </pc:sldChg>
      <pc:sldChg chg="del">
        <pc:chgData name="Alfonso Stuardi" userId="02f97939-b87f-485a-857f-842df97c09a0" providerId="ADAL" clId="{A9A9A04F-C421-428A-8A31-28967B85D731}" dt="2022-04-28T18:26:40.826" v="161" actId="47"/>
        <pc:sldMkLst>
          <pc:docMk/>
          <pc:sldMk cId="1516705805" sldId="454"/>
        </pc:sldMkLst>
      </pc:sldChg>
      <pc:sldChg chg="modSp add mod">
        <pc:chgData name="Alfonso Stuardi" userId="02f97939-b87f-485a-857f-842df97c09a0" providerId="ADAL" clId="{A9A9A04F-C421-428A-8A31-28967B85D731}" dt="2022-05-05T19:46:45.123" v="3377" actId="20577"/>
        <pc:sldMkLst>
          <pc:docMk/>
          <pc:sldMk cId="3234912376" sldId="454"/>
        </pc:sldMkLst>
        <pc:spChg chg="mod">
          <ac:chgData name="Alfonso Stuardi" userId="02f97939-b87f-485a-857f-842df97c09a0" providerId="ADAL" clId="{A9A9A04F-C421-428A-8A31-28967B85D731}" dt="2022-05-05T19:46:45.123" v="3377" actId="20577"/>
          <ac:spMkLst>
            <pc:docMk/>
            <pc:sldMk cId="3234912376" sldId="454"/>
            <ac:spMk id="6" creationId="{5668DE51-31DA-42FA-96C4-3A49ACD4F814}"/>
          </ac:spMkLst>
        </pc:spChg>
        <pc:spChg chg="mod">
          <ac:chgData name="Alfonso Stuardi" userId="02f97939-b87f-485a-857f-842df97c09a0" providerId="ADAL" clId="{A9A9A04F-C421-428A-8A31-28967B85D731}" dt="2022-05-05T19:43:39.165" v="3326" actId="20577"/>
          <ac:spMkLst>
            <pc:docMk/>
            <pc:sldMk cId="3234912376" sldId="454"/>
            <ac:spMk id="119" creationId="{00000000-0000-0000-0000-000000000000}"/>
          </ac:spMkLst>
        </pc:spChg>
      </pc:sldChg>
      <pc:sldChg chg="modSp add mod">
        <pc:chgData name="Alfonso Stuardi" userId="02f97939-b87f-485a-857f-842df97c09a0" providerId="ADAL" clId="{A9A9A04F-C421-428A-8A31-28967B85D731}" dt="2022-05-30T09:06:27.852" v="5815" actId="207"/>
        <pc:sldMkLst>
          <pc:docMk/>
          <pc:sldMk cId="764529447" sldId="455"/>
        </pc:sldMkLst>
        <pc:spChg chg="mod">
          <ac:chgData name="Alfonso Stuardi" userId="02f97939-b87f-485a-857f-842df97c09a0" providerId="ADAL" clId="{A9A9A04F-C421-428A-8A31-28967B85D731}" dt="2022-05-30T09:06:27.852" v="5815" actId="207"/>
          <ac:spMkLst>
            <pc:docMk/>
            <pc:sldMk cId="764529447" sldId="455"/>
            <ac:spMk id="6" creationId="{5668DE51-31DA-42FA-96C4-3A49ACD4F814}"/>
          </ac:spMkLst>
        </pc:spChg>
        <pc:spChg chg="mod">
          <ac:chgData name="Alfonso Stuardi" userId="02f97939-b87f-485a-857f-842df97c09a0" providerId="ADAL" clId="{A9A9A04F-C421-428A-8A31-28967B85D731}" dt="2022-05-07T11:05:28.005" v="3392" actId="20577"/>
          <ac:spMkLst>
            <pc:docMk/>
            <pc:sldMk cId="764529447" sldId="455"/>
            <ac:spMk id="119" creationId="{00000000-0000-0000-0000-000000000000}"/>
          </ac:spMkLst>
        </pc:spChg>
      </pc:sldChg>
      <pc:sldChg chg="del">
        <pc:chgData name="Alfonso Stuardi" userId="02f97939-b87f-485a-857f-842df97c09a0" providerId="ADAL" clId="{A9A9A04F-C421-428A-8A31-28967B85D731}" dt="2022-04-28T18:26:40.942" v="162" actId="47"/>
        <pc:sldMkLst>
          <pc:docMk/>
          <pc:sldMk cId="3237156882" sldId="455"/>
        </pc:sldMkLst>
      </pc:sldChg>
      <pc:sldChg chg="modSp add mod">
        <pc:chgData name="Alfonso Stuardi" userId="02f97939-b87f-485a-857f-842df97c09a0" providerId="ADAL" clId="{A9A9A04F-C421-428A-8A31-28967B85D731}" dt="2022-05-30T09:06:37.469" v="5816" actId="207"/>
        <pc:sldMkLst>
          <pc:docMk/>
          <pc:sldMk cId="4089460075" sldId="456"/>
        </pc:sldMkLst>
        <pc:spChg chg="mod">
          <ac:chgData name="Alfonso Stuardi" userId="02f97939-b87f-485a-857f-842df97c09a0" providerId="ADAL" clId="{A9A9A04F-C421-428A-8A31-28967B85D731}" dt="2022-05-30T09:06:37.469" v="5816" actId="207"/>
          <ac:spMkLst>
            <pc:docMk/>
            <pc:sldMk cId="4089460075" sldId="456"/>
            <ac:spMk id="6" creationId="{5668DE51-31DA-42FA-96C4-3A49ACD4F814}"/>
          </ac:spMkLst>
        </pc:spChg>
      </pc:sldChg>
      <pc:sldChg chg="modSp add mod">
        <pc:chgData name="Alfonso Stuardi" userId="02f97939-b87f-485a-857f-842df97c09a0" providerId="ADAL" clId="{A9A9A04F-C421-428A-8A31-28967B85D731}" dt="2022-05-26T10:14:47.590" v="3513" actId="20577"/>
        <pc:sldMkLst>
          <pc:docMk/>
          <pc:sldMk cId="463931329" sldId="457"/>
        </pc:sldMkLst>
        <pc:spChg chg="mod">
          <ac:chgData name="Alfonso Stuardi" userId="02f97939-b87f-485a-857f-842df97c09a0" providerId="ADAL" clId="{A9A9A04F-C421-428A-8A31-28967B85D731}" dt="2022-05-26T10:14:47.590" v="3513" actId="20577"/>
          <ac:spMkLst>
            <pc:docMk/>
            <pc:sldMk cId="463931329" sldId="457"/>
            <ac:spMk id="6" creationId="{5668DE51-31DA-42FA-96C4-3A49ACD4F814}"/>
          </ac:spMkLst>
        </pc:spChg>
      </pc:sldChg>
      <pc:sldChg chg="del">
        <pc:chgData name="Alfonso Stuardi" userId="02f97939-b87f-485a-857f-842df97c09a0" providerId="ADAL" clId="{A9A9A04F-C421-428A-8A31-28967B85D731}" dt="2022-04-28T18:26:41.082" v="163" actId="47"/>
        <pc:sldMkLst>
          <pc:docMk/>
          <pc:sldMk cId="687915320" sldId="457"/>
        </pc:sldMkLst>
      </pc:sldChg>
      <pc:sldChg chg="modSp add mod">
        <pc:chgData name="Alfonso Stuardi" userId="02f97939-b87f-485a-857f-842df97c09a0" providerId="ADAL" clId="{A9A9A04F-C421-428A-8A31-28967B85D731}" dt="2022-05-26T10:16:19.410" v="3551" actId="11"/>
        <pc:sldMkLst>
          <pc:docMk/>
          <pc:sldMk cId="1958117749" sldId="458"/>
        </pc:sldMkLst>
        <pc:spChg chg="mod">
          <ac:chgData name="Alfonso Stuardi" userId="02f97939-b87f-485a-857f-842df97c09a0" providerId="ADAL" clId="{A9A9A04F-C421-428A-8A31-28967B85D731}" dt="2022-05-26T10:16:19.410" v="3551" actId="11"/>
          <ac:spMkLst>
            <pc:docMk/>
            <pc:sldMk cId="1958117749" sldId="458"/>
            <ac:spMk id="6" creationId="{5668DE51-31DA-42FA-96C4-3A49ACD4F814}"/>
          </ac:spMkLst>
        </pc:spChg>
      </pc:sldChg>
      <pc:sldChg chg="modSp add mod">
        <pc:chgData name="Alfonso Stuardi" userId="02f97939-b87f-485a-857f-842df97c09a0" providerId="ADAL" clId="{A9A9A04F-C421-428A-8A31-28967B85D731}" dt="2022-05-30T09:07:58.986" v="5817" actId="207"/>
        <pc:sldMkLst>
          <pc:docMk/>
          <pc:sldMk cId="3599886082" sldId="459"/>
        </pc:sldMkLst>
        <pc:spChg chg="mod">
          <ac:chgData name="Alfonso Stuardi" userId="02f97939-b87f-485a-857f-842df97c09a0" providerId="ADAL" clId="{A9A9A04F-C421-428A-8A31-28967B85D731}" dt="2022-05-30T09:07:58.986" v="5817" actId="207"/>
          <ac:spMkLst>
            <pc:docMk/>
            <pc:sldMk cId="3599886082" sldId="459"/>
            <ac:spMk id="6" creationId="{5668DE51-31DA-42FA-96C4-3A49ACD4F814}"/>
          </ac:spMkLst>
        </pc:spChg>
      </pc:sldChg>
      <pc:sldChg chg="modSp add mod">
        <pc:chgData name="Alfonso Stuardi" userId="02f97939-b87f-485a-857f-842df97c09a0" providerId="ADAL" clId="{A9A9A04F-C421-428A-8A31-28967B85D731}" dt="2022-05-30T09:08:22.161" v="5818" actId="207"/>
        <pc:sldMkLst>
          <pc:docMk/>
          <pc:sldMk cId="2034162256" sldId="460"/>
        </pc:sldMkLst>
        <pc:spChg chg="mod">
          <ac:chgData name="Alfonso Stuardi" userId="02f97939-b87f-485a-857f-842df97c09a0" providerId="ADAL" clId="{A9A9A04F-C421-428A-8A31-28967B85D731}" dt="2022-05-30T09:08:22.161" v="5818" actId="207"/>
          <ac:spMkLst>
            <pc:docMk/>
            <pc:sldMk cId="2034162256" sldId="460"/>
            <ac:spMk id="6" creationId="{5668DE51-31DA-42FA-96C4-3A49ACD4F814}"/>
          </ac:spMkLst>
        </pc:spChg>
        <pc:spChg chg="mod">
          <ac:chgData name="Alfonso Stuardi" userId="02f97939-b87f-485a-857f-842df97c09a0" providerId="ADAL" clId="{A9A9A04F-C421-428A-8A31-28967B85D731}" dt="2022-05-26T10:21:03.824" v="3655" actId="20577"/>
          <ac:spMkLst>
            <pc:docMk/>
            <pc:sldMk cId="2034162256" sldId="460"/>
            <ac:spMk id="119" creationId="{00000000-0000-0000-0000-000000000000}"/>
          </ac:spMkLst>
        </pc:spChg>
      </pc:sldChg>
      <pc:sldChg chg="addSp delSp modSp add mod">
        <pc:chgData name="Alfonso Stuardi" userId="02f97939-b87f-485a-857f-842df97c09a0" providerId="ADAL" clId="{A9A9A04F-C421-428A-8A31-28967B85D731}" dt="2022-05-30T09:12:20.144" v="5819" actId="207"/>
        <pc:sldMkLst>
          <pc:docMk/>
          <pc:sldMk cId="1284002309" sldId="461"/>
        </pc:sldMkLst>
        <pc:spChg chg="mod">
          <ac:chgData name="Alfonso Stuardi" userId="02f97939-b87f-485a-857f-842df97c09a0" providerId="ADAL" clId="{A9A9A04F-C421-428A-8A31-28967B85D731}" dt="2022-05-30T09:12:20.144" v="5819" actId="207"/>
          <ac:spMkLst>
            <pc:docMk/>
            <pc:sldMk cId="1284002309" sldId="461"/>
            <ac:spMk id="6" creationId="{5668DE51-31DA-42FA-96C4-3A49ACD4F814}"/>
          </ac:spMkLst>
        </pc:spChg>
        <pc:spChg chg="mod">
          <ac:chgData name="Alfonso Stuardi" userId="02f97939-b87f-485a-857f-842df97c09a0" providerId="ADAL" clId="{A9A9A04F-C421-428A-8A31-28967B85D731}" dt="2022-05-26T10:25:28.116" v="3710" actId="20577"/>
          <ac:spMkLst>
            <pc:docMk/>
            <pc:sldMk cId="1284002309" sldId="461"/>
            <ac:spMk id="119" creationId="{00000000-0000-0000-0000-000000000000}"/>
          </ac:spMkLst>
        </pc:spChg>
        <pc:picChg chg="add del mod">
          <ac:chgData name="Alfonso Stuardi" userId="02f97939-b87f-485a-857f-842df97c09a0" providerId="ADAL" clId="{A9A9A04F-C421-428A-8A31-28967B85D731}" dt="2022-05-26T10:25:06.366" v="3685" actId="478"/>
          <ac:picMkLst>
            <pc:docMk/>
            <pc:sldMk cId="1284002309" sldId="461"/>
            <ac:picMk id="3" creationId="{8E19D810-B8CF-33C4-1E17-B471029BEF2E}"/>
          </ac:picMkLst>
        </pc:picChg>
        <pc:picChg chg="add mod">
          <ac:chgData name="Alfonso Stuardi" userId="02f97939-b87f-485a-857f-842df97c09a0" providerId="ADAL" clId="{A9A9A04F-C421-428A-8A31-28967B85D731}" dt="2022-05-26T10:27:58.228" v="3757" actId="1076"/>
          <ac:picMkLst>
            <pc:docMk/>
            <pc:sldMk cId="1284002309" sldId="461"/>
            <ac:picMk id="5" creationId="{C34F424E-30C6-A5A2-8637-4E3D368CD422}"/>
          </ac:picMkLst>
        </pc:picChg>
      </pc:sldChg>
      <pc:sldChg chg="addSp delSp modSp add mod">
        <pc:chgData name="Alfonso Stuardi" userId="02f97939-b87f-485a-857f-842df97c09a0" providerId="ADAL" clId="{A9A9A04F-C421-428A-8A31-28967B85D731}" dt="2022-05-30T09:13:58.598" v="5820" actId="207"/>
        <pc:sldMkLst>
          <pc:docMk/>
          <pc:sldMk cId="2345276754" sldId="462"/>
        </pc:sldMkLst>
        <pc:spChg chg="add del mod">
          <ac:chgData name="Alfonso Stuardi" userId="02f97939-b87f-485a-857f-842df97c09a0" providerId="ADAL" clId="{A9A9A04F-C421-428A-8A31-28967B85D731}" dt="2022-05-30T09:13:58.598" v="5820" actId="207"/>
          <ac:spMkLst>
            <pc:docMk/>
            <pc:sldMk cId="2345276754" sldId="462"/>
            <ac:spMk id="6" creationId="{5668DE51-31DA-42FA-96C4-3A49ACD4F814}"/>
          </ac:spMkLst>
        </pc:spChg>
        <pc:spChg chg="mod">
          <ac:chgData name="Alfonso Stuardi" userId="02f97939-b87f-485a-857f-842df97c09a0" providerId="ADAL" clId="{A9A9A04F-C421-428A-8A31-28967B85D731}" dt="2022-05-26T10:26:27.083" v="3733" actId="20577"/>
          <ac:spMkLst>
            <pc:docMk/>
            <pc:sldMk cId="2345276754" sldId="462"/>
            <ac:spMk id="119" creationId="{00000000-0000-0000-0000-000000000000}"/>
          </ac:spMkLst>
        </pc:spChg>
        <pc:picChg chg="add mod">
          <ac:chgData name="Alfonso Stuardi" userId="02f97939-b87f-485a-857f-842df97c09a0" providerId="ADAL" clId="{A9A9A04F-C421-428A-8A31-28967B85D731}" dt="2022-05-26T10:29:16.463" v="3779" actId="1076"/>
          <ac:picMkLst>
            <pc:docMk/>
            <pc:sldMk cId="2345276754" sldId="462"/>
            <ac:picMk id="3" creationId="{99D42A47-F5BF-F996-12C4-8A8151BDAC0F}"/>
          </ac:picMkLst>
        </pc:picChg>
        <pc:picChg chg="del">
          <ac:chgData name="Alfonso Stuardi" userId="02f97939-b87f-485a-857f-842df97c09a0" providerId="ADAL" clId="{A9A9A04F-C421-428A-8A31-28967B85D731}" dt="2022-05-26T10:28:11.053" v="3759" actId="478"/>
          <ac:picMkLst>
            <pc:docMk/>
            <pc:sldMk cId="2345276754" sldId="462"/>
            <ac:picMk id="5" creationId="{C34F424E-30C6-A5A2-8637-4E3D368CD422}"/>
          </ac:picMkLst>
        </pc:picChg>
      </pc:sldChg>
      <pc:sldChg chg="addSp delSp modSp add mod">
        <pc:chgData name="Alfonso Stuardi" userId="02f97939-b87f-485a-857f-842df97c09a0" providerId="ADAL" clId="{A9A9A04F-C421-428A-8A31-28967B85D731}" dt="2022-05-30T09:15:52.956" v="5825" actId="20577"/>
        <pc:sldMkLst>
          <pc:docMk/>
          <pc:sldMk cId="3519372915" sldId="463"/>
        </pc:sldMkLst>
        <pc:spChg chg="mod">
          <ac:chgData name="Alfonso Stuardi" userId="02f97939-b87f-485a-857f-842df97c09a0" providerId="ADAL" clId="{A9A9A04F-C421-428A-8A31-28967B85D731}" dt="2022-05-30T09:15:52.956" v="5825" actId="20577"/>
          <ac:spMkLst>
            <pc:docMk/>
            <pc:sldMk cId="3519372915" sldId="463"/>
            <ac:spMk id="6" creationId="{5668DE51-31DA-42FA-96C4-3A49ACD4F814}"/>
          </ac:spMkLst>
        </pc:spChg>
        <pc:spChg chg="mod">
          <ac:chgData name="Alfonso Stuardi" userId="02f97939-b87f-485a-857f-842df97c09a0" providerId="ADAL" clId="{A9A9A04F-C421-428A-8A31-28967B85D731}" dt="2022-05-26T10:30:28.144" v="3818" actId="20577"/>
          <ac:spMkLst>
            <pc:docMk/>
            <pc:sldMk cId="3519372915" sldId="463"/>
            <ac:spMk id="119" creationId="{00000000-0000-0000-0000-000000000000}"/>
          </ac:spMkLst>
        </pc:spChg>
        <pc:picChg chg="del">
          <ac:chgData name="Alfonso Stuardi" userId="02f97939-b87f-485a-857f-842df97c09a0" providerId="ADAL" clId="{A9A9A04F-C421-428A-8A31-28967B85D731}" dt="2022-05-26T10:30:33.989" v="3819" actId="478"/>
          <ac:picMkLst>
            <pc:docMk/>
            <pc:sldMk cId="3519372915" sldId="463"/>
            <ac:picMk id="3" creationId="{99D42A47-F5BF-F996-12C4-8A8151BDAC0F}"/>
          </ac:picMkLst>
        </pc:picChg>
        <pc:picChg chg="add del">
          <ac:chgData name="Alfonso Stuardi" userId="02f97939-b87f-485a-857f-842df97c09a0" providerId="ADAL" clId="{A9A9A04F-C421-428A-8A31-28967B85D731}" dt="2022-05-26T10:30:42.269" v="3821" actId="478"/>
          <ac:picMkLst>
            <pc:docMk/>
            <pc:sldMk cId="3519372915" sldId="463"/>
            <ac:picMk id="4" creationId="{8A7333AA-110F-1EB0-673D-7B20FF057D32}"/>
          </ac:picMkLst>
        </pc:picChg>
        <pc:picChg chg="add mod">
          <ac:chgData name="Alfonso Stuardi" userId="02f97939-b87f-485a-857f-842df97c09a0" providerId="ADAL" clId="{A9A9A04F-C421-428A-8A31-28967B85D731}" dt="2022-05-26T10:31:28.529" v="3825" actId="1076"/>
          <ac:picMkLst>
            <pc:docMk/>
            <pc:sldMk cId="3519372915" sldId="463"/>
            <ac:picMk id="7" creationId="{DA5F83F8-2AAE-9C96-4C1C-A8BE5769E1CF}"/>
          </ac:picMkLst>
        </pc:picChg>
      </pc:sldChg>
      <pc:sldChg chg="addSp delSp modSp add mod">
        <pc:chgData name="Alfonso Stuardi" userId="02f97939-b87f-485a-857f-842df97c09a0" providerId="ADAL" clId="{A9A9A04F-C421-428A-8A31-28967B85D731}" dt="2022-05-30T09:17:10.986" v="5826" actId="207"/>
        <pc:sldMkLst>
          <pc:docMk/>
          <pc:sldMk cId="560760033" sldId="464"/>
        </pc:sldMkLst>
        <pc:spChg chg="mod">
          <ac:chgData name="Alfonso Stuardi" userId="02f97939-b87f-485a-857f-842df97c09a0" providerId="ADAL" clId="{A9A9A04F-C421-428A-8A31-28967B85D731}" dt="2022-05-30T09:17:10.986" v="5826" actId="207"/>
          <ac:spMkLst>
            <pc:docMk/>
            <pc:sldMk cId="560760033" sldId="464"/>
            <ac:spMk id="6" creationId="{5668DE51-31DA-42FA-96C4-3A49ACD4F814}"/>
          </ac:spMkLst>
        </pc:spChg>
        <pc:spChg chg="mod">
          <ac:chgData name="Alfonso Stuardi" userId="02f97939-b87f-485a-857f-842df97c09a0" providerId="ADAL" clId="{A9A9A04F-C421-428A-8A31-28967B85D731}" dt="2022-05-26T10:31:50.629" v="3841" actId="20577"/>
          <ac:spMkLst>
            <pc:docMk/>
            <pc:sldMk cId="560760033" sldId="464"/>
            <ac:spMk id="119" creationId="{00000000-0000-0000-0000-000000000000}"/>
          </ac:spMkLst>
        </pc:spChg>
        <pc:picChg chg="add mod">
          <ac:chgData name="Alfonso Stuardi" userId="02f97939-b87f-485a-857f-842df97c09a0" providerId="ADAL" clId="{A9A9A04F-C421-428A-8A31-28967B85D731}" dt="2022-05-26T10:32:05.934" v="3846" actId="1076"/>
          <ac:picMkLst>
            <pc:docMk/>
            <pc:sldMk cId="560760033" sldId="464"/>
            <ac:picMk id="3" creationId="{46776056-EF4B-6748-199A-24D373867255}"/>
          </ac:picMkLst>
        </pc:picChg>
        <pc:picChg chg="del">
          <ac:chgData name="Alfonso Stuardi" userId="02f97939-b87f-485a-857f-842df97c09a0" providerId="ADAL" clId="{A9A9A04F-C421-428A-8A31-28967B85D731}" dt="2022-05-26T10:31:56.697" v="3842" actId="478"/>
          <ac:picMkLst>
            <pc:docMk/>
            <pc:sldMk cId="560760033" sldId="464"/>
            <ac:picMk id="7" creationId="{DA5F83F8-2AAE-9C96-4C1C-A8BE5769E1CF}"/>
          </ac:picMkLst>
        </pc:picChg>
      </pc:sldChg>
      <pc:sldChg chg="addSp delSp modSp add mod">
        <pc:chgData name="Alfonso Stuardi" userId="02f97939-b87f-485a-857f-842df97c09a0" providerId="ADAL" clId="{A9A9A04F-C421-428A-8A31-28967B85D731}" dt="2022-05-30T09:19:14.515" v="5827" actId="207"/>
        <pc:sldMkLst>
          <pc:docMk/>
          <pc:sldMk cId="1888628352" sldId="465"/>
        </pc:sldMkLst>
        <pc:spChg chg="mod">
          <ac:chgData name="Alfonso Stuardi" userId="02f97939-b87f-485a-857f-842df97c09a0" providerId="ADAL" clId="{A9A9A04F-C421-428A-8A31-28967B85D731}" dt="2022-05-30T09:19:14.515" v="5827" actId="207"/>
          <ac:spMkLst>
            <pc:docMk/>
            <pc:sldMk cId="1888628352" sldId="465"/>
            <ac:spMk id="6" creationId="{5668DE51-31DA-42FA-96C4-3A49ACD4F814}"/>
          </ac:spMkLst>
        </pc:spChg>
        <pc:spChg chg="mod">
          <ac:chgData name="Alfonso Stuardi" userId="02f97939-b87f-485a-857f-842df97c09a0" providerId="ADAL" clId="{A9A9A04F-C421-428A-8A31-28967B85D731}" dt="2022-05-26T10:34:01.429" v="3888" actId="20577"/>
          <ac:spMkLst>
            <pc:docMk/>
            <pc:sldMk cId="1888628352" sldId="465"/>
            <ac:spMk id="119" creationId="{00000000-0000-0000-0000-000000000000}"/>
          </ac:spMkLst>
        </pc:spChg>
        <pc:picChg chg="del">
          <ac:chgData name="Alfonso Stuardi" userId="02f97939-b87f-485a-857f-842df97c09a0" providerId="ADAL" clId="{A9A9A04F-C421-428A-8A31-28967B85D731}" dt="2022-05-26T10:34:07.824" v="3889" actId="478"/>
          <ac:picMkLst>
            <pc:docMk/>
            <pc:sldMk cId="1888628352" sldId="465"/>
            <ac:picMk id="3" creationId="{46776056-EF4B-6748-199A-24D373867255}"/>
          </ac:picMkLst>
        </pc:picChg>
        <pc:picChg chg="add del">
          <ac:chgData name="Alfonso Stuardi" userId="02f97939-b87f-485a-857f-842df97c09a0" providerId="ADAL" clId="{A9A9A04F-C421-428A-8A31-28967B85D731}" dt="2022-05-26T10:34:11.033" v="3891" actId="478"/>
          <ac:picMkLst>
            <pc:docMk/>
            <pc:sldMk cId="1888628352" sldId="465"/>
            <ac:picMk id="4" creationId="{54BA41AA-91B0-DDD2-EBD0-009738BECC24}"/>
          </ac:picMkLst>
        </pc:picChg>
        <pc:picChg chg="add mod">
          <ac:chgData name="Alfonso Stuardi" userId="02f97939-b87f-485a-857f-842df97c09a0" providerId="ADAL" clId="{A9A9A04F-C421-428A-8A31-28967B85D731}" dt="2022-05-26T10:35:06.718" v="3897" actId="1076"/>
          <ac:picMkLst>
            <pc:docMk/>
            <pc:sldMk cId="1888628352" sldId="465"/>
            <ac:picMk id="7" creationId="{C9B2EF4E-41CB-86AF-B008-B31DB5BBE665}"/>
          </ac:picMkLst>
        </pc:picChg>
      </pc:sldChg>
      <pc:sldChg chg="modSp add mod">
        <pc:chgData name="Alfonso Stuardi" userId="02f97939-b87f-485a-857f-842df97c09a0" providerId="ADAL" clId="{A9A9A04F-C421-428A-8A31-28967B85D731}" dt="2022-05-30T09:22:18.231" v="5833" actId="20577"/>
        <pc:sldMkLst>
          <pc:docMk/>
          <pc:sldMk cId="1978604451" sldId="466"/>
        </pc:sldMkLst>
        <pc:spChg chg="mod">
          <ac:chgData name="Alfonso Stuardi" userId="02f97939-b87f-485a-857f-842df97c09a0" providerId="ADAL" clId="{A9A9A04F-C421-428A-8A31-28967B85D731}" dt="2022-05-30T09:22:18.231" v="5833" actId="20577"/>
          <ac:spMkLst>
            <pc:docMk/>
            <pc:sldMk cId="1978604451" sldId="466"/>
            <ac:spMk id="7" creationId="{5C33EA7B-9491-4CD3-8689-97B040627836}"/>
          </ac:spMkLst>
        </pc:spChg>
      </pc:sldChg>
      <pc:sldChg chg="addSp delSp modSp add mod ord">
        <pc:chgData name="Alfonso Stuardi" userId="02f97939-b87f-485a-857f-842df97c09a0" providerId="ADAL" clId="{A9A9A04F-C421-428A-8A31-28967B85D731}" dt="2022-05-26T10:54:22.313" v="4042" actId="1076"/>
        <pc:sldMkLst>
          <pc:docMk/>
          <pc:sldMk cId="1051258264" sldId="467"/>
        </pc:sldMkLst>
        <pc:spChg chg="del mod">
          <ac:chgData name="Alfonso Stuardi" userId="02f97939-b87f-485a-857f-842df97c09a0" providerId="ADAL" clId="{A9A9A04F-C421-428A-8A31-28967B85D731}" dt="2022-05-26T10:53:28.352" v="4038" actId="478"/>
          <ac:spMkLst>
            <pc:docMk/>
            <pc:sldMk cId="1051258264" sldId="467"/>
            <ac:spMk id="6" creationId="{5668DE51-31DA-42FA-96C4-3A49ACD4F814}"/>
          </ac:spMkLst>
        </pc:spChg>
        <pc:spChg chg="mod">
          <ac:chgData name="Alfonso Stuardi" userId="02f97939-b87f-485a-857f-842df97c09a0" providerId="ADAL" clId="{A9A9A04F-C421-428A-8A31-28967B85D731}" dt="2022-05-26T10:50:50.017" v="4035" actId="20577"/>
          <ac:spMkLst>
            <pc:docMk/>
            <pc:sldMk cId="1051258264" sldId="467"/>
            <ac:spMk id="119" creationId="{00000000-0000-0000-0000-000000000000}"/>
          </ac:spMkLst>
        </pc:spChg>
        <pc:picChg chg="add del">
          <ac:chgData name="Alfonso Stuardi" userId="02f97939-b87f-485a-857f-842df97c09a0" providerId="ADAL" clId="{A9A9A04F-C421-428A-8A31-28967B85D731}" dt="2022-05-26T10:53:34.490" v="4040" actId="22"/>
          <ac:picMkLst>
            <pc:docMk/>
            <pc:sldMk cId="1051258264" sldId="467"/>
            <ac:picMk id="3" creationId="{40E3F53C-9A24-557A-2E81-8B70DEF0D04A}"/>
          </ac:picMkLst>
        </pc:picChg>
        <pc:picChg chg="add mod">
          <ac:chgData name="Alfonso Stuardi" userId="02f97939-b87f-485a-857f-842df97c09a0" providerId="ADAL" clId="{A9A9A04F-C421-428A-8A31-28967B85D731}" dt="2022-05-26T10:54:22.313" v="4042" actId="1076"/>
          <ac:picMkLst>
            <pc:docMk/>
            <pc:sldMk cId="1051258264" sldId="467"/>
            <ac:picMk id="5" creationId="{F6F80295-5C84-DFF8-8556-A885583C4B6B}"/>
          </ac:picMkLst>
        </pc:picChg>
        <pc:picChg chg="del">
          <ac:chgData name="Alfonso Stuardi" userId="02f97939-b87f-485a-857f-842df97c09a0" providerId="ADAL" clId="{A9A9A04F-C421-428A-8A31-28967B85D731}" dt="2022-05-26T10:50:52.678" v="4036" actId="478"/>
          <ac:picMkLst>
            <pc:docMk/>
            <pc:sldMk cId="1051258264" sldId="467"/>
            <ac:picMk id="7" creationId="{C9B2EF4E-41CB-86AF-B008-B31DB5BBE665}"/>
          </ac:picMkLst>
        </pc:picChg>
      </pc:sldChg>
      <pc:sldChg chg="addSp delSp modSp add del mod">
        <pc:chgData name="Alfonso Stuardi" userId="02f97939-b87f-485a-857f-842df97c09a0" providerId="ADAL" clId="{A9A9A04F-C421-428A-8A31-28967B85D731}" dt="2022-05-26T10:54:54.600" v="4050" actId="47"/>
        <pc:sldMkLst>
          <pc:docMk/>
          <pc:sldMk cId="445973744" sldId="468"/>
        </pc:sldMkLst>
        <pc:spChg chg="add del mod">
          <ac:chgData name="Alfonso Stuardi" userId="02f97939-b87f-485a-857f-842df97c09a0" providerId="ADAL" clId="{A9A9A04F-C421-428A-8A31-28967B85D731}" dt="2022-05-26T10:54:50.332" v="4048" actId="22"/>
          <ac:spMkLst>
            <pc:docMk/>
            <pc:sldMk cId="445973744" sldId="468"/>
            <ac:spMk id="6" creationId="{00849797-3AB9-3CCA-EF59-C9985F14A022}"/>
          </ac:spMkLst>
        </pc:spChg>
        <pc:picChg chg="add del">
          <ac:chgData name="Alfonso Stuardi" userId="02f97939-b87f-485a-857f-842df97c09a0" providerId="ADAL" clId="{A9A9A04F-C421-428A-8A31-28967B85D731}" dt="2022-05-26T10:54:51.661" v="4049" actId="478"/>
          <ac:picMkLst>
            <pc:docMk/>
            <pc:sldMk cId="445973744" sldId="468"/>
            <ac:picMk id="5" creationId="{F6F80295-5C84-DFF8-8556-A885583C4B6B}"/>
          </ac:picMkLst>
        </pc:picChg>
      </pc:sldChg>
      <pc:sldChg chg="addSp delSp modSp add mod">
        <pc:chgData name="Alfonso Stuardi" userId="02f97939-b87f-485a-857f-842df97c09a0" providerId="ADAL" clId="{A9A9A04F-C421-428A-8A31-28967B85D731}" dt="2022-05-30T09:21:50.945" v="5831" actId="1076"/>
        <pc:sldMkLst>
          <pc:docMk/>
          <pc:sldMk cId="1789576755" sldId="468"/>
        </pc:sldMkLst>
        <pc:spChg chg="mod">
          <ac:chgData name="Alfonso Stuardi" userId="02f97939-b87f-485a-857f-842df97c09a0" providerId="ADAL" clId="{A9A9A04F-C421-428A-8A31-28967B85D731}" dt="2022-05-26T10:55:25.958" v="4108" actId="20577"/>
          <ac:spMkLst>
            <pc:docMk/>
            <pc:sldMk cId="1789576755" sldId="468"/>
            <ac:spMk id="6" creationId="{5668DE51-31DA-42FA-96C4-3A49ACD4F814}"/>
          </ac:spMkLst>
        </pc:spChg>
        <pc:spChg chg="add del mod">
          <ac:chgData name="Alfonso Stuardi" userId="02f97939-b87f-485a-857f-842df97c09a0" providerId="ADAL" clId="{A9A9A04F-C421-428A-8A31-28967B85D731}" dt="2022-05-30T09:20:59.728" v="5830" actId="207"/>
          <ac:spMkLst>
            <pc:docMk/>
            <pc:sldMk cId="1789576755" sldId="468"/>
            <ac:spMk id="8" creationId="{C452D306-E9D2-A9E6-F5ED-F23225A0461C}"/>
          </ac:spMkLst>
        </pc:spChg>
        <pc:spChg chg="mod">
          <ac:chgData name="Alfonso Stuardi" userId="02f97939-b87f-485a-857f-842df97c09a0" providerId="ADAL" clId="{A9A9A04F-C421-428A-8A31-28967B85D731}" dt="2022-05-26T10:55:15.996" v="4062" actId="20577"/>
          <ac:spMkLst>
            <pc:docMk/>
            <pc:sldMk cId="1789576755" sldId="468"/>
            <ac:spMk id="119" creationId="{00000000-0000-0000-0000-000000000000}"/>
          </ac:spMkLst>
        </pc:spChg>
        <pc:picChg chg="add del">
          <ac:chgData name="Alfonso Stuardi" userId="02f97939-b87f-485a-857f-842df97c09a0" providerId="ADAL" clId="{A9A9A04F-C421-428A-8A31-28967B85D731}" dt="2022-05-26T10:55:40.471" v="4113" actId="478"/>
          <ac:picMkLst>
            <pc:docMk/>
            <pc:sldMk cId="1789576755" sldId="468"/>
            <ac:picMk id="3" creationId="{77BC9D49-CFAB-FD7E-4939-EB4B26B5AA87}"/>
          </ac:picMkLst>
        </pc:picChg>
        <pc:picChg chg="add mod">
          <ac:chgData name="Alfonso Stuardi" userId="02f97939-b87f-485a-857f-842df97c09a0" providerId="ADAL" clId="{A9A9A04F-C421-428A-8A31-28967B85D731}" dt="2022-05-30T09:21:50.945" v="5831" actId="1076"/>
          <ac:picMkLst>
            <pc:docMk/>
            <pc:sldMk cId="1789576755" sldId="468"/>
            <ac:picMk id="5" creationId="{9E5EE13C-5643-537F-2384-6365D04889F1}"/>
          </ac:picMkLst>
        </pc:picChg>
        <pc:picChg chg="del">
          <ac:chgData name="Alfonso Stuardi" userId="02f97939-b87f-485a-857f-842df97c09a0" providerId="ADAL" clId="{A9A9A04F-C421-428A-8A31-28967B85D731}" dt="2022-05-26T10:55:38.367" v="4112" actId="478"/>
          <ac:picMkLst>
            <pc:docMk/>
            <pc:sldMk cId="1789576755" sldId="468"/>
            <ac:picMk id="7" creationId="{C9B2EF4E-41CB-86AF-B008-B31DB5BBE665}"/>
          </ac:picMkLst>
        </pc:picChg>
      </pc:sldChg>
      <pc:sldChg chg="addSp delSp modSp add mod ord">
        <pc:chgData name="Alfonso Stuardi" userId="02f97939-b87f-485a-857f-842df97c09a0" providerId="ADAL" clId="{A9A9A04F-C421-428A-8A31-28967B85D731}" dt="2022-05-26T11:00:00.471" v="4184"/>
        <pc:sldMkLst>
          <pc:docMk/>
          <pc:sldMk cId="858645210" sldId="469"/>
        </pc:sldMkLst>
        <pc:spChg chg="mod">
          <ac:chgData name="Alfonso Stuardi" userId="02f97939-b87f-485a-857f-842df97c09a0" providerId="ADAL" clId="{A9A9A04F-C421-428A-8A31-28967B85D731}" dt="2022-05-26T10:59:51.739" v="4182" actId="20577"/>
          <ac:spMkLst>
            <pc:docMk/>
            <pc:sldMk cId="858645210" sldId="469"/>
            <ac:spMk id="119" creationId="{00000000-0000-0000-0000-000000000000}"/>
          </ac:spMkLst>
        </pc:spChg>
        <pc:picChg chg="add mod">
          <ac:chgData name="Alfonso Stuardi" userId="02f97939-b87f-485a-857f-842df97c09a0" providerId="ADAL" clId="{A9A9A04F-C421-428A-8A31-28967B85D731}" dt="2022-05-26T10:59:32.846" v="4168" actId="1076"/>
          <ac:picMkLst>
            <pc:docMk/>
            <pc:sldMk cId="858645210" sldId="469"/>
            <ac:picMk id="3" creationId="{5B3AE5E3-25D8-7D31-E0ED-AFB8A7CBA12F}"/>
          </ac:picMkLst>
        </pc:picChg>
        <pc:picChg chg="del">
          <ac:chgData name="Alfonso Stuardi" userId="02f97939-b87f-485a-857f-842df97c09a0" providerId="ADAL" clId="{A9A9A04F-C421-428A-8A31-28967B85D731}" dt="2022-05-26T10:59:22.714" v="4164" actId="478"/>
          <ac:picMkLst>
            <pc:docMk/>
            <pc:sldMk cId="858645210" sldId="469"/>
            <ac:picMk id="5" creationId="{F6F80295-5C84-DFF8-8556-A885583C4B6B}"/>
          </ac:picMkLst>
        </pc:picChg>
      </pc:sldChg>
      <pc:sldChg chg="addSp delSp modSp add mod modNotesTx">
        <pc:chgData name="Alfonso Stuardi" userId="02f97939-b87f-485a-857f-842df97c09a0" providerId="ADAL" clId="{A9A9A04F-C421-428A-8A31-28967B85D731}" dt="2022-05-30T09:25:56.652" v="5890" actId="20577"/>
        <pc:sldMkLst>
          <pc:docMk/>
          <pc:sldMk cId="1287227576" sldId="470"/>
        </pc:sldMkLst>
        <pc:spChg chg="mod">
          <ac:chgData name="Alfonso Stuardi" userId="02f97939-b87f-485a-857f-842df97c09a0" providerId="ADAL" clId="{A9A9A04F-C421-428A-8A31-28967B85D731}" dt="2022-05-26T11:00:39.891" v="4209" actId="20577"/>
          <ac:spMkLst>
            <pc:docMk/>
            <pc:sldMk cId="1287227576" sldId="470"/>
            <ac:spMk id="119" creationId="{00000000-0000-0000-0000-000000000000}"/>
          </ac:spMkLst>
        </pc:spChg>
        <pc:picChg chg="del">
          <ac:chgData name="Alfonso Stuardi" userId="02f97939-b87f-485a-857f-842df97c09a0" providerId="ADAL" clId="{A9A9A04F-C421-428A-8A31-28967B85D731}" dt="2022-05-26T11:02:48.220" v="4210" actId="478"/>
          <ac:picMkLst>
            <pc:docMk/>
            <pc:sldMk cId="1287227576" sldId="470"/>
            <ac:picMk id="3" creationId="{5B3AE5E3-25D8-7D31-E0ED-AFB8A7CBA12F}"/>
          </ac:picMkLst>
        </pc:picChg>
        <pc:picChg chg="add mod">
          <ac:chgData name="Alfonso Stuardi" userId="02f97939-b87f-485a-857f-842df97c09a0" providerId="ADAL" clId="{A9A9A04F-C421-428A-8A31-28967B85D731}" dt="2022-05-26T11:02:56.614" v="4214" actId="1076"/>
          <ac:picMkLst>
            <pc:docMk/>
            <pc:sldMk cId="1287227576" sldId="470"/>
            <ac:picMk id="4" creationId="{05A9C491-8275-347F-78AA-D089F13D1337}"/>
          </ac:picMkLst>
        </pc:picChg>
      </pc:sldChg>
      <pc:sldChg chg="addSp delSp modSp add mod">
        <pc:chgData name="Alfonso Stuardi" userId="02f97939-b87f-485a-857f-842df97c09a0" providerId="ADAL" clId="{A9A9A04F-C421-428A-8A31-28967B85D731}" dt="2022-05-26T11:04:21.452" v="4234" actId="1076"/>
        <pc:sldMkLst>
          <pc:docMk/>
          <pc:sldMk cId="4008862261" sldId="471"/>
        </pc:sldMkLst>
        <pc:spChg chg="mod">
          <ac:chgData name="Alfonso Stuardi" userId="02f97939-b87f-485a-857f-842df97c09a0" providerId="ADAL" clId="{A9A9A04F-C421-428A-8A31-28967B85D731}" dt="2022-05-26T11:04:06.580" v="4229" actId="20577"/>
          <ac:spMkLst>
            <pc:docMk/>
            <pc:sldMk cId="4008862261" sldId="471"/>
            <ac:spMk id="119" creationId="{00000000-0000-0000-0000-000000000000}"/>
          </ac:spMkLst>
        </pc:spChg>
        <pc:picChg chg="add mod">
          <ac:chgData name="Alfonso Stuardi" userId="02f97939-b87f-485a-857f-842df97c09a0" providerId="ADAL" clId="{A9A9A04F-C421-428A-8A31-28967B85D731}" dt="2022-05-26T11:04:21.452" v="4234" actId="1076"/>
          <ac:picMkLst>
            <pc:docMk/>
            <pc:sldMk cId="4008862261" sldId="471"/>
            <ac:picMk id="3" creationId="{65237047-A527-78FF-4DD7-B103159ADA49}"/>
          </ac:picMkLst>
        </pc:picChg>
        <pc:picChg chg="del">
          <ac:chgData name="Alfonso Stuardi" userId="02f97939-b87f-485a-857f-842df97c09a0" providerId="ADAL" clId="{A9A9A04F-C421-428A-8A31-28967B85D731}" dt="2022-05-26T11:03:57.999" v="4216" actId="478"/>
          <ac:picMkLst>
            <pc:docMk/>
            <pc:sldMk cId="4008862261" sldId="471"/>
            <ac:picMk id="4" creationId="{05A9C491-8275-347F-78AA-D089F13D1337}"/>
          </ac:picMkLst>
        </pc:picChg>
      </pc:sldChg>
      <pc:sldChg chg="add del">
        <pc:chgData name="Alfonso Stuardi" userId="02f97939-b87f-485a-857f-842df97c09a0" providerId="ADAL" clId="{A9A9A04F-C421-428A-8A31-28967B85D731}" dt="2022-05-26T11:06:33.309" v="4236" actId="47"/>
        <pc:sldMkLst>
          <pc:docMk/>
          <pc:sldMk cId="24371774" sldId="472"/>
        </pc:sldMkLst>
      </pc:sldChg>
      <pc:sldChg chg="addSp delSp modSp add mod ord modNotesTx">
        <pc:chgData name="Alfonso Stuardi" userId="02f97939-b87f-485a-857f-842df97c09a0" providerId="ADAL" clId="{A9A9A04F-C421-428A-8A31-28967B85D731}" dt="2022-05-30T09:32:49.784" v="5893"/>
        <pc:sldMkLst>
          <pc:docMk/>
          <pc:sldMk cId="2279251772" sldId="472"/>
        </pc:sldMkLst>
        <pc:spChg chg="mod">
          <ac:chgData name="Alfonso Stuardi" userId="02f97939-b87f-485a-857f-842df97c09a0" providerId="ADAL" clId="{A9A9A04F-C421-428A-8A31-28967B85D731}" dt="2022-05-30T09:26:11.129" v="5891" actId="207"/>
          <ac:spMkLst>
            <pc:docMk/>
            <pc:sldMk cId="2279251772" sldId="472"/>
            <ac:spMk id="8" creationId="{C452D306-E9D2-A9E6-F5ED-F23225A0461C}"/>
          </ac:spMkLst>
        </pc:spChg>
        <pc:spChg chg="mod">
          <ac:chgData name="Alfonso Stuardi" userId="02f97939-b87f-485a-857f-842df97c09a0" providerId="ADAL" clId="{A9A9A04F-C421-428A-8A31-28967B85D731}" dt="2022-05-30T09:28:49.358" v="5892" actId="20577"/>
          <ac:spMkLst>
            <pc:docMk/>
            <pc:sldMk cId="2279251772" sldId="472"/>
            <ac:spMk id="119" creationId="{00000000-0000-0000-0000-000000000000}"/>
          </ac:spMkLst>
        </pc:spChg>
        <pc:picChg chg="add mod">
          <ac:chgData name="Alfonso Stuardi" userId="02f97939-b87f-485a-857f-842df97c09a0" providerId="ADAL" clId="{A9A9A04F-C421-428A-8A31-28967B85D731}" dt="2022-05-26T11:08:20.102" v="4286" actId="14100"/>
          <ac:picMkLst>
            <pc:docMk/>
            <pc:sldMk cId="2279251772" sldId="472"/>
            <ac:picMk id="3" creationId="{DB1102E5-15BD-C09B-FCF3-F1DECEF14035}"/>
          </ac:picMkLst>
        </pc:picChg>
        <pc:picChg chg="del">
          <ac:chgData name="Alfonso Stuardi" userId="02f97939-b87f-485a-857f-842df97c09a0" providerId="ADAL" clId="{A9A9A04F-C421-428A-8A31-28967B85D731}" dt="2022-05-26T11:07:03.510" v="4264" actId="478"/>
          <ac:picMkLst>
            <pc:docMk/>
            <pc:sldMk cId="2279251772" sldId="472"/>
            <ac:picMk id="5" creationId="{9E5EE13C-5643-537F-2384-6365D04889F1}"/>
          </ac:picMkLst>
        </pc:picChg>
      </pc:sldChg>
      <pc:sldChg chg="addSp delSp modSp add mod">
        <pc:chgData name="Alfonso Stuardi" userId="02f97939-b87f-485a-857f-842df97c09a0" providerId="ADAL" clId="{A9A9A04F-C421-428A-8A31-28967B85D731}" dt="2022-05-30T09:33:35.243" v="5896" actId="20577"/>
        <pc:sldMkLst>
          <pc:docMk/>
          <pc:sldMk cId="1807952428" sldId="473"/>
        </pc:sldMkLst>
        <pc:spChg chg="mod">
          <ac:chgData name="Alfonso Stuardi" userId="02f97939-b87f-485a-857f-842df97c09a0" providerId="ADAL" clId="{A9A9A04F-C421-428A-8A31-28967B85D731}" dt="2022-05-30T09:33:35.243" v="5896" actId="20577"/>
          <ac:spMkLst>
            <pc:docMk/>
            <pc:sldMk cId="1807952428" sldId="473"/>
            <ac:spMk id="8" creationId="{C452D306-E9D2-A9E6-F5ED-F23225A0461C}"/>
          </ac:spMkLst>
        </pc:spChg>
        <pc:spChg chg="mod">
          <ac:chgData name="Alfonso Stuardi" userId="02f97939-b87f-485a-857f-842df97c09a0" providerId="ADAL" clId="{A9A9A04F-C421-428A-8A31-28967B85D731}" dt="2022-05-26T12:06:01.809" v="4323" actId="20577"/>
          <ac:spMkLst>
            <pc:docMk/>
            <pc:sldMk cId="1807952428" sldId="473"/>
            <ac:spMk id="119" creationId="{00000000-0000-0000-0000-000000000000}"/>
          </ac:spMkLst>
        </pc:spChg>
        <pc:picChg chg="del">
          <ac:chgData name="Alfonso Stuardi" userId="02f97939-b87f-485a-857f-842df97c09a0" providerId="ADAL" clId="{A9A9A04F-C421-428A-8A31-28967B85D731}" dt="2022-05-26T12:06:32.028" v="4330" actId="478"/>
          <ac:picMkLst>
            <pc:docMk/>
            <pc:sldMk cId="1807952428" sldId="473"/>
            <ac:picMk id="3" creationId="{DB1102E5-15BD-C09B-FCF3-F1DECEF14035}"/>
          </ac:picMkLst>
        </pc:picChg>
        <pc:picChg chg="add mod">
          <ac:chgData name="Alfonso Stuardi" userId="02f97939-b87f-485a-857f-842df97c09a0" providerId="ADAL" clId="{A9A9A04F-C421-428A-8A31-28967B85D731}" dt="2022-05-26T12:07:25.435" v="4341" actId="1076"/>
          <ac:picMkLst>
            <pc:docMk/>
            <pc:sldMk cId="1807952428" sldId="473"/>
            <ac:picMk id="4" creationId="{D102A252-3BCA-AC51-6066-E93BFF96DC9E}"/>
          </ac:picMkLst>
        </pc:picChg>
      </pc:sldChg>
      <pc:sldChg chg="addSp delSp modSp add mod ord">
        <pc:chgData name="Alfonso Stuardi" userId="02f97939-b87f-485a-857f-842df97c09a0" providerId="ADAL" clId="{A9A9A04F-C421-428A-8A31-28967B85D731}" dt="2022-05-30T09:35:34.247" v="5897" actId="207"/>
        <pc:sldMkLst>
          <pc:docMk/>
          <pc:sldMk cId="2482855344" sldId="474"/>
        </pc:sldMkLst>
        <pc:spChg chg="mod">
          <ac:chgData name="Alfonso Stuardi" userId="02f97939-b87f-485a-857f-842df97c09a0" providerId="ADAL" clId="{A9A9A04F-C421-428A-8A31-28967B85D731}" dt="2022-05-30T09:35:34.247" v="5897" actId="207"/>
          <ac:spMkLst>
            <pc:docMk/>
            <pc:sldMk cId="2482855344" sldId="474"/>
            <ac:spMk id="8" creationId="{C452D306-E9D2-A9E6-F5ED-F23225A0461C}"/>
          </ac:spMkLst>
        </pc:spChg>
        <pc:spChg chg="mod">
          <ac:chgData name="Alfonso Stuardi" userId="02f97939-b87f-485a-857f-842df97c09a0" providerId="ADAL" clId="{A9A9A04F-C421-428A-8A31-28967B85D731}" dt="2022-05-26T12:10:17.417" v="4386" actId="20577"/>
          <ac:spMkLst>
            <pc:docMk/>
            <pc:sldMk cId="2482855344" sldId="474"/>
            <ac:spMk id="119" creationId="{00000000-0000-0000-0000-000000000000}"/>
          </ac:spMkLst>
        </pc:spChg>
        <pc:picChg chg="del">
          <ac:chgData name="Alfonso Stuardi" userId="02f97939-b87f-485a-857f-842df97c09a0" providerId="ADAL" clId="{A9A9A04F-C421-428A-8A31-28967B85D731}" dt="2022-05-26T12:08:55.780" v="4352" actId="478"/>
          <ac:picMkLst>
            <pc:docMk/>
            <pc:sldMk cId="2482855344" sldId="474"/>
            <ac:picMk id="3" creationId="{DB1102E5-15BD-C09B-FCF3-F1DECEF14035}"/>
          </ac:picMkLst>
        </pc:picChg>
        <pc:picChg chg="add mod">
          <ac:chgData name="Alfonso Stuardi" userId="02f97939-b87f-485a-857f-842df97c09a0" providerId="ADAL" clId="{A9A9A04F-C421-428A-8A31-28967B85D731}" dt="2022-05-26T12:09:50.081" v="4359" actId="14100"/>
          <ac:picMkLst>
            <pc:docMk/>
            <pc:sldMk cId="2482855344" sldId="474"/>
            <ac:picMk id="4" creationId="{DB180156-515E-EE21-19DC-AA7A9C70D4B3}"/>
          </ac:picMkLst>
        </pc:picChg>
      </pc:sldChg>
      <pc:sldChg chg="addSp delSp modSp add mod">
        <pc:chgData name="Alfonso Stuardi" userId="02f97939-b87f-485a-857f-842df97c09a0" providerId="ADAL" clId="{A9A9A04F-C421-428A-8A31-28967B85D731}" dt="2022-05-30T10:02:15.470" v="5944" actId="20577"/>
        <pc:sldMkLst>
          <pc:docMk/>
          <pc:sldMk cId="928547424" sldId="475"/>
        </pc:sldMkLst>
        <pc:spChg chg="mod">
          <ac:chgData name="Alfonso Stuardi" userId="02f97939-b87f-485a-857f-842df97c09a0" providerId="ADAL" clId="{A9A9A04F-C421-428A-8A31-28967B85D731}" dt="2022-05-30T10:02:15.470" v="5944" actId="20577"/>
          <ac:spMkLst>
            <pc:docMk/>
            <pc:sldMk cId="928547424" sldId="475"/>
            <ac:spMk id="8" creationId="{C452D306-E9D2-A9E6-F5ED-F23225A0461C}"/>
          </ac:spMkLst>
        </pc:spChg>
        <pc:spChg chg="mod">
          <ac:chgData name="Alfonso Stuardi" userId="02f97939-b87f-485a-857f-842df97c09a0" providerId="ADAL" clId="{A9A9A04F-C421-428A-8A31-28967B85D731}" dt="2022-05-26T12:10:37.708" v="4402" actId="20577"/>
          <ac:spMkLst>
            <pc:docMk/>
            <pc:sldMk cId="928547424" sldId="475"/>
            <ac:spMk id="119" creationId="{00000000-0000-0000-0000-000000000000}"/>
          </ac:spMkLst>
        </pc:spChg>
        <pc:picChg chg="add mod">
          <ac:chgData name="Alfonso Stuardi" userId="02f97939-b87f-485a-857f-842df97c09a0" providerId="ADAL" clId="{A9A9A04F-C421-428A-8A31-28967B85D731}" dt="2022-05-26T12:13:01.211" v="4413" actId="1076"/>
          <ac:picMkLst>
            <pc:docMk/>
            <pc:sldMk cId="928547424" sldId="475"/>
            <ac:picMk id="3" creationId="{BAA65828-16DA-BDB3-3A96-B2A366CE04C5}"/>
          </ac:picMkLst>
        </pc:picChg>
        <pc:picChg chg="del">
          <ac:chgData name="Alfonso Stuardi" userId="02f97939-b87f-485a-857f-842df97c09a0" providerId="ADAL" clId="{A9A9A04F-C421-428A-8A31-28967B85D731}" dt="2022-05-26T12:11:59.881" v="4403" actId="478"/>
          <ac:picMkLst>
            <pc:docMk/>
            <pc:sldMk cId="928547424" sldId="475"/>
            <ac:picMk id="4" creationId="{DB180156-515E-EE21-19DC-AA7A9C70D4B3}"/>
          </ac:picMkLst>
        </pc:picChg>
      </pc:sldChg>
      <pc:sldChg chg="modSp add mod">
        <pc:chgData name="Alfonso Stuardi" userId="02f97939-b87f-485a-857f-842df97c09a0" providerId="ADAL" clId="{A9A9A04F-C421-428A-8A31-28967B85D731}" dt="2022-05-26T12:17:18.418" v="4694" actId="1076"/>
        <pc:sldMkLst>
          <pc:docMk/>
          <pc:sldMk cId="1142703294" sldId="476"/>
        </pc:sldMkLst>
        <pc:spChg chg="mod">
          <ac:chgData name="Alfonso Stuardi" userId="02f97939-b87f-485a-857f-842df97c09a0" providerId="ADAL" clId="{A9A9A04F-C421-428A-8A31-28967B85D731}" dt="2022-05-26T12:17:18.418" v="4694" actId="1076"/>
          <ac:spMkLst>
            <pc:docMk/>
            <pc:sldMk cId="1142703294" sldId="476"/>
            <ac:spMk id="8" creationId="{C452D306-E9D2-A9E6-F5ED-F23225A0461C}"/>
          </ac:spMkLst>
        </pc:spChg>
      </pc:sldChg>
      <pc:sldChg chg="addSp delSp modSp add mod ord">
        <pc:chgData name="Alfonso Stuardi" userId="02f97939-b87f-485a-857f-842df97c09a0" providerId="ADAL" clId="{A9A9A04F-C421-428A-8A31-28967B85D731}" dt="2022-05-26T12:18:35.684" v="4722" actId="1076"/>
        <pc:sldMkLst>
          <pc:docMk/>
          <pc:sldMk cId="25834982" sldId="477"/>
        </pc:sldMkLst>
        <pc:spChg chg="mod">
          <ac:chgData name="Alfonso Stuardi" userId="02f97939-b87f-485a-857f-842df97c09a0" providerId="ADAL" clId="{A9A9A04F-C421-428A-8A31-28967B85D731}" dt="2022-05-26T12:17:46.325" v="4715" actId="20577"/>
          <ac:spMkLst>
            <pc:docMk/>
            <pc:sldMk cId="25834982" sldId="477"/>
            <ac:spMk id="119" creationId="{00000000-0000-0000-0000-000000000000}"/>
          </ac:spMkLst>
        </pc:spChg>
        <pc:picChg chg="add mod">
          <ac:chgData name="Alfonso Stuardi" userId="02f97939-b87f-485a-857f-842df97c09a0" providerId="ADAL" clId="{A9A9A04F-C421-428A-8A31-28967B85D731}" dt="2022-05-26T12:18:35.684" v="4722" actId="1076"/>
          <ac:picMkLst>
            <pc:docMk/>
            <pc:sldMk cId="25834982" sldId="477"/>
            <ac:picMk id="3" creationId="{02436A16-8776-21E9-38F4-95846372384A}"/>
          </ac:picMkLst>
        </pc:picChg>
        <pc:picChg chg="del">
          <ac:chgData name="Alfonso Stuardi" userId="02f97939-b87f-485a-857f-842df97c09a0" providerId="ADAL" clId="{A9A9A04F-C421-428A-8A31-28967B85D731}" dt="2022-05-26T12:18:21.292" v="4716" actId="478"/>
          <ac:picMkLst>
            <pc:docMk/>
            <pc:sldMk cId="25834982" sldId="477"/>
            <ac:picMk id="4" creationId="{05A9C491-8275-347F-78AA-D089F13D1337}"/>
          </ac:picMkLst>
        </pc:picChg>
      </pc:sldChg>
      <pc:sldChg chg="addSp delSp modSp add mod ord">
        <pc:chgData name="Alfonso Stuardi" userId="02f97939-b87f-485a-857f-842df97c09a0" providerId="ADAL" clId="{A9A9A04F-C421-428A-8A31-28967B85D731}" dt="2022-05-30T10:03:48.040" v="5945" actId="207"/>
        <pc:sldMkLst>
          <pc:docMk/>
          <pc:sldMk cId="89455936" sldId="478"/>
        </pc:sldMkLst>
        <pc:spChg chg="mod">
          <ac:chgData name="Alfonso Stuardi" userId="02f97939-b87f-485a-857f-842df97c09a0" providerId="ADAL" clId="{A9A9A04F-C421-428A-8A31-28967B85D731}" dt="2022-05-30T10:03:48.040" v="5945" actId="207"/>
          <ac:spMkLst>
            <pc:docMk/>
            <pc:sldMk cId="89455936" sldId="478"/>
            <ac:spMk id="8" creationId="{C452D306-E9D2-A9E6-F5ED-F23225A0461C}"/>
          </ac:spMkLst>
        </pc:spChg>
        <pc:spChg chg="mod">
          <ac:chgData name="Alfonso Stuardi" userId="02f97939-b87f-485a-857f-842df97c09a0" providerId="ADAL" clId="{A9A9A04F-C421-428A-8A31-28967B85D731}" dt="2022-05-26T12:20:32.928" v="4757" actId="20577"/>
          <ac:spMkLst>
            <pc:docMk/>
            <pc:sldMk cId="89455936" sldId="478"/>
            <ac:spMk id="119" creationId="{00000000-0000-0000-0000-000000000000}"/>
          </ac:spMkLst>
        </pc:spChg>
        <pc:picChg chg="add mod">
          <ac:chgData name="Alfonso Stuardi" userId="02f97939-b87f-485a-857f-842df97c09a0" providerId="ADAL" clId="{A9A9A04F-C421-428A-8A31-28967B85D731}" dt="2022-05-26T12:21:45.832" v="4782" actId="1076"/>
          <ac:picMkLst>
            <pc:docMk/>
            <pc:sldMk cId="89455936" sldId="478"/>
            <ac:picMk id="3" creationId="{17151F0F-AEE0-E6A3-90B5-947F6746A3E1}"/>
          </ac:picMkLst>
        </pc:picChg>
        <pc:picChg chg="del">
          <ac:chgData name="Alfonso Stuardi" userId="02f97939-b87f-485a-857f-842df97c09a0" providerId="ADAL" clId="{A9A9A04F-C421-428A-8A31-28967B85D731}" dt="2022-05-26T12:20:44.607" v="4758" actId="478"/>
          <ac:picMkLst>
            <pc:docMk/>
            <pc:sldMk cId="89455936" sldId="478"/>
            <ac:picMk id="4" creationId="{DB180156-515E-EE21-19DC-AA7A9C70D4B3}"/>
          </ac:picMkLst>
        </pc:picChg>
      </pc:sldChg>
      <pc:sldChg chg="add del">
        <pc:chgData name="Alfonso Stuardi" userId="02f97939-b87f-485a-857f-842df97c09a0" providerId="ADAL" clId="{A9A9A04F-C421-428A-8A31-28967B85D731}" dt="2022-05-26T12:20:02.100" v="4724" actId="47"/>
        <pc:sldMkLst>
          <pc:docMk/>
          <pc:sldMk cId="3553979941" sldId="478"/>
        </pc:sldMkLst>
      </pc:sldChg>
      <pc:sldChg chg="addSp delSp modSp add mod">
        <pc:chgData name="Alfonso Stuardi" userId="02f97939-b87f-485a-857f-842df97c09a0" providerId="ADAL" clId="{A9A9A04F-C421-428A-8A31-28967B85D731}" dt="2022-05-30T10:03:56.790" v="5946" actId="207"/>
        <pc:sldMkLst>
          <pc:docMk/>
          <pc:sldMk cId="2105942857" sldId="479"/>
        </pc:sldMkLst>
        <pc:spChg chg="mod">
          <ac:chgData name="Alfonso Stuardi" userId="02f97939-b87f-485a-857f-842df97c09a0" providerId="ADAL" clId="{A9A9A04F-C421-428A-8A31-28967B85D731}" dt="2022-05-30T10:03:56.790" v="5946" actId="207"/>
          <ac:spMkLst>
            <pc:docMk/>
            <pc:sldMk cId="2105942857" sldId="479"/>
            <ac:spMk id="8" creationId="{C452D306-E9D2-A9E6-F5ED-F23225A0461C}"/>
          </ac:spMkLst>
        </pc:spChg>
        <pc:picChg chg="del">
          <ac:chgData name="Alfonso Stuardi" userId="02f97939-b87f-485a-857f-842df97c09a0" providerId="ADAL" clId="{A9A9A04F-C421-428A-8A31-28967B85D731}" dt="2022-05-26T12:22:39.496" v="4789" actId="478"/>
          <ac:picMkLst>
            <pc:docMk/>
            <pc:sldMk cId="2105942857" sldId="479"/>
            <ac:picMk id="3" creationId="{17151F0F-AEE0-E6A3-90B5-947F6746A3E1}"/>
          </ac:picMkLst>
        </pc:picChg>
        <pc:picChg chg="add mod">
          <ac:chgData name="Alfonso Stuardi" userId="02f97939-b87f-485a-857f-842df97c09a0" providerId="ADAL" clId="{A9A9A04F-C421-428A-8A31-28967B85D731}" dt="2022-05-26T12:22:45.376" v="4792" actId="14100"/>
          <ac:picMkLst>
            <pc:docMk/>
            <pc:sldMk cId="2105942857" sldId="479"/>
            <ac:picMk id="4" creationId="{11CA5044-9794-946E-C1A1-0B270652B075}"/>
          </ac:picMkLst>
        </pc:picChg>
      </pc:sldChg>
      <pc:sldChg chg="addSp delSp modSp add mod">
        <pc:chgData name="Alfonso Stuardi" userId="02f97939-b87f-485a-857f-842df97c09a0" providerId="ADAL" clId="{A9A9A04F-C421-428A-8A31-28967B85D731}" dt="2022-05-30T10:04:37.884" v="5947" actId="207"/>
        <pc:sldMkLst>
          <pc:docMk/>
          <pc:sldMk cId="1477992988" sldId="480"/>
        </pc:sldMkLst>
        <pc:spChg chg="mod">
          <ac:chgData name="Alfonso Stuardi" userId="02f97939-b87f-485a-857f-842df97c09a0" providerId="ADAL" clId="{A9A9A04F-C421-428A-8A31-28967B85D731}" dt="2022-05-30T10:04:37.884" v="5947" actId="207"/>
          <ac:spMkLst>
            <pc:docMk/>
            <pc:sldMk cId="1477992988" sldId="480"/>
            <ac:spMk id="8" creationId="{C452D306-E9D2-A9E6-F5ED-F23225A0461C}"/>
          </ac:spMkLst>
        </pc:spChg>
        <pc:picChg chg="add mod">
          <ac:chgData name="Alfonso Stuardi" userId="02f97939-b87f-485a-857f-842df97c09a0" providerId="ADAL" clId="{A9A9A04F-C421-428A-8A31-28967B85D731}" dt="2022-05-26T12:25:56.994" v="4856" actId="14100"/>
          <ac:picMkLst>
            <pc:docMk/>
            <pc:sldMk cId="1477992988" sldId="480"/>
            <ac:picMk id="3" creationId="{4CC3E52C-63DD-68CC-2D85-417F0A7A3269}"/>
          </ac:picMkLst>
        </pc:picChg>
        <pc:picChg chg="del">
          <ac:chgData name="Alfonso Stuardi" userId="02f97939-b87f-485a-857f-842df97c09a0" providerId="ADAL" clId="{A9A9A04F-C421-428A-8A31-28967B85D731}" dt="2022-05-26T12:25:15.286" v="4820" actId="478"/>
          <ac:picMkLst>
            <pc:docMk/>
            <pc:sldMk cId="1477992988" sldId="480"/>
            <ac:picMk id="4" creationId="{11CA5044-9794-946E-C1A1-0B270652B075}"/>
          </ac:picMkLst>
        </pc:picChg>
      </pc:sldChg>
      <pc:sldChg chg="addSp delSp modSp add mod">
        <pc:chgData name="Alfonso Stuardi" userId="02f97939-b87f-485a-857f-842df97c09a0" providerId="ADAL" clId="{A9A9A04F-C421-428A-8A31-28967B85D731}" dt="2022-05-30T10:05:36.659" v="5948" actId="207"/>
        <pc:sldMkLst>
          <pc:docMk/>
          <pc:sldMk cId="1570013530" sldId="481"/>
        </pc:sldMkLst>
        <pc:spChg chg="mod">
          <ac:chgData name="Alfonso Stuardi" userId="02f97939-b87f-485a-857f-842df97c09a0" providerId="ADAL" clId="{A9A9A04F-C421-428A-8A31-28967B85D731}" dt="2022-05-30T10:05:36.659" v="5948" actId="207"/>
          <ac:spMkLst>
            <pc:docMk/>
            <pc:sldMk cId="1570013530" sldId="481"/>
            <ac:spMk id="8" creationId="{C452D306-E9D2-A9E6-F5ED-F23225A0461C}"/>
          </ac:spMkLst>
        </pc:spChg>
        <pc:picChg chg="del">
          <ac:chgData name="Alfonso Stuardi" userId="02f97939-b87f-485a-857f-842df97c09a0" providerId="ADAL" clId="{A9A9A04F-C421-428A-8A31-28967B85D731}" dt="2022-05-26T12:26:52.322" v="4878" actId="478"/>
          <ac:picMkLst>
            <pc:docMk/>
            <pc:sldMk cId="1570013530" sldId="481"/>
            <ac:picMk id="3" creationId="{4CC3E52C-63DD-68CC-2D85-417F0A7A3269}"/>
          </ac:picMkLst>
        </pc:picChg>
        <pc:picChg chg="add mod">
          <ac:chgData name="Alfonso Stuardi" userId="02f97939-b87f-485a-857f-842df97c09a0" providerId="ADAL" clId="{A9A9A04F-C421-428A-8A31-28967B85D731}" dt="2022-05-26T12:27:00.913" v="4881" actId="14100"/>
          <ac:picMkLst>
            <pc:docMk/>
            <pc:sldMk cId="1570013530" sldId="481"/>
            <ac:picMk id="4" creationId="{E45FB102-427C-D2E5-6F50-15606602592D}"/>
          </ac:picMkLst>
        </pc:picChg>
      </pc:sldChg>
      <pc:sldChg chg="addSp delSp modSp add mod">
        <pc:chgData name="Alfonso Stuardi" userId="02f97939-b87f-485a-857f-842df97c09a0" providerId="ADAL" clId="{A9A9A04F-C421-428A-8A31-28967B85D731}" dt="2022-05-26T12:27:56.545" v="4889" actId="1076"/>
        <pc:sldMkLst>
          <pc:docMk/>
          <pc:sldMk cId="2970734774" sldId="482"/>
        </pc:sldMkLst>
        <pc:spChg chg="del">
          <ac:chgData name="Alfonso Stuardi" userId="02f97939-b87f-485a-857f-842df97c09a0" providerId="ADAL" clId="{A9A9A04F-C421-428A-8A31-28967B85D731}" dt="2022-05-26T12:27:45.437" v="4886" actId="478"/>
          <ac:spMkLst>
            <pc:docMk/>
            <pc:sldMk cId="2970734774" sldId="482"/>
            <ac:spMk id="8" creationId="{C452D306-E9D2-A9E6-F5ED-F23225A0461C}"/>
          </ac:spMkLst>
        </pc:spChg>
        <pc:picChg chg="add mod">
          <ac:chgData name="Alfonso Stuardi" userId="02f97939-b87f-485a-857f-842df97c09a0" providerId="ADAL" clId="{A9A9A04F-C421-428A-8A31-28967B85D731}" dt="2022-05-26T12:27:56.545" v="4889" actId="1076"/>
          <ac:picMkLst>
            <pc:docMk/>
            <pc:sldMk cId="2970734774" sldId="482"/>
            <ac:picMk id="3" creationId="{FD2CB25E-21A7-B45A-B39A-AAAC75A9F493}"/>
          </ac:picMkLst>
        </pc:picChg>
        <pc:picChg chg="del">
          <ac:chgData name="Alfonso Stuardi" userId="02f97939-b87f-485a-857f-842df97c09a0" providerId="ADAL" clId="{A9A9A04F-C421-428A-8A31-28967B85D731}" dt="2022-05-26T12:27:35.869" v="4883" actId="478"/>
          <ac:picMkLst>
            <pc:docMk/>
            <pc:sldMk cId="2970734774" sldId="482"/>
            <ac:picMk id="4" creationId="{E45FB102-427C-D2E5-6F50-15606602592D}"/>
          </ac:picMkLst>
        </pc:picChg>
      </pc:sldChg>
      <pc:sldChg chg="new del">
        <pc:chgData name="Alfonso Stuardi" userId="02f97939-b87f-485a-857f-842df97c09a0" providerId="ADAL" clId="{A9A9A04F-C421-428A-8A31-28967B85D731}" dt="2022-05-26T12:28:39.787" v="4891" actId="680"/>
        <pc:sldMkLst>
          <pc:docMk/>
          <pc:sldMk cId="194386507" sldId="483"/>
        </pc:sldMkLst>
      </pc:sldChg>
      <pc:sldChg chg="addSp delSp modSp add mod ord">
        <pc:chgData name="Alfonso Stuardi" userId="02f97939-b87f-485a-857f-842df97c09a0" providerId="ADAL" clId="{A9A9A04F-C421-428A-8A31-28967B85D731}" dt="2022-05-30T10:06:33.037" v="5950" actId="207"/>
        <pc:sldMkLst>
          <pc:docMk/>
          <pc:sldMk cId="242819999" sldId="483"/>
        </pc:sldMkLst>
        <pc:spChg chg="mod">
          <ac:chgData name="Alfonso Stuardi" userId="02f97939-b87f-485a-857f-842df97c09a0" providerId="ADAL" clId="{A9A9A04F-C421-428A-8A31-28967B85D731}" dt="2022-05-30T10:06:33.037" v="5950" actId="207"/>
          <ac:spMkLst>
            <pc:docMk/>
            <pc:sldMk cId="242819999" sldId="483"/>
            <ac:spMk id="8" creationId="{C452D306-E9D2-A9E6-F5ED-F23225A0461C}"/>
          </ac:spMkLst>
        </pc:spChg>
        <pc:spChg chg="add mod">
          <ac:chgData name="Alfonso Stuardi" userId="02f97939-b87f-485a-857f-842df97c09a0" providerId="ADAL" clId="{A9A9A04F-C421-428A-8A31-28967B85D731}" dt="2022-05-30T10:06:18.382" v="5949" actId="207"/>
          <ac:spMkLst>
            <pc:docMk/>
            <pc:sldMk cId="242819999" sldId="483"/>
            <ac:spMk id="9" creationId="{E34A22AE-9BDC-5677-103D-E5501CA60BF0}"/>
          </ac:spMkLst>
        </pc:spChg>
        <pc:spChg chg="mod">
          <ac:chgData name="Alfonso Stuardi" userId="02f97939-b87f-485a-857f-842df97c09a0" providerId="ADAL" clId="{A9A9A04F-C421-428A-8A31-28967B85D731}" dt="2022-05-26T12:29:06.757" v="4909" actId="20577"/>
          <ac:spMkLst>
            <pc:docMk/>
            <pc:sldMk cId="242819999" sldId="483"/>
            <ac:spMk id="119" creationId="{00000000-0000-0000-0000-000000000000}"/>
          </ac:spMkLst>
        </pc:spChg>
        <pc:picChg chg="del">
          <ac:chgData name="Alfonso Stuardi" userId="02f97939-b87f-485a-857f-842df97c09a0" providerId="ADAL" clId="{A9A9A04F-C421-428A-8A31-28967B85D731}" dt="2022-05-26T12:29:27.928" v="4911" actId="478"/>
          <ac:picMkLst>
            <pc:docMk/>
            <pc:sldMk cId="242819999" sldId="483"/>
            <ac:picMk id="4" creationId="{E45FB102-427C-D2E5-6F50-15606602592D}"/>
          </ac:picMkLst>
        </pc:picChg>
        <pc:picChg chg="add mod">
          <ac:chgData name="Alfonso Stuardi" userId="02f97939-b87f-485a-857f-842df97c09a0" providerId="ADAL" clId="{A9A9A04F-C421-428A-8A31-28967B85D731}" dt="2022-05-26T12:30:39.486" v="4934" actId="1076"/>
          <ac:picMkLst>
            <pc:docMk/>
            <pc:sldMk cId="242819999" sldId="483"/>
            <ac:picMk id="5" creationId="{5FE5B7D0-266B-328A-E44B-FDA834AB56AA}"/>
          </ac:picMkLst>
        </pc:picChg>
      </pc:sldChg>
      <pc:sldChg chg="delSp modSp add mod">
        <pc:chgData name="Alfonso Stuardi" userId="02f97939-b87f-485a-857f-842df97c09a0" providerId="ADAL" clId="{A9A9A04F-C421-428A-8A31-28967B85D731}" dt="2022-05-30T10:06:41.243" v="5951" actId="207"/>
        <pc:sldMkLst>
          <pc:docMk/>
          <pc:sldMk cId="3672860096" sldId="484"/>
        </pc:sldMkLst>
        <pc:spChg chg="del">
          <ac:chgData name="Alfonso Stuardi" userId="02f97939-b87f-485a-857f-842df97c09a0" providerId="ADAL" clId="{A9A9A04F-C421-428A-8A31-28967B85D731}" dt="2022-05-26T12:52:00.869" v="4977" actId="478"/>
          <ac:spMkLst>
            <pc:docMk/>
            <pc:sldMk cId="3672860096" sldId="484"/>
            <ac:spMk id="8" creationId="{C452D306-E9D2-A9E6-F5ED-F23225A0461C}"/>
          </ac:spMkLst>
        </pc:spChg>
        <pc:spChg chg="mod">
          <ac:chgData name="Alfonso Stuardi" userId="02f97939-b87f-485a-857f-842df97c09a0" providerId="ADAL" clId="{A9A9A04F-C421-428A-8A31-28967B85D731}" dt="2022-05-30T10:06:41.243" v="5951" actId="207"/>
          <ac:spMkLst>
            <pc:docMk/>
            <pc:sldMk cId="3672860096" sldId="484"/>
            <ac:spMk id="9" creationId="{E34A22AE-9BDC-5677-103D-E5501CA60BF0}"/>
          </ac:spMkLst>
        </pc:spChg>
        <pc:spChg chg="mod">
          <ac:chgData name="Alfonso Stuardi" userId="02f97939-b87f-485a-857f-842df97c09a0" providerId="ADAL" clId="{A9A9A04F-C421-428A-8A31-28967B85D731}" dt="2022-05-26T12:51:53.579" v="4975" actId="20577"/>
          <ac:spMkLst>
            <pc:docMk/>
            <pc:sldMk cId="3672860096" sldId="484"/>
            <ac:spMk id="119" creationId="{00000000-0000-0000-0000-000000000000}"/>
          </ac:spMkLst>
        </pc:spChg>
        <pc:picChg chg="del">
          <ac:chgData name="Alfonso Stuardi" userId="02f97939-b87f-485a-857f-842df97c09a0" providerId="ADAL" clId="{A9A9A04F-C421-428A-8A31-28967B85D731}" dt="2022-05-26T12:51:59.061" v="4976" actId="478"/>
          <ac:picMkLst>
            <pc:docMk/>
            <pc:sldMk cId="3672860096" sldId="484"/>
            <ac:picMk id="5" creationId="{5FE5B7D0-266B-328A-E44B-FDA834AB56AA}"/>
          </ac:picMkLst>
        </pc:picChg>
      </pc:sldChg>
      <pc:sldChg chg="addSp delSp modSp add mod">
        <pc:chgData name="Alfonso Stuardi" userId="02f97939-b87f-485a-857f-842df97c09a0" providerId="ADAL" clId="{A9A9A04F-C421-428A-8A31-28967B85D731}" dt="2022-05-26T12:54:43.192" v="5030" actId="20577"/>
        <pc:sldMkLst>
          <pc:docMk/>
          <pc:sldMk cId="2384413889" sldId="485"/>
        </pc:sldMkLst>
        <pc:spChg chg="del">
          <ac:chgData name="Alfonso Stuardi" userId="02f97939-b87f-485a-857f-842df97c09a0" providerId="ADAL" clId="{A9A9A04F-C421-428A-8A31-28967B85D731}" dt="2022-05-26T12:53:47.189" v="5002" actId="478"/>
          <ac:spMkLst>
            <pc:docMk/>
            <pc:sldMk cId="2384413889" sldId="485"/>
            <ac:spMk id="9" creationId="{E34A22AE-9BDC-5677-103D-E5501CA60BF0}"/>
          </ac:spMkLst>
        </pc:spChg>
        <pc:spChg chg="mod">
          <ac:chgData name="Alfonso Stuardi" userId="02f97939-b87f-485a-857f-842df97c09a0" providerId="ADAL" clId="{A9A9A04F-C421-428A-8A31-28967B85D731}" dt="2022-05-26T12:54:43.192" v="5030" actId="20577"/>
          <ac:spMkLst>
            <pc:docMk/>
            <pc:sldMk cId="2384413889" sldId="485"/>
            <ac:spMk id="119" creationId="{00000000-0000-0000-0000-000000000000}"/>
          </ac:spMkLst>
        </pc:spChg>
        <pc:picChg chg="add mod">
          <ac:chgData name="Alfonso Stuardi" userId="02f97939-b87f-485a-857f-842df97c09a0" providerId="ADAL" clId="{A9A9A04F-C421-428A-8A31-28967B85D731}" dt="2022-05-26T12:53:55.825" v="5006" actId="14100"/>
          <ac:picMkLst>
            <pc:docMk/>
            <pc:sldMk cId="2384413889" sldId="485"/>
            <ac:picMk id="3" creationId="{EC4ECD8D-9C07-210D-AF79-E6C2C3336920}"/>
          </ac:picMkLst>
        </pc:picChg>
      </pc:sldChg>
      <pc:sldChg chg="modSp add mod">
        <pc:chgData name="Alfonso Stuardi" userId="02f97939-b87f-485a-857f-842df97c09a0" providerId="ADAL" clId="{A9A9A04F-C421-428A-8A31-28967B85D731}" dt="2022-05-30T10:09:00.357" v="5953" actId="207"/>
        <pc:sldMkLst>
          <pc:docMk/>
          <pc:sldMk cId="3997269378" sldId="486"/>
        </pc:sldMkLst>
        <pc:spChg chg="mod">
          <ac:chgData name="Alfonso Stuardi" userId="02f97939-b87f-485a-857f-842df97c09a0" providerId="ADAL" clId="{A9A9A04F-C421-428A-8A31-28967B85D731}" dt="2022-05-30T10:09:00.357" v="5953" actId="207"/>
          <ac:spMkLst>
            <pc:docMk/>
            <pc:sldMk cId="3997269378" sldId="486"/>
            <ac:spMk id="9" creationId="{E34A22AE-9BDC-5677-103D-E5501CA60BF0}"/>
          </ac:spMkLst>
        </pc:spChg>
      </pc:sldChg>
      <pc:sldChg chg="addSp delSp modSp add mod ord">
        <pc:chgData name="Alfonso Stuardi" userId="02f97939-b87f-485a-857f-842df97c09a0" providerId="ADAL" clId="{A9A9A04F-C421-428A-8A31-28967B85D731}" dt="2022-05-26T13:01:39.247" v="5059" actId="20577"/>
        <pc:sldMkLst>
          <pc:docMk/>
          <pc:sldMk cId="1186437668" sldId="487"/>
        </pc:sldMkLst>
        <pc:spChg chg="mod">
          <ac:chgData name="Alfonso Stuardi" userId="02f97939-b87f-485a-857f-842df97c09a0" providerId="ADAL" clId="{A9A9A04F-C421-428A-8A31-28967B85D731}" dt="2022-05-26T13:01:39.247" v="5059" actId="20577"/>
          <ac:spMkLst>
            <pc:docMk/>
            <pc:sldMk cId="1186437668" sldId="487"/>
            <ac:spMk id="119" creationId="{00000000-0000-0000-0000-000000000000}"/>
          </ac:spMkLst>
        </pc:spChg>
        <pc:picChg chg="del">
          <ac:chgData name="Alfonso Stuardi" userId="02f97939-b87f-485a-857f-842df97c09a0" providerId="ADAL" clId="{A9A9A04F-C421-428A-8A31-28967B85D731}" dt="2022-05-26T13:01:08.311" v="5034" actId="478"/>
          <ac:picMkLst>
            <pc:docMk/>
            <pc:sldMk cId="1186437668" sldId="487"/>
            <ac:picMk id="3" creationId="{EC4ECD8D-9C07-210D-AF79-E6C2C3336920}"/>
          </ac:picMkLst>
        </pc:picChg>
        <pc:picChg chg="add mod">
          <ac:chgData name="Alfonso Stuardi" userId="02f97939-b87f-485a-857f-842df97c09a0" providerId="ADAL" clId="{A9A9A04F-C421-428A-8A31-28967B85D731}" dt="2022-05-26T13:01:25.028" v="5039" actId="1076"/>
          <ac:picMkLst>
            <pc:docMk/>
            <pc:sldMk cId="1186437668" sldId="487"/>
            <ac:picMk id="4" creationId="{C76F4512-357A-FCB8-1F25-2CBAE3307E90}"/>
          </ac:picMkLst>
        </pc:picChg>
      </pc:sldChg>
      <pc:sldChg chg="addSp delSp modSp add mod">
        <pc:chgData name="Alfonso Stuardi" userId="02f97939-b87f-485a-857f-842df97c09a0" providerId="ADAL" clId="{A9A9A04F-C421-428A-8A31-28967B85D731}" dt="2022-05-26T13:02:55.186" v="5069" actId="1076"/>
        <pc:sldMkLst>
          <pc:docMk/>
          <pc:sldMk cId="2314037235" sldId="488"/>
        </pc:sldMkLst>
        <pc:picChg chg="add mod">
          <ac:chgData name="Alfonso Stuardi" userId="02f97939-b87f-485a-857f-842df97c09a0" providerId="ADAL" clId="{A9A9A04F-C421-428A-8A31-28967B85D731}" dt="2022-05-26T13:02:55.186" v="5069" actId="1076"/>
          <ac:picMkLst>
            <pc:docMk/>
            <pc:sldMk cId="2314037235" sldId="488"/>
            <ac:picMk id="3" creationId="{A271A73E-7435-F9A4-7ABB-E46956C93366}"/>
          </ac:picMkLst>
        </pc:picChg>
        <pc:picChg chg="del">
          <ac:chgData name="Alfonso Stuardi" userId="02f97939-b87f-485a-857f-842df97c09a0" providerId="ADAL" clId="{A9A9A04F-C421-428A-8A31-28967B85D731}" dt="2022-05-26T13:02:28.839" v="5061" actId="478"/>
          <ac:picMkLst>
            <pc:docMk/>
            <pc:sldMk cId="2314037235" sldId="488"/>
            <ac:picMk id="4" creationId="{C76F4512-357A-FCB8-1F25-2CBAE3307E90}"/>
          </ac:picMkLst>
        </pc:picChg>
      </pc:sldChg>
      <pc:sldChg chg="addSp delSp modSp add mod">
        <pc:chgData name="Alfonso Stuardi" userId="02f97939-b87f-485a-857f-842df97c09a0" providerId="ADAL" clId="{A9A9A04F-C421-428A-8A31-28967B85D731}" dt="2022-05-26T13:03:36.019" v="5074" actId="478"/>
        <pc:sldMkLst>
          <pc:docMk/>
          <pc:sldMk cId="3797838741" sldId="489"/>
        </pc:sldMkLst>
        <pc:picChg chg="del">
          <ac:chgData name="Alfonso Stuardi" userId="02f97939-b87f-485a-857f-842df97c09a0" providerId="ADAL" clId="{A9A9A04F-C421-428A-8A31-28967B85D731}" dt="2022-05-26T13:03:36.019" v="5074" actId="478"/>
          <ac:picMkLst>
            <pc:docMk/>
            <pc:sldMk cId="3797838741" sldId="489"/>
            <ac:picMk id="3" creationId="{A271A73E-7435-F9A4-7ABB-E46956C93366}"/>
          </ac:picMkLst>
        </pc:picChg>
        <pc:picChg chg="add mod">
          <ac:chgData name="Alfonso Stuardi" userId="02f97939-b87f-485a-857f-842df97c09a0" providerId="ADAL" clId="{A9A9A04F-C421-428A-8A31-28967B85D731}" dt="2022-05-26T13:03:31.822" v="5073" actId="14100"/>
          <ac:picMkLst>
            <pc:docMk/>
            <pc:sldMk cId="3797838741" sldId="489"/>
            <ac:picMk id="4" creationId="{3013632D-B40F-DACC-80CE-15EB0F148937}"/>
          </ac:picMkLst>
        </pc:picChg>
      </pc:sldChg>
      <pc:sldChg chg="modSp add mod">
        <pc:chgData name="Alfonso Stuardi" userId="02f97939-b87f-485a-857f-842df97c09a0" providerId="ADAL" clId="{A9A9A04F-C421-428A-8A31-28967B85D731}" dt="2022-05-30T10:08:49.784" v="5952" actId="207"/>
        <pc:sldMkLst>
          <pc:docMk/>
          <pc:sldMk cId="1685456792" sldId="490"/>
        </pc:sldMkLst>
        <pc:spChg chg="mod">
          <ac:chgData name="Alfonso Stuardi" userId="02f97939-b87f-485a-857f-842df97c09a0" providerId="ADAL" clId="{A9A9A04F-C421-428A-8A31-28967B85D731}" dt="2022-05-30T10:08:49.784" v="5952" actId="207"/>
          <ac:spMkLst>
            <pc:docMk/>
            <pc:sldMk cId="1685456792" sldId="490"/>
            <ac:spMk id="9" creationId="{E34A22AE-9BDC-5677-103D-E5501CA60BF0}"/>
          </ac:spMkLst>
        </pc:spChg>
      </pc:sldChg>
      <pc:sldChg chg="addSp delSp modSp add mod ord">
        <pc:chgData name="Alfonso Stuardi" userId="02f97939-b87f-485a-857f-842df97c09a0" providerId="ADAL" clId="{A9A9A04F-C421-428A-8A31-28967B85D731}" dt="2022-05-26T13:05:03.104" v="5103" actId="20577"/>
        <pc:sldMkLst>
          <pc:docMk/>
          <pc:sldMk cId="2482356928" sldId="491"/>
        </pc:sldMkLst>
        <pc:spChg chg="mod">
          <ac:chgData name="Alfonso Stuardi" userId="02f97939-b87f-485a-857f-842df97c09a0" providerId="ADAL" clId="{A9A9A04F-C421-428A-8A31-28967B85D731}" dt="2022-05-26T13:05:03.104" v="5103" actId="20577"/>
          <ac:spMkLst>
            <pc:docMk/>
            <pc:sldMk cId="2482356928" sldId="491"/>
            <ac:spMk id="119" creationId="{00000000-0000-0000-0000-000000000000}"/>
          </ac:spMkLst>
        </pc:spChg>
        <pc:picChg chg="add mod">
          <ac:chgData name="Alfonso Stuardi" userId="02f97939-b87f-485a-857f-842df97c09a0" providerId="ADAL" clId="{A9A9A04F-C421-428A-8A31-28967B85D731}" dt="2022-05-26T13:04:54.499" v="5086" actId="14100"/>
          <ac:picMkLst>
            <pc:docMk/>
            <pc:sldMk cId="2482356928" sldId="491"/>
            <ac:picMk id="3" creationId="{AD18A4FF-84C1-ACE3-6F77-AF5B0698BD53}"/>
          </ac:picMkLst>
        </pc:picChg>
        <pc:picChg chg="del">
          <ac:chgData name="Alfonso Stuardi" userId="02f97939-b87f-485a-857f-842df97c09a0" providerId="ADAL" clId="{A9A9A04F-C421-428A-8A31-28967B85D731}" dt="2022-05-26T13:04:43.451" v="5081" actId="478"/>
          <ac:picMkLst>
            <pc:docMk/>
            <pc:sldMk cId="2482356928" sldId="491"/>
            <ac:picMk id="4" creationId="{3013632D-B40F-DACC-80CE-15EB0F148937}"/>
          </ac:picMkLst>
        </pc:picChg>
      </pc:sldChg>
      <pc:sldChg chg="addSp delSp modSp add mod">
        <pc:chgData name="Alfonso Stuardi" userId="02f97939-b87f-485a-857f-842df97c09a0" providerId="ADAL" clId="{A9A9A04F-C421-428A-8A31-28967B85D731}" dt="2022-05-30T10:09:10.442" v="5954" actId="207"/>
        <pc:sldMkLst>
          <pc:docMk/>
          <pc:sldMk cId="411338753" sldId="492"/>
        </pc:sldMkLst>
        <pc:spChg chg="add mod">
          <ac:chgData name="Alfonso Stuardi" userId="02f97939-b87f-485a-857f-842df97c09a0" providerId="ADAL" clId="{A9A9A04F-C421-428A-8A31-28967B85D731}" dt="2022-05-30T10:09:10.442" v="5954" actId="207"/>
          <ac:spMkLst>
            <pc:docMk/>
            <pc:sldMk cId="411338753" sldId="492"/>
            <ac:spMk id="7" creationId="{37D72C17-39F5-6B44-1BB9-B0232812F05B}"/>
          </ac:spMkLst>
        </pc:spChg>
        <pc:spChg chg="mod">
          <ac:chgData name="Alfonso Stuardi" userId="02f97939-b87f-485a-857f-842df97c09a0" providerId="ADAL" clId="{A9A9A04F-C421-428A-8A31-28967B85D731}" dt="2022-05-26T13:07:36.513" v="5178" actId="313"/>
          <ac:spMkLst>
            <pc:docMk/>
            <pc:sldMk cId="411338753" sldId="492"/>
            <ac:spMk id="119" creationId="{00000000-0000-0000-0000-000000000000}"/>
          </ac:spMkLst>
        </pc:spChg>
        <pc:picChg chg="del">
          <ac:chgData name="Alfonso Stuardi" userId="02f97939-b87f-485a-857f-842df97c09a0" providerId="ADAL" clId="{A9A9A04F-C421-428A-8A31-28967B85D731}" dt="2022-05-26T13:06:17.579" v="5105" actId="478"/>
          <ac:picMkLst>
            <pc:docMk/>
            <pc:sldMk cId="411338753" sldId="492"/>
            <ac:picMk id="3" creationId="{AD18A4FF-84C1-ACE3-6F77-AF5B0698BD53}"/>
          </ac:picMkLst>
        </pc:picChg>
        <pc:picChg chg="add mod">
          <ac:chgData name="Alfonso Stuardi" userId="02f97939-b87f-485a-857f-842df97c09a0" providerId="ADAL" clId="{A9A9A04F-C421-428A-8A31-28967B85D731}" dt="2022-05-26T13:09:04.037" v="5210" actId="1076"/>
          <ac:picMkLst>
            <pc:docMk/>
            <pc:sldMk cId="411338753" sldId="492"/>
            <ac:picMk id="4" creationId="{0879ECFE-6237-8110-15F6-364E64C1604E}"/>
          </ac:picMkLst>
        </pc:picChg>
      </pc:sldChg>
      <pc:sldChg chg="modSp add mod">
        <pc:chgData name="Alfonso Stuardi" userId="02f97939-b87f-485a-857f-842df97c09a0" providerId="ADAL" clId="{A9A9A04F-C421-428A-8A31-28967B85D731}" dt="2022-05-30T10:09:16.959" v="5955" actId="207"/>
        <pc:sldMkLst>
          <pc:docMk/>
          <pc:sldMk cId="3236525966" sldId="493"/>
        </pc:sldMkLst>
        <pc:spChg chg="mod">
          <ac:chgData name="Alfonso Stuardi" userId="02f97939-b87f-485a-857f-842df97c09a0" providerId="ADAL" clId="{A9A9A04F-C421-428A-8A31-28967B85D731}" dt="2022-05-30T10:09:16.959" v="5955" actId="207"/>
          <ac:spMkLst>
            <pc:docMk/>
            <pc:sldMk cId="3236525966" sldId="493"/>
            <ac:spMk id="7" creationId="{37D72C17-39F5-6B44-1BB9-B0232812F05B}"/>
          </ac:spMkLst>
        </pc:spChg>
      </pc:sldChg>
      <pc:sldChg chg="del">
        <pc:chgData name="Alfonso Stuardi" userId="02f97939-b87f-485a-857f-842df97c09a0" providerId="ADAL" clId="{A9A9A04F-C421-428A-8A31-28967B85D731}" dt="2022-04-28T18:26:43.493" v="180" actId="47"/>
        <pc:sldMkLst>
          <pc:docMk/>
          <pc:sldMk cId="803243339" sldId="494"/>
        </pc:sldMkLst>
      </pc:sldChg>
      <pc:sldChg chg="modSp add mod modNotesTx">
        <pc:chgData name="Alfonso Stuardi" userId="02f97939-b87f-485a-857f-842df97c09a0" providerId="ADAL" clId="{A9A9A04F-C421-428A-8A31-28967B85D731}" dt="2022-05-30T10:49:23.003" v="5974"/>
        <pc:sldMkLst>
          <pc:docMk/>
          <pc:sldMk cId="3593533156" sldId="494"/>
        </pc:sldMkLst>
        <pc:spChg chg="mod">
          <ac:chgData name="Alfonso Stuardi" userId="02f97939-b87f-485a-857f-842df97c09a0" providerId="ADAL" clId="{A9A9A04F-C421-428A-8A31-28967B85D731}" dt="2022-05-26T13:10:58.603" v="5280" actId="20577"/>
          <ac:spMkLst>
            <pc:docMk/>
            <pc:sldMk cId="3593533156" sldId="494"/>
            <ac:spMk id="7" creationId="{5C33EA7B-9491-4CD3-8689-97B040627836}"/>
          </ac:spMkLst>
        </pc:spChg>
      </pc:sldChg>
      <pc:sldChg chg="addSp delSp modSp add mod ord">
        <pc:chgData name="Alfonso Stuardi" userId="02f97939-b87f-485a-857f-842df97c09a0" providerId="ADAL" clId="{A9A9A04F-C421-428A-8A31-28967B85D731}" dt="2022-05-30T10:13:29.847" v="5964" actId="14100"/>
        <pc:sldMkLst>
          <pc:docMk/>
          <pc:sldMk cId="766411514" sldId="495"/>
        </pc:sldMkLst>
        <pc:spChg chg="del">
          <ac:chgData name="Alfonso Stuardi" userId="02f97939-b87f-485a-857f-842df97c09a0" providerId="ADAL" clId="{A9A9A04F-C421-428A-8A31-28967B85D731}" dt="2022-05-26T13:12:01.579" v="5297" actId="478"/>
          <ac:spMkLst>
            <pc:docMk/>
            <pc:sldMk cId="766411514" sldId="495"/>
            <ac:spMk id="7" creationId="{37D72C17-39F5-6B44-1BB9-B0232812F05B}"/>
          </ac:spMkLst>
        </pc:spChg>
        <pc:spChg chg="mod">
          <ac:chgData name="Alfonso Stuardi" userId="02f97939-b87f-485a-857f-842df97c09a0" providerId="ADAL" clId="{A9A9A04F-C421-428A-8A31-28967B85D731}" dt="2022-05-26T13:12:50.914" v="5345" actId="20577"/>
          <ac:spMkLst>
            <pc:docMk/>
            <pc:sldMk cId="766411514" sldId="495"/>
            <ac:spMk id="119" creationId="{00000000-0000-0000-0000-000000000000}"/>
          </ac:spMkLst>
        </pc:spChg>
        <pc:picChg chg="add del mod">
          <ac:chgData name="Alfonso Stuardi" userId="02f97939-b87f-485a-857f-842df97c09a0" providerId="ADAL" clId="{A9A9A04F-C421-428A-8A31-28967B85D731}" dt="2022-05-30T10:13:19.031" v="5957" actId="478"/>
          <ac:picMkLst>
            <pc:docMk/>
            <pc:sldMk cId="766411514" sldId="495"/>
            <ac:picMk id="3" creationId="{F748E37B-B39C-474F-F214-149EBF1EE246}"/>
          </ac:picMkLst>
        </pc:picChg>
        <pc:picChg chg="del">
          <ac:chgData name="Alfonso Stuardi" userId="02f97939-b87f-485a-857f-842df97c09a0" providerId="ADAL" clId="{A9A9A04F-C421-428A-8A31-28967B85D731}" dt="2022-05-26T13:12:02.233" v="5298" actId="478"/>
          <ac:picMkLst>
            <pc:docMk/>
            <pc:sldMk cId="766411514" sldId="495"/>
            <ac:picMk id="4" creationId="{0879ECFE-6237-8110-15F6-364E64C1604E}"/>
          </ac:picMkLst>
        </pc:picChg>
        <pc:picChg chg="add mod">
          <ac:chgData name="Alfonso Stuardi" userId="02f97939-b87f-485a-857f-842df97c09a0" providerId="ADAL" clId="{A9A9A04F-C421-428A-8A31-28967B85D731}" dt="2022-05-30T10:13:29.847" v="5964" actId="14100"/>
          <ac:picMkLst>
            <pc:docMk/>
            <pc:sldMk cId="766411514" sldId="495"/>
            <ac:picMk id="1026" creationId="{3C0F2CCE-3830-1576-7607-87445CBD5E8B}"/>
          </ac:picMkLst>
        </pc:picChg>
      </pc:sldChg>
      <pc:sldChg chg="del">
        <pc:chgData name="Alfonso Stuardi" userId="02f97939-b87f-485a-857f-842df97c09a0" providerId="ADAL" clId="{A9A9A04F-C421-428A-8A31-28967B85D731}" dt="2022-04-28T18:26:43.653" v="181" actId="47"/>
        <pc:sldMkLst>
          <pc:docMk/>
          <pc:sldMk cId="2981238896" sldId="495"/>
        </pc:sldMkLst>
      </pc:sldChg>
      <pc:sldChg chg="delSp modSp add mod">
        <pc:chgData name="Alfonso Stuardi" userId="02f97939-b87f-485a-857f-842df97c09a0" providerId="ADAL" clId="{A9A9A04F-C421-428A-8A31-28967B85D731}" dt="2022-05-30T10:56:19.336" v="5990" actId="207"/>
        <pc:sldMkLst>
          <pc:docMk/>
          <pc:sldMk cId="1270387642" sldId="496"/>
        </pc:sldMkLst>
        <pc:spChg chg="mod">
          <ac:chgData name="Alfonso Stuardi" userId="02f97939-b87f-485a-857f-842df97c09a0" providerId="ADAL" clId="{A9A9A04F-C421-428A-8A31-28967B85D731}" dt="2022-05-30T10:56:19.336" v="5990" actId="207"/>
          <ac:spMkLst>
            <pc:docMk/>
            <pc:sldMk cId="1270387642" sldId="496"/>
            <ac:spMk id="6" creationId="{5668DE51-31DA-42FA-96C4-3A49ACD4F814}"/>
          </ac:spMkLst>
        </pc:spChg>
        <pc:spChg chg="mod">
          <ac:chgData name="Alfonso Stuardi" userId="02f97939-b87f-485a-857f-842df97c09a0" providerId="ADAL" clId="{A9A9A04F-C421-428A-8A31-28967B85D731}" dt="2022-05-30T10:48:59.336" v="5973" actId="20577"/>
          <ac:spMkLst>
            <pc:docMk/>
            <pc:sldMk cId="1270387642" sldId="496"/>
            <ac:spMk id="119" creationId="{00000000-0000-0000-0000-000000000000}"/>
          </ac:spMkLst>
        </pc:spChg>
        <pc:picChg chg="del">
          <ac:chgData name="Alfonso Stuardi" userId="02f97939-b87f-485a-857f-842df97c09a0" providerId="ADAL" clId="{A9A9A04F-C421-428A-8A31-28967B85D731}" dt="2022-05-26T13:13:19.985" v="5347" actId="478"/>
          <ac:picMkLst>
            <pc:docMk/>
            <pc:sldMk cId="1270387642" sldId="496"/>
            <ac:picMk id="3" creationId="{F748E37B-B39C-474F-F214-149EBF1EE246}"/>
          </ac:picMkLst>
        </pc:picChg>
      </pc:sldChg>
      <pc:sldChg chg="modSp add mod">
        <pc:chgData name="Alfonso Stuardi" userId="02f97939-b87f-485a-857f-842df97c09a0" providerId="ADAL" clId="{A9A9A04F-C421-428A-8A31-28967B85D731}" dt="2022-05-30T10:56:03.727" v="5987" actId="207"/>
        <pc:sldMkLst>
          <pc:docMk/>
          <pc:sldMk cId="1992882615" sldId="497"/>
        </pc:sldMkLst>
        <pc:spChg chg="mod">
          <ac:chgData name="Alfonso Stuardi" userId="02f97939-b87f-485a-857f-842df97c09a0" providerId="ADAL" clId="{A9A9A04F-C421-428A-8A31-28967B85D731}" dt="2022-05-30T10:56:03.727" v="5987" actId="207"/>
          <ac:spMkLst>
            <pc:docMk/>
            <pc:sldMk cId="1992882615" sldId="497"/>
            <ac:spMk id="6" creationId="{5668DE51-31DA-42FA-96C4-3A49ACD4F814}"/>
          </ac:spMkLst>
        </pc:spChg>
        <pc:spChg chg="mod">
          <ac:chgData name="Alfonso Stuardi" userId="02f97939-b87f-485a-857f-842df97c09a0" providerId="ADAL" clId="{A9A9A04F-C421-428A-8A31-28967B85D731}" dt="2022-05-26T13:16:08.609" v="5423" actId="20577"/>
          <ac:spMkLst>
            <pc:docMk/>
            <pc:sldMk cId="1992882615" sldId="497"/>
            <ac:spMk id="119" creationId="{00000000-0000-0000-0000-000000000000}"/>
          </ac:spMkLst>
        </pc:spChg>
      </pc:sldChg>
      <pc:sldChg chg="modSp add mod">
        <pc:chgData name="Alfonso Stuardi" userId="02f97939-b87f-485a-857f-842df97c09a0" providerId="ADAL" clId="{A9A9A04F-C421-428A-8A31-28967B85D731}" dt="2022-05-30T10:55:58.949" v="5986" actId="207"/>
        <pc:sldMkLst>
          <pc:docMk/>
          <pc:sldMk cId="3895371800" sldId="498"/>
        </pc:sldMkLst>
        <pc:spChg chg="mod">
          <ac:chgData name="Alfonso Stuardi" userId="02f97939-b87f-485a-857f-842df97c09a0" providerId="ADAL" clId="{A9A9A04F-C421-428A-8A31-28967B85D731}" dt="2022-05-30T10:55:58.949" v="5986" actId="207"/>
          <ac:spMkLst>
            <pc:docMk/>
            <pc:sldMk cId="3895371800" sldId="498"/>
            <ac:spMk id="6" creationId="{5668DE51-31DA-42FA-96C4-3A49ACD4F814}"/>
          </ac:spMkLst>
        </pc:spChg>
        <pc:spChg chg="mod">
          <ac:chgData name="Alfonso Stuardi" userId="02f97939-b87f-485a-857f-842df97c09a0" providerId="ADAL" clId="{A9A9A04F-C421-428A-8A31-28967B85D731}" dt="2022-05-26T13:18:38.280" v="5495" actId="20577"/>
          <ac:spMkLst>
            <pc:docMk/>
            <pc:sldMk cId="3895371800" sldId="498"/>
            <ac:spMk id="119" creationId="{00000000-0000-0000-0000-000000000000}"/>
          </ac:spMkLst>
        </pc:spChg>
      </pc:sldChg>
      <pc:sldChg chg="addSp delSp modSp add mod">
        <pc:chgData name="Alfonso Stuardi" userId="02f97939-b87f-485a-857f-842df97c09a0" providerId="ADAL" clId="{A9A9A04F-C421-428A-8A31-28967B85D731}" dt="2022-05-26T13:22:40.041" v="5541" actId="478"/>
        <pc:sldMkLst>
          <pc:docMk/>
          <pc:sldMk cId="2159192302" sldId="499"/>
        </pc:sldMkLst>
        <pc:spChg chg="del">
          <ac:chgData name="Alfonso Stuardi" userId="02f97939-b87f-485a-857f-842df97c09a0" providerId="ADAL" clId="{A9A9A04F-C421-428A-8A31-28967B85D731}" dt="2022-05-26T13:21:23.029" v="5532" actId="478"/>
          <ac:spMkLst>
            <pc:docMk/>
            <pc:sldMk cId="2159192302" sldId="499"/>
            <ac:spMk id="6" creationId="{5668DE51-31DA-42FA-96C4-3A49ACD4F814}"/>
          </ac:spMkLst>
        </pc:spChg>
        <pc:picChg chg="add mod">
          <ac:chgData name="Alfonso Stuardi" userId="02f97939-b87f-485a-857f-842df97c09a0" providerId="ADAL" clId="{A9A9A04F-C421-428A-8A31-28967B85D731}" dt="2022-05-26T13:21:39.916" v="5539" actId="1076"/>
          <ac:picMkLst>
            <pc:docMk/>
            <pc:sldMk cId="2159192302" sldId="499"/>
            <ac:picMk id="3" creationId="{694F8C7C-4D90-4FAC-D6F0-699EB0F50C6C}"/>
          </ac:picMkLst>
        </pc:picChg>
        <pc:picChg chg="add del">
          <ac:chgData name="Alfonso Stuardi" userId="02f97939-b87f-485a-857f-842df97c09a0" providerId="ADAL" clId="{A9A9A04F-C421-428A-8A31-28967B85D731}" dt="2022-05-26T13:22:40.041" v="5541" actId="478"/>
          <ac:picMkLst>
            <pc:docMk/>
            <pc:sldMk cId="2159192302" sldId="499"/>
            <ac:picMk id="5" creationId="{A09A2270-0FF6-61F4-52AE-508D2AEA69A0}"/>
          </ac:picMkLst>
        </pc:picChg>
      </pc:sldChg>
      <pc:sldChg chg="addSp delSp modSp add mod ord">
        <pc:chgData name="Alfonso Stuardi" userId="02f97939-b87f-485a-857f-842df97c09a0" providerId="ADAL" clId="{A9A9A04F-C421-428A-8A31-28967B85D731}" dt="2022-05-30T10:55:48.305" v="5984" actId="207"/>
        <pc:sldMkLst>
          <pc:docMk/>
          <pc:sldMk cId="1524756688" sldId="500"/>
        </pc:sldMkLst>
        <pc:spChg chg="add del mod">
          <ac:chgData name="Alfonso Stuardi" userId="02f97939-b87f-485a-857f-842df97c09a0" providerId="ADAL" clId="{A9A9A04F-C421-428A-8A31-28967B85D731}" dt="2022-05-30T10:55:48.305" v="5984" actId="207"/>
          <ac:spMkLst>
            <pc:docMk/>
            <pc:sldMk cId="1524756688" sldId="500"/>
            <ac:spMk id="6" creationId="{5668DE51-31DA-42FA-96C4-3A49ACD4F814}"/>
          </ac:spMkLst>
        </pc:spChg>
        <pc:spChg chg="add mod">
          <ac:chgData name="Alfonso Stuardi" userId="02f97939-b87f-485a-857f-842df97c09a0" providerId="ADAL" clId="{A9A9A04F-C421-428A-8A31-28967B85D731}" dt="2022-05-30T10:55:44.901" v="5983" actId="207"/>
          <ac:spMkLst>
            <pc:docMk/>
            <pc:sldMk cId="1524756688" sldId="500"/>
            <ac:spMk id="7" creationId="{C75C677A-3F2F-AC95-0C9F-16E0826CB316}"/>
          </ac:spMkLst>
        </pc:spChg>
        <pc:spChg chg="mod">
          <ac:chgData name="Alfonso Stuardi" userId="02f97939-b87f-485a-857f-842df97c09a0" providerId="ADAL" clId="{A9A9A04F-C421-428A-8A31-28967B85D731}" dt="2022-05-26T13:25:53.281" v="5626" actId="20577"/>
          <ac:spMkLst>
            <pc:docMk/>
            <pc:sldMk cId="1524756688" sldId="500"/>
            <ac:spMk id="119" creationId="{00000000-0000-0000-0000-000000000000}"/>
          </ac:spMkLst>
        </pc:spChg>
      </pc:sldChg>
      <pc:sldChg chg="del">
        <pc:chgData name="Alfonso Stuardi" userId="02f97939-b87f-485a-857f-842df97c09a0" providerId="ADAL" clId="{A9A9A04F-C421-428A-8A31-28967B85D731}" dt="2022-04-28T18:26:43.800" v="182" actId="47"/>
        <pc:sldMkLst>
          <pc:docMk/>
          <pc:sldMk cId="576413480" sldId="501"/>
        </pc:sldMkLst>
      </pc:sldChg>
      <pc:sldChg chg="addSp modSp add mod">
        <pc:chgData name="Alfonso Stuardi" userId="02f97939-b87f-485a-857f-842df97c09a0" providerId="ADAL" clId="{A9A9A04F-C421-428A-8A31-28967B85D731}" dt="2022-05-30T10:55:52.814" v="5985" actId="207"/>
        <pc:sldMkLst>
          <pc:docMk/>
          <pc:sldMk cId="2000045746" sldId="501"/>
        </pc:sldMkLst>
        <pc:spChg chg="mod">
          <ac:chgData name="Alfonso Stuardi" userId="02f97939-b87f-485a-857f-842df97c09a0" providerId="ADAL" clId="{A9A9A04F-C421-428A-8A31-28967B85D731}" dt="2022-05-30T10:55:52.814" v="5985" actId="207"/>
          <ac:spMkLst>
            <pc:docMk/>
            <pc:sldMk cId="2000045746" sldId="501"/>
            <ac:spMk id="6" creationId="{5668DE51-31DA-42FA-96C4-3A49ACD4F814}"/>
          </ac:spMkLst>
        </pc:spChg>
        <pc:picChg chg="add mod">
          <ac:chgData name="Alfonso Stuardi" userId="02f97939-b87f-485a-857f-842df97c09a0" providerId="ADAL" clId="{A9A9A04F-C421-428A-8A31-28967B85D731}" dt="2022-05-26T13:27:39.934" v="5665" actId="1076"/>
          <ac:picMkLst>
            <pc:docMk/>
            <pc:sldMk cId="2000045746" sldId="501"/>
            <ac:picMk id="3" creationId="{3D1BB243-8A3F-187F-E1E8-F920E9717884}"/>
          </ac:picMkLst>
        </pc:picChg>
      </pc:sldChg>
      <pc:sldChg chg="addSp delSp modSp add mod modNotesTx">
        <pc:chgData name="Alfonso Stuardi" userId="02f97939-b87f-485a-857f-842df97c09a0" providerId="ADAL" clId="{A9A9A04F-C421-428A-8A31-28967B85D731}" dt="2022-05-26T13:29:26.822" v="5679" actId="14100"/>
        <pc:sldMkLst>
          <pc:docMk/>
          <pc:sldMk cId="767302164" sldId="502"/>
        </pc:sldMkLst>
        <pc:spChg chg="del">
          <ac:chgData name="Alfonso Stuardi" userId="02f97939-b87f-485a-857f-842df97c09a0" providerId="ADAL" clId="{A9A9A04F-C421-428A-8A31-28967B85D731}" dt="2022-05-26T13:29:12.229" v="5673" actId="478"/>
          <ac:spMkLst>
            <pc:docMk/>
            <pc:sldMk cId="767302164" sldId="502"/>
            <ac:spMk id="6" creationId="{5668DE51-31DA-42FA-96C4-3A49ACD4F814}"/>
          </ac:spMkLst>
        </pc:spChg>
        <pc:picChg chg="del">
          <ac:chgData name="Alfonso Stuardi" userId="02f97939-b87f-485a-857f-842df97c09a0" providerId="ADAL" clId="{A9A9A04F-C421-428A-8A31-28967B85D731}" dt="2022-05-26T13:29:10.491" v="5672" actId="478"/>
          <ac:picMkLst>
            <pc:docMk/>
            <pc:sldMk cId="767302164" sldId="502"/>
            <ac:picMk id="3" creationId="{3D1BB243-8A3F-187F-E1E8-F920E9717884}"/>
          </ac:picMkLst>
        </pc:picChg>
        <pc:picChg chg="add mod">
          <ac:chgData name="Alfonso Stuardi" userId="02f97939-b87f-485a-857f-842df97c09a0" providerId="ADAL" clId="{A9A9A04F-C421-428A-8A31-28967B85D731}" dt="2022-05-26T13:29:26.822" v="5679" actId="14100"/>
          <ac:picMkLst>
            <pc:docMk/>
            <pc:sldMk cId="767302164" sldId="502"/>
            <ac:picMk id="4" creationId="{363D2CE2-BDDF-624A-9DB5-25641EAA9DFF}"/>
          </ac:picMkLst>
        </pc:picChg>
      </pc:sldChg>
      <pc:sldChg chg="del">
        <pc:chgData name="Alfonso Stuardi" userId="02f97939-b87f-485a-857f-842df97c09a0" providerId="ADAL" clId="{A9A9A04F-C421-428A-8A31-28967B85D731}" dt="2022-04-28T18:26:43.966" v="183" actId="47"/>
        <pc:sldMkLst>
          <pc:docMk/>
          <pc:sldMk cId="2063398918" sldId="502"/>
        </pc:sldMkLst>
      </pc:sldChg>
      <pc:sldChg chg="modSp add mod">
        <pc:chgData name="Alfonso Stuardi" userId="02f97939-b87f-485a-857f-842df97c09a0" providerId="ADAL" clId="{A9A9A04F-C421-428A-8A31-28967B85D731}" dt="2022-05-30T10:55:30.912" v="5980" actId="207"/>
        <pc:sldMkLst>
          <pc:docMk/>
          <pc:sldMk cId="716421414" sldId="503"/>
        </pc:sldMkLst>
        <pc:spChg chg="mod">
          <ac:chgData name="Alfonso Stuardi" userId="02f97939-b87f-485a-857f-842df97c09a0" providerId="ADAL" clId="{A9A9A04F-C421-428A-8A31-28967B85D731}" dt="2022-05-30T10:55:30.912" v="5980" actId="207"/>
          <ac:spMkLst>
            <pc:docMk/>
            <pc:sldMk cId="716421414" sldId="503"/>
            <ac:spMk id="6" creationId="{5668DE51-31DA-42FA-96C4-3A49ACD4F814}"/>
          </ac:spMkLst>
        </pc:spChg>
        <pc:spChg chg="mod">
          <ac:chgData name="Alfonso Stuardi" userId="02f97939-b87f-485a-857f-842df97c09a0" providerId="ADAL" clId="{A9A9A04F-C421-428A-8A31-28967B85D731}" dt="2022-05-26T13:30:25.164" v="5701" actId="20577"/>
          <ac:spMkLst>
            <pc:docMk/>
            <pc:sldMk cId="716421414" sldId="503"/>
            <ac:spMk id="119" creationId="{00000000-0000-0000-0000-000000000000}"/>
          </ac:spMkLst>
        </pc:spChg>
      </pc:sldChg>
      <pc:sldChg chg="del">
        <pc:chgData name="Alfonso Stuardi" userId="02f97939-b87f-485a-857f-842df97c09a0" providerId="ADAL" clId="{A9A9A04F-C421-428A-8A31-28967B85D731}" dt="2022-04-28T18:26:44.116" v="184" actId="47"/>
        <pc:sldMkLst>
          <pc:docMk/>
          <pc:sldMk cId="1543697016" sldId="503"/>
        </pc:sldMkLst>
      </pc:sldChg>
      <pc:sldChg chg="modSp add mod">
        <pc:chgData name="Alfonso Stuardi" userId="02f97939-b87f-485a-857f-842df97c09a0" providerId="ADAL" clId="{A9A9A04F-C421-428A-8A31-28967B85D731}" dt="2022-05-30T10:55:24.361" v="5979" actId="207"/>
        <pc:sldMkLst>
          <pc:docMk/>
          <pc:sldMk cId="3907743998" sldId="504"/>
        </pc:sldMkLst>
        <pc:spChg chg="mod">
          <ac:chgData name="Alfonso Stuardi" userId="02f97939-b87f-485a-857f-842df97c09a0" providerId="ADAL" clId="{A9A9A04F-C421-428A-8A31-28967B85D731}" dt="2022-05-30T10:55:24.361" v="5979" actId="207"/>
          <ac:spMkLst>
            <pc:docMk/>
            <pc:sldMk cId="3907743998" sldId="504"/>
            <ac:spMk id="6" creationId="{5668DE51-31DA-42FA-96C4-3A49ACD4F814}"/>
          </ac:spMkLst>
        </pc:spChg>
      </pc:sldChg>
      <pc:sldChg chg="addSp delSp modSp add mod modNotesTx">
        <pc:chgData name="Alfonso Stuardi" userId="02f97939-b87f-485a-857f-842df97c09a0" providerId="ADAL" clId="{A9A9A04F-C421-428A-8A31-28967B85D731}" dt="2022-05-30T10:48:28.341" v="5972"/>
        <pc:sldMkLst>
          <pc:docMk/>
          <pc:sldMk cId="2311426189" sldId="505"/>
        </pc:sldMkLst>
        <pc:spChg chg="add del">
          <ac:chgData name="Alfonso Stuardi" userId="02f97939-b87f-485a-857f-842df97c09a0" providerId="ADAL" clId="{A9A9A04F-C421-428A-8A31-28967B85D731}" dt="2022-05-30T10:25:43.688" v="5967" actId="478"/>
          <ac:spMkLst>
            <pc:docMk/>
            <pc:sldMk cId="2311426189" sldId="505"/>
            <ac:spMk id="7" creationId="{322E712A-2080-0DE8-408A-4E2205441C86}"/>
          </ac:spMkLst>
        </pc:spChg>
        <pc:picChg chg="del">
          <ac:chgData name="Alfonso Stuardi" userId="02f97939-b87f-485a-857f-842df97c09a0" providerId="ADAL" clId="{A9A9A04F-C421-428A-8A31-28967B85D731}" dt="2022-05-30T10:25:40.149" v="5965" actId="478"/>
          <ac:picMkLst>
            <pc:docMk/>
            <pc:sldMk cId="2311426189" sldId="505"/>
            <ac:picMk id="3" creationId="{F748E37B-B39C-474F-F214-149EBF1EE246}"/>
          </ac:picMkLst>
        </pc:picChg>
        <pc:picChg chg="add mod">
          <ac:chgData name="Alfonso Stuardi" userId="02f97939-b87f-485a-857f-842df97c09a0" providerId="ADAL" clId="{A9A9A04F-C421-428A-8A31-28967B85D731}" dt="2022-05-30T10:25:56.218" v="5971" actId="1076"/>
          <ac:picMkLst>
            <pc:docMk/>
            <pc:sldMk cId="2311426189" sldId="505"/>
            <ac:picMk id="2050" creationId="{0ECA32FE-F9B3-C7B7-E164-DAA98FDB0C4D}"/>
          </ac:picMkLst>
        </pc:picChg>
      </pc:sldChg>
      <pc:sldChg chg="del">
        <pc:chgData name="Alfonso Stuardi" userId="02f97939-b87f-485a-857f-842df97c09a0" providerId="ADAL" clId="{A9A9A04F-C421-428A-8A31-28967B85D731}" dt="2022-04-28T18:26:44.258" v="185" actId="47"/>
        <pc:sldMkLst>
          <pc:docMk/>
          <pc:sldMk cId="4097941882" sldId="505"/>
        </pc:sldMkLst>
      </pc:sldChg>
      <pc:sldChg chg="del">
        <pc:chgData name="Alfonso Stuardi" userId="02f97939-b87f-485a-857f-842df97c09a0" providerId="ADAL" clId="{A9A9A04F-C421-428A-8A31-28967B85D731}" dt="2022-04-28T18:26:44.384" v="186" actId="47"/>
        <pc:sldMkLst>
          <pc:docMk/>
          <pc:sldMk cId="3708216832" sldId="506"/>
        </pc:sldMkLst>
      </pc:sldChg>
      <pc:sldChg chg="del">
        <pc:chgData name="Alfonso Stuardi" userId="02f97939-b87f-485a-857f-842df97c09a0" providerId="ADAL" clId="{A9A9A04F-C421-428A-8A31-28967B85D731}" dt="2022-04-28T18:26:44.537" v="187" actId="47"/>
        <pc:sldMkLst>
          <pc:docMk/>
          <pc:sldMk cId="1003383620" sldId="507"/>
        </pc:sldMkLst>
      </pc:sldChg>
      <pc:sldChg chg="del">
        <pc:chgData name="Alfonso Stuardi" userId="02f97939-b87f-485a-857f-842df97c09a0" providerId="ADAL" clId="{A9A9A04F-C421-428A-8A31-28967B85D731}" dt="2022-04-28T18:26:44.693" v="188" actId="47"/>
        <pc:sldMkLst>
          <pc:docMk/>
          <pc:sldMk cId="4260549288" sldId="508"/>
        </pc:sldMkLst>
      </pc:sldChg>
      <pc:sldChg chg="del">
        <pc:chgData name="Alfonso Stuardi" userId="02f97939-b87f-485a-857f-842df97c09a0" providerId="ADAL" clId="{A9A9A04F-C421-428A-8A31-28967B85D731}" dt="2022-04-28T18:26:44.814" v="189" actId="47"/>
        <pc:sldMkLst>
          <pc:docMk/>
          <pc:sldMk cId="899248468" sldId="509"/>
        </pc:sldMkLst>
      </pc:sldChg>
      <pc:sldChg chg="del">
        <pc:chgData name="Alfonso Stuardi" userId="02f97939-b87f-485a-857f-842df97c09a0" providerId="ADAL" clId="{A9A9A04F-C421-428A-8A31-28967B85D731}" dt="2022-04-28T18:26:45.040" v="190" actId="47"/>
        <pc:sldMkLst>
          <pc:docMk/>
          <pc:sldMk cId="3720867726" sldId="510"/>
        </pc:sldMkLst>
      </pc:sldChg>
      <pc:sldChg chg="del">
        <pc:chgData name="Alfonso Stuardi" userId="02f97939-b87f-485a-857f-842df97c09a0" providerId="ADAL" clId="{A9A9A04F-C421-428A-8A31-28967B85D731}" dt="2022-04-28T18:26:45.107" v="191" actId="47"/>
        <pc:sldMkLst>
          <pc:docMk/>
          <pc:sldMk cId="1800061821" sldId="512"/>
        </pc:sldMkLst>
      </pc:sldChg>
      <pc:sldChg chg="addSp modSp del mod">
        <pc:chgData name="Alfonso Stuardi" userId="02f97939-b87f-485a-857f-842df97c09a0" providerId="ADAL" clId="{A9A9A04F-C421-428A-8A31-28967B85D731}" dt="2022-04-28T18:25:15.876" v="102" actId="47"/>
        <pc:sldMkLst>
          <pc:docMk/>
          <pc:sldMk cId="3873678139" sldId="552"/>
        </pc:sldMkLst>
        <pc:spChg chg="add mod">
          <ac:chgData name="Alfonso Stuardi" userId="02f97939-b87f-485a-857f-842df97c09a0" providerId="ADAL" clId="{A9A9A04F-C421-428A-8A31-28967B85D731}" dt="2022-04-28T18:24:57.386" v="94" actId="14100"/>
          <ac:spMkLst>
            <pc:docMk/>
            <pc:sldMk cId="3873678139" sldId="552"/>
            <ac:spMk id="5" creationId="{274B3C2B-E769-43A5-8E37-B7501D69DAD6}"/>
          </ac:spMkLst>
        </pc:spChg>
        <pc:spChg chg="mod">
          <ac:chgData name="Alfonso Stuardi" userId="02f97939-b87f-485a-857f-842df97c09a0" providerId="ADAL" clId="{A9A9A04F-C421-428A-8A31-28967B85D731}" dt="2022-04-28T18:24:51.133" v="92" actId="20577"/>
          <ac:spMkLst>
            <pc:docMk/>
            <pc:sldMk cId="3873678139" sldId="552"/>
            <ac:spMk id="10" creationId="{0283D9AD-66CB-4372-8A26-656AD35EAF9B}"/>
          </ac:spMkLst>
        </pc:spChg>
      </pc:sldChg>
      <pc:sldChg chg="del">
        <pc:chgData name="Alfonso Stuardi" userId="02f97939-b87f-485a-857f-842df97c09a0" providerId="ADAL" clId="{A9A9A04F-C421-428A-8A31-28967B85D731}" dt="2022-04-28T18:26:37.487" v="138" actId="47"/>
        <pc:sldMkLst>
          <pc:docMk/>
          <pc:sldMk cId="4280140212" sldId="553"/>
        </pc:sldMkLst>
      </pc:sldChg>
      <pc:sldChg chg="del">
        <pc:chgData name="Alfonso Stuardi" userId="02f97939-b87f-485a-857f-842df97c09a0" providerId="ADAL" clId="{A9A9A04F-C421-428A-8A31-28967B85D731}" dt="2022-04-28T18:26:38.230" v="143" actId="47"/>
        <pc:sldMkLst>
          <pc:docMk/>
          <pc:sldMk cId="1766908018" sldId="555"/>
        </pc:sldMkLst>
      </pc:sldChg>
      <pc:sldChg chg="del">
        <pc:chgData name="Alfonso Stuardi" userId="02f97939-b87f-485a-857f-842df97c09a0" providerId="ADAL" clId="{A9A9A04F-C421-428A-8A31-28967B85D731}" dt="2022-04-28T18:26:41.217" v="164" actId="47"/>
        <pc:sldMkLst>
          <pc:docMk/>
          <pc:sldMk cId="1690557666" sldId="557"/>
        </pc:sldMkLst>
      </pc:sldChg>
      <pc:sldChg chg="del">
        <pc:chgData name="Alfonso Stuardi" userId="02f97939-b87f-485a-857f-842df97c09a0" providerId="ADAL" clId="{A9A9A04F-C421-428A-8A31-28967B85D731}" dt="2022-04-28T18:26:41.365" v="165" actId="47"/>
        <pc:sldMkLst>
          <pc:docMk/>
          <pc:sldMk cId="3117357137" sldId="723"/>
        </pc:sldMkLst>
      </pc:sldChg>
      <pc:sldChg chg="del">
        <pc:chgData name="Alfonso Stuardi" userId="02f97939-b87f-485a-857f-842df97c09a0" providerId="ADAL" clId="{A9A9A04F-C421-428A-8A31-28967B85D731}" dt="2022-04-28T18:26:41.524" v="166" actId="47"/>
        <pc:sldMkLst>
          <pc:docMk/>
          <pc:sldMk cId="2770728083" sldId="724"/>
        </pc:sldMkLst>
      </pc:sldChg>
      <pc:sldChg chg="del">
        <pc:chgData name="Alfonso Stuardi" userId="02f97939-b87f-485a-857f-842df97c09a0" providerId="ADAL" clId="{A9A9A04F-C421-428A-8A31-28967B85D731}" dt="2022-04-28T18:26:41.661" v="167" actId="47"/>
        <pc:sldMkLst>
          <pc:docMk/>
          <pc:sldMk cId="2865942385" sldId="725"/>
        </pc:sldMkLst>
      </pc:sldChg>
      <pc:sldChg chg="del">
        <pc:chgData name="Alfonso Stuardi" userId="02f97939-b87f-485a-857f-842df97c09a0" providerId="ADAL" clId="{A9A9A04F-C421-428A-8A31-28967B85D731}" dt="2022-04-28T18:26:41.832" v="168" actId="47"/>
        <pc:sldMkLst>
          <pc:docMk/>
          <pc:sldMk cId="3617344745" sldId="726"/>
        </pc:sldMkLst>
      </pc:sldChg>
      <pc:sldChg chg="del">
        <pc:chgData name="Alfonso Stuardi" userId="02f97939-b87f-485a-857f-842df97c09a0" providerId="ADAL" clId="{A9A9A04F-C421-428A-8A31-28967B85D731}" dt="2022-04-28T18:26:41.977" v="169" actId="47"/>
        <pc:sldMkLst>
          <pc:docMk/>
          <pc:sldMk cId="1697463592" sldId="727"/>
        </pc:sldMkLst>
      </pc:sldChg>
      <pc:sldChg chg="del">
        <pc:chgData name="Alfonso Stuardi" userId="02f97939-b87f-485a-857f-842df97c09a0" providerId="ADAL" clId="{A9A9A04F-C421-428A-8A31-28967B85D731}" dt="2022-04-28T18:26:42.082" v="170" actId="47"/>
        <pc:sldMkLst>
          <pc:docMk/>
          <pc:sldMk cId="3009188972" sldId="728"/>
        </pc:sldMkLst>
      </pc:sldChg>
      <pc:sldChg chg="del">
        <pc:chgData name="Alfonso Stuardi" userId="02f97939-b87f-485a-857f-842df97c09a0" providerId="ADAL" clId="{A9A9A04F-C421-428A-8A31-28967B85D731}" dt="2022-04-28T18:26:42.285" v="171" actId="47"/>
        <pc:sldMkLst>
          <pc:docMk/>
          <pc:sldMk cId="2687800103" sldId="729"/>
        </pc:sldMkLst>
      </pc:sldChg>
      <pc:sldChg chg="del">
        <pc:chgData name="Alfonso Stuardi" userId="02f97939-b87f-485a-857f-842df97c09a0" providerId="ADAL" clId="{A9A9A04F-C421-428A-8A31-28967B85D731}" dt="2022-04-28T18:26:42.377" v="172" actId="47"/>
        <pc:sldMkLst>
          <pc:docMk/>
          <pc:sldMk cId="3723589044" sldId="730"/>
        </pc:sldMkLst>
      </pc:sldChg>
      <pc:sldChg chg="del">
        <pc:chgData name="Alfonso Stuardi" userId="02f97939-b87f-485a-857f-842df97c09a0" providerId="ADAL" clId="{A9A9A04F-C421-428A-8A31-28967B85D731}" dt="2022-04-28T18:26:42.650" v="174" actId="47"/>
        <pc:sldMkLst>
          <pc:docMk/>
          <pc:sldMk cId="2560322593" sldId="731"/>
        </pc:sldMkLst>
      </pc:sldChg>
      <pc:sldChg chg="del">
        <pc:chgData name="Alfonso Stuardi" userId="02f97939-b87f-485a-857f-842df97c09a0" providerId="ADAL" clId="{A9A9A04F-C421-428A-8A31-28967B85D731}" dt="2022-04-28T18:26:42.822" v="175" actId="47"/>
        <pc:sldMkLst>
          <pc:docMk/>
          <pc:sldMk cId="2379887254" sldId="732"/>
        </pc:sldMkLst>
      </pc:sldChg>
      <pc:sldChg chg="del">
        <pc:chgData name="Alfonso Stuardi" userId="02f97939-b87f-485a-857f-842df97c09a0" providerId="ADAL" clId="{A9A9A04F-C421-428A-8A31-28967B85D731}" dt="2022-04-28T18:26:42.938" v="176" actId="47"/>
        <pc:sldMkLst>
          <pc:docMk/>
          <pc:sldMk cId="1635792704" sldId="733"/>
        </pc:sldMkLst>
      </pc:sldChg>
      <pc:sldChg chg="del">
        <pc:chgData name="Alfonso Stuardi" userId="02f97939-b87f-485a-857f-842df97c09a0" providerId="ADAL" clId="{A9A9A04F-C421-428A-8A31-28967B85D731}" dt="2022-04-28T18:26:43.083" v="177" actId="47"/>
        <pc:sldMkLst>
          <pc:docMk/>
          <pc:sldMk cId="130549908" sldId="734"/>
        </pc:sldMkLst>
      </pc:sldChg>
      <pc:sldChg chg="del">
        <pc:chgData name="Alfonso Stuardi" userId="02f97939-b87f-485a-857f-842df97c09a0" providerId="ADAL" clId="{A9A9A04F-C421-428A-8A31-28967B85D731}" dt="2022-04-28T18:26:43.233" v="178" actId="47"/>
        <pc:sldMkLst>
          <pc:docMk/>
          <pc:sldMk cId="1409245062" sldId="735"/>
        </pc:sldMkLst>
      </pc:sldChg>
      <pc:sldChg chg="del">
        <pc:chgData name="Alfonso Stuardi" userId="02f97939-b87f-485a-857f-842df97c09a0" providerId="ADAL" clId="{A9A9A04F-C421-428A-8A31-28967B85D731}" dt="2022-04-28T18:26:42.540" v="173" actId="47"/>
        <pc:sldMkLst>
          <pc:docMk/>
          <pc:sldMk cId="1437515989" sldId="736"/>
        </pc:sldMkLst>
      </pc:sldChg>
      <pc:sldChg chg="del">
        <pc:chgData name="Alfonso Stuardi" userId="02f97939-b87f-485a-857f-842df97c09a0" providerId="ADAL" clId="{A9A9A04F-C421-428A-8A31-28967B85D731}" dt="2022-04-28T18:26:43.374" v="179" actId="47"/>
        <pc:sldMkLst>
          <pc:docMk/>
          <pc:sldMk cId="2120129254" sldId="737"/>
        </pc:sldMkLst>
      </pc:sldChg>
      <pc:sldChg chg="del">
        <pc:chgData name="Alfonso Stuardi" userId="02f97939-b87f-485a-857f-842df97c09a0" providerId="ADAL" clId="{A9A9A04F-C421-428A-8A31-28967B85D731}" dt="2022-04-28T18:26:45.237" v="192" actId="47"/>
        <pc:sldMkLst>
          <pc:docMk/>
          <pc:sldMk cId="2621269414" sldId="740"/>
        </pc:sldMkLst>
      </pc:sldChg>
      <pc:sldChg chg="del">
        <pc:chgData name="Alfonso Stuardi" userId="02f97939-b87f-485a-857f-842df97c09a0" providerId="ADAL" clId="{A9A9A04F-C421-428A-8A31-28967B85D731}" dt="2022-04-28T18:26:45.398" v="193" actId="47"/>
        <pc:sldMkLst>
          <pc:docMk/>
          <pc:sldMk cId="1742243566" sldId="741"/>
        </pc:sldMkLst>
      </pc:sldChg>
      <pc:sldChg chg="del">
        <pc:chgData name="Alfonso Stuardi" userId="02f97939-b87f-485a-857f-842df97c09a0" providerId="ADAL" clId="{A9A9A04F-C421-428A-8A31-28967B85D731}" dt="2022-04-28T18:26:45.538" v="194" actId="47"/>
        <pc:sldMkLst>
          <pc:docMk/>
          <pc:sldMk cId="2310908030" sldId="742"/>
        </pc:sldMkLst>
      </pc:sldChg>
      <pc:sldChg chg="del">
        <pc:chgData name="Alfonso Stuardi" userId="02f97939-b87f-485a-857f-842df97c09a0" providerId="ADAL" clId="{A9A9A04F-C421-428A-8A31-28967B85D731}" dt="2022-04-28T18:26:45.683" v="195" actId="47"/>
        <pc:sldMkLst>
          <pc:docMk/>
          <pc:sldMk cId="4070657424" sldId="743"/>
        </pc:sldMkLst>
      </pc:sldChg>
      <pc:sldChg chg="del">
        <pc:chgData name="Alfonso Stuardi" userId="02f97939-b87f-485a-857f-842df97c09a0" providerId="ADAL" clId="{A9A9A04F-C421-428A-8A31-28967B85D731}" dt="2022-04-28T18:26:45.829" v="196" actId="47"/>
        <pc:sldMkLst>
          <pc:docMk/>
          <pc:sldMk cId="936090155" sldId="744"/>
        </pc:sldMkLst>
      </pc:sldChg>
      <pc:sldChg chg="del">
        <pc:chgData name="Alfonso Stuardi" userId="02f97939-b87f-485a-857f-842df97c09a0" providerId="ADAL" clId="{A9A9A04F-C421-428A-8A31-28967B85D731}" dt="2022-04-28T18:26:45.967" v="197" actId="47"/>
        <pc:sldMkLst>
          <pc:docMk/>
          <pc:sldMk cId="3301259456" sldId="745"/>
        </pc:sldMkLst>
      </pc:sldChg>
      <pc:sldChg chg="del">
        <pc:chgData name="Alfonso Stuardi" userId="02f97939-b87f-485a-857f-842df97c09a0" providerId="ADAL" clId="{A9A9A04F-C421-428A-8A31-28967B85D731}" dt="2022-04-28T18:26:46.107" v="198" actId="47"/>
        <pc:sldMkLst>
          <pc:docMk/>
          <pc:sldMk cId="654582503" sldId="746"/>
        </pc:sldMkLst>
      </pc:sldChg>
      <pc:sldChg chg="del">
        <pc:chgData name="Alfonso Stuardi" userId="02f97939-b87f-485a-857f-842df97c09a0" providerId="ADAL" clId="{A9A9A04F-C421-428A-8A31-28967B85D731}" dt="2022-04-28T18:26:46.248" v="199" actId="47"/>
        <pc:sldMkLst>
          <pc:docMk/>
          <pc:sldMk cId="2164338031" sldId="747"/>
        </pc:sldMkLst>
      </pc:sldChg>
      <pc:sldChg chg="del">
        <pc:chgData name="Alfonso Stuardi" userId="02f97939-b87f-485a-857f-842df97c09a0" providerId="ADAL" clId="{A9A9A04F-C421-428A-8A31-28967B85D731}" dt="2022-04-28T18:26:46.404" v="200" actId="47"/>
        <pc:sldMkLst>
          <pc:docMk/>
          <pc:sldMk cId="3762460822" sldId="748"/>
        </pc:sldMkLst>
      </pc:sldChg>
      <pc:sldChg chg="del">
        <pc:chgData name="Alfonso Stuardi" userId="02f97939-b87f-485a-857f-842df97c09a0" providerId="ADAL" clId="{A9A9A04F-C421-428A-8A31-28967B85D731}" dt="2022-04-28T18:26:46.550" v="201" actId="47"/>
        <pc:sldMkLst>
          <pc:docMk/>
          <pc:sldMk cId="2618936856" sldId="749"/>
        </pc:sldMkLst>
      </pc:sldChg>
      <pc:sldChg chg="del">
        <pc:chgData name="Alfonso Stuardi" userId="02f97939-b87f-485a-857f-842df97c09a0" providerId="ADAL" clId="{A9A9A04F-C421-428A-8A31-28967B85D731}" dt="2022-04-28T18:26:46.687" v="202" actId="47"/>
        <pc:sldMkLst>
          <pc:docMk/>
          <pc:sldMk cId="1634462640" sldId="770"/>
        </pc:sldMkLst>
      </pc:sldChg>
      <pc:sldChg chg="del">
        <pc:chgData name="Alfonso Stuardi" userId="02f97939-b87f-485a-857f-842df97c09a0" providerId="ADAL" clId="{A9A9A04F-C421-428A-8A31-28967B85D731}" dt="2022-04-28T18:26:46.838" v="203" actId="47"/>
        <pc:sldMkLst>
          <pc:docMk/>
          <pc:sldMk cId="44146125" sldId="771"/>
        </pc:sldMkLst>
      </pc:sldChg>
      <pc:sldChg chg="del">
        <pc:chgData name="Alfonso Stuardi" userId="02f97939-b87f-485a-857f-842df97c09a0" providerId="ADAL" clId="{A9A9A04F-C421-428A-8A31-28967B85D731}" dt="2022-04-28T18:26:46.987" v="204" actId="47"/>
        <pc:sldMkLst>
          <pc:docMk/>
          <pc:sldMk cId="3823187502" sldId="772"/>
        </pc:sldMkLst>
      </pc:sldChg>
      <pc:sldChg chg="del">
        <pc:chgData name="Alfonso Stuardi" userId="02f97939-b87f-485a-857f-842df97c09a0" providerId="ADAL" clId="{A9A9A04F-C421-428A-8A31-28967B85D731}" dt="2022-04-28T18:26:47.154" v="205" actId="47"/>
        <pc:sldMkLst>
          <pc:docMk/>
          <pc:sldMk cId="1382195543" sldId="773"/>
        </pc:sldMkLst>
      </pc:sldChg>
      <pc:sldChg chg="del">
        <pc:chgData name="Alfonso Stuardi" userId="02f97939-b87f-485a-857f-842df97c09a0" providerId="ADAL" clId="{A9A9A04F-C421-428A-8A31-28967B85D731}" dt="2022-04-28T18:26:47.339" v="206" actId="47"/>
        <pc:sldMkLst>
          <pc:docMk/>
          <pc:sldMk cId="2068051" sldId="774"/>
        </pc:sldMkLst>
      </pc:sldChg>
      <pc:sldChg chg="del">
        <pc:chgData name="Alfonso Stuardi" userId="02f97939-b87f-485a-857f-842df97c09a0" providerId="ADAL" clId="{A9A9A04F-C421-428A-8A31-28967B85D731}" dt="2022-04-28T18:26:47.457" v="207" actId="47"/>
        <pc:sldMkLst>
          <pc:docMk/>
          <pc:sldMk cId="893241967" sldId="775"/>
        </pc:sldMkLst>
      </pc:sldChg>
      <pc:sldChg chg="del">
        <pc:chgData name="Alfonso Stuardi" userId="02f97939-b87f-485a-857f-842df97c09a0" providerId="ADAL" clId="{A9A9A04F-C421-428A-8A31-28967B85D731}" dt="2022-04-28T18:26:47.618" v="208" actId="47"/>
        <pc:sldMkLst>
          <pc:docMk/>
          <pc:sldMk cId="1157619979" sldId="776"/>
        </pc:sldMkLst>
      </pc:sldChg>
      <pc:sldChg chg="del">
        <pc:chgData name="Alfonso Stuardi" userId="02f97939-b87f-485a-857f-842df97c09a0" providerId="ADAL" clId="{A9A9A04F-C421-428A-8A31-28967B85D731}" dt="2022-04-28T18:26:47.755" v="209" actId="47"/>
        <pc:sldMkLst>
          <pc:docMk/>
          <pc:sldMk cId="1773340835" sldId="777"/>
        </pc:sldMkLst>
      </pc:sldChg>
      <pc:sldChg chg="del">
        <pc:chgData name="Alfonso Stuardi" userId="02f97939-b87f-485a-857f-842df97c09a0" providerId="ADAL" clId="{A9A9A04F-C421-428A-8A31-28967B85D731}" dt="2022-04-28T18:26:47.911" v="210" actId="47"/>
        <pc:sldMkLst>
          <pc:docMk/>
          <pc:sldMk cId="2578531155" sldId="7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1731"/>
          </a:xfrm>
          <a:prstGeom prst="rect">
            <a:avLst/>
          </a:prstGeom>
          <a:noFill/>
          <a:ln>
            <a:noFill/>
          </a:ln>
        </p:spPr>
        <p:txBody>
          <a:bodyPr spcFirstLastPara="1" wrap="square" lIns="99059" tIns="49516" rIns="99059" bIns="49516" anchor="t" anchorCtr="0">
            <a:noAutofit/>
          </a:bodyPr>
          <a:lstStyle>
            <a:lvl1pPr marR="0" lvl="0"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991" y="0"/>
            <a:ext cx="3078427" cy="511731"/>
          </a:xfrm>
          <a:prstGeom prst="rect">
            <a:avLst/>
          </a:prstGeom>
          <a:noFill/>
          <a:ln>
            <a:noFill/>
          </a:ln>
        </p:spPr>
        <p:txBody>
          <a:bodyPr spcFirstLastPara="1" wrap="square" lIns="99059" tIns="49516" rIns="99059" bIns="49516" anchor="t" anchorCtr="0">
            <a:noAutofit/>
          </a:bodyPr>
          <a:lstStyle>
            <a:lvl1pPr marR="0" lvl="0" algn="r" rtl="0">
              <a:lnSpc>
                <a:spcPct val="100000"/>
              </a:lnSpc>
              <a:spcBef>
                <a:spcPts val="0"/>
              </a:spcBef>
              <a:spcAft>
                <a:spcPts val="0"/>
              </a:spcAft>
              <a:buSzPts val="1400"/>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10407" y="4861441"/>
            <a:ext cx="5683250" cy="4605576"/>
          </a:xfrm>
          <a:prstGeom prst="rect">
            <a:avLst/>
          </a:prstGeom>
          <a:noFill/>
          <a:ln>
            <a:noFill/>
          </a:ln>
        </p:spPr>
        <p:txBody>
          <a:bodyPr spcFirstLastPara="1" wrap="square" lIns="99059" tIns="49516" rIns="99059" bIns="49516"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721105"/>
            <a:ext cx="3078427" cy="511731"/>
          </a:xfrm>
          <a:prstGeom prst="rect">
            <a:avLst/>
          </a:prstGeom>
          <a:noFill/>
          <a:ln>
            <a:noFill/>
          </a:ln>
        </p:spPr>
        <p:txBody>
          <a:bodyPr spcFirstLastPara="1" wrap="square" lIns="99059" tIns="49516" rIns="99059" bIns="49516" anchor="b" anchorCtr="0">
            <a:noAutofit/>
          </a:bodyPr>
          <a:lstStyle>
            <a:lvl1pPr marR="0" lvl="0"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7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991" y="9721105"/>
            <a:ext cx="3078427" cy="511731"/>
          </a:xfrm>
          <a:prstGeom prst="rect">
            <a:avLst/>
          </a:prstGeom>
          <a:noFill/>
          <a:ln>
            <a:noFill/>
          </a:ln>
        </p:spPr>
        <p:txBody>
          <a:bodyPr spcFirstLastPara="1" wrap="square" lIns="99059" tIns="49516" rIns="99059" bIns="49516" anchor="b" anchorCtr="0">
            <a:noAutofit/>
          </a:bodyPr>
          <a:lstStyle/>
          <a:p>
            <a:pPr algn="r">
              <a:buSzPts val="1200"/>
            </a:pPr>
            <a:fld id="{00000000-1234-1234-1234-123412341234}" type="slidenum">
              <a:rPr lang="en-US" sz="1300" smtClean="0"/>
              <a:pPr algn="r">
                <a:buSzPts val="1200"/>
              </a:pPr>
              <a:t>‹N›</a:t>
            </a:fld>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8" Type="http://schemas.openxmlformats.org/officeDocument/2006/relationships/hyperlink" Target="https://it.wikipedia.org/wiki/Racketeer_Influenced_and_Corrupt_Organizations_Act" TargetMode="External"/><Relationship Id="rId3" Type="http://schemas.openxmlformats.org/officeDocument/2006/relationships/hyperlink" Target="https://it.wikipedia.org/wiki/Peer-to-peer" TargetMode="External"/><Relationship Id="rId7" Type="http://schemas.openxmlformats.org/officeDocument/2006/relationships/hyperlink" Target="https://it.wikipedia.org/wiki/Violazione_di_copyright"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it.wikipedia.org/wiki/Causa_legale" TargetMode="External"/><Relationship Id="rId11" Type="http://schemas.openxmlformats.org/officeDocument/2006/relationships/hyperlink" Target="https://it.wikipedia.org/wiki/2001" TargetMode="External"/><Relationship Id="rId5" Type="http://schemas.openxmlformats.org/officeDocument/2006/relationships/hyperlink" Target="https://it.wikipedia.org/wiki/Metallica" TargetMode="External"/><Relationship Id="rId10" Type="http://schemas.openxmlformats.org/officeDocument/2006/relationships/hyperlink" Target="https://it.wikipedia.org/wiki/Napster#cite_note-wire_Cosa-5" TargetMode="External"/><Relationship Id="rId4" Type="http://schemas.openxmlformats.org/officeDocument/2006/relationships/hyperlink" Target="https://it.wikipedia.org/wiki/1999" TargetMode="External"/><Relationship Id="rId9" Type="http://schemas.openxmlformats.org/officeDocument/2006/relationships/hyperlink" Target="https://it.wikipedia.org/wiki/Napster#cite_note-rockol-4"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txBox="1">
            <a:spLocks noGrp="1"/>
          </p:cNvSpPr>
          <p:nvPr>
            <p:ph type="body" idx="1"/>
          </p:nvPr>
        </p:nvSpPr>
        <p:spPr>
          <a:xfrm>
            <a:off x="710407" y="4861441"/>
            <a:ext cx="5683250" cy="4605576"/>
          </a:xfrm>
          <a:prstGeom prst="rect">
            <a:avLst/>
          </a:prstGeom>
        </p:spPr>
        <p:txBody>
          <a:bodyPr spcFirstLastPara="1" wrap="square" lIns="99059" tIns="49516" rIns="99059" bIns="49516" anchor="t" anchorCtr="0">
            <a:normAutofit/>
          </a:bodyPr>
          <a:lstStyle/>
          <a:p>
            <a:pPr marL="0" indent="0"/>
            <a:endParaRPr/>
          </a:p>
        </p:txBody>
      </p:sp>
      <p:sp>
        <p:nvSpPr>
          <p:cNvPr id="86" name="Google Shape;86;p6: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fontScale="85000" lnSpcReduction="20000"/>
          </a:bodyPr>
          <a:lstStyle/>
          <a:p>
            <a:pPr marL="285750" indent="-285750" algn="l">
              <a:buFont typeface="Arial" panose="020B0604020202020204" pitchFamily="34" charset="0"/>
              <a:buChar char="•"/>
            </a:pPr>
            <a:r>
              <a:rPr lang="en-US" b="1" dirty="0">
                <a:solidFill>
                  <a:srgbClr val="1F487D"/>
                </a:solidFill>
                <a:latin typeface="Calibri" panose="020F0502020204030204" pitchFamily="34" charset="0"/>
              </a:rPr>
              <a:t>Value proposition</a:t>
            </a:r>
            <a:r>
              <a:rPr lang="en-US" dirty="0">
                <a:solidFill>
                  <a:srgbClr val="1F487D"/>
                </a:solidFill>
                <a:latin typeface="Calibri" panose="020F0502020204030204" pitchFamily="34" charset="0"/>
              </a:rPr>
              <a:t>: The bundles of products and services that satisfy our customer s</a:t>
            </a:r>
            <a:r>
              <a:rPr lang="it-IT" dirty="0" err="1">
                <a:solidFill>
                  <a:srgbClr val="1F487D"/>
                </a:solidFill>
                <a:latin typeface="Calibri" panose="020F0502020204030204" pitchFamily="34" charset="0"/>
              </a:rPr>
              <a:t>egments</a:t>
            </a:r>
            <a:r>
              <a:rPr lang="it-IT" dirty="0">
                <a:solidFill>
                  <a:srgbClr val="1F487D"/>
                </a:solidFill>
                <a:latin typeface="Calibri" panose="020F0502020204030204" pitchFamily="34" charset="0"/>
              </a:rPr>
              <a:t>’ </a:t>
            </a:r>
            <a:r>
              <a:rPr lang="it-IT" dirty="0" err="1">
                <a:solidFill>
                  <a:srgbClr val="1F487D"/>
                </a:solidFill>
                <a:latin typeface="Calibri" panose="020F0502020204030204" pitchFamily="34" charset="0"/>
              </a:rPr>
              <a:t>needs</a:t>
            </a: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Customer segments</a:t>
            </a:r>
            <a:r>
              <a:rPr lang="en-US" dirty="0">
                <a:solidFill>
                  <a:srgbClr val="1F487D"/>
                </a:solidFill>
                <a:latin typeface="Calibri" panose="020F0502020204030204" pitchFamily="34" charset="0"/>
              </a:rPr>
              <a:t>: Our groups of customers with distinct characteristics.</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Channels</a:t>
            </a:r>
            <a:r>
              <a:rPr lang="en-US" dirty="0">
                <a:solidFill>
                  <a:srgbClr val="1F487D"/>
                </a:solidFill>
                <a:latin typeface="Calibri" panose="020F0502020204030204" pitchFamily="34" charset="0"/>
              </a:rPr>
              <a:t>: The channels through which we offer our value propositions to our customers </a:t>
            </a:r>
            <a:r>
              <a:rPr lang="it-IT" dirty="0">
                <a:solidFill>
                  <a:srgbClr val="1F487D"/>
                </a:solidFill>
                <a:latin typeface="Calibri" panose="020F0502020204030204" pitchFamily="34" charset="0"/>
              </a:rPr>
              <a:t>(</a:t>
            </a:r>
            <a:r>
              <a:rPr lang="it-IT" dirty="0" err="1">
                <a:solidFill>
                  <a:srgbClr val="1F487D"/>
                </a:solidFill>
                <a:latin typeface="Calibri" panose="020F0502020204030204" pitchFamily="34" charset="0"/>
              </a:rPr>
              <a:t>communication</a:t>
            </a:r>
            <a:r>
              <a:rPr lang="it-IT" dirty="0">
                <a:solidFill>
                  <a:srgbClr val="1F487D"/>
                </a:solidFill>
                <a:latin typeface="Calibri" panose="020F0502020204030204" pitchFamily="34" charset="0"/>
              </a:rPr>
              <a:t>, sale, </a:t>
            </a:r>
            <a:r>
              <a:rPr lang="it-IT" dirty="0" err="1">
                <a:solidFill>
                  <a:srgbClr val="1F487D"/>
                </a:solidFill>
                <a:latin typeface="Calibri" panose="020F0502020204030204" pitchFamily="34" charset="0"/>
              </a:rPr>
              <a:t>distribution</a:t>
            </a:r>
            <a:r>
              <a:rPr lang="it-IT" dirty="0">
                <a:solidFill>
                  <a:srgbClr val="1F487D"/>
                </a:solidFill>
                <a:latin typeface="Calibri" panose="020F0502020204030204" pitchFamily="34" charset="0"/>
              </a:rPr>
              <a:t> </a:t>
            </a:r>
            <a:r>
              <a:rPr lang="it-IT" dirty="0" err="1">
                <a:solidFill>
                  <a:srgbClr val="1F487D"/>
                </a:solidFill>
                <a:latin typeface="Calibri" panose="020F0502020204030204" pitchFamily="34" charset="0"/>
              </a:rPr>
              <a:t>channels</a:t>
            </a:r>
            <a:r>
              <a:rPr lang="it-IT" dirty="0">
                <a:solidFill>
                  <a:srgbClr val="1F487D"/>
                </a:solidFill>
                <a:latin typeface="Calibri" panose="020F0502020204030204" pitchFamily="34" charset="0"/>
              </a:rPr>
              <a:t>).</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Customer relationships</a:t>
            </a:r>
            <a:r>
              <a:rPr lang="en-US" dirty="0">
                <a:solidFill>
                  <a:srgbClr val="1F487D"/>
                </a:solidFill>
                <a:latin typeface="Calibri" panose="020F0502020204030204" pitchFamily="34" charset="0"/>
              </a:rPr>
              <a:t>: The types of relationships we entertain with each customer </a:t>
            </a:r>
            <a:r>
              <a:rPr lang="it-IT" dirty="0" err="1">
                <a:solidFill>
                  <a:srgbClr val="1F487D"/>
                </a:solidFill>
                <a:latin typeface="Calibri" panose="020F0502020204030204" pitchFamily="34" charset="0"/>
              </a:rPr>
              <a:t>segment</a:t>
            </a:r>
            <a:r>
              <a:rPr lang="it-IT" dirty="0">
                <a:solidFill>
                  <a:srgbClr val="1F487D"/>
                </a:solidFill>
                <a:latin typeface="Calibri" panose="020F0502020204030204" pitchFamily="34" charset="0"/>
              </a:rPr>
              <a:t>.</a:t>
            </a:r>
          </a:p>
          <a:p>
            <a:pPr marL="285750" indent="-285750" algn="l">
              <a:buFont typeface="Arial" panose="020B0604020202020204" pitchFamily="34" charset="0"/>
              <a:buChar char="•"/>
            </a:pP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Key resources</a:t>
            </a:r>
            <a:r>
              <a:rPr lang="en-US" dirty="0">
                <a:solidFill>
                  <a:srgbClr val="1F487D"/>
                </a:solidFill>
                <a:latin typeface="Calibri" panose="020F0502020204030204" pitchFamily="34" charset="0"/>
              </a:rPr>
              <a:t>: The key resources on which our business model is built.</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Key activities</a:t>
            </a:r>
            <a:r>
              <a:rPr lang="en-US" dirty="0">
                <a:solidFill>
                  <a:srgbClr val="1F487D"/>
                </a:solidFill>
                <a:latin typeface="Calibri" panose="020F0502020204030204" pitchFamily="34" charset="0"/>
              </a:rPr>
              <a:t>: The most important activities performed to implement our business </a:t>
            </a:r>
            <a:r>
              <a:rPr lang="it-IT" dirty="0">
                <a:solidFill>
                  <a:srgbClr val="1F487D"/>
                </a:solidFill>
                <a:latin typeface="Calibri" panose="020F0502020204030204" pitchFamily="34" charset="0"/>
              </a:rPr>
              <a:t>model.</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Partner network</a:t>
            </a:r>
            <a:r>
              <a:rPr lang="en-US" dirty="0">
                <a:solidFill>
                  <a:srgbClr val="1F487D"/>
                </a:solidFill>
                <a:latin typeface="Calibri" panose="020F0502020204030204" pitchFamily="34" charset="0"/>
              </a:rPr>
              <a:t>: The partners and suppliers we work with.</a:t>
            </a:r>
          </a:p>
          <a:p>
            <a:pPr marL="285750" indent="-285750" algn="l">
              <a:buFont typeface="Arial" panose="020B0604020202020204" pitchFamily="34" charset="0"/>
              <a:buChar char="•"/>
            </a:pPr>
            <a:endParaRPr lang="en-US"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Revenue streams</a:t>
            </a:r>
            <a:r>
              <a:rPr lang="en-US" dirty="0">
                <a:solidFill>
                  <a:srgbClr val="1F487D"/>
                </a:solidFill>
                <a:latin typeface="Calibri" panose="020F0502020204030204" pitchFamily="34" charset="0"/>
              </a:rPr>
              <a:t>: The streams through which we earn our revenues from our customers for value creating and customer facing activities.</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Cost structure</a:t>
            </a:r>
            <a:r>
              <a:rPr lang="en-US" dirty="0">
                <a:solidFill>
                  <a:srgbClr val="1F487D"/>
                </a:solidFill>
                <a:latin typeface="Calibri" panose="020F0502020204030204" pitchFamily="34" charset="0"/>
              </a:rPr>
              <a:t>: The costs we incur to run our business model (capex vs </a:t>
            </a:r>
            <a:r>
              <a:rPr lang="en-US" dirty="0" err="1">
                <a:solidFill>
                  <a:srgbClr val="1F487D"/>
                </a:solidFill>
                <a:latin typeface="Calibri" panose="020F0502020204030204" pitchFamily="34" charset="0"/>
              </a:rPr>
              <a:t>opex</a:t>
            </a:r>
            <a:r>
              <a:rPr lang="en-US" dirty="0">
                <a:solidFill>
                  <a:srgbClr val="1F487D"/>
                </a:solidFill>
                <a:latin typeface="Calibri" panose="020F0502020204030204" pitchFamily="34" charset="0"/>
              </a:rPr>
              <a:t>, fixed vs </a:t>
            </a:r>
            <a:r>
              <a:rPr lang="it-IT" dirty="0" err="1">
                <a:solidFill>
                  <a:srgbClr val="1F487D"/>
                </a:solidFill>
                <a:latin typeface="Calibri" panose="020F0502020204030204" pitchFamily="34" charset="0"/>
              </a:rPr>
              <a:t>variable</a:t>
            </a:r>
            <a:r>
              <a:rPr lang="it-IT" dirty="0">
                <a:solidFill>
                  <a:srgbClr val="1F487D"/>
                </a:solidFill>
                <a:latin typeface="Calibri" panose="020F0502020204030204" pitchFamily="34" charset="0"/>
              </a:rPr>
              <a:t>).</a:t>
            </a:r>
            <a:endParaRPr lang="it-IT" dirty="0">
              <a:solidFill>
                <a:srgbClr val="1F487D"/>
              </a:solidFill>
              <a:latin typeface="Calibri" panose="020F0502020204030204" pitchFamily="34" charset="0"/>
              <a:sym typeface="Calibri"/>
            </a:endParaRPr>
          </a:p>
          <a:p>
            <a:pPr marL="285750" indent="-285750" algn="l">
              <a:buFont typeface="Arial" panose="020B0604020202020204" pitchFamily="34" charset="0"/>
              <a:buChar char="•"/>
            </a:pPr>
            <a:endParaRPr lang="it-IT" sz="1800" dirty="0">
              <a:solidFill>
                <a:srgbClr val="1F487D"/>
              </a:solidFill>
              <a:latin typeface="Calibri" panose="020F0502020204030204" pitchFamily="34" charset="0"/>
              <a:sym typeface="Calibri"/>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4602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2464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9401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567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1521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267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0027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0607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497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2821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94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4028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4823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3363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94259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063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0532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1" u="none" strike="noStrike" baseline="0" dirty="0">
                <a:latin typeface="TrebuchetMS"/>
              </a:rPr>
              <a:t>Corporate entrepreneurship refers to the process whereby the firms engage in </a:t>
            </a:r>
            <a:r>
              <a:rPr lang="en-US" sz="1800" b="1" i="1" u="none" strike="noStrike" baseline="0" dirty="0">
                <a:latin typeface="TrebuchetMS"/>
              </a:rPr>
              <a:t>diversification through internal and external development</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4627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4045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b="0" i="0" dirty="0" err="1">
                <a:solidFill>
                  <a:srgbClr val="222222"/>
                </a:solidFill>
                <a:effectLst/>
                <a:latin typeface="Arial" panose="020B0604020202020204" pitchFamily="34" charset="0"/>
              </a:rPr>
              <a:t>Martec’s</a:t>
            </a:r>
            <a:r>
              <a:rPr lang="en-US" b="0" i="0" dirty="0">
                <a:solidFill>
                  <a:srgbClr val="222222"/>
                </a:solidFill>
                <a:effectLst/>
                <a:latin typeface="Arial" panose="020B0604020202020204" pitchFamily="34" charset="0"/>
              </a:rPr>
              <a:t> Law was coined in 2013 by Scott Brinker, </a:t>
            </a:r>
            <a:r>
              <a:rPr lang="en-US" b="0" i="0" dirty="0" err="1">
                <a:solidFill>
                  <a:srgbClr val="222222"/>
                </a:solidFill>
                <a:effectLst/>
                <a:latin typeface="Arial" panose="020B0604020202020204" pitchFamily="34" charset="0"/>
              </a:rPr>
              <a:t>Hubspot</a:t>
            </a:r>
            <a:r>
              <a:rPr lang="en-US" b="0" i="0" dirty="0">
                <a:solidFill>
                  <a:srgbClr val="222222"/>
                </a:solidFill>
                <a:effectLst/>
                <a:latin typeface="Arial" panose="020B0604020202020204" pitchFamily="34" charset="0"/>
              </a:rPr>
              <a:t> VP.</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8078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199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06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325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9256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9376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0581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1359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algn="l"/>
            <a:r>
              <a:rPr lang="en-US" sz="1800" b="0" i="0" u="none" strike="noStrike" baseline="0" dirty="0">
                <a:latin typeface="Tahoma" panose="020B0604030504040204" pitchFamily="34" charset="0"/>
              </a:rPr>
              <a:t>How does your company rate in </a:t>
            </a:r>
            <a:r>
              <a:rPr lang="en-US" sz="1800" b="1" i="0" u="none" strike="noStrike" baseline="0" dirty="0">
                <a:latin typeface="Tahoma-Bold"/>
              </a:rPr>
              <a:t>terms of organizational</a:t>
            </a:r>
          </a:p>
          <a:p>
            <a:pPr algn="l"/>
            <a:r>
              <a:rPr lang="en-US" sz="1800" b="1" i="0" u="none" strike="noStrike" baseline="0" dirty="0">
                <a:latin typeface="Tahoma-Bold"/>
              </a:rPr>
              <a:t>context</a:t>
            </a:r>
            <a:r>
              <a:rPr lang="en-US" sz="1800" b="0" i="0" u="none" strike="noStrike" baseline="0" dirty="0">
                <a:latin typeface="Tahoma" panose="020B0604030504040204" pitchFamily="34" charset="0"/>
              </a:rPr>
              <a:t>? To get a quick indication, answer the questions below,</a:t>
            </a:r>
          </a:p>
          <a:p>
            <a:pPr algn="l"/>
            <a:r>
              <a:rPr lang="en-US" sz="1800" b="0" i="0" u="none" strike="noStrike" baseline="0" dirty="0">
                <a:latin typeface="Tahoma" panose="020B0604030504040204" pitchFamily="34" charset="0"/>
              </a:rPr>
              <a:t>calculate your average scores, and plot your answers on the graph.</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5093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7662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1958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lnSpcReduction="10000"/>
          </a:bodyPr>
          <a:lstStyle/>
          <a:p>
            <a:pPr algn="l"/>
            <a:r>
              <a:rPr lang="en-US" b="0" i="0" dirty="0">
                <a:solidFill>
                  <a:srgbClr val="656A70"/>
                </a:solidFill>
                <a:effectLst/>
                <a:latin typeface="ars-maquette-web"/>
              </a:rPr>
              <a:t>When Mr. Smith goes for his morning coffee, his expectation is to leave the store with his hot drink in less than five minutes.</a:t>
            </a:r>
          </a:p>
          <a:p>
            <a:pPr algn="l"/>
            <a:r>
              <a:rPr lang="en-US" b="0" i="0" dirty="0">
                <a:solidFill>
                  <a:srgbClr val="656A70"/>
                </a:solidFill>
                <a:effectLst/>
                <a:latin typeface="ars-maquette-web"/>
              </a:rPr>
              <a:t>If the coffee comes within:</a:t>
            </a:r>
          </a:p>
          <a:p>
            <a:pPr algn="l">
              <a:buFont typeface="Arial" panose="020B0604020202020204" pitchFamily="34" charset="0"/>
              <a:buChar char="•"/>
            </a:pPr>
            <a:r>
              <a:rPr lang="en-US" b="0" i="0" dirty="0">
                <a:solidFill>
                  <a:srgbClr val="656A70"/>
                </a:solidFill>
                <a:effectLst/>
                <a:latin typeface="inherit"/>
              </a:rPr>
              <a:t>2 mins -&gt; it’s a gain (time)</a:t>
            </a:r>
          </a:p>
          <a:p>
            <a:pPr algn="l">
              <a:buFont typeface="Arial" panose="020B0604020202020204" pitchFamily="34" charset="0"/>
              <a:buChar char="•"/>
            </a:pPr>
            <a:r>
              <a:rPr lang="en-US" b="0" i="0" dirty="0">
                <a:solidFill>
                  <a:srgbClr val="656A70"/>
                </a:solidFill>
                <a:effectLst/>
                <a:latin typeface="inherit"/>
              </a:rPr>
              <a:t>5 mins -&gt; no gain or pain (neutral)</a:t>
            </a:r>
          </a:p>
          <a:p>
            <a:pPr algn="l">
              <a:buFont typeface="Arial" panose="020B0604020202020204" pitchFamily="34" charset="0"/>
              <a:buChar char="•"/>
            </a:pPr>
            <a:r>
              <a:rPr lang="en-US" b="0" i="0" dirty="0">
                <a:solidFill>
                  <a:srgbClr val="656A70"/>
                </a:solidFill>
                <a:effectLst/>
                <a:latin typeface="inherit"/>
              </a:rPr>
              <a:t>10 mins -&gt; it becomes a pain (lost time)</a:t>
            </a:r>
          </a:p>
          <a:p>
            <a:pPr algn="l">
              <a:buFont typeface="Arial" panose="020B0604020202020204" pitchFamily="34" charset="0"/>
              <a:buChar char="•"/>
            </a:pPr>
            <a:endParaRPr lang="en-US" b="0" i="0" dirty="0">
              <a:solidFill>
                <a:srgbClr val="656A70"/>
              </a:solidFill>
              <a:effectLst/>
              <a:latin typeface="inherit"/>
            </a:endParaRPr>
          </a:p>
          <a:p>
            <a:pPr algn="l"/>
            <a:r>
              <a:rPr lang="en-US" b="1" i="0" dirty="0">
                <a:solidFill>
                  <a:srgbClr val="656A70"/>
                </a:solidFill>
                <a:effectLst/>
                <a:latin typeface="ars-maquette-web"/>
              </a:rPr>
              <a:t>To go beyond thinking of pains and gains as just polar opposites, use these three simple hacks:</a:t>
            </a:r>
            <a:endParaRPr lang="en-US" b="0" i="0" dirty="0">
              <a:solidFill>
                <a:srgbClr val="656A70"/>
              </a:solidFill>
              <a:effectLst/>
              <a:latin typeface="ars-maquette-web"/>
            </a:endParaRPr>
          </a:p>
          <a:p>
            <a:pPr algn="l">
              <a:buFont typeface="Arial" panose="020B0604020202020204" pitchFamily="34" charset="0"/>
              <a:buChar char="•"/>
            </a:pPr>
            <a:r>
              <a:rPr lang="en-US" b="0" i="0" dirty="0">
                <a:solidFill>
                  <a:srgbClr val="656A70"/>
                </a:solidFill>
                <a:effectLst/>
                <a:latin typeface="inherit"/>
              </a:rPr>
              <a:t>Define the expectations bar, as not meeting those expectations will be a clear pain for customers.</a:t>
            </a:r>
          </a:p>
          <a:p>
            <a:pPr algn="l">
              <a:buFont typeface="Arial" panose="020B0604020202020204" pitchFamily="34" charset="0"/>
              <a:buChar char="•"/>
            </a:pPr>
            <a:r>
              <a:rPr lang="en-US" b="0" i="0" dirty="0">
                <a:solidFill>
                  <a:srgbClr val="656A70"/>
                </a:solidFill>
                <a:effectLst/>
                <a:latin typeface="inherit"/>
              </a:rPr>
              <a:t>Look for continuums that pains and gains could live on.</a:t>
            </a:r>
          </a:p>
          <a:p>
            <a:pPr algn="l">
              <a:buFont typeface="Arial" panose="020B0604020202020204" pitchFamily="34" charset="0"/>
              <a:buChar char="•"/>
            </a:pPr>
            <a:r>
              <a:rPr lang="en-US" b="0" i="0" dirty="0">
                <a:solidFill>
                  <a:srgbClr val="656A70"/>
                </a:solidFill>
                <a:effectLst/>
                <a:latin typeface="inherit"/>
              </a:rPr>
              <a:t>Clarify the boundaries of those continuums.</a:t>
            </a:r>
          </a:p>
          <a:p>
            <a:pPr algn="l">
              <a:buFont typeface="Arial" panose="020B0604020202020204" pitchFamily="34" charset="0"/>
              <a:buChar char="•"/>
            </a:pPr>
            <a:endParaRPr lang="en-US" b="0" i="0" dirty="0">
              <a:solidFill>
                <a:srgbClr val="656A70"/>
              </a:solidFill>
              <a:effectLst/>
              <a:latin typeface="inheri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61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043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3597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80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5966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23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07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6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08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020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905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93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03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871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4591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65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85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1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3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2111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095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212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908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539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298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233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121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48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33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9345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07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136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345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8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406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2612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616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615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576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46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222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362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141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p>
          <a:p>
            <a:pPr marL="114300" indent="0" algn="l">
              <a:buNone/>
            </a:pPr>
            <a:endParaRPr lang="en-US" sz="1800" b="0" i="0" u="none" strike="noStrike" baseline="0" dirty="0">
              <a:solidFill>
                <a:srgbClr val="992B39"/>
              </a:solidFill>
              <a:effectLst/>
              <a:latin typeface="TrebuchetMS"/>
            </a:endParaRPr>
          </a:p>
          <a:p>
            <a:pPr marL="114300" indent="0" algn="l">
              <a:buNone/>
            </a:pPr>
            <a:r>
              <a:rPr lang="it-IT" dirty="0">
                <a:effectLst/>
              </a:rPr>
              <a:t>prevedibilità, malleabilità e durezza</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438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979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99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367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474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en-US" sz="1800" b="0" i="0" u="none" strike="noStrike" baseline="0" dirty="0">
                <a:solidFill>
                  <a:srgbClr val="992B39"/>
                </a:solidFill>
                <a:latin typeface="TrebuchetMS"/>
              </a:rPr>
              <a:t>A DBS-Specific Tool Supporting SWOT and Strategic Alternatives Generation: Strategy Palette</a:t>
            </a: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50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480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24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548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712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4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424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85900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987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405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164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090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6268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35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288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9113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7651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654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8712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97045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905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320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1369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4267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91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lnSpcReduction="10000"/>
          </a:bodyPr>
          <a:lstStyle/>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Proposition</a:t>
            </a:r>
            <a:r>
              <a:rPr lang="en-US" sz="1800" dirty="0">
                <a:solidFill>
                  <a:srgbClr val="1F487D"/>
                </a:solidFill>
                <a:latin typeface="Calibri" panose="020F0502020204030204" pitchFamily="34" charset="0"/>
              </a:rPr>
              <a:t>: a selected bundle of products and/or services targeting a group of customers and satisfying well-defined needs</a:t>
            </a:r>
          </a:p>
          <a:p>
            <a:pPr marL="285750" indent="-285750" algn="l">
              <a:buFont typeface="Arial" panose="020B0604020202020204" pitchFamily="34" charset="0"/>
              <a:buChar char="•"/>
            </a:pPr>
            <a:endParaRPr lang="en-US"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Interface</a:t>
            </a:r>
            <a:r>
              <a:rPr lang="en-US" sz="1800" dirty="0">
                <a:solidFill>
                  <a:srgbClr val="1F487D"/>
                </a:solidFill>
                <a:latin typeface="Calibri" panose="020F0502020204030204" pitchFamily="34" charset="0"/>
              </a:rPr>
              <a:t>: the channels through which we offer our value propositions to our customers and the types of relationships we </a:t>
            </a:r>
            <a:r>
              <a:rPr lang="it-IT" sz="1800" dirty="0" err="1">
                <a:solidFill>
                  <a:srgbClr val="1F487D"/>
                </a:solidFill>
                <a:latin typeface="Calibri" panose="020F0502020204030204" pitchFamily="34" charset="0"/>
              </a:rPr>
              <a:t>entertain</a:t>
            </a:r>
            <a:r>
              <a:rPr lang="it-IT" sz="1800" dirty="0">
                <a:solidFill>
                  <a:srgbClr val="1F487D"/>
                </a:solidFill>
                <a:latin typeface="Calibri" panose="020F0502020204030204" pitchFamily="34" charset="0"/>
              </a:rPr>
              <a:t> with </a:t>
            </a:r>
            <a:r>
              <a:rPr lang="it-IT" sz="1800" dirty="0" err="1">
                <a:solidFill>
                  <a:srgbClr val="1F487D"/>
                </a:solidFill>
                <a:latin typeface="Calibri" panose="020F0502020204030204" pitchFamily="34" charset="0"/>
              </a:rPr>
              <a:t>our</a:t>
            </a:r>
            <a:r>
              <a:rPr lang="it-IT" sz="1800" dirty="0">
                <a:solidFill>
                  <a:srgbClr val="1F487D"/>
                </a:solidFill>
                <a:latin typeface="Calibri" panose="020F0502020204030204" pitchFamily="34" charset="0"/>
              </a:rPr>
              <a:t> customers</a:t>
            </a:r>
          </a:p>
          <a:p>
            <a:pPr marL="285750" indent="-285750" algn="l">
              <a:buFont typeface="Arial" panose="020B0604020202020204" pitchFamily="34" charset="0"/>
              <a:buChar char="•"/>
            </a:pPr>
            <a:endParaRPr lang="it-IT"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Infrastructure</a:t>
            </a:r>
            <a:r>
              <a:rPr lang="en-US" sz="1800" dirty="0">
                <a:solidFill>
                  <a:srgbClr val="1F487D"/>
                </a:solidFill>
                <a:latin typeface="Calibri" panose="020F0502020204030204" pitchFamily="34" charset="0"/>
              </a:rPr>
              <a:t>: the key activities, resources and suppliers/partners on which the value proposition is built</a:t>
            </a:r>
          </a:p>
          <a:p>
            <a:pPr marL="285750" indent="-285750" algn="l">
              <a:buFont typeface="Arial" panose="020B0604020202020204" pitchFamily="34" charset="0"/>
              <a:buChar char="•"/>
            </a:pPr>
            <a:endParaRPr lang="en-US"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Formula</a:t>
            </a:r>
            <a:r>
              <a:rPr lang="en-US" sz="1800" dirty="0">
                <a:solidFill>
                  <a:srgbClr val="1F487D"/>
                </a:solidFill>
                <a:latin typeface="Calibri" panose="020F0502020204030204" pitchFamily="34" charset="0"/>
              </a:rPr>
              <a:t>: the revenue streams through which the company earns from its customers and the corresponding cost structure</a:t>
            </a:r>
            <a:endParaRPr lang="it-IT" sz="1800" dirty="0">
              <a:solidFill>
                <a:srgbClr val="1F487D"/>
              </a:solidFill>
              <a:latin typeface="Calibri" panose="020F0502020204030204" pitchFamily="34" charset="0"/>
              <a:sym typeface="Calibri"/>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8002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1450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96032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9300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8463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7935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471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52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937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1571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85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Pag. 138</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586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1787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r>
              <a:rPr lang="it-IT" dirty="0">
                <a:effectLst/>
              </a:rPr>
              <a:t>PIVOT = </a:t>
            </a:r>
            <a:r>
              <a:rPr lang="it-IT" dirty="0" err="1">
                <a:effectLst/>
              </a:rPr>
              <a:t>Adjust</a:t>
            </a:r>
            <a:r>
              <a:rPr lang="it-IT" dirty="0">
                <a:effectLst/>
              </a:rPr>
              <a:t> Vision to accomodate validate learning</a:t>
            </a: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0493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5230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algn="l"/>
            <a:r>
              <a:rPr lang="it-IT" b="0" i="0" dirty="0">
                <a:solidFill>
                  <a:srgbClr val="202122"/>
                </a:solidFill>
                <a:effectLst/>
                <a:latin typeface="Arial" panose="020B0604020202020204" pitchFamily="34" charset="0"/>
              </a:rPr>
              <a:t>Napster fu il primo sistema di </a:t>
            </a:r>
            <a:r>
              <a:rPr lang="it-IT" b="0" i="0" u="none" strike="noStrike" dirty="0">
                <a:solidFill>
                  <a:srgbClr val="0645AD"/>
                </a:solidFill>
                <a:effectLst/>
                <a:latin typeface="Arial" panose="020B0604020202020204" pitchFamily="34" charset="0"/>
                <a:hlinkClick r:id="rId3" tooltip="Peer-to-peer"/>
              </a:rPr>
              <a:t>peer-to-peer</a:t>
            </a:r>
            <a:r>
              <a:rPr lang="it-IT" b="0" i="0" dirty="0">
                <a:solidFill>
                  <a:srgbClr val="202122"/>
                </a:solidFill>
                <a:effectLst/>
                <a:latin typeface="Arial" panose="020B0604020202020204" pitchFamily="34" charset="0"/>
              </a:rPr>
              <a:t> di massa e divenne disponibile nella primavera del </a:t>
            </a:r>
            <a:r>
              <a:rPr lang="it-IT" b="0" i="0" u="none" strike="noStrike" dirty="0">
                <a:solidFill>
                  <a:srgbClr val="0645AD"/>
                </a:solidFill>
                <a:effectLst/>
                <a:latin typeface="Arial" panose="020B0604020202020204" pitchFamily="34" charset="0"/>
                <a:hlinkClick r:id="rId4" tooltip="1999"/>
              </a:rPr>
              <a:t>1999</a:t>
            </a:r>
            <a:r>
              <a:rPr lang="it-IT" b="0" i="0" dirty="0">
                <a:solidFill>
                  <a:srgbClr val="202122"/>
                </a:solidFill>
                <a:effectLst/>
                <a:latin typeface="Arial" panose="020B0604020202020204" pitchFamily="34" charset="0"/>
              </a:rPr>
              <a:t>; ma nella prima metà del 2000 i </a:t>
            </a:r>
            <a:r>
              <a:rPr lang="it-IT" b="0" i="0" u="none" strike="noStrike" dirty="0">
                <a:solidFill>
                  <a:srgbClr val="0645AD"/>
                </a:solidFill>
                <a:effectLst/>
                <a:latin typeface="Arial" panose="020B0604020202020204" pitchFamily="34" charset="0"/>
                <a:hlinkClick r:id="rId5" tooltip="Metallica"/>
              </a:rPr>
              <a:t>Metallica</a:t>
            </a:r>
            <a:r>
              <a:rPr lang="it-IT" b="0" i="0" dirty="0">
                <a:solidFill>
                  <a:srgbClr val="202122"/>
                </a:solidFill>
                <a:effectLst/>
                <a:latin typeface="Arial" panose="020B0604020202020204" pitchFamily="34" charset="0"/>
              </a:rPr>
              <a:t> promossero una </a:t>
            </a:r>
            <a:r>
              <a:rPr lang="it-IT" b="0" i="0" u="none" strike="noStrike" dirty="0">
                <a:solidFill>
                  <a:srgbClr val="0645AD"/>
                </a:solidFill>
                <a:effectLst/>
                <a:latin typeface="Arial" panose="020B0604020202020204" pitchFamily="34" charset="0"/>
                <a:hlinkClick r:id="rId6" tooltip="Causa legale"/>
              </a:rPr>
              <a:t>causa legale</a:t>
            </a:r>
            <a:r>
              <a:rPr lang="it-IT" b="0" i="0" dirty="0">
                <a:solidFill>
                  <a:srgbClr val="202122"/>
                </a:solidFill>
                <a:effectLst/>
                <a:latin typeface="Arial" panose="020B0604020202020204" pitchFamily="34" charset="0"/>
              </a:rPr>
              <a:t> al fine di impedire l'utilizzo del programma, contestando le accuse di </a:t>
            </a:r>
            <a:r>
              <a:rPr lang="it-IT" b="0" i="0" u="none" strike="noStrike" dirty="0">
                <a:solidFill>
                  <a:srgbClr val="0645AD"/>
                </a:solidFill>
                <a:effectLst/>
                <a:latin typeface="Arial" panose="020B0604020202020204" pitchFamily="34" charset="0"/>
                <a:hlinkClick r:id="rId7" tooltip="Violazione di copyright"/>
              </a:rPr>
              <a:t>violazione di copyright</a:t>
            </a:r>
            <a:r>
              <a:rPr lang="it-IT" b="0" i="0" dirty="0">
                <a:solidFill>
                  <a:srgbClr val="202122"/>
                </a:solidFill>
                <a:effectLst/>
                <a:latin typeface="Arial" panose="020B0604020202020204" pitchFamily="34" charset="0"/>
              </a:rPr>
              <a:t> e delle violazioni "</a:t>
            </a:r>
            <a:r>
              <a:rPr lang="it-IT" b="0" i="1" u="none" strike="noStrike" dirty="0" err="1">
                <a:solidFill>
                  <a:srgbClr val="0645AD"/>
                </a:solidFill>
                <a:effectLst/>
                <a:latin typeface="Arial" panose="020B0604020202020204" pitchFamily="34" charset="0"/>
                <a:hlinkClick r:id="rId8" tooltip="Racketeer Influenced and Corrupt Organizations Act"/>
              </a:rPr>
              <a:t>Racketeer</a:t>
            </a:r>
            <a:r>
              <a:rPr lang="it-IT" b="0" i="1" u="none" strike="noStrike" dirty="0">
                <a:solidFill>
                  <a:srgbClr val="0645AD"/>
                </a:solidFill>
                <a:effectLst/>
                <a:latin typeface="Arial" panose="020B0604020202020204" pitchFamily="34" charset="0"/>
                <a:hlinkClick r:id="rId8" tooltip="Racketeer Influenced and Corrupt Organizations Act"/>
              </a:rPr>
              <a:t> </a:t>
            </a:r>
            <a:r>
              <a:rPr lang="it-IT" b="0" i="1" u="none" strike="noStrike" dirty="0" err="1">
                <a:solidFill>
                  <a:srgbClr val="0645AD"/>
                </a:solidFill>
                <a:effectLst/>
                <a:latin typeface="Arial" panose="020B0604020202020204" pitchFamily="34" charset="0"/>
                <a:hlinkClick r:id="rId8" tooltip="Racketeer Influenced and Corrupt Organizations Act"/>
              </a:rPr>
              <a:t>Influenced</a:t>
            </a:r>
            <a:r>
              <a:rPr lang="it-IT" b="0" i="1" u="none" strike="noStrike" dirty="0">
                <a:solidFill>
                  <a:srgbClr val="0645AD"/>
                </a:solidFill>
                <a:effectLst/>
                <a:latin typeface="Arial" panose="020B0604020202020204" pitchFamily="34" charset="0"/>
                <a:hlinkClick r:id="rId8" tooltip="Racketeer Influenced and Corrupt Organizations Act"/>
              </a:rPr>
              <a:t> and </a:t>
            </a:r>
            <a:r>
              <a:rPr lang="it-IT" b="0" i="1" u="none" strike="noStrike" dirty="0" err="1">
                <a:solidFill>
                  <a:srgbClr val="0645AD"/>
                </a:solidFill>
                <a:effectLst/>
                <a:latin typeface="Arial" panose="020B0604020202020204" pitchFamily="34" charset="0"/>
                <a:hlinkClick r:id="rId8" tooltip="Racketeer Influenced and Corrupt Organizations Act"/>
              </a:rPr>
              <a:t>Corrupt</a:t>
            </a:r>
            <a:r>
              <a:rPr lang="it-IT" b="0" i="1" u="none" strike="noStrike" dirty="0">
                <a:solidFill>
                  <a:srgbClr val="0645AD"/>
                </a:solidFill>
                <a:effectLst/>
                <a:latin typeface="Arial" panose="020B0604020202020204" pitchFamily="34" charset="0"/>
                <a:hlinkClick r:id="rId8" tooltip="Racketeer Influenced and Corrupt Organizations Act"/>
              </a:rPr>
              <a:t> </a:t>
            </a:r>
            <a:r>
              <a:rPr lang="it-IT" b="0" i="1" u="none" strike="noStrike" dirty="0" err="1">
                <a:solidFill>
                  <a:srgbClr val="0645AD"/>
                </a:solidFill>
                <a:effectLst/>
                <a:latin typeface="Arial" panose="020B0604020202020204" pitchFamily="34" charset="0"/>
                <a:hlinkClick r:id="rId8" tooltip="Racketeer Influenced and Corrupt Organizations Act"/>
              </a:rPr>
              <a:t>Organizations</a:t>
            </a:r>
            <a:r>
              <a:rPr lang="it-IT" b="0" i="1" u="none" strike="noStrike" dirty="0">
                <a:solidFill>
                  <a:srgbClr val="0645AD"/>
                </a:solidFill>
                <a:effectLst/>
                <a:latin typeface="Arial" panose="020B0604020202020204" pitchFamily="34" charset="0"/>
                <a:hlinkClick r:id="rId8" tooltip="Racketeer Influenced and Corrupt Organizations Act"/>
              </a:rPr>
              <a:t> Act</a:t>
            </a:r>
            <a:r>
              <a:rPr lang="it-IT" b="0" i="0" dirty="0">
                <a:solidFill>
                  <a:srgbClr val="202122"/>
                </a:solidFill>
                <a:effectLst/>
                <a:latin typeface="Arial" panose="020B0604020202020204" pitchFamily="34" charset="0"/>
              </a:rPr>
              <a:t>".</a:t>
            </a:r>
            <a:r>
              <a:rPr lang="it-IT" b="0" i="0" u="none" strike="noStrike" baseline="30000" dirty="0">
                <a:solidFill>
                  <a:srgbClr val="0645AD"/>
                </a:solidFill>
                <a:effectLst/>
                <a:latin typeface="Arial" panose="020B0604020202020204" pitchFamily="34" charset="0"/>
                <a:hlinkClick r:id="rId9"/>
              </a:rPr>
              <a:t>[4]</a:t>
            </a:r>
            <a:r>
              <a:rPr lang="it-IT" b="0" i="0" u="none" strike="noStrike" baseline="30000" dirty="0">
                <a:solidFill>
                  <a:srgbClr val="0645AD"/>
                </a:solidFill>
                <a:effectLst/>
                <a:latin typeface="Arial" panose="020B0604020202020204" pitchFamily="34" charset="0"/>
                <a:hlinkClick r:id="rId10"/>
              </a:rPr>
              <a:t>[5]</a:t>
            </a:r>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Nel luglio </a:t>
            </a:r>
            <a:r>
              <a:rPr lang="it-IT" b="0" i="0" u="none" strike="noStrike" dirty="0">
                <a:solidFill>
                  <a:srgbClr val="0645AD"/>
                </a:solidFill>
                <a:effectLst/>
                <a:latin typeface="Arial" panose="020B0604020202020204" pitchFamily="34" charset="0"/>
                <a:hlinkClick r:id="rId11" tooltip="2001"/>
              </a:rPr>
              <a:t>2001</a:t>
            </a:r>
            <a:r>
              <a:rPr lang="it-IT" b="0" i="0" dirty="0">
                <a:solidFill>
                  <a:srgbClr val="202122"/>
                </a:solidFill>
                <a:effectLst/>
                <a:latin typeface="Arial" panose="020B0604020202020204" pitchFamily="34" charset="0"/>
              </a:rPr>
              <a:t> un giudice ordinò ai server Napster di chiudere l'attività a causa della ripetuta violazione di copyright. Il 24 settembre </a:t>
            </a:r>
            <a:r>
              <a:rPr lang="it-IT" b="0" i="0" u="none" strike="noStrike" dirty="0">
                <a:solidFill>
                  <a:srgbClr val="0645AD"/>
                </a:solidFill>
                <a:effectLst/>
                <a:latin typeface="Arial" panose="020B0604020202020204" pitchFamily="34" charset="0"/>
                <a:hlinkClick r:id="rId11" tooltip="2001"/>
              </a:rPr>
              <a:t>2001</a:t>
            </a:r>
            <a:r>
              <a:rPr lang="it-IT" b="0" i="0" dirty="0">
                <a:solidFill>
                  <a:srgbClr val="202122"/>
                </a:solidFill>
                <a:effectLst/>
                <a:latin typeface="Arial" panose="020B0604020202020204" pitchFamily="34" charset="0"/>
              </a:rPr>
              <a:t> la sentenza fu parzialmente eseguita</a:t>
            </a:r>
          </a:p>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7859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3924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6345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7867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3532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6516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114300" indent="0" algn="l">
              <a:buNone/>
            </a:pPr>
            <a:endParaRPr lang="it-IT" dirty="0">
              <a:effectLst/>
            </a:endParaRPr>
          </a:p>
        </p:txBody>
      </p:sp>
      <p:sp>
        <p:nvSpPr>
          <p:cNvPr id="117" name="Google Shape;1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88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1" name="Google Shape;8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35455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1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1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39"/>
        <p:cNvGrpSpPr/>
        <p:nvPr/>
      </p:nvGrpSpPr>
      <p:grpSpPr>
        <a:xfrm>
          <a:off x="0" y="0"/>
          <a:ext cx="0" cy="0"/>
          <a:chOff x="0" y="0"/>
          <a:chExt cx="0" cy="0"/>
        </a:xfrm>
      </p:grpSpPr>
      <p:sp>
        <p:nvSpPr>
          <p:cNvPr id="40" name="Google Shape;40;p1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1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3"/>
        <p:cNvGrpSpPr/>
        <p:nvPr/>
      </p:nvGrpSpPr>
      <p:grpSpPr>
        <a:xfrm>
          <a:off x="0" y="0"/>
          <a:ext cx="0" cy="0"/>
          <a:chOff x="0" y="0"/>
          <a:chExt cx="0" cy="0"/>
        </a:xfrm>
      </p:grpSpPr>
      <p:sp>
        <p:nvSpPr>
          <p:cNvPr id="54" name="Google Shape;54;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7"/>
        <p:cNvGrpSpPr/>
        <p:nvPr/>
      </p:nvGrpSpPr>
      <p:grpSpPr>
        <a:xfrm>
          <a:off x="0" y="0"/>
          <a:ext cx="0" cy="0"/>
          <a:chOff x="0" y="0"/>
          <a:chExt cx="0" cy="0"/>
        </a:xfrm>
      </p:grpSpPr>
      <p:sp>
        <p:nvSpPr>
          <p:cNvPr id="58" name="Google Shape;58;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62"/>
        <p:cNvGrpSpPr/>
        <p:nvPr/>
      </p:nvGrpSpPr>
      <p:grpSpPr>
        <a:xfrm>
          <a:off x="0" y="0"/>
          <a:ext cx="0" cy="0"/>
          <a:chOff x="0" y="0"/>
          <a:chExt cx="0" cy="0"/>
        </a:xfrm>
      </p:grpSpPr>
      <p:sp>
        <p:nvSpPr>
          <p:cNvPr id="63" name="Google Shape;63;p2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 name="Google Shape;65;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 name="Google Shape;67;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8" name="Google Shape;6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71"/>
        <p:cNvGrpSpPr/>
        <p:nvPr/>
      </p:nvGrpSpPr>
      <p:grpSpPr>
        <a:xfrm>
          <a:off x="0" y="0"/>
          <a:ext cx="0" cy="0"/>
          <a:chOff x="0" y="0"/>
          <a:chExt cx="0" cy="0"/>
        </a:xfrm>
      </p:grpSpPr>
      <p:sp>
        <p:nvSpPr>
          <p:cNvPr id="72" name="Google Shape;72;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600" b="0" i="0" u="none" strike="noStrike" cap="none">
                <a:solidFill>
                  <a:schemeClr val="dk1"/>
                </a:solidFill>
                <a:latin typeface="Arial"/>
                <a:ea typeface="Arial"/>
                <a:cs typeface="Arial"/>
                <a:sym typeface="Arial"/>
              </a:defRPr>
            </a:lvl9pPr>
          </a:lstStyle>
          <a:p>
            <a:endParaRPr/>
          </a:p>
        </p:txBody>
      </p:sp>
      <p:sp>
        <p:nvSpPr>
          <p:cNvPr id="14" name="Google Shape;14;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53.emf"/></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image" Target="../media/image57.emf"/></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58.emf"/></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63.emf"/></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11.xml"/><Relationship Id="rId4" Type="http://schemas.openxmlformats.org/officeDocument/2006/relationships/image" Target="../media/image63.emf"/></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11.xml"/><Relationship Id="rId4" Type="http://schemas.openxmlformats.org/officeDocument/2006/relationships/image" Target="../media/image67.emf"/></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hbr.org/2003/05/it-doesnt-matt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www.johnseelybrown.com/Web_Letters.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hyperlink" Target="https://hbr.org/2015/06/navigating-the-dozens-of-different-strategy-options" TargetMode="Externa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hyperlink" Target="https://www2.itif.org/2015-transformation-products-services.pdf" TargetMode="Externa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1.xml"/><Relationship Id="rId5" Type="http://schemas.openxmlformats.org/officeDocument/2006/relationships/image" Target="../media/image30.emf"/><Relationship Id="rId4" Type="http://schemas.openxmlformats.org/officeDocument/2006/relationships/image" Target="../media/image29.emf"/></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38.em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40.emf"/></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43.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47.emf"/></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image" Target="../media/image49.emf"/></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1.xml"/><Relationship Id="rId4" Type="http://schemas.openxmlformats.org/officeDocument/2006/relationships/image" Target="../media/image50.emf"/></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50.emf"/></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6"/>
          <p:cNvSpPr txBox="1">
            <a:spLocks noGrp="1"/>
          </p:cNvSpPr>
          <p:nvPr>
            <p:ph type="subTitle" idx="1"/>
          </p:nvPr>
        </p:nvSpPr>
        <p:spPr>
          <a:xfrm>
            <a:off x="285750" y="1933575"/>
            <a:ext cx="8527510" cy="1495425"/>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80000"/>
              </a:lnSpc>
              <a:spcBef>
                <a:spcPts val="0"/>
              </a:spcBef>
              <a:spcAft>
                <a:spcPts val="0"/>
              </a:spcAft>
              <a:buClr>
                <a:srgbClr val="898989"/>
              </a:buClr>
              <a:buSzPts val="2200"/>
              <a:buNone/>
            </a:pPr>
            <a:endParaRPr lang="en-US" sz="2200" b="0" i="0" u="none" dirty="0">
              <a:solidFill>
                <a:srgbClr val="898989"/>
              </a:solidFill>
              <a:latin typeface="Calibri"/>
              <a:ea typeface="Calibri"/>
              <a:cs typeface="Calibri"/>
              <a:sym typeface="Calibri"/>
            </a:endParaRPr>
          </a:p>
          <a:p>
            <a:pPr marL="0" lvl="0" indent="0" algn="ctr" rtl="0">
              <a:lnSpc>
                <a:spcPct val="80000"/>
              </a:lnSpc>
              <a:spcBef>
                <a:spcPts val="0"/>
              </a:spcBef>
              <a:spcAft>
                <a:spcPts val="0"/>
              </a:spcAft>
              <a:buClr>
                <a:srgbClr val="898989"/>
              </a:buClr>
              <a:buSzPts val="2200"/>
              <a:buNone/>
            </a:pPr>
            <a:r>
              <a:rPr lang="en-US" sz="12000" b="1" dirty="0">
                <a:solidFill>
                  <a:srgbClr val="953735"/>
                </a:solidFill>
              </a:rPr>
              <a:t>Digital Business Innovation</a:t>
            </a:r>
          </a:p>
          <a:p>
            <a:pPr marL="0" lvl="0" indent="0" algn="ctr" rtl="0">
              <a:lnSpc>
                <a:spcPct val="80000"/>
              </a:lnSpc>
              <a:spcBef>
                <a:spcPts val="0"/>
              </a:spcBef>
              <a:spcAft>
                <a:spcPts val="0"/>
              </a:spcAft>
              <a:buClr>
                <a:srgbClr val="898989"/>
              </a:buClr>
              <a:buSzPts val="2200"/>
              <a:buNone/>
            </a:pPr>
            <a:endParaRPr lang="en-US" sz="12000" b="1" dirty="0">
              <a:solidFill>
                <a:srgbClr val="953735"/>
              </a:solidFill>
            </a:endParaRPr>
          </a:p>
          <a:p>
            <a:pPr marL="0" lvl="0" indent="0" algn="ctr" rtl="0">
              <a:lnSpc>
                <a:spcPct val="80000"/>
              </a:lnSpc>
              <a:spcBef>
                <a:spcPts val="0"/>
              </a:spcBef>
              <a:spcAft>
                <a:spcPts val="0"/>
              </a:spcAft>
              <a:buClr>
                <a:srgbClr val="898989"/>
              </a:buClr>
              <a:buSzPts val="2200"/>
              <a:buNone/>
            </a:pPr>
            <a:r>
              <a:rPr lang="en-US" sz="12000" b="1" dirty="0">
                <a:solidFill>
                  <a:srgbClr val="953735"/>
                </a:solidFill>
              </a:rPr>
              <a:t> Theories and Models</a:t>
            </a:r>
            <a:endParaRPr sz="12000" b="1" dirty="0">
              <a:solidFill>
                <a:srgbClr val="953735"/>
              </a:solidFill>
            </a:endParaRPr>
          </a:p>
        </p:txBody>
      </p:sp>
      <p:pic>
        <p:nvPicPr>
          <p:cNvPr id="89" name="Google Shape;89;p6"/>
          <p:cNvPicPr preferRelativeResize="0"/>
          <p:nvPr/>
        </p:nvPicPr>
        <p:blipFill rotWithShape="1">
          <a:blip r:embed="rId3">
            <a:alphaModFix/>
          </a:blip>
          <a:srcRect/>
          <a:stretch/>
        </p:blipFill>
        <p:spPr>
          <a:xfrm>
            <a:off x="285750" y="285750"/>
            <a:ext cx="1485900" cy="72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62844987-2B97-4929-9ADA-CB2EECAA1F20}"/>
              </a:ext>
            </a:extLst>
          </p:cNvPr>
          <p:cNvPicPr>
            <a:picLocks noChangeAspect="1"/>
          </p:cNvPicPr>
          <p:nvPr/>
        </p:nvPicPr>
        <p:blipFill>
          <a:blip r:embed="rId4"/>
          <a:stretch>
            <a:fillRect/>
          </a:stretch>
        </p:blipFill>
        <p:spPr>
          <a:xfrm>
            <a:off x="583659" y="1274303"/>
            <a:ext cx="7976681" cy="4751869"/>
          </a:xfrm>
          <a:prstGeom prst="rect">
            <a:avLst/>
          </a:prstGeom>
        </p:spPr>
      </p:pic>
    </p:spTree>
    <p:extLst>
      <p:ext uri="{BB962C8B-B14F-4D97-AF65-F5344CB8AC3E}">
        <p14:creationId xmlns:p14="http://schemas.microsoft.com/office/powerpoint/2010/main" val="20718539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Analytics </a:t>
            </a:r>
            <a:r>
              <a:rPr lang="en-US" sz="2400" b="1" dirty="0" err="1">
                <a:solidFill>
                  <a:srgbClr val="992B39"/>
                </a:solidFill>
                <a:latin typeface="TrebuchetMS"/>
              </a:rPr>
              <a:t>AirBnB</a:t>
            </a:r>
            <a:r>
              <a:rPr lang="en-US" sz="2400" b="1" dirty="0">
                <a:solidFill>
                  <a:srgbClr val="992B39"/>
                </a:solidFill>
                <a:latin typeface="TrebuchetMS"/>
              </a:rPr>
              <a:t> Case</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285750" y="3710354"/>
            <a:ext cx="8541727" cy="2554545"/>
          </a:xfrm>
          <a:prstGeom prst="rect">
            <a:avLst/>
          </a:prstGeom>
          <a:noFill/>
        </p:spPr>
        <p:txBody>
          <a:bodyPr wrap="square">
            <a:spAutoFit/>
          </a:bodyPr>
          <a:lstStyle/>
          <a:p>
            <a:pPr algn="l"/>
            <a:r>
              <a:rPr lang="en-US" sz="1600" b="1" i="0" u="none" strike="noStrike" baseline="0" dirty="0">
                <a:solidFill>
                  <a:schemeClr val="accent1">
                    <a:lumMod val="50000"/>
                  </a:schemeClr>
                </a:solidFill>
                <a:latin typeface="TrebuchetMS"/>
              </a:rPr>
              <a:t>STEP 2: FORM A HYPOTHESIS</a:t>
            </a:r>
          </a:p>
          <a:p>
            <a:pPr algn="l"/>
            <a:endParaRPr lang="en-US" sz="1600" b="1" i="0" u="none" strike="noStrike" baseline="0" dirty="0">
              <a:solidFill>
                <a:schemeClr val="accent1">
                  <a:lumMod val="50000"/>
                </a:schemeClr>
              </a:solidFill>
              <a:latin typeface="TrebuchetMS"/>
            </a:endParaRPr>
          </a:p>
          <a:p>
            <a:pPr algn="l"/>
            <a:r>
              <a:rPr lang="en-US" sz="1600" b="0" i="0" u="sng" strike="noStrike" baseline="0" dirty="0">
                <a:solidFill>
                  <a:schemeClr val="accent1">
                    <a:lumMod val="50000"/>
                  </a:schemeClr>
                </a:solidFill>
                <a:latin typeface="TrebuchetMS"/>
              </a:rPr>
              <a:t>Properties with better pictures rent more often.</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 Perhaps they had noticed that the pictures of those properties looked, to them, more professional.</a:t>
            </a:r>
          </a:p>
          <a:p>
            <a:pPr algn="l"/>
            <a:r>
              <a:rPr lang="en-US" sz="1600" b="0" i="0" u="none" strike="noStrike" baseline="0" dirty="0">
                <a:solidFill>
                  <a:schemeClr val="accent1">
                    <a:lumMod val="50000"/>
                  </a:schemeClr>
                </a:solidFill>
                <a:latin typeface="TrebuchetMS"/>
              </a:rPr>
              <a:t>• Maybe they realized that one common complaint from renters was that the property didn’t actually look like the pictures on the site.</a:t>
            </a:r>
          </a:p>
          <a:p>
            <a:pPr algn="l"/>
            <a:r>
              <a:rPr lang="en-US" sz="1600" b="0" i="0" u="none" strike="noStrike" baseline="0" dirty="0">
                <a:solidFill>
                  <a:schemeClr val="accent1">
                    <a:lumMod val="50000"/>
                  </a:schemeClr>
                </a:solidFill>
                <a:latin typeface="TrebuchetMS"/>
              </a:rPr>
              <a:t>• Maybe they found that people would most often abandon a listing right after seeing photographs.</a:t>
            </a:r>
          </a:p>
          <a:p>
            <a:pPr algn="l"/>
            <a:r>
              <a:rPr lang="en-US" sz="1600" b="0" i="0" u="none" strike="noStrike" baseline="0" dirty="0">
                <a:solidFill>
                  <a:schemeClr val="accent1">
                    <a:lumMod val="50000"/>
                  </a:schemeClr>
                </a:solidFill>
                <a:latin typeface="TrebuchetMS"/>
              </a:rPr>
              <a:t>• Maybe they analyzed the metadata from pictures and found that there was a strong correlation between properties that rented often and expensive camera </a:t>
            </a:r>
            <a:r>
              <a:rPr lang="it-IT" sz="1600" b="0" i="0" u="none" strike="noStrike" baseline="0" dirty="0">
                <a:solidFill>
                  <a:schemeClr val="accent1">
                    <a:lumMod val="50000"/>
                  </a:schemeClr>
                </a:solidFill>
                <a:latin typeface="TrebuchetMS"/>
              </a:rPr>
              <a:t>models.</a:t>
            </a:r>
            <a:endParaRPr lang="it-IT" sz="100" dirty="0">
              <a:solidFill>
                <a:schemeClr val="accent1">
                  <a:lumMod val="50000"/>
                </a:schemeClr>
              </a:solidFill>
              <a:latin typeface="TrebuchetMS"/>
            </a:endParaRPr>
          </a:p>
        </p:txBody>
      </p:sp>
      <p:pic>
        <p:nvPicPr>
          <p:cNvPr id="4" name="Immagine 3">
            <a:extLst>
              <a:ext uri="{FF2B5EF4-FFF2-40B4-BE49-F238E27FC236}">
                <a16:creationId xmlns:a16="http://schemas.microsoft.com/office/drawing/2014/main" id="{11CA5044-9794-946E-C1A1-0B270652B075}"/>
              </a:ext>
            </a:extLst>
          </p:cNvPr>
          <p:cNvPicPr>
            <a:picLocks noChangeAspect="1"/>
          </p:cNvPicPr>
          <p:nvPr/>
        </p:nvPicPr>
        <p:blipFill>
          <a:blip r:embed="rId4"/>
          <a:stretch>
            <a:fillRect/>
          </a:stretch>
        </p:blipFill>
        <p:spPr>
          <a:xfrm>
            <a:off x="4894582" y="1474888"/>
            <a:ext cx="3745514" cy="2483806"/>
          </a:xfrm>
          <a:prstGeom prst="rect">
            <a:avLst/>
          </a:prstGeom>
        </p:spPr>
      </p:pic>
    </p:spTree>
    <p:extLst>
      <p:ext uri="{BB962C8B-B14F-4D97-AF65-F5344CB8AC3E}">
        <p14:creationId xmlns:p14="http://schemas.microsoft.com/office/powerpoint/2010/main" val="21059428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Analytics </a:t>
            </a:r>
            <a:r>
              <a:rPr lang="en-US" sz="2400" b="1" dirty="0" err="1">
                <a:solidFill>
                  <a:srgbClr val="992B39"/>
                </a:solidFill>
                <a:latin typeface="TrebuchetMS"/>
              </a:rPr>
              <a:t>AirBnB</a:t>
            </a:r>
            <a:r>
              <a:rPr lang="en-US" sz="2400" b="1" dirty="0">
                <a:solidFill>
                  <a:srgbClr val="992B39"/>
                </a:solidFill>
                <a:latin typeface="TrebuchetMS"/>
              </a:rPr>
              <a:t> Case</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493645" y="1431188"/>
            <a:ext cx="8541727" cy="338554"/>
          </a:xfrm>
          <a:prstGeom prst="rect">
            <a:avLst/>
          </a:prstGeom>
          <a:noFill/>
        </p:spPr>
        <p:txBody>
          <a:bodyPr wrap="square">
            <a:spAutoFit/>
          </a:bodyPr>
          <a:lstStyle/>
          <a:p>
            <a:pPr algn="l"/>
            <a:r>
              <a:rPr lang="en-US" sz="1600" b="1" i="0" u="none" strike="noStrike" baseline="0" dirty="0">
                <a:solidFill>
                  <a:schemeClr val="accent1">
                    <a:lumMod val="50000"/>
                  </a:schemeClr>
                </a:solidFill>
                <a:latin typeface="TrebuchetMS"/>
              </a:rPr>
              <a:t>STEP </a:t>
            </a:r>
            <a:r>
              <a:rPr lang="en-US" sz="1600" b="1" dirty="0">
                <a:solidFill>
                  <a:schemeClr val="accent1">
                    <a:lumMod val="50000"/>
                  </a:schemeClr>
                </a:solidFill>
                <a:latin typeface="TrebuchetMS"/>
              </a:rPr>
              <a:t>3</a:t>
            </a:r>
            <a:r>
              <a:rPr lang="en-US" sz="1600" b="1" i="0" u="none" strike="noStrike" baseline="0" dirty="0">
                <a:solidFill>
                  <a:schemeClr val="accent1">
                    <a:lumMod val="50000"/>
                  </a:schemeClr>
                </a:solidFill>
                <a:latin typeface="TrebuchetMS"/>
              </a:rPr>
              <a:t>: CREATE THE EXPERIMENT</a:t>
            </a:r>
          </a:p>
        </p:txBody>
      </p:sp>
      <p:pic>
        <p:nvPicPr>
          <p:cNvPr id="3" name="Immagine 2">
            <a:extLst>
              <a:ext uri="{FF2B5EF4-FFF2-40B4-BE49-F238E27FC236}">
                <a16:creationId xmlns:a16="http://schemas.microsoft.com/office/drawing/2014/main" id="{4CC3E52C-63DD-68CC-2D85-417F0A7A3269}"/>
              </a:ext>
            </a:extLst>
          </p:cNvPr>
          <p:cNvPicPr>
            <a:picLocks noChangeAspect="1"/>
          </p:cNvPicPr>
          <p:nvPr/>
        </p:nvPicPr>
        <p:blipFill>
          <a:blip r:embed="rId4"/>
          <a:stretch>
            <a:fillRect/>
          </a:stretch>
        </p:blipFill>
        <p:spPr>
          <a:xfrm>
            <a:off x="457199" y="1863078"/>
            <a:ext cx="8203249" cy="3705384"/>
          </a:xfrm>
          <a:prstGeom prst="rect">
            <a:avLst/>
          </a:prstGeom>
        </p:spPr>
      </p:pic>
    </p:spTree>
    <p:extLst>
      <p:ext uri="{BB962C8B-B14F-4D97-AF65-F5344CB8AC3E}">
        <p14:creationId xmlns:p14="http://schemas.microsoft.com/office/powerpoint/2010/main" val="14779929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Analytics </a:t>
            </a:r>
            <a:r>
              <a:rPr lang="en-US" sz="2400" b="1" dirty="0" err="1">
                <a:solidFill>
                  <a:srgbClr val="992B39"/>
                </a:solidFill>
                <a:latin typeface="TrebuchetMS"/>
              </a:rPr>
              <a:t>AirBnB</a:t>
            </a:r>
            <a:r>
              <a:rPr lang="en-US" sz="2400" b="1" dirty="0">
                <a:solidFill>
                  <a:srgbClr val="992B39"/>
                </a:solidFill>
                <a:latin typeface="TrebuchetMS"/>
              </a:rPr>
              <a:t> Case</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493645" y="1431188"/>
            <a:ext cx="8541727" cy="338554"/>
          </a:xfrm>
          <a:prstGeom prst="rect">
            <a:avLst/>
          </a:prstGeom>
          <a:noFill/>
        </p:spPr>
        <p:txBody>
          <a:bodyPr wrap="square">
            <a:spAutoFit/>
          </a:bodyPr>
          <a:lstStyle/>
          <a:p>
            <a:pPr algn="l"/>
            <a:r>
              <a:rPr lang="en-US" sz="1600" b="1" i="0" u="none" strike="noStrike" baseline="0" dirty="0">
                <a:solidFill>
                  <a:schemeClr val="accent1">
                    <a:lumMod val="50000"/>
                  </a:schemeClr>
                </a:solidFill>
                <a:latin typeface="TrebuchetMS"/>
              </a:rPr>
              <a:t>STEP </a:t>
            </a:r>
            <a:r>
              <a:rPr lang="en-US" sz="1600" b="1" dirty="0">
                <a:solidFill>
                  <a:schemeClr val="accent1">
                    <a:lumMod val="50000"/>
                  </a:schemeClr>
                </a:solidFill>
                <a:latin typeface="TrebuchetMS"/>
              </a:rPr>
              <a:t>4</a:t>
            </a:r>
            <a:r>
              <a:rPr lang="en-US" sz="1600" b="1" i="0" u="none" strike="noStrike" baseline="0" dirty="0">
                <a:solidFill>
                  <a:schemeClr val="accent1">
                    <a:lumMod val="50000"/>
                  </a:schemeClr>
                </a:solidFill>
                <a:latin typeface="TrebuchetMS"/>
              </a:rPr>
              <a:t>: MEASURE PERFORMANCE</a:t>
            </a:r>
          </a:p>
        </p:txBody>
      </p:sp>
      <p:pic>
        <p:nvPicPr>
          <p:cNvPr id="4" name="Immagine 3">
            <a:extLst>
              <a:ext uri="{FF2B5EF4-FFF2-40B4-BE49-F238E27FC236}">
                <a16:creationId xmlns:a16="http://schemas.microsoft.com/office/drawing/2014/main" id="{E45FB102-427C-D2E5-6F50-15606602592D}"/>
              </a:ext>
            </a:extLst>
          </p:cNvPr>
          <p:cNvPicPr>
            <a:picLocks noChangeAspect="1"/>
          </p:cNvPicPr>
          <p:nvPr/>
        </p:nvPicPr>
        <p:blipFill>
          <a:blip r:embed="rId4"/>
          <a:stretch>
            <a:fillRect/>
          </a:stretch>
        </p:blipFill>
        <p:spPr>
          <a:xfrm>
            <a:off x="503903" y="1963830"/>
            <a:ext cx="8121712" cy="4483861"/>
          </a:xfrm>
          <a:prstGeom prst="rect">
            <a:avLst/>
          </a:prstGeom>
        </p:spPr>
      </p:pic>
    </p:spTree>
    <p:extLst>
      <p:ext uri="{BB962C8B-B14F-4D97-AF65-F5344CB8AC3E}">
        <p14:creationId xmlns:p14="http://schemas.microsoft.com/office/powerpoint/2010/main" val="15700135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Analytics </a:t>
            </a:r>
            <a:r>
              <a:rPr lang="en-US" sz="2400" b="1" dirty="0" err="1">
                <a:solidFill>
                  <a:srgbClr val="992B39"/>
                </a:solidFill>
                <a:latin typeface="TrebuchetMS"/>
              </a:rPr>
              <a:t>AirBnB</a:t>
            </a:r>
            <a:r>
              <a:rPr lang="en-US" sz="2400" b="1" dirty="0">
                <a:solidFill>
                  <a:srgbClr val="992B39"/>
                </a:solidFill>
                <a:latin typeface="TrebuchetMS"/>
              </a:rPr>
              <a:t> Case</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3" name="Immagine 2">
            <a:extLst>
              <a:ext uri="{FF2B5EF4-FFF2-40B4-BE49-F238E27FC236}">
                <a16:creationId xmlns:a16="http://schemas.microsoft.com/office/drawing/2014/main" id="{FD2CB25E-21A7-B45A-B39A-AAAC75A9F493}"/>
              </a:ext>
            </a:extLst>
          </p:cNvPr>
          <p:cNvPicPr>
            <a:picLocks noChangeAspect="1"/>
          </p:cNvPicPr>
          <p:nvPr/>
        </p:nvPicPr>
        <p:blipFill>
          <a:blip r:embed="rId4"/>
          <a:stretch>
            <a:fillRect/>
          </a:stretch>
        </p:blipFill>
        <p:spPr>
          <a:xfrm>
            <a:off x="1216834" y="1362431"/>
            <a:ext cx="6710331" cy="5161793"/>
          </a:xfrm>
          <a:prstGeom prst="rect">
            <a:avLst/>
          </a:prstGeom>
        </p:spPr>
      </p:pic>
    </p:spTree>
    <p:extLst>
      <p:ext uri="{BB962C8B-B14F-4D97-AF65-F5344CB8AC3E}">
        <p14:creationId xmlns:p14="http://schemas.microsoft.com/office/powerpoint/2010/main" val="2970734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Pivot</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744623" y="4321674"/>
            <a:ext cx="2988108" cy="1846659"/>
          </a:xfrm>
          <a:prstGeom prst="rect">
            <a:avLst/>
          </a:prstGeom>
          <a:noFill/>
        </p:spPr>
        <p:txBody>
          <a:bodyPr wrap="square">
            <a:spAutoFit/>
          </a:bodyPr>
          <a:lstStyle/>
          <a:p>
            <a:pPr algn="l"/>
            <a:r>
              <a:rPr lang="it-IT" sz="1600" b="0" i="0" u="sng" strike="noStrike" baseline="0" dirty="0">
                <a:solidFill>
                  <a:schemeClr val="accent1">
                    <a:lumMod val="50000"/>
                  </a:schemeClr>
                </a:solidFill>
                <a:latin typeface="TrebuchetMS"/>
              </a:rPr>
              <a:t>Pivot (Basketball):</a:t>
            </a:r>
          </a:p>
          <a:p>
            <a:pPr algn="l"/>
            <a:r>
              <a:rPr lang="en-US" sz="1600" b="0" i="0" u="none" strike="noStrike" baseline="0" dirty="0">
                <a:solidFill>
                  <a:schemeClr val="accent1">
                    <a:lumMod val="50000"/>
                  </a:schemeClr>
                </a:solidFill>
                <a:latin typeface="TrebuchetMS"/>
              </a:rPr>
              <a:t>to keep one foot in place while holding the ball and moving the other foot one step in any direction.</a:t>
            </a:r>
          </a:p>
          <a:p>
            <a:pPr algn="l"/>
            <a:endParaRPr lang="en-US" sz="1800" dirty="0">
              <a:latin typeface="Tahoma" panose="020B0604030504040204" pitchFamily="34" charset="0"/>
            </a:endParaRPr>
          </a:p>
          <a:p>
            <a:pPr algn="l"/>
            <a:endParaRPr lang="en-US" sz="1600" b="1" i="0" u="none" strike="noStrike" baseline="0" dirty="0">
              <a:latin typeface="TrebuchetMS"/>
            </a:endParaRPr>
          </a:p>
        </p:txBody>
      </p:sp>
      <p:sp>
        <p:nvSpPr>
          <p:cNvPr id="9" name="CasellaDiTesto 8">
            <a:extLst>
              <a:ext uri="{FF2B5EF4-FFF2-40B4-BE49-F238E27FC236}">
                <a16:creationId xmlns:a16="http://schemas.microsoft.com/office/drawing/2014/main" id="{E34A22AE-9BDC-5677-103D-E5501CA60BF0}"/>
              </a:ext>
            </a:extLst>
          </p:cNvPr>
          <p:cNvSpPr txBox="1"/>
          <p:nvPr/>
        </p:nvSpPr>
        <p:spPr>
          <a:xfrm>
            <a:off x="503903" y="1536721"/>
            <a:ext cx="4994220" cy="2277547"/>
          </a:xfrm>
          <a:prstGeom prst="rect">
            <a:avLst/>
          </a:prstGeom>
          <a:noFill/>
        </p:spPr>
        <p:txBody>
          <a:bodyPr wrap="square">
            <a:spAutoFit/>
          </a:bodyPr>
          <a:lstStyle/>
          <a:p>
            <a:pPr algn="ctr"/>
            <a:r>
              <a:rPr lang="it-IT" sz="1600" b="1" i="0" u="none" strike="noStrike" baseline="0" dirty="0" err="1">
                <a:solidFill>
                  <a:schemeClr val="accent1">
                    <a:lumMod val="50000"/>
                  </a:schemeClr>
                </a:solidFill>
                <a:latin typeface="Tahoma-Bold"/>
              </a:rPr>
              <a:t>Famous</a:t>
            </a:r>
            <a:r>
              <a:rPr lang="it-IT" sz="1600" b="1" i="0" u="none" strike="noStrike" baseline="0" dirty="0">
                <a:solidFill>
                  <a:schemeClr val="accent1">
                    <a:lumMod val="50000"/>
                  </a:schemeClr>
                </a:solidFill>
                <a:latin typeface="Tahoma-Bold"/>
              </a:rPr>
              <a:t> Pivot</a:t>
            </a:r>
          </a:p>
          <a:p>
            <a:pPr algn="l"/>
            <a:endParaRPr lang="it-IT" sz="1400" b="1" i="0" u="none" strike="noStrike" baseline="0" dirty="0">
              <a:solidFill>
                <a:schemeClr val="accent1">
                  <a:lumMod val="50000"/>
                </a:schemeClr>
              </a:solidFill>
              <a:latin typeface="Tahoma-Bold"/>
            </a:endParaRPr>
          </a:p>
          <a:p>
            <a:pPr algn="l"/>
            <a:r>
              <a:rPr lang="en-US" sz="1400" b="1" i="0" u="none" strike="noStrike" baseline="0" dirty="0" err="1">
                <a:solidFill>
                  <a:schemeClr val="accent1">
                    <a:lumMod val="50000"/>
                  </a:schemeClr>
                </a:solidFill>
                <a:latin typeface="Tahoma-Bold"/>
              </a:rPr>
              <a:t>Youtube</a:t>
            </a:r>
            <a:r>
              <a:rPr lang="en-US" sz="1400" b="1" i="0" u="none" strike="noStrike" baseline="0" dirty="0">
                <a:solidFill>
                  <a:schemeClr val="accent1">
                    <a:lumMod val="50000"/>
                  </a:schemeClr>
                </a:solidFill>
                <a:latin typeface="Tahoma-Bold"/>
              </a:rPr>
              <a:t>: </a:t>
            </a:r>
            <a:r>
              <a:rPr lang="en-US" sz="1400" b="0" i="0" u="none" strike="noStrike" baseline="0" dirty="0">
                <a:solidFill>
                  <a:schemeClr val="accent1">
                    <a:lumMod val="50000"/>
                  </a:schemeClr>
                </a:solidFill>
                <a:latin typeface="Tahoma" panose="020B0604030504040204" pitchFamily="34" charset="0"/>
              </a:rPr>
              <a:t>YouTube began life as a video dating site</a:t>
            </a:r>
          </a:p>
          <a:p>
            <a:pPr algn="l"/>
            <a:endParaRPr lang="en-US" sz="1400" b="0" i="0" u="none" strike="noStrike" baseline="0" dirty="0">
              <a:solidFill>
                <a:schemeClr val="accent1">
                  <a:lumMod val="50000"/>
                </a:schemeClr>
              </a:solidFill>
              <a:latin typeface="Tahoma" panose="020B0604030504040204" pitchFamily="34" charset="0"/>
            </a:endParaRPr>
          </a:p>
          <a:p>
            <a:pPr algn="l"/>
            <a:r>
              <a:rPr lang="en-US" sz="1400" b="1" i="0" u="none" strike="noStrike" baseline="0" dirty="0">
                <a:solidFill>
                  <a:schemeClr val="accent1">
                    <a:lumMod val="50000"/>
                  </a:schemeClr>
                </a:solidFill>
                <a:latin typeface="Tahoma-Bold"/>
              </a:rPr>
              <a:t>Instagram</a:t>
            </a:r>
            <a:r>
              <a:rPr lang="en-US" sz="1400" b="0" i="0" u="none" strike="noStrike" baseline="0" dirty="0">
                <a:solidFill>
                  <a:schemeClr val="accent1">
                    <a:lumMod val="50000"/>
                  </a:schemeClr>
                </a:solidFill>
                <a:latin typeface="Tahoma" panose="020B0604030504040204" pitchFamily="34" charset="0"/>
              </a:rPr>
              <a:t>: it was a location based social network</a:t>
            </a:r>
          </a:p>
          <a:p>
            <a:pPr algn="l"/>
            <a:endParaRPr lang="en-US" sz="1400" b="0" i="0" u="none" strike="noStrike" baseline="0" dirty="0">
              <a:solidFill>
                <a:schemeClr val="accent1">
                  <a:lumMod val="50000"/>
                </a:schemeClr>
              </a:solidFill>
              <a:latin typeface="Tahoma" panose="020B0604030504040204" pitchFamily="34" charset="0"/>
            </a:endParaRPr>
          </a:p>
          <a:p>
            <a:pPr algn="l"/>
            <a:r>
              <a:rPr lang="en-US" sz="1400" b="1" i="0" u="none" strike="noStrike" baseline="0" dirty="0">
                <a:solidFill>
                  <a:schemeClr val="accent1">
                    <a:lumMod val="50000"/>
                  </a:schemeClr>
                </a:solidFill>
                <a:latin typeface="Tahoma-Bold"/>
              </a:rPr>
              <a:t>Groupon</a:t>
            </a:r>
            <a:r>
              <a:rPr lang="en-US" sz="1400" b="0" i="0" u="none" strike="noStrike" baseline="0" dirty="0">
                <a:solidFill>
                  <a:schemeClr val="accent1">
                    <a:lumMod val="50000"/>
                  </a:schemeClr>
                </a:solidFill>
                <a:latin typeface="Tahoma" panose="020B0604030504040204" pitchFamily="34" charset="0"/>
              </a:rPr>
              <a:t>: formerly, “The Point”, site for online collective action and fundraising of collective actions (social media platform designed to get groups of people together to </a:t>
            </a:r>
            <a:r>
              <a:rPr lang="it-IT" sz="1400" b="0" i="0" u="none" strike="noStrike" baseline="0" dirty="0">
                <a:solidFill>
                  <a:schemeClr val="accent1">
                    <a:lumMod val="50000"/>
                  </a:schemeClr>
                </a:solidFill>
                <a:latin typeface="Tahoma" panose="020B0604030504040204" pitchFamily="34" charset="0"/>
              </a:rPr>
              <a:t>solve </a:t>
            </a:r>
            <a:r>
              <a:rPr lang="it-IT" sz="1400" b="0" i="0" u="none" strike="noStrike" baseline="0" dirty="0" err="1">
                <a:solidFill>
                  <a:schemeClr val="accent1">
                    <a:lumMod val="50000"/>
                  </a:schemeClr>
                </a:solidFill>
                <a:latin typeface="Tahoma" panose="020B0604030504040204" pitchFamily="34" charset="0"/>
              </a:rPr>
              <a:t>problems</a:t>
            </a:r>
            <a:r>
              <a:rPr lang="it-IT" sz="1400" b="0" i="0" u="none" strike="noStrike" baseline="0" dirty="0">
                <a:solidFill>
                  <a:schemeClr val="accent1">
                    <a:lumMod val="50000"/>
                  </a:schemeClr>
                </a:solidFill>
                <a:latin typeface="Tahoma" panose="020B0604030504040204" pitchFamily="34" charset="0"/>
              </a:rPr>
              <a:t>)</a:t>
            </a:r>
            <a:endParaRPr lang="it-IT" dirty="0">
              <a:solidFill>
                <a:schemeClr val="accent1">
                  <a:lumMod val="50000"/>
                </a:schemeClr>
              </a:solidFill>
            </a:endParaRPr>
          </a:p>
        </p:txBody>
      </p:sp>
      <p:pic>
        <p:nvPicPr>
          <p:cNvPr id="5" name="Immagine 4">
            <a:extLst>
              <a:ext uri="{FF2B5EF4-FFF2-40B4-BE49-F238E27FC236}">
                <a16:creationId xmlns:a16="http://schemas.microsoft.com/office/drawing/2014/main" id="{5FE5B7D0-266B-328A-E44B-FDA834AB56AA}"/>
              </a:ext>
            </a:extLst>
          </p:cNvPr>
          <p:cNvPicPr>
            <a:picLocks noChangeAspect="1"/>
          </p:cNvPicPr>
          <p:nvPr/>
        </p:nvPicPr>
        <p:blipFill>
          <a:blip r:embed="rId4"/>
          <a:stretch>
            <a:fillRect/>
          </a:stretch>
        </p:blipFill>
        <p:spPr>
          <a:xfrm>
            <a:off x="5837257" y="1294713"/>
            <a:ext cx="2802840" cy="2730785"/>
          </a:xfrm>
          <a:prstGeom prst="rect">
            <a:avLst/>
          </a:prstGeom>
        </p:spPr>
      </p:pic>
    </p:spTree>
    <p:extLst>
      <p:ext uri="{BB962C8B-B14F-4D97-AF65-F5344CB8AC3E}">
        <p14:creationId xmlns:p14="http://schemas.microsoft.com/office/powerpoint/2010/main" val="2428199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Method (Blank, 2013)</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9" name="CasellaDiTesto 8">
            <a:extLst>
              <a:ext uri="{FF2B5EF4-FFF2-40B4-BE49-F238E27FC236}">
                <a16:creationId xmlns:a16="http://schemas.microsoft.com/office/drawing/2014/main" id="{E34A22AE-9BDC-5677-103D-E5501CA60BF0}"/>
              </a:ext>
            </a:extLst>
          </p:cNvPr>
          <p:cNvSpPr txBox="1"/>
          <p:nvPr/>
        </p:nvSpPr>
        <p:spPr>
          <a:xfrm>
            <a:off x="838105" y="2189823"/>
            <a:ext cx="7467789" cy="1754326"/>
          </a:xfrm>
          <a:prstGeom prst="rect">
            <a:avLst/>
          </a:prstGeom>
          <a:noFill/>
        </p:spPr>
        <p:txBody>
          <a:bodyPr wrap="square">
            <a:spAutoFit/>
          </a:bodyPr>
          <a:lstStyle/>
          <a:p>
            <a:pPr marL="342900" indent="-342900" algn="l">
              <a:buFont typeface="+mj-lt"/>
              <a:buAutoNum type="arabicPeriod"/>
            </a:pPr>
            <a:r>
              <a:rPr lang="en-US" sz="1800" b="0" i="0" u="sng" strike="noStrike" baseline="0" dirty="0">
                <a:solidFill>
                  <a:schemeClr val="accent1">
                    <a:lumMod val="50000"/>
                  </a:schemeClr>
                </a:solidFill>
                <a:latin typeface="TrebuchetMS"/>
              </a:rPr>
              <a:t>Instead of writing an intricate business plan, summarize their hypotheses in a framework called </a:t>
            </a:r>
            <a:r>
              <a:rPr lang="it-IT" sz="1800" b="0" i="0" u="sng" strike="noStrike" baseline="0" dirty="0">
                <a:solidFill>
                  <a:schemeClr val="accent1">
                    <a:lumMod val="50000"/>
                  </a:schemeClr>
                </a:solidFill>
                <a:latin typeface="TrebuchetMS"/>
              </a:rPr>
              <a:t>Business Model Canvas</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en-US" sz="1800" b="0" i="0" u="none" strike="noStrike" baseline="0" dirty="0">
                <a:solidFill>
                  <a:schemeClr val="accent1">
                    <a:lumMod val="50000"/>
                  </a:schemeClr>
                </a:solidFill>
                <a:latin typeface="TrebuchetMS"/>
              </a:rPr>
              <a:t>Use a «get out of the building» approach called </a:t>
            </a:r>
            <a:r>
              <a:rPr lang="it-IT" sz="1800" b="0" i="0" u="none" strike="noStrike" baseline="0" dirty="0">
                <a:solidFill>
                  <a:schemeClr val="accent1">
                    <a:lumMod val="50000"/>
                  </a:schemeClr>
                </a:solidFill>
                <a:latin typeface="TrebuchetMS"/>
              </a:rPr>
              <a:t>Customer Development</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it-IT" sz="1800" b="0" i="0" u="none" strike="noStrike" baseline="0" dirty="0">
                <a:solidFill>
                  <a:schemeClr val="accent1">
                    <a:lumMod val="50000"/>
                  </a:schemeClr>
                </a:solidFill>
                <a:latin typeface="TrebuchetMS"/>
              </a:rPr>
              <a:t>Practice Agile Development</a:t>
            </a:r>
            <a:endParaRPr lang="it-IT" dirty="0">
              <a:solidFill>
                <a:schemeClr val="accent1">
                  <a:lumMod val="50000"/>
                </a:schemeClr>
              </a:solidFill>
              <a:latin typeface="TrebuchetMS"/>
            </a:endParaRPr>
          </a:p>
        </p:txBody>
      </p:sp>
    </p:spTree>
    <p:extLst>
      <p:ext uri="{BB962C8B-B14F-4D97-AF65-F5344CB8AC3E}">
        <p14:creationId xmlns:p14="http://schemas.microsoft.com/office/powerpoint/2010/main" val="36728600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Business Model Canvas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3" name="Immagine 2">
            <a:extLst>
              <a:ext uri="{FF2B5EF4-FFF2-40B4-BE49-F238E27FC236}">
                <a16:creationId xmlns:a16="http://schemas.microsoft.com/office/drawing/2014/main" id="{EC4ECD8D-9C07-210D-AF79-E6C2C3336920}"/>
              </a:ext>
            </a:extLst>
          </p:cNvPr>
          <p:cNvPicPr>
            <a:picLocks noChangeAspect="1"/>
          </p:cNvPicPr>
          <p:nvPr/>
        </p:nvPicPr>
        <p:blipFill>
          <a:blip r:embed="rId4"/>
          <a:stretch>
            <a:fillRect/>
          </a:stretch>
        </p:blipFill>
        <p:spPr>
          <a:xfrm>
            <a:off x="1028700" y="1663735"/>
            <a:ext cx="7189177" cy="4274085"/>
          </a:xfrm>
          <a:prstGeom prst="rect">
            <a:avLst/>
          </a:prstGeom>
        </p:spPr>
      </p:pic>
    </p:spTree>
    <p:extLst>
      <p:ext uri="{BB962C8B-B14F-4D97-AF65-F5344CB8AC3E}">
        <p14:creationId xmlns:p14="http://schemas.microsoft.com/office/powerpoint/2010/main" val="23844138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Method (Blank, 2013)</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9" name="CasellaDiTesto 8">
            <a:extLst>
              <a:ext uri="{FF2B5EF4-FFF2-40B4-BE49-F238E27FC236}">
                <a16:creationId xmlns:a16="http://schemas.microsoft.com/office/drawing/2014/main" id="{E34A22AE-9BDC-5677-103D-E5501CA60BF0}"/>
              </a:ext>
            </a:extLst>
          </p:cNvPr>
          <p:cNvSpPr txBox="1"/>
          <p:nvPr/>
        </p:nvSpPr>
        <p:spPr>
          <a:xfrm>
            <a:off x="838105" y="2189823"/>
            <a:ext cx="7467789" cy="1754326"/>
          </a:xfrm>
          <a:prstGeom prst="rect">
            <a:avLst/>
          </a:prstGeom>
          <a:noFill/>
        </p:spPr>
        <p:txBody>
          <a:bodyPr wrap="square">
            <a:spAutoFit/>
          </a:bodyPr>
          <a:lstStyle/>
          <a:p>
            <a:pPr marL="342900" indent="-342900" algn="l">
              <a:buFont typeface="+mj-lt"/>
              <a:buAutoNum type="arabicPeriod"/>
            </a:pPr>
            <a:r>
              <a:rPr lang="en-US" sz="1800" b="0" i="0" strike="noStrike" baseline="0" dirty="0">
                <a:solidFill>
                  <a:schemeClr val="accent1">
                    <a:lumMod val="50000"/>
                  </a:schemeClr>
                </a:solidFill>
                <a:latin typeface="TrebuchetMS"/>
              </a:rPr>
              <a:t>Instead of writing an intricate business plan, summarize their hypotheses in a framework called </a:t>
            </a:r>
            <a:r>
              <a:rPr lang="it-IT" sz="1800" b="0" i="0" strike="noStrike" baseline="0" dirty="0">
                <a:solidFill>
                  <a:schemeClr val="accent1">
                    <a:lumMod val="50000"/>
                  </a:schemeClr>
                </a:solidFill>
                <a:latin typeface="TrebuchetMS"/>
              </a:rPr>
              <a:t>Business Model Canvas</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en-US" sz="1800" b="0" i="0" u="sng" strike="noStrike" baseline="0" dirty="0">
                <a:solidFill>
                  <a:schemeClr val="accent1">
                    <a:lumMod val="50000"/>
                  </a:schemeClr>
                </a:solidFill>
                <a:latin typeface="TrebuchetMS"/>
              </a:rPr>
              <a:t>Use a «get out of the building» approach called </a:t>
            </a:r>
            <a:r>
              <a:rPr lang="it-IT" sz="1800" b="0" i="0" u="sng" strike="noStrike" baseline="0" dirty="0">
                <a:solidFill>
                  <a:schemeClr val="accent1">
                    <a:lumMod val="50000"/>
                  </a:schemeClr>
                </a:solidFill>
                <a:latin typeface="TrebuchetMS"/>
              </a:rPr>
              <a:t>Customer Development</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it-IT" sz="1800" b="0" i="0" u="none" strike="noStrike" baseline="0" dirty="0">
                <a:solidFill>
                  <a:schemeClr val="accent1">
                    <a:lumMod val="50000"/>
                  </a:schemeClr>
                </a:solidFill>
                <a:latin typeface="TrebuchetMS"/>
              </a:rPr>
              <a:t>Practice Agile Development</a:t>
            </a:r>
            <a:endParaRPr lang="it-IT" dirty="0">
              <a:solidFill>
                <a:schemeClr val="accent1">
                  <a:lumMod val="50000"/>
                </a:schemeClr>
              </a:solidFill>
              <a:latin typeface="TrebuchetMS"/>
            </a:endParaRPr>
          </a:p>
        </p:txBody>
      </p:sp>
    </p:spTree>
    <p:extLst>
      <p:ext uri="{BB962C8B-B14F-4D97-AF65-F5344CB8AC3E}">
        <p14:creationId xmlns:p14="http://schemas.microsoft.com/office/powerpoint/2010/main" val="39972693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Customer Development</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4" name="Immagine 3">
            <a:extLst>
              <a:ext uri="{FF2B5EF4-FFF2-40B4-BE49-F238E27FC236}">
                <a16:creationId xmlns:a16="http://schemas.microsoft.com/office/drawing/2014/main" id="{C76F4512-357A-FCB8-1F25-2CBAE3307E90}"/>
              </a:ext>
            </a:extLst>
          </p:cNvPr>
          <p:cNvPicPr>
            <a:picLocks noChangeAspect="1"/>
          </p:cNvPicPr>
          <p:nvPr/>
        </p:nvPicPr>
        <p:blipFill>
          <a:blip r:embed="rId4"/>
          <a:stretch>
            <a:fillRect/>
          </a:stretch>
        </p:blipFill>
        <p:spPr>
          <a:xfrm>
            <a:off x="821987" y="1570282"/>
            <a:ext cx="7500025" cy="4619503"/>
          </a:xfrm>
          <a:prstGeom prst="rect">
            <a:avLst/>
          </a:prstGeom>
        </p:spPr>
      </p:pic>
    </p:spTree>
    <p:extLst>
      <p:ext uri="{BB962C8B-B14F-4D97-AF65-F5344CB8AC3E}">
        <p14:creationId xmlns:p14="http://schemas.microsoft.com/office/powerpoint/2010/main" val="1186437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Customer Development</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3" name="Immagine 2">
            <a:extLst>
              <a:ext uri="{FF2B5EF4-FFF2-40B4-BE49-F238E27FC236}">
                <a16:creationId xmlns:a16="http://schemas.microsoft.com/office/drawing/2014/main" id="{A271A73E-7435-F9A4-7ABB-E46956C93366}"/>
              </a:ext>
            </a:extLst>
          </p:cNvPr>
          <p:cNvPicPr>
            <a:picLocks noChangeAspect="1"/>
          </p:cNvPicPr>
          <p:nvPr/>
        </p:nvPicPr>
        <p:blipFill>
          <a:blip r:embed="rId4"/>
          <a:stretch>
            <a:fillRect/>
          </a:stretch>
        </p:blipFill>
        <p:spPr>
          <a:xfrm>
            <a:off x="503903" y="1653478"/>
            <a:ext cx="7841364" cy="3808952"/>
          </a:xfrm>
          <a:prstGeom prst="rect">
            <a:avLst/>
          </a:prstGeom>
        </p:spPr>
      </p:pic>
    </p:spTree>
    <p:extLst>
      <p:ext uri="{BB962C8B-B14F-4D97-AF65-F5344CB8AC3E}">
        <p14:creationId xmlns:p14="http://schemas.microsoft.com/office/powerpoint/2010/main" val="231403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3939540"/>
          </a:xfrm>
          <a:prstGeom prst="rect">
            <a:avLst/>
          </a:prstGeom>
          <a:noFill/>
        </p:spPr>
        <p:txBody>
          <a:bodyPr wrap="square">
            <a:spAutoFit/>
          </a:bodyPr>
          <a:lstStyle/>
          <a:p>
            <a:pPr algn="l"/>
            <a:r>
              <a:rPr lang="en-US" sz="1800" dirty="0">
                <a:solidFill>
                  <a:srgbClr val="1F487D"/>
                </a:solidFill>
                <a:latin typeface="Calibri" panose="020F0502020204030204" pitchFamily="34" charset="0"/>
              </a:rPr>
              <a:t>A business model can be described by looking at a set of nine building blocks. </a:t>
            </a:r>
          </a:p>
          <a:p>
            <a:pPr algn="l"/>
            <a:r>
              <a:rPr lang="en-US" sz="1800" dirty="0">
                <a:solidFill>
                  <a:srgbClr val="1F487D"/>
                </a:solidFill>
                <a:latin typeface="Calibri" panose="020F0502020204030204" pitchFamily="34" charset="0"/>
              </a:rPr>
              <a:t>To get a good picture of our business model we should describe our:</a:t>
            </a:r>
          </a:p>
          <a:p>
            <a:pPr algn="l"/>
            <a:endParaRPr lang="en-US"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Value proposition</a:t>
            </a:r>
            <a:r>
              <a:rPr lang="en-US" dirty="0">
                <a:solidFill>
                  <a:srgbClr val="1F487D"/>
                </a:solidFill>
                <a:latin typeface="Calibri" panose="020F0502020204030204" pitchFamily="34" charset="0"/>
              </a:rPr>
              <a:t>: The bundles of products and services that satisfy our customer s</a:t>
            </a:r>
            <a:r>
              <a:rPr lang="it-IT" dirty="0" err="1">
                <a:solidFill>
                  <a:srgbClr val="1F487D"/>
                </a:solidFill>
                <a:latin typeface="Calibri" panose="020F0502020204030204" pitchFamily="34" charset="0"/>
              </a:rPr>
              <a:t>egments</a:t>
            </a:r>
            <a:r>
              <a:rPr lang="it-IT" dirty="0">
                <a:solidFill>
                  <a:srgbClr val="1F487D"/>
                </a:solidFill>
                <a:latin typeface="Calibri" panose="020F0502020204030204" pitchFamily="34" charset="0"/>
              </a:rPr>
              <a:t>’ </a:t>
            </a:r>
            <a:r>
              <a:rPr lang="it-IT" dirty="0" err="1">
                <a:solidFill>
                  <a:srgbClr val="1F487D"/>
                </a:solidFill>
                <a:latin typeface="Calibri" panose="020F0502020204030204" pitchFamily="34" charset="0"/>
              </a:rPr>
              <a:t>needs</a:t>
            </a: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Customer segments</a:t>
            </a:r>
            <a:r>
              <a:rPr lang="en-US" dirty="0">
                <a:solidFill>
                  <a:srgbClr val="1F487D"/>
                </a:solidFill>
                <a:latin typeface="Calibri" panose="020F0502020204030204" pitchFamily="34" charset="0"/>
              </a:rPr>
              <a:t>: Our groups of customers with distinct characteristics.</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Channels</a:t>
            </a:r>
            <a:r>
              <a:rPr lang="en-US" dirty="0">
                <a:solidFill>
                  <a:srgbClr val="1F487D"/>
                </a:solidFill>
                <a:latin typeface="Calibri" panose="020F0502020204030204" pitchFamily="34" charset="0"/>
              </a:rPr>
              <a:t>: The channels through which we offer our value propositions to our customers </a:t>
            </a:r>
            <a:r>
              <a:rPr lang="it-IT" dirty="0">
                <a:solidFill>
                  <a:srgbClr val="1F487D"/>
                </a:solidFill>
                <a:latin typeface="Calibri" panose="020F0502020204030204" pitchFamily="34" charset="0"/>
              </a:rPr>
              <a:t>(</a:t>
            </a:r>
            <a:r>
              <a:rPr lang="it-IT" dirty="0" err="1">
                <a:solidFill>
                  <a:srgbClr val="1F487D"/>
                </a:solidFill>
                <a:latin typeface="Calibri" panose="020F0502020204030204" pitchFamily="34" charset="0"/>
              </a:rPr>
              <a:t>communication</a:t>
            </a:r>
            <a:r>
              <a:rPr lang="it-IT" dirty="0">
                <a:solidFill>
                  <a:srgbClr val="1F487D"/>
                </a:solidFill>
                <a:latin typeface="Calibri" panose="020F0502020204030204" pitchFamily="34" charset="0"/>
              </a:rPr>
              <a:t>, sale, </a:t>
            </a:r>
            <a:r>
              <a:rPr lang="it-IT" dirty="0" err="1">
                <a:solidFill>
                  <a:srgbClr val="1F487D"/>
                </a:solidFill>
                <a:latin typeface="Calibri" panose="020F0502020204030204" pitchFamily="34" charset="0"/>
              </a:rPr>
              <a:t>distribution</a:t>
            </a:r>
            <a:r>
              <a:rPr lang="it-IT" dirty="0">
                <a:solidFill>
                  <a:srgbClr val="1F487D"/>
                </a:solidFill>
                <a:latin typeface="Calibri" panose="020F0502020204030204" pitchFamily="34" charset="0"/>
              </a:rPr>
              <a:t> </a:t>
            </a:r>
            <a:r>
              <a:rPr lang="it-IT" dirty="0" err="1">
                <a:solidFill>
                  <a:srgbClr val="1F487D"/>
                </a:solidFill>
                <a:latin typeface="Calibri" panose="020F0502020204030204" pitchFamily="34" charset="0"/>
              </a:rPr>
              <a:t>channels</a:t>
            </a:r>
            <a:r>
              <a:rPr lang="it-IT" dirty="0">
                <a:solidFill>
                  <a:srgbClr val="1F487D"/>
                </a:solidFill>
                <a:latin typeface="Calibri" panose="020F0502020204030204" pitchFamily="34" charset="0"/>
              </a:rPr>
              <a:t>).</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Customer relationships</a:t>
            </a:r>
            <a:r>
              <a:rPr lang="en-US" dirty="0">
                <a:solidFill>
                  <a:srgbClr val="1F487D"/>
                </a:solidFill>
                <a:latin typeface="Calibri" panose="020F0502020204030204" pitchFamily="34" charset="0"/>
              </a:rPr>
              <a:t>: The types of relationships we entertain with each customer </a:t>
            </a:r>
            <a:r>
              <a:rPr lang="it-IT" dirty="0" err="1">
                <a:solidFill>
                  <a:srgbClr val="1F487D"/>
                </a:solidFill>
                <a:latin typeface="Calibri" panose="020F0502020204030204" pitchFamily="34" charset="0"/>
              </a:rPr>
              <a:t>segment</a:t>
            </a:r>
            <a:r>
              <a:rPr lang="it-IT" dirty="0">
                <a:solidFill>
                  <a:srgbClr val="1F487D"/>
                </a:solidFill>
                <a:latin typeface="Calibri" panose="020F0502020204030204" pitchFamily="34" charset="0"/>
              </a:rPr>
              <a:t>.</a:t>
            </a:r>
          </a:p>
          <a:p>
            <a:pPr marL="285750" indent="-285750" algn="l">
              <a:buFont typeface="Arial" panose="020B0604020202020204" pitchFamily="34" charset="0"/>
              <a:buChar char="•"/>
            </a:pPr>
            <a:endParaRPr lang="it-IT"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Key resources</a:t>
            </a:r>
            <a:r>
              <a:rPr lang="en-US" dirty="0">
                <a:solidFill>
                  <a:srgbClr val="1F487D"/>
                </a:solidFill>
                <a:latin typeface="Calibri" panose="020F0502020204030204" pitchFamily="34" charset="0"/>
              </a:rPr>
              <a:t>: The key resources on which our business model is built.</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Key activities</a:t>
            </a:r>
            <a:r>
              <a:rPr lang="en-US" dirty="0">
                <a:solidFill>
                  <a:srgbClr val="1F487D"/>
                </a:solidFill>
                <a:latin typeface="Calibri" panose="020F0502020204030204" pitchFamily="34" charset="0"/>
              </a:rPr>
              <a:t>: The most important activities performed to implement our business </a:t>
            </a:r>
            <a:r>
              <a:rPr lang="it-IT" dirty="0">
                <a:solidFill>
                  <a:srgbClr val="1F487D"/>
                </a:solidFill>
                <a:latin typeface="Calibri" panose="020F0502020204030204" pitchFamily="34" charset="0"/>
              </a:rPr>
              <a:t>model.</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Partner network</a:t>
            </a:r>
            <a:r>
              <a:rPr lang="en-US" dirty="0">
                <a:solidFill>
                  <a:srgbClr val="1F487D"/>
                </a:solidFill>
                <a:latin typeface="Calibri" panose="020F0502020204030204" pitchFamily="34" charset="0"/>
              </a:rPr>
              <a:t>: The partners and suppliers we work with.</a:t>
            </a:r>
          </a:p>
          <a:p>
            <a:pPr marL="285750" indent="-285750" algn="l">
              <a:buFont typeface="Arial" panose="020B0604020202020204" pitchFamily="34" charset="0"/>
              <a:buChar char="•"/>
            </a:pPr>
            <a:endParaRPr lang="en-US"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Revenue streams</a:t>
            </a:r>
            <a:r>
              <a:rPr lang="en-US" dirty="0">
                <a:solidFill>
                  <a:srgbClr val="1F487D"/>
                </a:solidFill>
                <a:latin typeface="Calibri" panose="020F0502020204030204" pitchFamily="34" charset="0"/>
              </a:rPr>
              <a:t>: The streams through which we earn our revenues from our customers for value creating and customer facing activities.</a:t>
            </a:r>
          </a:p>
          <a:p>
            <a:pPr marL="285750" indent="-285750" algn="l">
              <a:buFont typeface="Arial" panose="020B0604020202020204" pitchFamily="34" charset="0"/>
              <a:buChar char="•"/>
            </a:pPr>
            <a:r>
              <a:rPr lang="en-US" b="1" dirty="0">
                <a:solidFill>
                  <a:srgbClr val="1F487D"/>
                </a:solidFill>
                <a:latin typeface="Calibri" panose="020F0502020204030204" pitchFamily="34" charset="0"/>
              </a:rPr>
              <a:t>Cost structure</a:t>
            </a:r>
            <a:r>
              <a:rPr lang="en-US" dirty="0">
                <a:solidFill>
                  <a:srgbClr val="1F487D"/>
                </a:solidFill>
                <a:latin typeface="Calibri" panose="020F0502020204030204" pitchFamily="34" charset="0"/>
              </a:rPr>
              <a:t>: The costs we incur to run our business model (capex vs </a:t>
            </a:r>
            <a:r>
              <a:rPr lang="en-US" dirty="0" err="1">
                <a:solidFill>
                  <a:srgbClr val="1F487D"/>
                </a:solidFill>
                <a:latin typeface="Calibri" panose="020F0502020204030204" pitchFamily="34" charset="0"/>
              </a:rPr>
              <a:t>opex</a:t>
            </a:r>
            <a:r>
              <a:rPr lang="en-US" dirty="0">
                <a:solidFill>
                  <a:srgbClr val="1F487D"/>
                </a:solidFill>
                <a:latin typeface="Calibri" panose="020F0502020204030204" pitchFamily="34" charset="0"/>
              </a:rPr>
              <a:t>, fixed vs </a:t>
            </a:r>
            <a:r>
              <a:rPr lang="it-IT" dirty="0" err="1">
                <a:solidFill>
                  <a:srgbClr val="1F487D"/>
                </a:solidFill>
                <a:latin typeface="Calibri" panose="020F0502020204030204" pitchFamily="34" charset="0"/>
              </a:rPr>
              <a:t>variable</a:t>
            </a:r>
            <a:r>
              <a:rPr lang="it-IT" dirty="0">
                <a:solidFill>
                  <a:srgbClr val="1F487D"/>
                </a:solidFill>
                <a:latin typeface="Calibri" panose="020F0502020204030204" pitchFamily="34" charset="0"/>
              </a:rPr>
              <a:t>).</a:t>
            </a:r>
            <a:endParaRPr lang="it-IT" dirty="0">
              <a:solidFill>
                <a:srgbClr val="1F487D"/>
              </a:solidFill>
              <a:latin typeface="Calibri" panose="020F0502020204030204" pitchFamily="34" charset="0"/>
              <a:sym typeface="Calibri"/>
            </a:endParaRPr>
          </a:p>
        </p:txBody>
      </p:sp>
      <p:sp>
        <p:nvSpPr>
          <p:cNvPr id="3" name="Rettangolo 2">
            <a:extLst>
              <a:ext uri="{FF2B5EF4-FFF2-40B4-BE49-F238E27FC236}">
                <a16:creationId xmlns:a16="http://schemas.microsoft.com/office/drawing/2014/main" id="{308F484E-153A-4095-8F51-5A162119B473}"/>
              </a:ext>
            </a:extLst>
          </p:cNvPr>
          <p:cNvSpPr/>
          <p:nvPr/>
        </p:nvSpPr>
        <p:spPr>
          <a:xfrm>
            <a:off x="622570" y="2363821"/>
            <a:ext cx="7898860" cy="321013"/>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6A4B940-BA8C-41B5-9FFB-E20C584E2CB8}"/>
              </a:ext>
            </a:extLst>
          </p:cNvPr>
          <p:cNvSpPr/>
          <p:nvPr/>
        </p:nvSpPr>
        <p:spPr>
          <a:xfrm>
            <a:off x="622570" y="2801567"/>
            <a:ext cx="7898860" cy="904671"/>
          </a:xfrm>
          <a:prstGeom prst="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EF363CB-37BC-476F-83CF-DE83C2AF7728}"/>
              </a:ext>
            </a:extLst>
          </p:cNvPr>
          <p:cNvSpPr/>
          <p:nvPr/>
        </p:nvSpPr>
        <p:spPr>
          <a:xfrm>
            <a:off x="622570" y="3822972"/>
            <a:ext cx="7898860" cy="71984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C35A59F6-88D6-4885-85EA-1150B860B428}"/>
              </a:ext>
            </a:extLst>
          </p:cNvPr>
          <p:cNvSpPr/>
          <p:nvPr/>
        </p:nvSpPr>
        <p:spPr>
          <a:xfrm>
            <a:off x="622570" y="4693515"/>
            <a:ext cx="7898860" cy="744086"/>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84051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Customer Development</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4" name="Immagine 3">
            <a:extLst>
              <a:ext uri="{FF2B5EF4-FFF2-40B4-BE49-F238E27FC236}">
                <a16:creationId xmlns:a16="http://schemas.microsoft.com/office/drawing/2014/main" id="{3013632D-B40F-DACC-80CE-15EB0F148937}"/>
              </a:ext>
            </a:extLst>
          </p:cNvPr>
          <p:cNvPicPr>
            <a:picLocks noChangeAspect="1"/>
          </p:cNvPicPr>
          <p:nvPr/>
        </p:nvPicPr>
        <p:blipFill>
          <a:blip r:embed="rId4"/>
          <a:stretch>
            <a:fillRect/>
          </a:stretch>
        </p:blipFill>
        <p:spPr>
          <a:xfrm>
            <a:off x="503903" y="1717371"/>
            <a:ext cx="8111802" cy="3616105"/>
          </a:xfrm>
          <a:prstGeom prst="rect">
            <a:avLst/>
          </a:prstGeom>
        </p:spPr>
      </p:pic>
    </p:spTree>
    <p:extLst>
      <p:ext uri="{BB962C8B-B14F-4D97-AF65-F5344CB8AC3E}">
        <p14:creationId xmlns:p14="http://schemas.microsoft.com/office/powerpoint/2010/main" val="3797838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Method (Blank, 2013)</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9" name="CasellaDiTesto 8">
            <a:extLst>
              <a:ext uri="{FF2B5EF4-FFF2-40B4-BE49-F238E27FC236}">
                <a16:creationId xmlns:a16="http://schemas.microsoft.com/office/drawing/2014/main" id="{E34A22AE-9BDC-5677-103D-E5501CA60BF0}"/>
              </a:ext>
            </a:extLst>
          </p:cNvPr>
          <p:cNvSpPr txBox="1"/>
          <p:nvPr/>
        </p:nvSpPr>
        <p:spPr>
          <a:xfrm>
            <a:off x="838105" y="2189823"/>
            <a:ext cx="7467789" cy="1754326"/>
          </a:xfrm>
          <a:prstGeom prst="rect">
            <a:avLst/>
          </a:prstGeom>
          <a:noFill/>
        </p:spPr>
        <p:txBody>
          <a:bodyPr wrap="square">
            <a:spAutoFit/>
          </a:bodyPr>
          <a:lstStyle/>
          <a:p>
            <a:pPr marL="342900" indent="-342900" algn="l">
              <a:buFont typeface="+mj-lt"/>
              <a:buAutoNum type="arabicPeriod"/>
            </a:pPr>
            <a:r>
              <a:rPr lang="en-US" sz="1800" b="0" i="0" strike="noStrike" baseline="0" dirty="0">
                <a:solidFill>
                  <a:schemeClr val="accent1">
                    <a:lumMod val="50000"/>
                  </a:schemeClr>
                </a:solidFill>
                <a:latin typeface="TrebuchetMS"/>
              </a:rPr>
              <a:t>Instead of writing an intricate business plan, summarize their hypotheses in a framework called </a:t>
            </a:r>
            <a:r>
              <a:rPr lang="it-IT" sz="1800" b="0" i="0" strike="noStrike" baseline="0" dirty="0">
                <a:solidFill>
                  <a:schemeClr val="accent1">
                    <a:lumMod val="50000"/>
                  </a:schemeClr>
                </a:solidFill>
                <a:latin typeface="TrebuchetMS"/>
              </a:rPr>
              <a:t>Business Model Canvas</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en-US" sz="1800" b="0" i="0" strike="noStrike" baseline="0" dirty="0">
                <a:solidFill>
                  <a:schemeClr val="accent1">
                    <a:lumMod val="50000"/>
                  </a:schemeClr>
                </a:solidFill>
                <a:latin typeface="TrebuchetMS"/>
              </a:rPr>
              <a:t>Use a «get out of the building» approach called </a:t>
            </a:r>
            <a:r>
              <a:rPr lang="it-IT" sz="1800" b="0" i="0" strike="noStrike" baseline="0" dirty="0">
                <a:solidFill>
                  <a:schemeClr val="accent1">
                    <a:lumMod val="50000"/>
                  </a:schemeClr>
                </a:solidFill>
                <a:latin typeface="TrebuchetMS"/>
              </a:rPr>
              <a:t>Customer Development</a:t>
            </a:r>
          </a:p>
          <a:p>
            <a:pPr marL="342900" indent="-342900" algn="l">
              <a:buFont typeface="+mj-lt"/>
              <a:buAutoNum type="arabicPeriod"/>
            </a:pPr>
            <a:endParaRPr lang="it-IT" sz="1800" b="0" i="0" u="none" strike="noStrike" baseline="0" dirty="0">
              <a:solidFill>
                <a:schemeClr val="accent1">
                  <a:lumMod val="50000"/>
                </a:schemeClr>
              </a:solidFill>
              <a:latin typeface="TrebuchetMS"/>
            </a:endParaRPr>
          </a:p>
          <a:p>
            <a:pPr marL="342900" indent="-342900" algn="l">
              <a:buFont typeface="+mj-lt"/>
              <a:buAutoNum type="arabicPeriod"/>
            </a:pPr>
            <a:r>
              <a:rPr lang="it-IT" sz="1800" b="0" i="0" u="sng" strike="noStrike" baseline="0" dirty="0">
                <a:solidFill>
                  <a:schemeClr val="accent1">
                    <a:lumMod val="50000"/>
                  </a:schemeClr>
                </a:solidFill>
                <a:latin typeface="TrebuchetMS"/>
              </a:rPr>
              <a:t>Practice Agile Development</a:t>
            </a:r>
            <a:endParaRPr lang="it-IT" u="sng" dirty="0">
              <a:solidFill>
                <a:schemeClr val="accent1">
                  <a:lumMod val="50000"/>
                </a:schemeClr>
              </a:solidFill>
              <a:latin typeface="TrebuchetMS"/>
            </a:endParaRPr>
          </a:p>
        </p:txBody>
      </p:sp>
    </p:spTree>
    <p:extLst>
      <p:ext uri="{BB962C8B-B14F-4D97-AF65-F5344CB8AC3E}">
        <p14:creationId xmlns:p14="http://schemas.microsoft.com/office/powerpoint/2010/main" val="16854567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Agile Development</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3" name="Immagine 2">
            <a:extLst>
              <a:ext uri="{FF2B5EF4-FFF2-40B4-BE49-F238E27FC236}">
                <a16:creationId xmlns:a16="http://schemas.microsoft.com/office/drawing/2014/main" id="{AD18A4FF-84C1-ACE3-6F77-AF5B0698BD53}"/>
              </a:ext>
            </a:extLst>
          </p:cNvPr>
          <p:cNvPicPr>
            <a:picLocks noChangeAspect="1"/>
          </p:cNvPicPr>
          <p:nvPr/>
        </p:nvPicPr>
        <p:blipFill>
          <a:blip r:embed="rId4"/>
          <a:stretch>
            <a:fillRect/>
          </a:stretch>
        </p:blipFill>
        <p:spPr>
          <a:xfrm>
            <a:off x="594945" y="1512322"/>
            <a:ext cx="8045151" cy="5074634"/>
          </a:xfrm>
          <a:prstGeom prst="rect">
            <a:avLst/>
          </a:prstGeom>
        </p:spPr>
      </p:pic>
    </p:spTree>
    <p:extLst>
      <p:ext uri="{BB962C8B-B14F-4D97-AF65-F5344CB8AC3E}">
        <p14:creationId xmlns:p14="http://schemas.microsoft.com/office/powerpoint/2010/main" val="24823569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in Large Organization: “The Startup Way”</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7" name="CasellaDiTesto 6">
            <a:extLst>
              <a:ext uri="{FF2B5EF4-FFF2-40B4-BE49-F238E27FC236}">
                <a16:creationId xmlns:a16="http://schemas.microsoft.com/office/drawing/2014/main" id="{37D72C17-39F5-6B44-1BB9-B0232812F05B}"/>
              </a:ext>
            </a:extLst>
          </p:cNvPr>
          <p:cNvSpPr txBox="1"/>
          <p:nvPr/>
        </p:nvSpPr>
        <p:spPr>
          <a:xfrm>
            <a:off x="285750" y="2200741"/>
            <a:ext cx="5857142" cy="3139321"/>
          </a:xfrm>
          <a:prstGeom prst="rect">
            <a:avLst/>
          </a:prstGeom>
          <a:noFill/>
        </p:spPr>
        <p:txBody>
          <a:bodyPr wrap="square">
            <a:spAutoFit/>
          </a:bodyPr>
          <a:lstStyle/>
          <a:p>
            <a:pPr algn="ctr"/>
            <a:r>
              <a:rPr lang="en-US" sz="1800" b="1" i="0" u="sng" strike="noStrike" baseline="0" dirty="0">
                <a:solidFill>
                  <a:srgbClr val="000000"/>
                </a:solidFill>
                <a:latin typeface="TrebuchetMS"/>
              </a:rPr>
              <a:t>DEFINITION</a:t>
            </a:r>
          </a:p>
          <a:p>
            <a:pPr algn="l"/>
            <a:endParaRPr lang="en-US" sz="1800" b="0" i="0" u="sng" strike="noStrike" baseline="0" dirty="0">
              <a:solidFill>
                <a:srgbClr val="000000"/>
              </a:solidFill>
              <a:latin typeface="TrebuchetMS"/>
            </a:endParaRPr>
          </a:p>
          <a:p>
            <a:pPr algn="l"/>
            <a:r>
              <a:rPr lang="en-US" sz="1800" b="0" i="0" u="sng" strike="noStrike" baseline="0" dirty="0">
                <a:solidFill>
                  <a:schemeClr val="accent1">
                    <a:lumMod val="50000"/>
                  </a:schemeClr>
                </a:solidFill>
                <a:latin typeface="TrebuchetMS"/>
              </a:rPr>
              <a:t>“(…) The Startup Way: a management system that contains within it the seeds of its own evolution by providing an opportunity for every employee to become an entrepreneur. In doing so, it creates opportunities for leadership and keeps the people best suited for leadership in the company, reduces the waste of both time and energy, and creates a system for solving challenges with speed and flexibility, all of which lead to better financial outcomes.” (</a:t>
            </a:r>
            <a:r>
              <a:rPr lang="en-US" sz="1800" b="0" i="0" u="sng" strike="noStrike" baseline="0" dirty="0" err="1">
                <a:solidFill>
                  <a:schemeClr val="accent1">
                    <a:lumMod val="50000"/>
                  </a:schemeClr>
                </a:solidFill>
                <a:latin typeface="TrebuchetMS"/>
              </a:rPr>
              <a:t>Ries</a:t>
            </a:r>
            <a:r>
              <a:rPr lang="en-US" sz="1800" b="0" i="0" u="sng" strike="noStrike" baseline="0" dirty="0">
                <a:solidFill>
                  <a:schemeClr val="accent1">
                    <a:lumMod val="50000"/>
                  </a:schemeClr>
                </a:solidFill>
                <a:latin typeface="TrebuchetMS"/>
              </a:rPr>
              <a:t>, 2017, p. 539)</a:t>
            </a:r>
            <a:endParaRPr lang="it-IT" dirty="0">
              <a:solidFill>
                <a:schemeClr val="accent1">
                  <a:lumMod val="50000"/>
                </a:schemeClr>
              </a:solidFill>
              <a:latin typeface="TrebuchetMS"/>
            </a:endParaRPr>
          </a:p>
        </p:txBody>
      </p:sp>
      <p:pic>
        <p:nvPicPr>
          <p:cNvPr id="4" name="Immagine 3">
            <a:extLst>
              <a:ext uri="{FF2B5EF4-FFF2-40B4-BE49-F238E27FC236}">
                <a16:creationId xmlns:a16="http://schemas.microsoft.com/office/drawing/2014/main" id="{0879ECFE-6237-8110-15F6-364E64C1604E}"/>
              </a:ext>
            </a:extLst>
          </p:cNvPr>
          <p:cNvPicPr>
            <a:picLocks noChangeAspect="1"/>
          </p:cNvPicPr>
          <p:nvPr/>
        </p:nvPicPr>
        <p:blipFill>
          <a:blip r:embed="rId4"/>
          <a:stretch>
            <a:fillRect/>
          </a:stretch>
        </p:blipFill>
        <p:spPr>
          <a:xfrm>
            <a:off x="6482863" y="2158513"/>
            <a:ext cx="2157234" cy="3223776"/>
          </a:xfrm>
          <a:prstGeom prst="rect">
            <a:avLst/>
          </a:prstGeom>
        </p:spPr>
      </p:pic>
    </p:spTree>
    <p:extLst>
      <p:ext uri="{BB962C8B-B14F-4D97-AF65-F5344CB8AC3E}">
        <p14:creationId xmlns:p14="http://schemas.microsoft.com/office/powerpoint/2010/main" val="4113387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in Large Organization: “The Startup Way”</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7" name="CasellaDiTesto 6">
            <a:extLst>
              <a:ext uri="{FF2B5EF4-FFF2-40B4-BE49-F238E27FC236}">
                <a16:creationId xmlns:a16="http://schemas.microsoft.com/office/drawing/2014/main" id="{37D72C17-39F5-6B44-1BB9-B0232812F05B}"/>
              </a:ext>
            </a:extLst>
          </p:cNvPr>
          <p:cNvSpPr txBox="1"/>
          <p:nvPr/>
        </p:nvSpPr>
        <p:spPr>
          <a:xfrm>
            <a:off x="285750" y="2200741"/>
            <a:ext cx="5857142" cy="2585323"/>
          </a:xfrm>
          <a:prstGeom prst="rect">
            <a:avLst/>
          </a:prstGeom>
          <a:noFill/>
        </p:spPr>
        <p:txBody>
          <a:bodyPr wrap="square">
            <a:spAutoFit/>
          </a:bodyPr>
          <a:lstStyle/>
          <a:p>
            <a:pPr algn="ctr"/>
            <a:r>
              <a:rPr lang="en-US" sz="1800" b="1" i="0" u="sng" strike="noStrike" baseline="0" dirty="0">
                <a:solidFill>
                  <a:schemeClr val="accent1">
                    <a:lumMod val="50000"/>
                  </a:schemeClr>
                </a:solidFill>
                <a:latin typeface="TrebuchetMS"/>
              </a:rPr>
              <a:t>OBJECTIVES</a:t>
            </a:r>
          </a:p>
          <a:p>
            <a:pPr algn="l"/>
            <a:endParaRPr lang="en-US" sz="1800" b="0" i="0" u="sng"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ArialMT"/>
              </a:rPr>
              <a:t>• </a:t>
            </a:r>
            <a:r>
              <a:rPr lang="en-US" sz="1800" b="0" i="0" u="none" strike="noStrike" baseline="0" dirty="0">
                <a:solidFill>
                  <a:schemeClr val="accent1">
                    <a:lumMod val="50000"/>
                  </a:schemeClr>
                </a:solidFill>
                <a:latin typeface="Calibri" panose="020F0502020204030204" pitchFamily="34" charset="0"/>
              </a:rPr>
              <a:t>“The goal is to make it possible for </a:t>
            </a:r>
            <a:r>
              <a:rPr lang="en-US" sz="1800" b="1" i="0" u="none" strike="noStrike" baseline="0" dirty="0">
                <a:solidFill>
                  <a:schemeClr val="accent1">
                    <a:lumMod val="50000"/>
                  </a:schemeClr>
                </a:solidFill>
                <a:latin typeface="Calibri-Bold"/>
              </a:rPr>
              <a:t>startup teams </a:t>
            </a:r>
            <a:r>
              <a:rPr lang="en-US" sz="1800" b="0" i="0" u="none" strike="noStrike" baseline="0" dirty="0">
                <a:solidFill>
                  <a:schemeClr val="accent1">
                    <a:lumMod val="50000"/>
                  </a:schemeClr>
                </a:solidFill>
                <a:latin typeface="Calibri" panose="020F0502020204030204" pitchFamily="34" charset="0"/>
              </a:rPr>
              <a:t>to operate </a:t>
            </a:r>
            <a:r>
              <a:rPr lang="en-US" sz="1800" b="1" i="0" u="none" strike="noStrike" baseline="0" dirty="0">
                <a:solidFill>
                  <a:schemeClr val="accent1">
                    <a:lumMod val="50000"/>
                  </a:schemeClr>
                </a:solidFill>
                <a:latin typeface="Calibri-Bold"/>
              </a:rPr>
              <a:t>reliably </a:t>
            </a:r>
            <a:r>
              <a:rPr lang="en-US" sz="1800" b="0" i="0" u="none" strike="noStrike" baseline="0" dirty="0">
                <a:solidFill>
                  <a:schemeClr val="accent1">
                    <a:lumMod val="50000"/>
                  </a:schemeClr>
                </a:solidFill>
                <a:latin typeface="Calibri" panose="020F0502020204030204" pitchFamily="34" charset="0"/>
              </a:rPr>
              <a:t>and give </a:t>
            </a:r>
            <a:r>
              <a:rPr lang="en-US" sz="1800" b="1" i="0" u="none" strike="noStrike" baseline="0" dirty="0">
                <a:solidFill>
                  <a:schemeClr val="accent1">
                    <a:lumMod val="50000"/>
                  </a:schemeClr>
                </a:solidFill>
                <a:latin typeface="Calibri-Bold"/>
              </a:rPr>
              <a:t>every employee </a:t>
            </a:r>
            <a:r>
              <a:rPr lang="en-US" sz="1800" b="0" i="0" u="none" strike="noStrike" baseline="0" dirty="0">
                <a:solidFill>
                  <a:schemeClr val="accent1">
                    <a:lumMod val="50000"/>
                  </a:schemeClr>
                </a:solidFill>
                <a:latin typeface="Calibri" panose="020F0502020204030204" pitchFamily="34" charset="0"/>
              </a:rPr>
              <a:t>the opportunity to </a:t>
            </a:r>
            <a:r>
              <a:rPr lang="en-US" sz="1800" b="1" i="0" u="none" strike="noStrike" baseline="0" dirty="0">
                <a:solidFill>
                  <a:schemeClr val="accent1">
                    <a:lumMod val="50000"/>
                  </a:schemeClr>
                </a:solidFill>
                <a:latin typeface="Calibri-Bold"/>
              </a:rPr>
              <a:t>act </a:t>
            </a:r>
            <a:r>
              <a:rPr lang="en-US" sz="1800" b="0" i="0" u="none" strike="noStrike" baseline="0" dirty="0">
                <a:solidFill>
                  <a:schemeClr val="accent1">
                    <a:lumMod val="50000"/>
                  </a:schemeClr>
                </a:solidFill>
                <a:latin typeface="Calibri" panose="020F0502020204030204" pitchFamily="34" charset="0"/>
              </a:rPr>
              <a:t>in an </a:t>
            </a:r>
            <a:r>
              <a:rPr lang="it-IT" sz="1800" b="1" i="0" u="none" strike="noStrike" baseline="0" dirty="0" err="1">
                <a:solidFill>
                  <a:schemeClr val="accent1">
                    <a:lumMod val="50000"/>
                  </a:schemeClr>
                </a:solidFill>
                <a:latin typeface="Calibri-Bold"/>
              </a:rPr>
              <a:t>entrepreneurial</a:t>
            </a:r>
            <a:r>
              <a:rPr lang="it-IT" sz="1800" b="1" i="0" u="none" strike="noStrike" baseline="0" dirty="0">
                <a:solidFill>
                  <a:schemeClr val="accent1">
                    <a:lumMod val="50000"/>
                  </a:schemeClr>
                </a:solidFill>
                <a:latin typeface="Calibri-Bold"/>
              </a:rPr>
              <a:t> way</a:t>
            </a:r>
            <a:r>
              <a:rPr lang="it-IT" sz="1800" b="0" i="0" u="none" strike="noStrike" baseline="0" dirty="0">
                <a:solidFill>
                  <a:schemeClr val="accent1">
                    <a:lumMod val="50000"/>
                  </a:schemeClr>
                </a:solidFill>
                <a:latin typeface="Calibri" panose="020F0502020204030204" pitchFamily="34" charset="0"/>
              </a:rPr>
              <a:t>.” (p. 33)</a:t>
            </a:r>
          </a:p>
          <a:p>
            <a:pPr algn="l"/>
            <a:endParaRPr lang="it-IT" sz="1800" b="0" i="0" u="none" strike="noStrike" baseline="0" dirty="0">
              <a:solidFill>
                <a:schemeClr val="accent1">
                  <a:lumMod val="50000"/>
                </a:schemeClr>
              </a:solidFill>
              <a:latin typeface="Calibri" panose="020F0502020204030204" pitchFamily="34" charset="0"/>
            </a:endParaRPr>
          </a:p>
          <a:p>
            <a:pPr algn="l"/>
            <a:r>
              <a:rPr lang="en-US" sz="1800" b="0" i="0" u="none" strike="noStrike" baseline="0" dirty="0">
                <a:solidFill>
                  <a:schemeClr val="accent1">
                    <a:lumMod val="50000"/>
                  </a:schemeClr>
                </a:solidFill>
                <a:latin typeface="ArialMT"/>
              </a:rPr>
              <a:t>• </a:t>
            </a:r>
            <a:r>
              <a:rPr lang="en-US" sz="1800" b="0" i="0" u="none" strike="noStrike" baseline="0" dirty="0">
                <a:solidFill>
                  <a:schemeClr val="accent1">
                    <a:lumMod val="50000"/>
                  </a:schemeClr>
                </a:solidFill>
                <a:latin typeface="Calibri" panose="020F0502020204030204" pitchFamily="34" charset="0"/>
              </a:rPr>
              <a:t>“Ultimately, the goal of the Startup Way is to </a:t>
            </a:r>
            <a:r>
              <a:rPr lang="en-US" sz="1800" b="1" i="0" u="none" strike="noStrike" baseline="0" dirty="0">
                <a:solidFill>
                  <a:schemeClr val="accent1">
                    <a:lumMod val="50000"/>
                  </a:schemeClr>
                </a:solidFill>
                <a:latin typeface="Calibri-Bold"/>
              </a:rPr>
              <a:t>enable the entire organization to function as a portfolio of startups</a:t>
            </a:r>
            <a:r>
              <a:rPr lang="en-US" sz="1800" b="0" i="0" u="none" strike="noStrike" baseline="0" dirty="0">
                <a:solidFill>
                  <a:schemeClr val="accent1">
                    <a:lumMod val="50000"/>
                  </a:schemeClr>
                </a:solidFill>
                <a:latin typeface="Calibri" panose="020F0502020204030204" pitchFamily="34" charset="0"/>
              </a:rPr>
              <a:t>.” (p. 438)</a:t>
            </a:r>
            <a:endParaRPr lang="it-IT" dirty="0">
              <a:solidFill>
                <a:schemeClr val="accent1">
                  <a:lumMod val="50000"/>
                </a:schemeClr>
              </a:solidFill>
              <a:latin typeface="TrebuchetMS"/>
            </a:endParaRPr>
          </a:p>
        </p:txBody>
      </p:sp>
      <p:pic>
        <p:nvPicPr>
          <p:cNvPr id="4" name="Immagine 3">
            <a:extLst>
              <a:ext uri="{FF2B5EF4-FFF2-40B4-BE49-F238E27FC236}">
                <a16:creationId xmlns:a16="http://schemas.microsoft.com/office/drawing/2014/main" id="{0879ECFE-6237-8110-15F6-364E64C1604E}"/>
              </a:ext>
            </a:extLst>
          </p:cNvPr>
          <p:cNvPicPr>
            <a:picLocks noChangeAspect="1"/>
          </p:cNvPicPr>
          <p:nvPr/>
        </p:nvPicPr>
        <p:blipFill>
          <a:blip r:embed="rId4"/>
          <a:stretch>
            <a:fillRect/>
          </a:stretch>
        </p:blipFill>
        <p:spPr>
          <a:xfrm>
            <a:off x="6482863" y="2158513"/>
            <a:ext cx="2157234" cy="3223776"/>
          </a:xfrm>
          <a:prstGeom prst="rect">
            <a:avLst/>
          </a:prstGeom>
        </p:spPr>
      </p:pic>
    </p:spTree>
    <p:extLst>
      <p:ext uri="{BB962C8B-B14F-4D97-AF65-F5344CB8AC3E}">
        <p14:creationId xmlns:p14="http://schemas.microsoft.com/office/powerpoint/2010/main" val="32365259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614932"/>
            <a:ext cx="8229600" cy="2310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Corporate Entrepreneurship</a:t>
            </a:r>
          </a:p>
        </p:txBody>
      </p:sp>
    </p:spTree>
    <p:extLst>
      <p:ext uri="{BB962C8B-B14F-4D97-AF65-F5344CB8AC3E}">
        <p14:creationId xmlns:p14="http://schemas.microsoft.com/office/powerpoint/2010/main" val="359353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a:t>
            </a:r>
            <a:r>
              <a:rPr lang="en-US" sz="2400" b="1" dirty="0" err="1">
                <a:solidFill>
                  <a:srgbClr val="992B39"/>
                </a:solidFill>
                <a:latin typeface="TrebuchetMS"/>
              </a:rPr>
              <a:t>Martec’s</a:t>
            </a:r>
            <a:r>
              <a:rPr lang="en-US" sz="2400" b="1" dirty="0">
                <a:solidFill>
                  <a:srgbClr val="992B39"/>
                </a:solidFill>
                <a:latin typeface="TrebuchetMS"/>
              </a:rPr>
              <a:t> Law</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1026" name="Picture 2" descr="Ley de Watson IBM">
            <a:extLst>
              <a:ext uri="{FF2B5EF4-FFF2-40B4-BE49-F238E27FC236}">
                <a16:creationId xmlns:a16="http://schemas.microsoft.com/office/drawing/2014/main" id="{3C0F2CCE-3830-1576-7607-87445CBD5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86" y="1650546"/>
            <a:ext cx="7966081" cy="446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4115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a:t>
            </a:r>
            <a:r>
              <a:rPr lang="en-US" sz="2400" b="1" dirty="0" err="1">
                <a:solidFill>
                  <a:srgbClr val="992B39"/>
                </a:solidFill>
                <a:latin typeface="TrebuchetMS"/>
              </a:rPr>
              <a:t>Martec’s</a:t>
            </a:r>
            <a:r>
              <a:rPr lang="en-US" sz="2400" b="1" dirty="0">
                <a:solidFill>
                  <a:srgbClr val="992B39"/>
                </a:solidFill>
                <a:latin typeface="TrebuchetMS"/>
              </a:rPr>
              <a:t> Law</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pic>
        <p:nvPicPr>
          <p:cNvPr id="2050" name="Picture 2">
            <a:extLst>
              <a:ext uri="{FF2B5EF4-FFF2-40B4-BE49-F238E27FC236}">
                <a16:creationId xmlns:a16="http://schemas.microsoft.com/office/drawing/2014/main" id="{0ECA32FE-F9B3-C7B7-E164-DAA98FDB0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58" y="1423670"/>
            <a:ext cx="7846083" cy="503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261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a Definition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154984"/>
          </a:xfrm>
          <a:prstGeom prst="rect">
            <a:avLst/>
          </a:prstGeom>
          <a:noFill/>
        </p:spPr>
        <p:txBody>
          <a:bodyPr wrap="square">
            <a:spAutoFit/>
          </a:bodyPr>
          <a:lstStyle/>
          <a:p>
            <a:pPr algn="l"/>
            <a:endParaRPr lang="en-US" sz="1600" b="0" i="0" u="none" strike="noStrike" baseline="0" dirty="0">
              <a:latin typeface="TrebuchetMS"/>
            </a:endParaRPr>
          </a:p>
          <a:p>
            <a:pPr algn="l"/>
            <a:r>
              <a:rPr lang="en-US" sz="1600" b="0" i="1" u="none" strike="noStrike" baseline="0" dirty="0">
                <a:solidFill>
                  <a:schemeClr val="accent1">
                    <a:lumMod val="50000"/>
                  </a:schemeClr>
                </a:solidFill>
                <a:latin typeface="TrebuchetMS"/>
              </a:rPr>
              <a:t>Corporate entrepreneurship refers to the process whereby the firms engage in </a:t>
            </a:r>
            <a:r>
              <a:rPr lang="en-US" sz="1600" b="1" i="1" u="none" strike="noStrike" baseline="0" dirty="0">
                <a:solidFill>
                  <a:schemeClr val="accent1">
                    <a:lumMod val="50000"/>
                  </a:schemeClr>
                </a:solidFill>
                <a:latin typeface="TrebuchetMS"/>
              </a:rPr>
              <a:t>diversification through internal and external development</a:t>
            </a:r>
            <a:r>
              <a:rPr lang="en-US" sz="1600" b="0" i="1" u="none" strike="noStrike" baseline="0" dirty="0">
                <a:solidFill>
                  <a:schemeClr val="accent1">
                    <a:lumMod val="50000"/>
                  </a:schemeClr>
                </a:solidFill>
                <a:latin typeface="TrebuchetMS"/>
              </a:rPr>
              <a:t>. Such diversification requires </a:t>
            </a:r>
            <a:r>
              <a:rPr lang="en-US" sz="1600" b="1" i="1" u="none" strike="noStrike" baseline="0" dirty="0">
                <a:solidFill>
                  <a:schemeClr val="accent1">
                    <a:lumMod val="50000"/>
                  </a:schemeClr>
                </a:solidFill>
                <a:latin typeface="TrebuchetMS"/>
              </a:rPr>
              <a:t>new resource combinations </a:t>
            </a:r>
            <a:r>
              <a:rPr lang="en-US" sz="1600" b="0" i="1" u="none" strike="noStrike" baseline="0" dirty="0">
                <a:solidFill>
                  <a:schemeClr val="accent1">
                    <a:lumMod val="50000"/>
                  </a:schemeClr>
                </a:solidFill>
                <a:latin typeface="TrebuchetMS"/>
              </a:rPr>
              <a:t>to extend the firm’s activities in areas unrelated, or marginally related, to its current domain of competence and corresponding opportunity. </a:t>
            </a:r>
          </a:p>
          <a:p>
            <a:pPr algn="l"/>
            <a:endParaRPr lang="en-US" sz="1600" i="1" dirty="0">
              <a:solidFill>
                <a:schemeClr val="accent1">
                  <a:lumMod val="50000"/>
                </a:schemeClr>
              </a:solidFill>
              <a:latin typeface="TrebuchetMS"/>
            </a:endParaRPr>
          </a:p>
          <a:p>
            <a:pPr algn="l"/>
            <a:r>
              <a:rPr lang="en-US" sz="1600" b="0" i="1" u="none" strike="noStrike" baseline="0" dirty="0">
                <a:solidFill>
                  <a:schemeClr val="accent1">
                    <a:lumMod val="50000"/>
                  </a:schemeClr>
                </a:solidFill>
                <a:latin typeface="TrebuchetMS"/>
              </a:rPr>
              <a:t>This process consists in the implementation of a company’s activities of </a:t>
            </a:r>
          </a:p>
          <a:p>
            <a:pPr algn="l"/>
            <a:endParaRPr lang="en-US" sz="1600" b="0" i="1" u="none" strike="noStrike" baseline="0" dirty="0">
              <a:solidFill>
                <a:schemeClr val="accent1">
                  <a:lumMod val="50000"/>
                </a:schemeClr>
              </a:solidFill>
              <a:latin typeface="TrebuchetMS"/>
            </a:endParaRPr>
          </a:p>
          <a:p>
            <a:pPr marL="342900" indent="-342900" algn="l">
              <a:buAutoNum type="arabicParenBoth"/>
            </a:pPr>
            <a:r>
              <a:rPr lang="en-US" sz="1600" b="1" i="1" u="none" strike="noStrike" baseline="0" dirty="0">
                <a:solidFill>
                  <a:schemeClr val="accent1">
                    <a:lumMod val="50000"/>
                  </a:schemeClr>
                </a:solidFill>
                <a:latin typeface="TrebuchetMS"/>
              </a:rPr>
              <a:t>innovation</a:t>
            </a:r>
            <a:r>
              <a:rPr lang="en-US" sz="1600" b="0" i="1" u="none" strike="noStrike" baseline="0" dirty="0">
                <a:solidFill>
                  <a:schemeClr val="accent1">
                    <a:lumMod val="50000"/>
                  </a:schemeClr>
                </a:solidFill>
                <a:latin typeface="TrebuchetMS"/>
              </a:rPr>
              <a:t> (i.e. creating and introducing products, production processes and organizational systems), </a:t>
            </a:r>
          </a:p>
          <a:p>
            <a:pPr marL="342900" indent="-342900" algn="l">
              <a:buAutoNum type="arabicParenBoth"/>
            </a:pPr>
            <a:r>
              <a:rPr lang="en-US" sz="1600" b="1" i="1" u="none" strike="noStrike" baseline="0" dirty="0">
                <a:solidFill>
                  <a:schemeClr val="accent1">
                    <a:lumMod val="50000"/>
                  </a:schemeClr>
                </a:solidFill>
                <a:latin typeface="TrebuchetMS"/>
              </a:rPr>
              <a:t>renewal</a:t>
            </a:r>
            <a:r>
              <a:rPr lang="en-US" sz="1600" b="0" i="1" u="none" strike="noStrike" baseline="0" dirty="0">
                <a:solidFill>
                  <a:schemeClr val="accent1">
                    <a:lumMod val="50000"/>
                  </a:schemeClr>
                </a:solidFill>
                <a:latin typeface="TrebuchetMS"/>
              </a:rPr>
              <a:t> (i.e. revitalizing the company’s operations by building or acquiring new capabilities, and by changing the scope of its business or competitive approach), and  </a:t>
            </a:r>
          </a:p>
          <a:p>
            <a:pPr marL="342900" indent="-342900" algn="l">
              <a:buAutoNum type="arabicParenBoth"/>
            </a:pPr>
            <a:r>
              <a:rPr lang="en-US" sz="1600" b="1" i="1" u="none" strike="noStrike" baseline="0" dirty="0">
                <a:solidFill>
                  <a:schemeClr val="accent1">
                    <a:lumMod val="50000"/>
                  </a:schemeClr>
                </a:solidFill>
                <a:latin typeface="TrebuchetMS"/>
              </a:rPr>
              <a:t>venturing</a:t>
            </a:r>
            <a:r>
              <a:rPr lang="en-US" sz="1600" b="0" i="1" u="none" strike="noStrike" baseline="0" dirty="0">
                <a:solidFill>
                  <a:schemeClr val="accent1">
                    <a:lumMod val="50000"/>
                  </a:schemeClr>
                </a:solidFill>
                <a:latin typeface="TrebuchetMS"/>
              </a:rPr>
              <a:t> (i.e. entering new businesses by expanding operations in existing or new markets).</a:t>
            </a:r>
          </a:p>
          <a:p>
            <a:pPr algn="l"/>
            <a:endParaRPr lang="en-US" sz="1600" i="1" dirty="0">
              <a:latin typeface="TrebuchetMS"/>
            </a:endParaRPr>
          </a:p>
          <a:p>
            <a:pPr algn="r"/>
            <a:r>
              <a:rPr lang="en-US" sz="1200" b="0" i="0" u="none" strike="noStrike" baseline="0" dirty="0">
                <a:solidFill>
                  <a:schemeClr val="accent1">
                    <a:lumMod val="50000"/>
                  </a:schemeClr>
                </a:solidFill>
                <a:latin typeface="TrebuchetMS"/>
              </a:rPr>
              <a:t>(source: original elaboration from </a:t>
            </a:r>
            <a:r>
              <a:rPr lang="en-US" sz="1200" b="0" i="0" u="none" strike="noStrike" baseline="0" dirty="0" err="1">
                <a:solidFill>
                  <a:schemeClr val="accent1">
                    <a:lumMod val="50000"/>
                  </a:schemeClr>
                </a:solidFill>
                <a:latin typeface="TrebuchetMS"/>
              </a:rPr>
              <a:t>Burgelman</a:t>
            </a:r>
            <a:r>
              <a:rPr lang="en-US" sz="1200" b="0" i="0" u="none" strike="noStrike" baseline="0" dirty="0">
                <a:solidFill>
                  <a:schemeClr val="accent1">
                    <a:lumMod val="50000"/>
                  </a:schemeClr>
                </a:solidFill>
                <a:latin typeface="TrebuchetMS"/>
              </a:rPr>
              <a:t>, 1984; Zahra, 1995; 1997)</a:t>
            </a:r>
            <a:endParaRPr lang="en-US" sz="1100" b="0" i="0" u="none" strike="noStrike" baseline="0" dirty="0">
              <a:solidFill>
                <a:schemeClr val="accent1">
                  <a:lumMod val="50000"/>
                </a:schemeClr>
              </a:solidFill>
              <a:latin typeface="TrebuchetMS"/>
            </a:endParaRPr>
          </a:p>
          <a:p>
            <a:pPr algn="l"/>
            <a:endParaRPr lang="it-IT" sz="600" dirty="0">
              <a:solidFill>
                <a:srgbClr val="003F6E"/>
              </a:solidFill>
              <a:latin typeface="TrebuchetMS"/>
            </a:endParaRPr>
          </a:p>
        </p:txBody>
      </p:sp>
    </p:spTree>
    <p:extLst>
      <p:ext uri="{BB962C8B-B14F-4D97-AF65-F5344CB8AC3E}">
        <p14:creationId xmlns:p14="http://schemas.microsoft.com/office/powerpoint/2010/main" val="12703876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a Quicker Definition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2427201"/>
            <a:ext cx="8136194" cy="2308324"/>
          </a:xfrm>
          <a:prstGeom prst="rect">
            <a:avLst/>
          </a:prstGeom>
          <a:noFill/>
        </p:spPr>
        <p:txBody>
          <a:bodyPr wrap="square">
            <a:spAutoFit/>
          </a:bodyPr>
          <a:lstStyle/>
          <a:p>
            <a:pPr algn="l"/>
            <a:endParaRPr lang="en-US" sz="1600" b="0" i="0" u="none" strike="noStrike" baseline="0" dirty="0">
              <a:latin typeface="TrebuchetMS"/>
            </a:endParaRPr>
          </a:p>
          <a:p>
            <a:pPr algn="ctr"/>
            <a:r>
              <a:rPr lang="en-US" sz="3200" b="0" i="1" u="none" strike="noStrike" baseline="0" dirty="0">
                <a:solidFill>
                  <a:schemeClr val="accent1">
                    <a:lumMod val="50000"/>
                  </a:schemeClr>
                </a:solidFill>
                <a:latin typeface="TrebuchetMS"/>
              </a:rPr>
              <a:t>Corporate entrepreneurship refers to the strategic process of engaging in</a:t>
            </a:r>
          </a:p>
          <a:p>
            <a:pPr algn="ctr"/>
            <a:r>
              <a:rPr lang="it-IT" sz="3200" b="0" i="1" u="none" strike="noStrike" baseline="0" dirty="0" err="1">
                <a:solidFill>
                  <a:schemeClr val="accent1">
                    <a:lumMod val="50000"/>
                  </a:schemeClr>
                </a:solidFill>
                <a:latin typeface="TrebuchetMS"/>
              </a:rPr>
              <a:t>entrepreneurial</a:t>
            </a:r>
            <a:r>
              <a:rPr lang="it-IT" sz="3200" b="0" i="1" u="none" strike="noStrike" baseline="0" dirty="0">
                <a:solidFill>
                  <a:schemeClr val="accent1">
                    <a:lumMod val="50000"/>
                  </a:schemeClr>
                </a:solidFill>
                <a:latin typeface="TrebuchetMS"/>
              </a:rPr>
              <a:t> activities </a:t>
            </a:r>
            <a:r>
              <a:rPr lang="it-IT" sz="3200" b="0" i="1" u="none" strike="noStrike" baseline="0" dirty="0" err="1">
                <a:solidFill>
                  <a:schemeClr val="accent1">
                    <a:lumMod val="50000"/>
                  </a:schemeClr>
                </a:solidFill>
                <a:latin typeface="TrebuchetMS"/>
              </a:rPr>
              <a:t>within</a:t>
            </a:r>
            <a:r>
              <a:rPr lang="it-IT" sz="3200" b="0" i="1" u="none" strike="noStrike" baseline="0" dirty="0">
                <a:solidFill>
                  <a:schemeClr val="accent1">
                    <a:lumMod val="50000"/>
                  </a:schemeClr>
                </a:solidFill>
                <a:latin typeface="TrebuchetMS"/>
              </a:rPr>
              <a:t> </a:t>
            </a:r>
            <a:r>
              <a:rPr lang="it-IT" sz="3200" b="0" i="1" u="none" strike="noStrike" baseline="0" dirty="0" err="1">
                <a:solidFill>
                  <a:schemeClr val="accent1">
                    <a:lumMod val="50000"/>
                  </a:schemeClr>
                </a:solidFill>
                <a:latin typeface="TrebuchetMS"/>
              </a:rPr>
              <a:t>established</a:t>
            </a:r>
            <a:r>
              <a:rPr lang="it-IT" sz="3200" i="1" dirty="0">
                <a:solidFill>
                  <a:schemeClr val="accent1">
                    <a:lumMod val="50000"/>
                  </a:schemeClr>
                </a:solidFill>
                <a:latin typeface="TrebuchetMS"/>
              </a:rPr>
              <a:t> </a:t>
            </a:r>
            <a:r>
              <a:rPr lang="it-IT" sz="3200" b="0" i="1" u="none" strike="noStrike" baseline="0" dirty="0">
                <a:solidFill>
                  <a:schemeClr val="accent1">
                    <a:lumMod val="50000"/>
                  </a:schemeClr>
                </a:solidFill>
                <a:latin typeface="TrebuchetMS"/>
              </a:rPr>
              <a:t>companies</a:t>
            </a:r>
            <a:endParaRPr lang="it-IT" sz="1000" dirty="0">
              <a:solidFill>
                <a:schemeClr val="accent1">
                  <a:lumMod val="50000"/>
                </a:schemeClr>
              </a:solidFill>
              <a:latin typeface="TrebuchetMS"/>
            </a:endParaRPr>
          </a:p>
        </p:txBody>
      </p:sp>
    </p:spTree>
    <p:extLst>
      <p:ext uri="{BB962C8B-B14F-4D97-AF65-F5344CB8AC3E}">
        <p14:creationId xmlns:p14="http://schemas.microsoft.com/office/powerpoint/2010/main" val="199288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646331"/>
          </a:xfrm>
          <a:prstGeom prst="rect">
            <a:avLst/>
          </a:prstGeom>
          <a:noFill/>
        </p:spPr>
        <p:txBody>
          <a:bodyPr wrap="square">
            <a:spAutoFit/>
          </a:bodyPr>
          <a:lstStyle/>
          <a:p>
            <a:pPr algn="l"/>
            <a:r>
              <a:rPr lang="en-US" sz="1800" dirty="0">
                <a:solidFill>
                  <a:srgbClr val="1F487D"/>
                </a:solidFill>
                <a:latin typeface="Calibri" panose="020F0502020204030204" pitchFamily="34" charset="0"/>
              </a:rPr>
              <a:t>The Value Proposition Canvas makes explicit how you are creating value for your customers. It helps you to design products and services your customers want.</a:t>
            </a:r>
          </a:p>
        </p:txBody>
      </p:sp>
      <p:pic>
        <p:nvPicPr>
          <p:cNvPr id="4" name="Immagine 3">
            <a:extLst>
              <a:ext uri="{FF2B5EF4-FFF2-40B4-BE49-F238E27FC236}">
                <a16:creationId xmlns:a16="http://schemas.microsoft.com/office/drawing/2014/main" id="{F405C0EE-F537-41DF-9579-753E36DE9859}"/>
              </a:ext>
            </a:extLst>
          </p:cNvPr>
          <p:cNvPicPr>
            <a:picLocks noChangeAspect="1"/>
          </p:cNvPicPr>
          <p:nvPr/>
        </p:nvPicPr>
        <p:blipFill>
          <a:blip r:embed="rId4"/>
          <a:stretch>
            <a:fillRect/>
          </a:stretch>
        </p:blipFill>
        <p:spPr>
          <a:xfrm>
            <a:off x="1288915" y="2315466"/>
            <a:ext cx="6566170" cy="3698543"/>
          </a:xfrm>
          <a:prstGeom prst="rect">
            <a:avLst/>
          </a:prstGeom>
        </p:spPr>
      </p:pic>
    </p:spTree>
    <p:extLst>
      <p:ext uri="{BB962C8B-B14F-4D97-AF65-F5344CB8AC3E}">
        <p14:creationId xmlns:p14="http://schemas.microsoft.com/office/powerpoint/2010/main" val="7435129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four models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656303" y="1430739"/>
            <a:ext cx="8136194" cy="4493538"/>
          </a:xfrm>
          <a:prstGeom prst="rect">
            <a:avLst/>
          </a:prstGeom>
          <a:noFill/>
        </p:spPr>
        <p:txBody>
          <a:bodyPr wrap="square">
            <a:spAutoFit/>
          </a:bodyPr>
          <a:lstStyle/>
          <a:p>
            <a:pPr algn="l"/>
            <a:endParaRPr lang="en-US" sz="1600" b="0" i="0" u="none" strike="noStrike" baseline="0" dirty="0">
              <a:latin typeface="TrebuchetMS"/>
            </a:endParaRPr>
          </a:p>
          <a:p>
            <a:pPr algn="l"/>
            <a:r>
              <a:rPr lang="en-US" sz="1800" b="0" i="0" u="none" strike="noStrike" baseline="0" dirty="0">
                <a:solidFill>
                  <a:schemeClr val="accent1">
                    <a:lumMod val="50000"/>
                  </a:schemeClr>
                </a:solidFill>
                <a:latin typeface="TrebuchetMS"/>
              </a:rPr>
              <a:t>CE is “</a:t>
            </a:r>
            <a:r>
              <a:rPr lang="en-US" sz="1800" b="0" i="1" u="none" strike="noStrike" baseline="0" dirty="0">
                <a:solidFill>
                  <a:schemeClr val="accent1">
                    <a:lumMod val="50000"/>
                  </a:schemeClr>
                </a:solidFill>
                <a:latin typeface="TrebuchetMS"/>
              </a:rPr>
              <a:t>the process by which teams within an established company conceive, foster, launch and manage a new business that is distinct from the parent company but leverages the parent’s assets, market position, capabilities or other resources</a:t>
            </a:r>
            <a:r>
              <a:rPr lang="en-US" sz="1800" b="0" i="0" u="none" strike="noStrike" baseline="0" dirty="0">
                <a:solidFill>
                  <a:schemeClr val="accent1">
                    <a:lumMod val="50000"/>
                  </a:schemeClr>
                </a:solidFill>
                <a:latin typeface="TrebuchetMS"/>
              </a:rPr>
              <a:t>” </a:t>
            </a:r>
            <a:r>
              <a:rPr lang="it-IT" sz="1800" b="0" i="0" u="none" strike="noStrike" baseline="0" dirty="0">
                <a:solidFill>
                  <a:schemeClr val="accent1">
                    <a:lumMod val="50000"/>
                  </a:schemeClr>
                </a:solidFill>
                <a:latin typeface="TrebuchetMS"/>
              </a:rPr>
              <a:t>(Walcott and </a:t>
            </a:r>
            <a:r>
              <a:rPr lang="it-IT" sz="1800" b="0" i="0" u="none" strike="noStrike" baseline="0" dirty="0" err="1">
                <a:solidFill>
                  <a:schemeClr val="accent1">
                    <a:lumMod val="50000"/>
                  </a:schemeClr>
                </a:solidFill>
                <a:latin typeface="TrebuchetMS"/>
              </a:rPr>
              <a:t>Lippzit</a:t>
            </a:r>
            <a:r>
              <a:rPr lang="it-IT" sz="1800" b="0" i="0" u="none" strike="noStrike" baseline="0" dirty="0">
                <a:solidFill>
                  <a:schemeClr val="accent1">
                    <a:lumMod val="50000"/>
                  </a:schemeClr>
                </a:solidFill>
                <a:latin typeface="TrebuchetMS"/>
              </a:rPr>
              <a:t>, 2007)</a:t>
            </a:r>
            <a:r>
              <a:rPr lang="en-US" sz="1800" b="0" i="0" u="none" strike="noStrike" baseline="0" dirty="0">
                <a:solidFill>
                  <a:schemeClr val="accent1">
                    <a:lumMod val="50000"/>
                  </a:schemeClr>
                </a:solidFill>
                <a:latin typeface="TrebuchetMS"/>
              </a:rPr>
              <a:t>.</a:t>
            </a:r>
          </a:p>
          <a:p>
            <a:pPr algn="l"/>
            <a:endParaRPr lang="en-US" sz="1800" b="0" i="0" u="none"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It differs from corporate venture capital, which predominantly pursues financial investments in external companies.</a:t>
            </a:r>
          </a:p>
          <a:p>
            <a:pPr algn="l"/>
            <a:endParaRPr lang="en-US" sz="1800" b="0" i="0" u="none"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Two dimensions under the direct control of management that consistently differentiate how companies approach corporate </a:t>
            </a:r>
            <a:r>
              <a:rPr lang="it-IT" sz="1800" b="0" i="0" u="none" strike="noStrike" baseline="0" dirty="0" err="1">
                <a:solidFill>
                  <a:schemeClr val="accent1">
                    <a:lumMod val="50000"/>
                  </a:schemeClr>
                </a:solidFill>
                <a:latin typeface="TrebuchetMS"/>
              </a:rPr>
              <a:t>entrepreneurship</a:t>
            </a:r>
            <a:r>
              <a:rPr lang="it-IT" sz="1800" b="0" i="0" u="none" strike="noStrike" baseline="0" dirty="0">
                <a:solidFill>
                  <a:schemeClr val="accent1">
                    <a:lumMod val="50000"/>
                  </a:schemeClr>
                </a:solidFill>
                <a:latin typeface="TrebuchetMS"/>
              </a:rPr>
              <a:t>:</a:t>
            </a:r>
          </a:p>
          <a:p>
            <a:pPr algn="l"/>
            <a:r>
              <a:rPr lang="en-US" sz="1800" b="1" i="0" u="none" strike="noStrike" baseline="0" dirty="0">
                <a:solidFill>
                  <a:schemeClr val="accent1">
                    <a:lumMod val="50000"/>
                  </a:schemeClr>
                </a:solidFill>
                <a:latin typeface="TrebuchetMS"/>
              </a:rPr>
              <a:t>1. organizational ownership</a:t>
            </a:r>
            <a:r>
              <a:rPr lang="en-US" sz="1800" b="0" i="0" u="none" strike="noStrike" baseline="0" dirty="0">
                <a:solidFill>
                  <a:schemeClr val="accent1">
                    <a:lumMod val="50000"/>
                  </a:schemeClr>
                </a:solidFill>
                <a:latin typeface="TrebuchetMS"/>
              </a:rPr>
              <a:t>. Who, if anyone, within the organization has primary ownership for the creation of new </a:t>
            </a:r>
            <a:r>
              <a:rPr lang="it-IT" sz="1800" b="0" i="0" u="none" strike="noStrike" baseline="0" dirty="0">
                <a:solidFill>
                  <a:schemeClr val="accent1">
                    <a:lumMod val="50000"/>
                  </a:schemeClr>
                </a:solidFill>
                <a:latin typeface="TrebuchetMS"/>
              </a:rPr>
              <a:t>businesses?</a:t>
            </a:r>
          </a:p>
          <a:p>
            <a:pPr algn="l"/>
            <a:r>
              <a:rPr lang="en-US" sz="1800" b="1" i="0" u="none" strike="noStrike" baseline="0" dirty="0">
                <a:solidFill>
                  <a:schemeClr val="accent1">
                    <a:lumMod val="50000"/>
                  </a:schemeClr>
                </a:solidFill>
                <a:latin typeface="TrebuchetMS"/>
              </a:rPr>
              <a:t>2. resource authority</a:t>
            </a:r>
            <a:r>
              <a:rPr lang="en-US" sz="1800" b="0" i="0" u="none" strike="noStrike" baseline="0" dirty="0">
                <a:solidFill>
                  <a:schemeClr val="accent1">
                    <a:lumMod val="50000"/>
                  </a:schemeClr>
                </a:solidFill>
                <a:latin typeface="TrebuchetMS"/>
              </a:rPr>
              <a:t>. Is there a dedicated “pot of money” allocated to corporate entrepreneurship, or are new business concepts funded in an ad hoc manner through divisional or corporate budgets or “slush funds?”</a:t>
            </a:r>
            <a:endParaRPr lang="it-IT" sz="1000" dirty="0">
              <a:solidFill>
                <a:schemeClr val="accent1">
                  <a:lumMod val="50000"/>
                </a:schemeClr>
              </a:solidFill>
              <a:latin typeface="TrebuchetMS"/>
            </a:endParaRPr>
          </a:p>
        </p:txBody>
      </p:sp>
    </p:spTree>
    <p:extLst>
      <p:ext uri="{BB962C8B-B14F-4D97-AF65-F5344CB8AC3E}">
        <p14:creationId xmlns:p14="http://schemas.microsoft.com/office/powerpoint/2010/main" val="38953718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four models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694F8C7C-4D90-4FAC-D6F0-699EB0F50C6C}"/>
              </a:ext>
            </a:extLst>
          </p:cNvPr>
          <p:cNvPicPr>
            <a:picLocks noChangeAspect="1"/>
          </p:cNvPicPr>
          <p:nvPr/>
        </p:nvPicPr>
        <p:blipFill>
          <a:blip r:embed="rId4"/>
          <a:stretch>
            <a:fillRect/>
          </a:stretch>
        </p:blipFill>
        <p:spPr>
          <a:xfrm>
            <a:off x="935112" y="1397639"/>
            <a:ext cx="6859646" cy="5174611"/>
          </a:xfrm>
          <a:prstGeom prst="rect">
            <a:avLst/>
          </a:prstGeom>
        </p:spPr>
      </p:pic>
    </p:spTree>
    <p:extLst>
      <p:ext uri="{BB962C8B-B14F-4D97-AF65-F5344CB8AC3E}">
        <p14:creationId xmlns:p14="http://schemas.microsoft.com/office/powerpoint/2010/main" val="21591923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Develop Appropriate Culture in your Organization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656303" y="1430739"/>
            <a:ext cx="8136194" cy="3385542"/>
          </a:xfrm>
          <a:prstGeom prst="rect">
            <a:avLst/>
          </a:prstGeom>
          <a:noFill/>
        </p:spPr>
        <p:txBody>
          <a:bodyPr wrap="square">
            <a:spAutoFit/>
          </a:bodyPr>
          <a:lstStyle/>
          <a:p>
            <a:pPr algn="l"/>
            <a:endParaRPr lang="en-US" sz="1600" b="0" i="0" u="none" strike="noStrike" baseline="0" dirty="0">
              <a:latin typeface="TrebuchetMS"/>
            </a:endParaRPr>
          </a:p>
          <a:p>
            <a:pPr algn="l"/>
            <a:r>
              <a:rPr lang="en-US" sz="1800" b="0" i="0" u="none" strike="noStrike" baseline="0" dirty="0">
                <a:solidFill>
                  <a:schemeClr val="accent1">
                    <a:lumMod val="50000"/>
                  </a:schemeClr>
                </a:solidFill>
                <a:latin typeface="TrebuchetMS"/>
              </a:rPr>
              <a:t>Create an </a:t>
            </a:r>
            <a:r>
              <a:rPr lang="en-US" sz="1800" b="1" i="0" u="none" strike="noStrike" baseline="0" dirty="0" err="1">
                <a:solidFill>
                  <a:schemeClr val="accent1">
                    <a:lumMod val="50000"/>
                  </a:schemeClr>
                </a:solidFill>
                <a:latin typeface="TrebuchetMS"/>
              </a:rPr>
              <a:t>organisational</a:t>
            </a:r>
            <a:r>
              <a:rPr lang="en-US" sz="1800" b="1" i="0" u="none" strike="noStrike" baseline="0" dirty="0">
                <a:solidFill>
                  <a:schemeClr val="accent1">
                    <a:lumMod val="50000"/>
                  </a:schemeClr>
                </a:solidFill>
                <a:latin typeface="TrebuchetMS"/>
              </a:rPr>
              <a:t> context </a:t>
            </a:r>
            <a:r>
              <a:rPr lang="en-US" sz="1800" b="0" i="0" u="none" strike="noStrike" baseline="0" dirty="0">
                <a:solidFill>
                  <a:schemeClr val="accent1">
                    <a:lumMod val="50000"/>
                  </a:schemeClr>
                </a:solidFill>
                <a:latin typeface="TrebuchetMS"/>
              </a:rPr>
              <a:t>in which </a:t>
            </a:r>
            <a:r>
              <a:rPr lang="en-US" sz="1800" b="1" i="0" u="none" strike="noStrike" baseline="0" dirty="0">
                <a:solidFill>
                  <a:schemeClr val="accent1">
                    <a:lumMod val="50000"/>
                  </a:schemeClr>
                </a:solidFill>
                <a:latin typeface="TrebuchetMS"/>
              </a:rPr>
              <a:t>individual employees </a:t>
            </a:r>
            <a:r>
              <a:rPr lang="en-US" sz="1800" b="0" i="0" u="none" strike="noStrike" baseline="0" dirty="0">
                <a:solidFill>
                  <a:schemeClr val="accent1">
                    <a:lumMod val="50000"/>
                  </a:schemeClr>
                </a:solidFill>
                <a:latin typeface="TrebuchetMS"/>
              </a:rPr>
              <a:t>are encouraged to think and speak </a:t>
            </a:r>
            <a:r>
              <a:rPr lang="en-US" sz="1800" b="1" i="0" u="none" strike="noStrike" baseline="0" dirty="0">
                <a:solidFill>
                  <a:schemeClr val="accent1">
                    <a:lumMod val="50000"/>
                  </a:schemeClr>
                </a:solidFill>
                <a:latin typeface="TrebuchetMS"/>
              </a:rPr>
              <a:t>out-of-the-box</a:t>
            </a:r>
          </a:p>
          <a:p>
            <a:pPr algn="l"/>
            <a:endParaRPr lang="en-US" sz="1800" b="0" i="0" u="none"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This requires acting on </a:t>
            </a:r>
            <a:r>
              <a:rPr lang="en-US" sz="1800" b="1" i="0" u="none" strike="noStrike" baseline="0" dirty="0">
                <a:solidFill>
                  <a:schemeClr val="accent1">
                    <a:lumMod val="50000"/>
                  </a:schemeClr>
                </a:solidFill>
                <a:latin typeface="TrebuchetMS"/>
              </a:rPr>
              <a:t>the human side of the </a:t>
            </a:r>
            <a:r>
              <a:rPr lang="en-US" sz="1800" b="1" i="0" u="none" strike="noStrike" baseline="0" dirty="0" err="1">
                <a:solidFill>
                  <a:schemeClr val="accent1">
                    <a:lumMod val="50000"/>
                  </a:schemeClr>
                </a:solidFill>
                <a:latin typeface="TrebuchetMS"/>
              </a:rPr>
              <a:t>organisation</a:t>
            </a:r>
            <a:endParaRPr lang="en-US" sz="1800" b="1" i="0" u="none" strike="noStrike" baseline="0" dirty="0">
              <a:solidFill>
                <a:schemeClr val="accent1">
                  <a:lumMod val="50000"/>
                </a:schemeClr>
              </a:solidFill>
              <a:latin typeface="TrebuchetMS"/>
            </a:endParaRPr>
          </a:p>
          <a:p>
            <a:pPr algn="l"/>
            <a:endParaRPr lang="en-US" sz="1800" b="0" i="0" u="none"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The context should stimulate these types of </a:t>
            </a:r>
            <a:r>
              <a:rPr lang="en-US" sz="1800" b="1" i="0" u="none" strike="noStrike" baseline="0" dirty="0" err="1">
                <a:solidFill>
                  <a:schemeClr val="accent1">
                    <a:lumMod val="50000"/>
                  </a:schemeClr>
                </a:solidFill>
                <a:latin typeface="TrebuchetMS"/>
              </a:rPr>
              <a:t>behaviour</a:t>
            </a:r>
            <a:r>
              <a:rPr lang="en-US" sz="1800" b="1" i="0" u="none" strike="noStrike" baseline="0" dirty="0">
                <a:solidFill>
                  <a:schemeClr val="accent1">
                    <a:lumMod val="50000"/>
                  </a:schemeClr>
                </a:solidFill>
                <a:latin typeface="TrebuchetMS"/>
              </a:rPr>
              <a:t> in </a:t>
            </a:r>
            <a:r>
              <a:rPr lang="it-IT" sz="1800" b="1" i="0" u="none" strike="noStrike" baseline="0" dirty="0" err="1">
                <a:solidFill>
                  <a:schemeClr val="accent1">
                    <a:lumMod val="50000"/>
                  </a:schemeClr>
                </a:solidFill>
                <a:latin typeface="TrebuchetMS"/>
              </a:rPr>
              <a:t>individuals</a:t>
            </a:r>
            <a:r>
              <a:rPr lang="it-IT" sz="1800" b="0" i="0" u="none" strike="noStrike" baseline="0" dirty="0">
                <a:solidFill>
                  <a:schemeClr val="accent1">
                    <a:lumMod val="50000"/>
                  </a:schemeClr>
                </a:solidFill>
                <a:latin typeface="TrebuchetMS"/>
              </a:rPr>
              <a:t>:</a:t>
            </a:r>
          </a:p>
          <a:p>
            <a:pPr marL="285750" indent="-285750" algn="l">
              <a:buFont typeface="Arial" panose="020B0604020202020204" pitchFamily="34" charset="0"/>
              <a:buChar char="•"/>
            </a:pPr>
            <a:r>
              <a:rPr lang="it-IT" sz="1800" b="0" i="0" u="none" strike="noStrike" baseline="0" dirty="0" err="1">
                <a:solidFill>
                  <a:schemeClr val="accent1">
                    <a:lumMod val="50000"/>
                  </a:schemeClr>
                </a:solidFill>
                <a:latin typeface="TrebuchetMS"/>
              </a:rPr>
              <a:t>Initiative</a:t>
            </a:r>
            <a:endParaRPr lang="it-IT" sz="18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it-IT" sz="1800" b="0" i="0" u="none" strike="noStrike" baseline="0" dirty="0">
                <a:solidFill>
                  <a:schemeClr val="accent1">
                    <a:lumMod val="50000"/>
                  </a:schemeClr>
                </a:solidFill>
                <a:latin typeface="TrebuchetMS"/>
              </a:rPr>
              <a:t>Risk-</a:t>
            </a:r>
            <a:r>
              <a:rPr lang="it-IT" sz="1800" b="0" i="0" u="none" strike="noStrike" baseline="0" dirty="0" err="1">
                <a:solidFill>
                  <a:schemeClr val="accent1">
                    <a:lumMod val="50000"/>
                  </a:schemeClr>
                </a:solidFill>
                <a:latin typeface="TrebuchetMS"/>
              </a:rPr>
              <a:t>taking</a:t>
            </a:r>
            <a:endParaRPr lang="it-IT" sz="18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it-IT" sz="1800" b="0" i="0" u="none" strike="noStrike" baseline="0" dirty="0" err="1">
                <a:solidFill>
                  <a:schemeClr val="accent1">
                    <a:lumMod val="50000"/>
                  </a:schemeClr>
                </a:solidFill>
                <a:latin typeface="TrebuchetMS"/>
              </a:rPr>
              <a:t>Entrepreneurship</a:t>
            </a:r>
            <a:endParaRPr lang="it-IT" sz="18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it-IT" sz="1800" b="0" i="0" u="none" strike="noStrike" baseline="0" dirty="0" err="1">
                <a:solidFill>
                  <a:schemeClr val="accent1">
                    <a:lumMod val="50000"/>
                  </a:schemeClr>
                </a:solidFill>
                <a:latin typeface="TrebuchetMS"/>
              </a:rPr>
              <a:t>Brokering</a:t>
            </a:r>
            <a:endParaRPr lang="it-IT" sz="18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it-IT" sz="1800" b="0" i="0" u="none" strike="noStrike" baseline="0" dirty="0">
                <a:solidFill>
                  <a:schemeClr val="accent1">
                    <a:lumMod val="50000"/>
                  </a:schemeClr>
                </a:solidFill>
                <a:latin typeface="TrebuchetMS"/>
              </a:rPr>
              <a:t>Multitasking</a:t>
            </a:r>
            <a:endParaRPr lang="it-IT" sz="1000" dirty="0">
              <a:solidFill>
                <a:schemeClr val="accent1">
                  <a:lumMod val="50000"/>
                </a:schemeClr>
              </a:solidFill>
              <a:latin typeface="TrebuchetMS"/>
            </a:endParaRPr>
          </a:p>
        </p:txBody>
      </p:sp>
      <p:sp>
        <p:nvSpPr>
          <p:cNvPr id="7" name="CasellaDiTesto 6">
            <a:extLst>
              <a:ext uri="{FF2B5EF4-FFF2-40B4-BE49-F238E27FC236}">
                <a16:creationId xmlns:a16="http://schemas.microsoft.com/office/drawing/2014/main" id="{C75C677A-3F2F-AC95-0C9F-16E0826CB316}"/>
              </a:ext>
            </a:extLst>
          </p:cNvPr>
          <p:cNvSpPr txBox="1"/>
          <p:nvPr/>
        </p:nvSpPr>
        <p:spPr>
          <a:xfrm>
            <a:off x="6271847" y="4929593"/>
            <a:ext cx="2414953" cy="307777"/>
          </a:xfrm>
          <a:prstGeom prst="rect">
            <a:avLst/>
          </a:prstGeom>
          <a:noFill/>
        </p:spPr>
        <p:txBody>
          <a:bodyPr wrap="square">
            <a:spAutoFit/>
          </a:bodyPr>
          <a:lstStyle/>
          <a:p>
            <a:r>
              <a:rPr lang="it-IT" sz="1400" b="0" i="0" u="none" strike="noStrike" baseline="0" dirty="0">
                <a:solidFill>
                  <a:schemeClr val="accent1">
                    <a:lumMod val="50000"/>
                  </a:schemeClr>
                </a:solidFill>
                <a:latin typeface="Calibri" panose="020F0502020204030204" pitchFamily="34" charset="0"/>
              </a:rPr>
              <a:t>(</a:t>
            </a:r>
            <a:r>
              <a:rPr lang="it-IT" sz="1400" b="0" i="0" u="none" strike="noStrike" baseline="0" dirty="0" err="1">
                <a:solidFill>
                  <a:schemeClr val="accent1">
                    <a:lumMod val="50000"/>
                  </a:schemeClr>
                </a:solidFill>
                <a:latin typeface="Calibri" panose="020F0502020204030204" pitchFamily="34" charset="0"/>
              </a:rPr>
              <a:t>Birkinshaw</a:t>
            </a:r>
            <a:r>
              <a:rPr lang="it-IT" sz="1400" b="0" i="0" u="none" strike="noStrike" baseline="0" dirty="0">
                <a:solidFill>
                  <a:schemeClr val="accent1">
                    <a:lumMod val="50000"/>
                  </a:schemeClr>
                </a:solidFill>
                <a:latin typeface="Calibri" panose="020F0502020204030204" pitchFamily="34" charset="0"/>
              </a:rPr>
              <a:t> and Gibson, 2004)</a:t>
            </a:r>
            <a:endParaRPr lang="it-IT" dirty="0">
              <a:solidFill>
                <a:schemeClr val="accent1">
                  <a:lumMod val="50000"/>
                </a:schemeClr>
              </a:solidFill>
            </a:endParaRPr>
          </a:p>
        </p:txBody>
      </p:sp>
    </p:spTree>
    <p:extLst>
      <p:ext uri="{BB962C8B-B14F-4D97-AF65-F5344CB8AC3E}">
        <p14:creationId xmlns:p14="http://schemas.microsoft.com/office/powerpoint/2010/main" val="15247566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Develop Appropriate Culture in your Organization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656303" y="1430739"/>
            <a:ext cx="8136194" cy="2000548"/>
          </a:xfrm>
          <a:prstGeom prst="rect">
            <a:avLst/>
          </a:prstGeom>
          <a:noFill/>
        </p:spPr>
        <p:txBody>
          <a:bodyPr wrap="square">
            <a:spAutoFit/>
          </a:bodyPr>
          <a:lstStyle/>
          <a:p>
            <a:pPr algn="l"/>
            <a:endParaRPr lang="en-US" sz="1600" b="0" i="0" u="none" strike="noStrike" baseline="0" dirty="0">
              <a:latin typeface="TrebuchetMS"/>
            </a:endParaRPr>
          </a:p>
          <a:p>
            <a:pPr algn="l"/>
            <a:r>
              <a:rPr lang="en-US" sz="1800" b="0" i="0" u="none" strike="noStrike" baseline="0" dirty="0">
                <a:solidFill>
                  <a:schemeClr val="accent1">
                    <a:lumMod val="50000"/>
                  </a:schemeClr>
                </a:solidFill>
                <a:latin typeface="TrebuchetMS"/>
              </a:rPr>
              <a:t>A firm should encourage these </a:t>
            </a:r>
            <a:r>
              <a:rPr lang="en-US" sz="1800" b="0" i="0" u="none" strike="noStrike" baseline="0" dirty="0" err="1">
                <a:solidFill>
                  <a:schemeClr val="accent1">
                    <a:lumMod val="50000"/>
                  </a:schemeClr>
                </a:solidFill>
                <a:latin typeface="TrebuchetMS"/>
              </a:rPr>
              <a:t>behaviours</a:t>
            </a:r>
            <a:r>
              <a:rPr lang="en-US" sz="1800" b="0" i="0" u="none" strike="noStrike" baseline="0" dirty="0">
                <a:solidFill>
                  <a:schemeClr val="accent1">
                    <a:lumMod val="50000"/>
                  </a:schemeClr>
                </a:solidFill>
                <a:latin typeface="TrebuchetMS"/>
              </a:rPr>
              <a:t> through acting on two </a:t>
            </a:r>
            <a:r>
              <a:rPr lang="it-IT" sz="1800" b="0" i="0" u="none" strike="noStrike" baseline="0" dirty="0" err="1">
                <a:solidFill>
                  <a:schemeClr val="accent1">
                    <a:lumMod val="50000"/>
                  </a:schemeClr>
                </a:solidFill>
                <a:latin typeface="TrebuchetMS"/>
              </a:rPr>
              <a:t>levers</a:t>
            </a:r>
            <a:r>
              <a:rPr lang="it-IT" sz="1800" b="0" i="0" u="none" strike="noStrike" baseline="0" dirty="0">
                <a:solidFill>
                  <a:schemeClr val="accent1">
                    <a:lumMod val="50000"/>
                  </a:schemeClr>
                </a:solidFill>
                <a:latin typeface="TrebuchetMS"/>
              </a:rPr>
              <a:t>:</a:t>
            </a:r>
          </a:p>
          <a:p>
            <a:pPr algn="l"/>
            <a:endParaRPr lang="it-IT" sz="1800" b="0" i="0" u="none" strike="noStrike" baseline="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 </a:t>
            </a:r>
            <a:r>
              <a:rPr lang="en-US" sz="1800" b="1" i="0" u="none" strike="noStrike" baseline="0" dirty="0">
                <a:solidFill>
                  <a:schemeClr val="accent1">
                    <a:lumMod val="50000"/>
                  </a:schemeClr>
                </a:solidFill>
                <a:latin typeface="TrebuchetMS"/>
              </a:rPr>
              <a:t>Social support</a:t>
            </a:r>
            <a:r>
              <a:rPr lang="en-US" sz="1800" b="0" i="0" u="none" strike="noStrike" baseline="0" dirty="0">
                <a:solidFill>
                  <a:schemeClr val="accent1">
                    <a:lumMod val="50000"/>
                  </a:schemeClr>
                </a:solidFill>
                <a:latin typeface="TrebuchetMS"/>
              </a:rPr>
              <a:t>, which is concerned with providing people with the security and latitude they need to perform</a:t>
            </a:r>
          </a:p>
          <a:p>
            <a:pPr algn="l"/>
            <a:r>
              <a:rPr lang="en-US" sz="1800" b="0" i="0" u="none" strike="noStrike" baseline="0" dirty="0">
                <a:solidFill>
                  <a:schemeClr val="accent1">
                    <a:lumMod val="50000"/>
                  </a:schemeClr>
                </a:solidFill>
                <a:latin typeface="TrebuchetMS"/>
              </a:rPr>
              <a:t>• </a:t>
            </a:r>
            <a:r>
              <a:rPr lang="en-US" sz="1800" b="1" i="0" u="none" strike="noStrike" baseline="0" dirty="0">
                <a:solidFill>
                  <a:schemeClr val="accent1">
                    <a:lumMod val="50000"/>
                  </a:schemeClr>
                </a:solidFill>
                <a:latin typeface="TrebuchetMS"/>
              </a:rPr>
              <a:t>Performance management</a:t>
            </a:r>
            <a:r>
              <a:rPr lang="en-US" sz="1800" b="0" i="0" u="none" strike="noStrike" baseline="0" dirty="0">
                <a:solidFill>
                  <a:schemeClr val="accent1">
                    <a:lumMod val="50000"/>
                  </a:schemeClr>
                </a:solidFill>
                <a:latin typeface="TrebuchetMS"/>
              </a:rPr>
              <a:t>, which is concerned with stimulating people to deliver high-quality results and making them accountable for their actions</a:t>
            </a:r>
            <a:endParaRPr lang="it-IT" sz="10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3D1BB243-8A3F-187F-E1E8-F920E9717884}"/>
              </a:ext>
            </a:extLst>
          </p:cNvPr>
          <p:cNvPicPr>
            <a:picLocks noChangeAspect="1"/>
          </p:cNvPicPr>
          <p:nvPr/>
        </p:nvPicPr>
        <p:blipFill>
          <a:blip r:embed="rId4"/>
          <a:stretch>
            <a:fillRect/>
          </a:stretch>
        </p:blipFill>
        <p:spPr>
          <a:xfrm>
            <a:off x="2566366" y="3564179"/>
            <a:ext cx="4011268" cy="3019184"/>
          </a:xfrm>
          <a:prstGeom prst="rect">
            <a:avLst/>
          </a:prstGeom>
        </p:spPr>
      </p:pic>
    </p:spTree>
    <p:extLst>
      <p:ext uri="{BB962C8B-B14F-4D97-AF65-F5344CB8AC3E}">
        <p14:creationId xmlns:p14="http://schemas.microsoft.com/office/powerpoint/2010/main" val="20000457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Develop Appropriate Culture in your Organization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363D2CE2-BDDF-624A-9DB5-25641EAA9DFF}"/>
              </a:ext>
            </a:extLst>
          </p:cNvPr>
          <p:cNvPicPr>
            <a:picLocks noChangeAspect="1"/>
          </p:cNvPicPr>
          <p:nvPr/>
        </p:nvPicPr>
        <p:blipFill>
          <a:blip r:embed="rId4"/>
          <a:stretch>
            <a:fillRect/>
          </a:stretch>
        </p:blipFill>
        <p:spPr>
          <a:xfrm>
            <a:off x="457199" y="1736911"/>
            <a:ext cx="8229599" cy="4103143"/>
          </a:xfrm>
          <a:prstGeom prst="rect">
            <a:avLst/>
          </a:prstGeom>
        </p:spPr>
      </p:pic>
    </p:spTree>
    <p:extLst>
      <p:ext uri="{BB962C8B-B14F-4D97-AF65-F5344CB8AC3E}">
        <p14:creationId xmlns:p14="http://schemas.microsoft.com/office/powerpoint/2010/main" val="7673021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the Individual Level</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383847"/>
            <a:ext cx="8136194" cy="3877985"/>
          </a:xfrm>
          <a:prstGeom prst="rect">
            <a:avLst/>
          </a:prstGeom>
          <a:noFill/>
        </p:spPr>
        <p:txBody>
          <a:bodyPr wrap="square">
            <a:spAutoFit/>
          </a:bodyPr>
          <a:lstStyle/>
          <a:p>
            <a:pPr algn="l"/>
            <a:endParaRPr lang="en-US" sz="1600" b="0" i="0" u="none" strike="noStrike" baseline="0" dirty="0">
              <a:latin typeface="TrebuchetMS"/>
            </a:endParaRPr>
          </a:p>
          <a:p>
            <a:pPr algn="l"/>
            <a:r>
              <a:rPr lang="en-US" sz="1800" b="0" i="0" u="none" strike="noStrike" baseline="0" dirty="0">
                <a:solidFill>
                  <a:schemeClr val="accent1">
                    <a:lumMod val="50000"/>
                  </a:schemeClr>
                </a:solidFill>
                <a:latin typeface="TrebuchetMS"/>
              </a:rPr>
              <a:t>The firm-level approaches to foster CE in all its forms (i.e. </a:t>
            </a:r>
            <a:r>
              <a:rPr lang="it-IT" sz="1800" b="0" i="0" u="none" strike="noStrike" baseline="0" dirty="0">
                <a:solidFill>
                  <a:schemeClr val="accent1">
                    <a:lumMod val="50000"/>
                  </a:schemeClr>
                </a:solidFill>
                <a:latin typeface="TrebuchetMS"/>
              </a:rPr>
              <a:t>Strategic Innovation, Strategic </a:t>
            </a:r>
            <a:r>
              <a:rPr lang="it-IT" sz="1800" b="0" i="0" u="none" strike="noStrike" baseline="0" dirty="0" err="1">
                <a:solidFill>
                  <a:schemeClr val="accent1">
                    <a:lumMod val="50000"/>
                  </a:schemeClr>
                </a:solidFill>
                <a:latin typeface="TrebuchetMS"/>
              </a:rPr>
              <a:t>Renewal</a:t>
            </a:r>
            <a:r>
              <a:rPr lang="it-IT" sz="1800" b="0" i="0" u="none" strike="noStrike" baseline="0" dirty="0">
                <a:solidFill>
                  <a:schemeClr val="accent1">
                    <a:lumMod val="50000"/>
                  </a:schemeClr>
                </a:solidFill>
                <a:latin typeface="TrebuchetMS"/>
              </a:rPr>
              <a:t>, Strategic</a:t>
            </a:r>
            <a:r>
              <a:rPr lang="en-US" sz="1800" b="0" i="0" u="none" strike="noStrike" baseline="0" dirty="0">
                <a:solidFill>
                  <a:schemeClr val="accent1">
                    <a:lumMod val="50000"/>
                  </a:schemeClr>
                </a:solidFill>
                <a:latin typeface="TrebuchetMS"/>
              </a:rPr>
              <a:t>Entrepreneurship, Open Innovation, Lean Startup Approach, Collective Innovation) closely interact with the </a:t>
            </a:r>
            <a:r>
              <a:rPr lang="it-IT" sz="1800" b="0" i="0" u="none" strike="noStrike" baseline="0" dirty="0" err="1">
                <a:solidFill>
                  <a:schemeClr val="accent1">
                    <a:lumMod val="50000"/>
                  </a:schemeClr>
                </a:solidFill>
                <a:latin typeface="TrebuchetMS"/>
              </a:rPr>
              <a:t>individual</a:t>
            </a:r>
            <a:r>
              <a:rPr lang="it-IT" sz="1800" b="0" i="0" u="none" strike="noStrike" baseline="0" dirty="0">
                <a:solidFill>
                  <a:schemeClr val="accent1">
                    <a:lumMod val="50000"/>
                  </a:schemeClr>
                </a:solidFill>
                <a:latin typeface="TrebuchetMS"/>
              </a:rPr>
              <a:t> </a:t>
            </a:r>
            <a:r>
              <a:rPr lang="it-IT" sz="1800" b="0" i="0" u="none" strike="noStrike" baseline="0" dirty="0" err="1">
                <a:solidFill>
                  <a:schemeClr val="accent1">
                    <a:lumMod val="50000"/>
                  </a:schemeClr>
                </a:solidFill>
                <a:latin typeface="TrebuchetMS"/>
              </a:rPr>
              <a:t>level</a:t>
            </a:r>
            <a:r>
              <a:rPr lang="it-IT" sz="1800" b="0" i="0" u="none" strike="noStrike" baseline="0" dirty="0">
                <a:solidFill>
                  <a:schemeClr val="accent1">
                    <a:lumMod val="50000"/>
                  </a:schemeClr>
                </a:solidFill>
                <a:latin typeface="TrebuchetMS"/>
              </a:rPr>
              <a:t>.</a:t>
            </a:r>
          </a:p>
          <a:p>
            <a:pPr algn="l"/>
            <a:endParaRPr lang="en-US" sz="180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The individual level of CE refers to the organizational </a:t>
            </a:r>
            <a:r>
              <a:rPr lang="it-IT" sz="1800" b="0" i="0" u="none" strike="noStrike" baseline="0" dirty="0" err="1">
                <a:solidFill>
                  <a:schemeClr val="accent1">
                    <a:lumMod val="50000"/>
                  </a:schemeClr>
                </a:solidFill>
                <a:latin typeface="TrebuchetMS"/>
              </a:rPr>
              <a:t>process</a:t>
            </a:r>
            <a:r>
              <a:rPr lang="it-IT" sz="1800" b="0" i="0" u="none" strike="noStrike" baseline="0" dirty="0">
                <a:solidFill>
                  <a:schemeClr val="accent1">
                    <a:lumMod val="50000"/>
                  </a:schemeClr>
                </a:solidFill>
                <a:latin typeface="TrebuchetMS"/>
              </a:rPr>
              <a:t> of:</a:t>
            </a:r>
          </a:p>
          <a:p>
            <a:pPr marL="285750" indent="-285750" algn="l">
              <a:buFont typeface="Arial" panose="020B0604020202020204" pitchFamily="34" charset="0"/>
              <a:buChar char="•"/>
            </a:pPr>
            <a:r>
              <a:rPr lang="it-IT" sz="1800" b="0" i="0" u="none" strike="noStrike" baseline="0" dirty="0" err="1">
                <a:solidFill>
                  <a:schemeClr val="accent1">
                    <a:lumMod val="50000"/>
                  </a:schemeClr>
                </a:solidFill>
                <a:latin typeface="TrebuchetMS"/>
              </a:rPr>
              <a:t>Identifying</a:t>
            </a:r>
            <a:r>
              <a:rPr lang="it-IT" sz="1800" b="0" i="0" u="none" strike="noStrike" baseline="0" dirty="0">
                <a:solidFill>
                  <a:schemeClr val="accent1">
                    <a:lumMod val="50000"/>
                  </a:schemeClr>
                </a:solidFill>
                <a:latin typeface="TrebuchetMS"/>
              </a:rPr>
              <a:t> and/or </a:t>
            </a:r>
            <a:r>
              <a:rPr lang="it-IT" sz="1800" b="0" i="0" u="none" strike="noStrike" baseline="0" dirty="0" err="1">
                <a:solidFill>
                  <a:schemeClr val="accent1">
                    <a:lumMod val="50000"/>
                  </a:schemeClr>
                </a:solidFill>
                <a:latin typeface="TrebuchetMS"/>
              </a:rPr>
              <a:t>creating</a:t>
            </a:r>
            <a:endParaRPr lang="it-IT" sz="1800" dirty="0">
              <a:solidFill>
                <a:schemeClr val="accent1">
                  <a:lumMod val="50000"/>
                </a:schemeClr>
              </a:solidFill>
              <a:latin typeface="TrebuchetMS"/>
            </a:endParaRPr>
          </a:p>
          <a:p>
            <a:pPr marL="285750" indent="-285750" algn="l">
              <a:buFont typeface="Arial" panose="020B0604020202020204" pitchFamily="34" charset="0"/>
              <a:buChar char="•"/>
            </a:pPr>
            <a:r>
              <a:rPr lang="it-IT" sz="1800" dirty="0">
                <a:solidFill>
                  <a:schemeClr val="accent1">
                    <a:lumMod val="50000"/>
                  </a:schemeClr>
                </a:solidFill>
                <a:latin typeface="TrebuchetMS"/>
              </a:rPr>
              <a:t>T</a:t>
            </a:r>
            <a:r>
              <a:rPr lang="it-IT" sz="1800" b="0" i="0" u="none" strike="noStrike" baseline="0" dirty="0">
                <a:solidFill>
                  <a:schemeClr val="accent1">
                    <a:lumMod val="50000"/>
                  </a:schemeClr>
                </a:solidFill>
                <a:latin typeface="TrebuchetMS"/>
              </a:rPr>
              <a:t>raining</a:t>
            </a:r>
          </a:p>
          <a:p>
            <a:pPr marL="285750" indent="-285750" algn="l">
              <a:buFont typeface="Arial" panose="020B0604020202020204" pitchFamily="34" charset="0"/>
              <a:buChar char="•"/>
            </a:pPr>
            <a:r>
              <a:rPr lang="en-US" sz="1800" dirty="0">
                <a:solidFill>
                  <a:schemeClr val="accent1">
                    <a:lumMod val="50000"/>
                  </a:schemeClr>
                </a:solidFill>
                <a:latin typeface="TrebuchetMS"/>
              </a:rPr>
              <a:t>F</a:t>
            </a:r>
            <a:r>
              <a:rPr lang="en-US" sz="1800" b="0" i="0" u="none" strike="noStrike" baseline="0" dirty="0">
                <a:solidFill>
                  <a:schemeClr val="accent1">
                    <a:lumMod val="50000"/>
                  </a:schemeClr>
                </a:solidFill>
                <a:latin typeface="TrebuchetMS"/>
              </a:rPr>
              <a:t>ormalizing into organizational roles and structures and</a:t>
            </a:r>
          </a:p>
          <a:p>
            <a:pPr marL="285750" indent="-285750" algn="l">
              <a:buFont typeface="Arial" panose="020B0604020202020204" pitchFamily="34" charset="0"/>
              <a:buChar char="•"/>
            </a:pPr>
            <a:r>
              <a:rPr lang="it-IT" sz="1800" b="0" i="0" u="none" strike="noStrike" baseline="0" dirty="0" err="1">
                <a:solidFill>
                  <a:schemeClr val="accent1">
                    <a:lumMod val="50000"/>
                  </a:schemeClr>
                </a:solidFill>
                <a:latin typeface="TrebuchetMS"/>
              </a:rPr>
              <a:t>Encouraging</a:t>
            </a:r>
            <a:r>
              <a:rPr lang="it-IT" sz="1800" b="0" i="0" u="none" strike="noStrike" baseline="0" dirty="0">
                <a:solidFill>
                  <a:schemeClr val="accent1">
                    <a:lumMod val="50000"/>
                  </a:schemeClr>
                </a:solidFill>
                <a:latin typeface="TrebuchetMS"/>
              </a:rPr>
              <a:t> and </a:t>
            </a:r>
            <a:r>
              <a:rPr lang="it-IT" sz="1800" b="0" i="0" u="none" strike="noStrike" baseline="0" dirty="0" err="1">
                <a:solidFill>
                  <a:schemeClr val="accent1">
                    <a:lumMod val="50000"/>
                  </a:schemeClr>
                </a:solidFill>
                <a:latin typeface="TrebuchetMS"/>
              </a:rPr>
              <a:t>incentivizing</a:t>
            </a:r>
            <a:endParaRPr lang="it-IT" sz="1800" b="0" i="0" u="none" strike="noStrike" baseline="0" dirty="0">
              <a:solidFill>
                <a:schemeClr val="accent1">
                  <a:lumMod val="50000"/>
                </a:schemeClr>
              </a:solidFill>
              <a:latin typeface="TrebuchetMS"/>
            </a:endParaRPr>
          </a:p>
          <a:p>
            <a:pPr lvl="1"/>
            <a:r>
              <a:rPr lang="en-US" sz="1600" b="0" i="0" u="none" strike="noStrike" baseline="0" dirty="0">
                <a:solidFill>
                  <a:schemeClr val="accent1">
                    <a:lumMod val="50000"/>
                  </a:schemeClr>
                </a:solidFill>
                <a:latin typeface="TrebuchetMS"/>
              </a:rPr>
              <a:t>individual mindsets, traits, personalities, styles and behaviors that embody and resemble an entrepreneurial and innovative orientation (</a:t>
            </a:r>
            <a:r>
              <a:rPr lang="en-US" sz="1600" b="0" i="0" u="none" strike="noStrike" baseline="0" dirty="0" err="1">
                <a:solidFill>
                  <a:schemeClr val="accent1">
                    <a:lumMod val="50000"/>
                  </a:schemeClr>
                </a:solidFill>
                <a:latin typeface="TrebuchetMS"/>
              </a:rPr>
              <a:t>Ghezzi</a:t>
            </a:r>
            <a:r>
              <a:rPr lang="en-US" sz="1600" b="0" i="0" u="none" strike="noStrike" baseline="0" dirty="0">
                <a:solidFill>
                  <a:schemeClr val="accent1">
                    <a:lumMod val="50000"/>
                  </a:schemeClr>
                </a:solidFill>
                <a:latin typeface="TrebuchetMS"/>
              </a:rPr>
              <a:t>, 2016)</a:t>
            </a:r>
          </a:p>
          <a:p>
            <a:pPr algn="l"/>
            <a:endParaRPr lang="en-US" sz="1800" dirty="0">
              <a:solidFill>
                <a:schemeClr val="accent1">
                  <a:lumMod val="50000"/>
                </a:schemeClr>
              </a:solidFill>
              <a:latin typeface="TrebuchetMS"/>
            </a:endParaRPr>
          </a:p>
          <a:p>
            <a:pPr algn="l"/>
            <a:r>
              <a:rPr lang="en-US" sz="1800" b="0" i="0" u="none" strike="noStrike" baseline="0" dirty="0">
                <a:solidFill>
                  <a:schemeClr val="accent1">
                    <a:lumMod val="50000"/>
                  </a:schemeClr>
                </a:solidFill>
                <a:latin typeface="TrebuchetMS"/>
              </a:rPr>
              <a:t>This level of analysis refers to and extends the </a:t>
            </a:r>
            <a:r>
              <a:rPr lang="it-IT" sz="1800" b="1" i="0" u="none" strike="noStrike" baseline="0" dirty="0" err="1">
                <a:solidFill>
                  <a:schemeClr val="accent1">
                    <a:lumMod val="50000"/>
                  </a:schemeClr>
                </a:solidFill>
                <a:latin typeface="TrebuchetMS"/>
              </a:rPr>
              <a:t>Intrapreneurship</a:t>
            </a:r>
            <a:r>
              <a:rPr lang="it-IT" sz="1800" b="1" i="0" u="none" strike="noStrike" baseline="0" dirty="0">
                <a:solidFill>
                  <a:schemeClr val="accent1">
                    <a:lumMod val="50000"/>
                  </a:schemeClr>
                </a:solidFill>
                <a:latin typeface="TrebuchetMS"/>
              </a:rPr>
              <a:t> </a:t>
            </a:r>
            <a:r>
              <a:rPr lang="it-IT" sz="1800" b="0" i="0" u="none" strike="noStrike" baseline="0" dirty="0">
                <a:solidFill>
                  <a:schemeClr val="accent1">
                    <a:lumMod val="50000"/>
                  </a:schemeClr>
                </a:solidFill>
                <a:latin typeface="TrebuchetMS"/>
              </a:rPr>
              <a:t>school</a:t>
            </a:r>
            <a:endParaRPr lang="it-IT" sz="1000" dirty="0">
              <a:solidFill>
                <a:schemeClr val="accent1">
                  <a:lumMod val="50000"/>
                </a:schemeClr>
              </a:solidFill>
              <a:latin typeface="TrebuchetMS"/>
            </a:endParaRPr>
          </a:p>
        </p:txBody>
      </p:sp>
    </p:spTree>
    <p:extLst>
      <p:ext uri="{BB962C8B-B14F-4D97-AF65-F5344CB8AC3E}">
        <p14:creationId xmlns:p14="http://schemas.microsoft.com/office/powerpoint/2010/main" val="7164214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Corporate Entrepreneurship: the Individual Level</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383847"/>
            <a:ext cx="8136194" cy="4031873"/>
          </a:xfrm>
          <a:prstGeom prst="rect">
            <a:avLst/>
          </a:prstGeom>
          <a:noFill/>
        </p:spPr>
        <p:txBody>
          <a:bodyPr wrap="square">
            <a:spAutoFit/>
          </a:bodyPr>
          <a:lstStyle/>
          <a:p>
            <a:pPr algn="l"/>
            <a:endParaRPr lang="en-US" sz="1600" b="0" i="0" u="none" strike="noStrike" baseline="0" dirty="0">
              <a:latin typeface="TrebuchetMS"/>
            </a:endParaRPr>
          </a:p>
          <a:p>
            <a:pPr algn="l"/>
            <a:r>
              <a:rPr lang="en-US" sz="2000" b="0" i="0" u="none" strike="noStrike" baseline="0" dirty="0">
                <a:solidFill>
                  <a:schemeClr val="accent1">
                    <a:lumMod val="50000"/>
                  </a:schemeClr>
                </a:solidFill>
                <a:latin typeface="TrebuchetMS"/>
              </a:rPr>
              <a:t>Many other organizational roles are emerging:</a:t>
            </a:r>
          </a:p>
          <a:p>
            <a:pPr algn="l"/>
            <a:endParaRPr lang="en-US" sz="20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it-IT" sz="2000" b="1" i="0" u="none" strike="noStrike" baseline="0" dirty="0" err="1">
                <a:solidFill>
                  <a:schemeClr val="accent1">
                    <a:lumMod val="50000"/>
                  </a:schemeClr>
                </a:solidFill>
                <a:latin typeface="TrebuchetMS"/>
              </a:rPr>
              <a:t>Chief</a:t>
            </a:r>
            <a:r>
              <a:rPr lang="it-IT" sz="2000" b="1" i="0" u="none" strike="noStrike" baseline="0" dirty="0">
                <a:solidFill>
                  <a:schemeClr val="accent1">
                    <a:lumMod val="50000"/>
                  </a:schemeClr>
                </a:solidFill>
                <a:latin typeface="TrebuchetMS"/>
              </a:rPr>
              <a:t> Innovation </a:t>
            </a:r>
            <a:r>
              <a:rPr lang="it-IT" sz="2000" b="1" i="0" u="none" strike="noStrike" baseline="0" dirty="0" err="1">
                <a:solidFill>
                  <a:schemeClr val="accent1">
                    <a:lumMod val="50000"/>
                  </a:schemeClr>
                </a:solidFill>
                <a:latin typeface="TrebuchetMS"/>
              </a:rPr>
              <a:t>Officer</a:t>
            </a:r>
            <a:r>
              <a:rPr lang="it-IT" sz="2000" b="1" i="0" u="none" strike="noStrike" baseline="0" dirty="0">
                <a:solidFill>
                  <a:schemeClr val="accent1">
                    <a:lumMod val="50000"/>
                  </a:schemeClr>
                </a:solidFill>
                <a:latin typeface="TrebuchetMS"/>
              </a:rPr>
              <a:t> (CIO)</a:t>
            </a:r>
          </a:p>
          <a:p>
            <a:pPr marL="285750" indent="-285750" algn="l">
              <a:buFont typeface="Arial" panose="020B0604020202020204" pitchFamily="34" charset="0"/>
              <a:buChar char="•"/>
            </a:pPr>
            <a:r>
              <a:rPr lang="it-IT" sz="2000" b="1" i="0" u="none" strike="noStrike" baseline="0" dirty="0" err="1">
                <a:solidFill>
                  <a:schemeClr val="accent1">
                    <a:lumMod val="50000"/>
                  </a:schemeClr>
                </a:solidFill>
                <a:latin typeface="TrebuchetMS"/>
              </a:rPr>
              <a:t>Chief</a:t>
            </a:r>
            <a:r>
              <a:rPr lang="it-IT" sz="2000" b="1" i="0" u="none" strike="noStrike" baseline="0" dirty="0">
                <a:solidFill>
                  <a:schemeClr val="accent1">
                    <a:lumMod val="50000"/>
                  </a:schemeClr>
                </a:solidFill>
                <a:latin typeface="TrebuchetMS"/>
              </a:rPr>
              <a:t> Data </a:t>
            </a:r>
            <a:r>
              <a:rPr lang="it-IT" sz="2000" b="1" i="0" u="none" strike="noStrike" baseline="0" dirty="0" err="1">
                <a:solidFill>
                  <a:schemeClr val="accent1">
                    <a:lumMod val="50000"/>
                  </a:schemeClr>
                </a:solidFill>
                <a:latin typeface="TrebuchetMS"/>
              </a:rPr>
              <a:t>Officer</a:t>
            </a:r>
            <a:r>
              <a:rPr lang="it-IT" sz="2000" b="1" i="0" u="none" strike="noStrike" baseline="0" dirty="0">
                <a:solidFill>
                  <a:schemeClr val="accent1">
                    <a:lumMod val="50000"/>
                  </a:schemeClr>
                </a:solidFill>
                <a:latin typeface="TrebuchetMS"/>
              </a:rPr>
              <a:t> (</a:t>
            </a:r>
            <a:r>
              <a:rPr lang="it-IT" sz="2000" b="1" i="0" u="none" strike="noStrike" baseline="0" dirty="0" err="1">
                <a:solidFill>
                  <a:schemeClr val="accent1">
                    <a:lumMod val="50000"/>
                  </a:schemeClr>
                </a:solidFill>
                <a:latin typeface="TrebuchetMS"/>
              </a:rPr>
              <a:t>CdO</a:t>
            </a:r>
            <a:r>
              <a:rPr lang="it-IT" sz="2000" b="1" i="0" u="none" strike="noStrike" baseline="0" dirty="0">
                <a:solidFill>
                  <a:schemeClr val="accent1">
                    <a:lumMod val="50000"/>
                  </a:schemeClr>
                </a:solidFill>
                <a:latin typeface="TrebuchetMS"/>
              </a:rPr>
              <a:t>)</a:t>
            </a:r>
          </a:p>
          <a:p>
            <a:pPr marL="285750" indent="-285750" algn="l">
              <a:buFont typeface="Arial" panose="020B0604020202020204" pitchFamily="34" charset="0"/>
              <a:buChar char="•"/>
            </a:pPr>
            <a:r>
              <a:rPr lang="en-US" sz="2000" b="1" i="0" u="none" strike="noStrike" baseline="0" dirty="0">
                <a:solidFill>
                  <a:schemeClr val="accent1">
                    <a:lumMod val="50000"/>
                  </a:schemeClr>
                </a:solidFill>
                <a:latin typeface="TrebuchetMS"/>
              </a:rPr>
              <a:t>Chief Digital Officer (CDO) or “Transformer in Chief”</a:t>
            </a:r>
          </a:p>
          <a:p>
            <a:pPr marL="285750" indent="-285750" algn="l">
              <a:buFont typeface="Arial" panose="020B0604020202020204" pitchFamily="34" charset="0"/>
              <a:buChar char="•"/>
            </a:pPr>
            <a:endParaRPr lang="en-US" sz="2000" b="1" i="0" u="none" strike="noStrike" baseline="0" dirty="0">
              <a:solidFill>
                <a:schemeClr val="accent1">
                  <a:lumMod val="50000"/>
                </a:schemeClr>
              </a:solidFill>
              <a:latin typeface="TrebuchetMS"/>
            </a:endParaRPr>
          </a:p>
          <a:p>
            <a:pPr algn="l"/>
            <a:r>
              <a:rPr lang="en-US" sz="2000" b="0" i="0" u="none" strike="noStrike" baseline="0" dirty="0">
                <a:solidFill>
                  <a:schemeClr val="accent1">
                    <a:lumMod val="50000"/>
                  </a:schemeClr>
                </a:solidFill>
                <a:latin typeface="TrebuchetMS"/>
              </a:rPr>
              <a:t>… they are all related to the changes brought in by the </a:t>
            </a:r>
            <a:r>
              <a:rPr lang="it-IT" sz="2000" b="0" i="0" u="none" strike="noStrike" baseline="0" dirty="0" err="1">
                <a:solidFill>
                  <a:schemeClr val="accent1">
                    <a:lumMod val="50000"/>
                  </a:schemeClr>
                </a:solidFill>
                <a:latin typeface="TrebuchetMS"/>
              </a:rPr>
              <a:t>context</a:t>
            </a:r>
            <a:r>
              <a:rPr lang="it-IT" sz="2000" b="0" i="0" u="none" strike="noStrike" baseline="0" dirty="0">
                <a:solidFill>
                  <a:schemeClr val="accent1">
                    <a:lumMod val="50000"/>
                  </a:schemeClr>
                </a:solidFill>
                <a:latin typeface="TrebuchetMS"/>
              </a:rPr>
              <a:t> of </a:t>
            </a:r>
            <a:r>
              <a:rPr lang="it-IT" sz="2000" b="1" i="0" u="none" strike="noStrike" baseline="0" dirty="0">
                <a:solidFill>
                  <a:schemeClr val="accent1">
                    <a:lumMod val="50000"/>
                  </a:schemeClr>
                </a:solidFill>
                <a:latin typeface="TrebuchetMS"/>
              </a:rPr>
              <a:t>Digital </a:t>
            </a:r>
            <a:r>
              <a:rPr lang="it-IT" sz="2000" b="1" i="0" u="none" strike="noStrike" baseline="0" dirty="0" err="1">
                <a:solidFill>
                  <a:schemeClr val="accent1">
                    <a:lumMod val="50000"/>
                  </a:schemeClr>
                </a:solidFill>
                <a:latin typeface="TrebuchetMS"/>
              </a:rPr>
              <a:t>Transformation</a:t>
            </a:r>
            <a:r>
              <a:rPr lang="it-IT" sz="2000" b="0" i="0" u="none" strike="noStrike" baseline="0" dirty="0">
                <a:solidFill>
                  <a:schemeClr val="accent1">
                    <a:lumMod val="50000"/>
                  </a:schemeClr>
                </a:solidFill>
                <a:latin typeface="TrebuchetMS"/>
              </a:rPr>
              <a:t>…</a:t>
            </a:r>
          </a:p>
          <a:p>
            <a:pPr algn="l"/>
            <a:endParaRPr lang="it-IT" sz="2000" b="0" i="0" u="none" strike="noStrike" baseline="0" dirty="0">
              <a:solidFill>
                <a:schemeClr val="accent1">
                  <a:lumMod val="50000"/>
                </a:schemeClr>
              </a:solidFill>
              <a:latin typeface="TrebuchetMS"/>
            </a:endParaRPr>
          </a:p>
          <a:p>
            <a:pPr algn="l"/>
            <a:r>
              <a:rPr lang="en-US" sz="2000" b="0" i="0" u="none" strike="noStrike" baseline="0" dirty="0">
                <a:solidFill>
                  <a:schemeClr val="accent1">
                    <a:lumMod val="50000"/>
                  </a:schemeClr>
                </a:solidFill>
                <a:latin typeface="TrebuchetMS"/>
              </a:rPr>
              <a:t>… which eventually is the ultimate, </a:t>
            </a:r>
            <a:r>
              <a:rPr lang="en-US" sz="2000" b="1" i="0" u="none" strike="noStrike" baseline="0" dirty="0">
                <a:solidFill>
                  <a:schemeClr val="accent1">
                    <a:lumMod val="50000"/>
                  </a:schemeClr>
                </a:solidFill>
                <a:latin typeface="TrebuchetMS"/>
              </a:rPr>
              <a:t>most pervasive</a:t>
            </a:r>
            <a:r>
              <a:rPr lang="en-US" sz="2000" b="0" i="0" u="none" strike="noStrike" baseline="0" dirty="0">
                <a:solidFill>
                  <a:schemeClr val="accent1">
                    <a:lumMod val="50000"/>
                  </a:schemeClr>
                </a:solidFill>
                <a:latin typeface="TrebuchetMS"/>
              </a:rPr>
              <a:t>, </a:t>
            </a:r>
            <a:r>
              <a:rPr lang="en-US" sz="2000" b="1" i="0" u="none" strike="noStrike" baseline="0" dirty="0">
                <a:solidFill>
                  <a:schemeClr val="accent1">
                    <a:lumMod val="50000"/>
                  </a:schemeClr>
                </a:solidFill>
                <a:latin typeface="TrebuchetMS"/>
              </a:rPr>
              <a:t>multipurpose </a:t>
            </a:r>
            <a:r>
              <a:rPr lang="en-US" sz="2000" b="0" i="0" u="none" strike="noStrike" baseline="0" dirty="0">
                <a:solidFill>
                  <a:schemeClr val="accent1">
                    <a:lumMod val="50000"/>
                  </a:schemeClr>
                </a:solidFill>
                <a:latin typeface="TrebuchetMS"/>
              </a:rPr>
              <a:t>and possibly </a:t>
            </a:r>
            <a:r>
              <a:rPr lang="en-US" sz="2000" b="1" i="0" u="none" strike="noStrike" baseline="0" dirty="0">
                <a:solidFill>
                  <a:schemeClr val="accent1">
                    <a:lumMod val="50000"/>
                  </a:schemeClr>
                </a:solidFill>
                <a:latin typeface="TrebuchetMS"/>
              </a:rPr>
              <a:t>disruptive </a:t>
            </a:r>
            <a:r>
              <a:rPr lang="en-US" sz="2000" b="0" i="0" u="none" strike="noStrike" baseline="0" dirty="0">
                <a:solidFill>
                  <a:schemeClr val="accent1">
                    <a:lumMod val="50000"/>
                  </a:schemeClr>
                </a:solidFill>
                <a:latin typeface="TrebuchetMS"/>
              </a:rPr>
              <a:t>form of </a:t>
            </a:r>
            <a:r>
              <a:rPr lang="en-US" sz="2000" b="1" i="0" u="none" strike="noStrike" baseline="0" dirty="0">
                <a:solidFill>
                  <a:schemeClr val="accent1">
                    <a:lumMod val="50000"/>
                  </a:schemeClr>
                </a:solidFill>
                <a:latin typeface="TrebuchetMS"/>
              </a:rPr>
              <a:t>corporate innovation to be managed with an entrepreneurial attitude!</a:t>
            </a:r>
            <a:endParaRPr lang="it-IT" sz="1050" dirty="0">
              <a:solidFill>
                <a:schemeClr val="accent1">
                  <a:lumMod val="50000"/>
                </a:schemeClr>
              </a:solidFill>
              <a:latin typeface="TrebuchetMS"/>
            </a:endParaRPr>
          </a:p>
        </p:txBody>
      </p:sp>
    </p:spTree>
    <p:extLst>
      <p:ext uri="{BB962C8B-B14F-4D97-AF65-F5344CB8AC3E}">
        <p14:creationId xmlns:p14="http://schemas.microsoft.com/office/powerpoint/2010/main" val="390774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dirty="0" err="1">
                <a:solidFill>
                  <a:srgbClr val="992B39"/>
                </a:solidFill>
                <a:latin typeface="TrebuchetMS"/>
              </a:rPr>
              <a:t>P</a:t>
            </a:r>
            <a:r>
              <a:rPr lang="it-IT" sz="1800" b="0" i="0" u="none" strike="noStrike" baseline="0" dirty="0" err="1">
                <a:solidFill>
                  <a:srgbClr val="992B39"/>
                </a:solidFill>
                <a:latin typeface="TrebuchetMS"/>
              </a:rPr>
              <a:t>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Value </a:t>
            </a:r>
            <a:r>
              <a:rPr lang="it-IT" sz="1800" b="0" i="0" u="none" strike="noStrike" baseline="0" dirty="0" err="1">
                <a:solidFill>
                  <a:srgbClr val="992B39"/>
                </a:solidFill>
                <a:latin typeface="TrebuchetMS"/>
              </a:rPr>
              <a:t>Proposition</a:t>
            </a:r>
            <a:r>
              <a:rPr lang="it-IT" sz="1800" b="0" i="0" u="none" strike="noStrike" baseline="0" dirty="0">
                <a:solidFill>
                  <a:srgbClr val="992B39"/>
                </a:solidFill>
                <a:latin typeface="TrebuchetMS"/>
              </a:rPr>
              <a:t>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646331"/>
          </a:xfrm>
          <a:prstGeom prst="rect">
            <a:avLst/>
          </a:prstGeom>
          <a:noFill/>
        </p:spPr>
        <p:txBody>
          <a:bodyPr wrap="square">
            <a:spAutoFit/>
          </a:bodyPr>
          <a:lstStyle/>
          <a:p>
            <a:pPr algn="l"/>
            <a:r>
              <a:rPr lang="en-US" sz="1800" dirty="0">
                <a:solidFill>
                  <a:srgbClr val="1F487D"/>
                </a:solidFill>
                <a:latin typeface="Calibri" panose="020F0502020204030204" pitchFamily="34" charset="0"/>
              </a:rPr>
              <a:t>The Value Proposition Canvas makes explicit how you are creating value for your customers. It helps you to design products and services your customers want.</a:t>
            </a:r>
          </a:p>
        </p:txBody>
      </p:sp>
      <p:pic>
        <p:nvPicPr>
          <p:cNvPr id="3" name="Immagine 2">
            <a:extLst>
              <a:ext uri="{FF2B5EF4-FFF2-40B4-BE49-F238E27FC236}">
                <a16:creationId xmlns:a16="http://schemas.microsoft.com/office/drawing/2014/main" id="{C43B8320-FEF6-4AEC-96DA-FE8CC9BF81E9}"/>
              </a:ext>
            </a:extLst>
          </p:cNvPr>
          <p:cNvPicPr>
            <a:picLocks noChangeAspect="1"/>
          </p:cNvPicPr>
          <p:nvPr/>
        </p:nvPicPr>
        <p:blipFill>
          <a:blip r:embed="rId4"/>
          <a:stretch>
            <a:fillRect/>
          </a:stretch>
        </p:blipFill>
        <p:spPr>
          <a:xfrm>
            <a:off x="1101657" y="2501333"/>
            <a:ext cx="6940685" cy="3373822"/>
          </a:xfrm>
          <a:prstGeom prst="rect">
            <a:avLst/>
          </a:prstGeom>
        </p:spPr>
      </p:pic>
    </p:spTree>
    <p:extLst>
      <p:ext uri="{BB962C8B-B14F-4D97-AF65-F5344CB8AC3E}">
        <p14:creationId xmlns:p14="http://schemas.microsoft.com/office/powerpoint/2010/main" val="105326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400503"/>
            <a:ext cx="8229600" cy="14954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IT Strategy</a:t>
            </a:r>
          </a:p>
          <a:p>
            <a:pPr marL="0" indent="0" algn="ctr">
              <a:lnSpc>
                <a:spcPct val="80000"/>
              </a:lnSpc>
              <a:spcBef>
                <a:spcPts val="0"/>
              </a:spcBef>
              <a:buClr>
                <a:srgbClr val="898989"/>
              </a:buClr>
              <a:buSzPts val="2200"/>
              <a:buFont typeface="Arial"/>
              <a:buNone/>
            </a:pPr>
            <a:endParaRPr lang="en-US" sz="12000" b="1" dirty="0">
              <a:solidFill>
                <a:srgbClr val="953735"/>
              </a:solidFill>
            </a:endParaRPr>
          </a:p>
          <a:p>
            <a:pPr marL="0" indent="0" algn="ctr">
              <a:lnSpc>
                <a:spcPct val="80000"/>
              </a:lnSpc>
              <a:spcBef>
                <a:spcPts val="0"/>
              </a:spcBef>
              <a:buClr>
                <a:srgbClr val="898989"/>
              </a:buClr>
              <a:buSzPts val="2200"/>
              <a:buFont typeface="Arial"/>
              <a:buNone/>
            </a:pPr>
            <a:endParaRPr lang="en-US" sz="12000" b="1" dirty="0">
              <a:solidFill>
                <a:srgbClr val="953735"/>
              </a:solidFill>
            </a:endParaRPr>
          </a:p>
        </p:txBody>
      </p:sp>
    </p:spTree>
    <p:extLst>
      <p:ext uri="{BB962C8B-B14F-4D97-AF65-F5344CB8AC3E}">
        <p14:creationId xmlns:p14="http://schemas.microsoft.com/office/powerpoint/2010/main" val="176988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Strategic role of IT</a:t>
            </a:r>
            <a:br>
              <a:rPr lang="en-US" sz="1800" b="0" i="0" u="none" strike="noStrike" baseline="0" dirty="0">
                <a:solidFill>
                  <a:srgbClr val="992B39"/>
                </a:solidFill>
                <a:latin typeface="TrebuchetMS"/>
              </a:rPr>
            </a:br>
            <a:r>
              <a:rPr lang="it-IT" sz="1800" b="0" i="0" u="none" strike="noStrike" baseline="0" dirty="0">
                <a:solidFill>
                  <a:srgbClr val="992B39"/>
                </a:solidFill>
                <a:latin typeface="TrebuchetMS"/>
              </a:rPr>
              <a:t>Harvard Business Review </a:t>
            </a:r>
            <a:r>
              <a:rPr lang="it-IT" sz="1800" b="0" i="0" u="none" strike="noStrike" baseline="0" dirty="0" err="1">
                <a:solidFill>
                  <a:srgbClr val="992B39"/>
                </a:solidFill>
                <a:latin typeface="TrebuchetMS"/>
              </a:rPr>
              <a:t>Debate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3013501"/>
            <a:ext cx="7898860" cy="830997"/>
          </a:xfrm>
          <a:prstGeom prst="rect">
            <a:avLst/>
          </a:prstGeom>
          <a:noFill/>
        </p:spPr>
        <p:txBody>
          <a:bodyPr wrap="square">
            <a:spAutoFit/>
          </a:bodyPr>
          <a:lstStyle/>
          <a:p>
            <a:pPr algn="ctr"/>
            <a:r>
              <a:rPr lang="en-US" sz="4800" b="1" dirty="0">
                <a:solidFill>
                  <a:srgbClr val="1F487D"/>
                </a:solidFill>
                <a:latin typeface="Calibri" panose="020F0502020204030204" pitchFamily="34" charset="0"/>
              </a:rPr>
              <a:t>Does IT matter?</a:t>
            </a:r>
          </a:p>
        </p:txBody>
      </p:sp>
    </p:spTree>
    <p:extLst>
      <p:ext uri="{BB962C8B-B14F-4D97-AF65-F5344CB8AC3E}">
        <p14:creationId xmlns:p14="http://schemas.microsoft.com/office/powerpoint/2010/main" val="1584168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Strategic role of IT – </a:t>
            </a:r>
            <a:r>
              <a:rPr lang="en-US" sz="1800" b="0" i="0" u="none" strike="noStrike" baseline="0" dirty="0" err="1">
                <a:solidFill>
                  <a:srgbClr val="992B39"/>
                </a:solidFill>
                <a:latin typeface="TrebuchetMS"/>
              </a:rPr>
              <a:t>Carr’s</a:t>
            </a:r>
            <a:r>
              <a:rPr lang="en-US" sz="1800" b="0" i="0" u="none" strike="noStrike" baseline="0" dirty="0">
                <a:solidFill>
                  <a:srgbClr val="992B39"/>
                </a:solidFill>
                <a:latin typeface="TrebuchetMS"/>
              </a:rPr>
              <a:t> article</a:t>
            </a:r>
            <a:br>
              <a:rPr lang="en-US" sz="1800" b="0" i="0" u="none" strike="noStrike" baseline="0" dirty="0">
                <a:solidFill>
                  <a:srgbClr val="992B39"/>
                </a:solidFill>
                <a:latin typeface="TrebuchetMS"/>
              </a:rPr>
            </a:br>
            <a:r>
              <a:rPr lang="en-US" sz="1800" b="0" i="0" u="none" strike="noStrike" baseline="0" dirty="0">
                <a:solidFill>
                  <a:srgbClr val="992B39"/>
                </a:solidFill>
                <a:latin typeface="TrebuchetMS"/>
              </a:rPr>
              <a:t>IT doesn’t matter (HBR, May 2003)</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992097"/>
            <a:ext cx="7898860" cy="3139321"/>
          </a:xfrm>
          <a:prstGeom prst="rect">
            <a:avLst/>
          </a:prstGeom>
          <a:noFill/>
        </p:spPr>
        <p:txBody>
          <a:bodyPr wrap="square">
            <a:spAutoFit/>
          </a:bodyPr>
          <a:lstStyle/>
          <a:p>
            <a:pPr algn="l"/>
            <a:r>
              <a:rPr lang="en-US" sz="1800" b="0" i="0" u="none" strike="noStrike" baseline="0" dirty="0">
                <a:solidFill>
                  <a:srgbClr val="003F6E"/>
                </a:solidFill>
                <a:latin typeface="Calibri" panose="020F0502020204030204" pitchFamily="34" charset="0"/>
              </a:rPr>
              <a:t>IT (ICT) cannot be a source of sustainable, long term, competitive advantage, since it is becoming more and more</a:t>
            </a:r>
          </a:p>
          <a:p>
            <a:pPr algn="l"/>
            <a:endParaRPr lang="en-US" sz="1800" b="0" i="0" u="none" strike="noStrike" baseline="0" dirty="0">
              <a:solidFill>
                <a:srgbClr val="003F6E"/>
              </a:solidFill>
              <a:latin typeface="Calibri" panose="020F0502020204030204" pitchFamily="34" charset="0"/>
            </a:endParaRPr>
          </a:p>
          <a:p>
            <a:pPr marL="285750" indent="-285750">
              <a:buFont typeface="Arial" panose="020B0604020202020204" pitchFamily="34" charset="0"/>
              <a:buChar char="•"/>
            </a:pPr>
            <a:r>
              <a:rPr lang="it-IT" sz="1800" dirty="0">
                <a:solidFill>
                  <a:srgbClr val="003F6E"/>
                </a:solidFill>
                <a:latin typeface="Calibri" panose="020F0502020204030204" pitchFamily="34" charset="0"/>
              </a:rPr>
              <a:t>standard</a:t>
            </a:r>
          </a:p>
          <a:p>
            <a:pPr marL="285750" indent="-285750">
              <a:buFont typeface="Arial" panose="020B0604020202020204" pitchFamily="34" charset="0"/>
              <a:buChar char="•"/>
            </a:pPr>
            <a:r>
              <a:rPr lang="it-IT" sz="1800" dirty="0">
                <a:solidFill>
                  <a:srgbClr val="003F6E"/>
                </a:solidFill>
                <a:latin typeface="Calibri" panose="020F0502020204030204" pitchFamily="34" charset="0"/>
              </a:rPr>
              <a:t>cheap</a:t>
            </a:r>
          </a:p>
          <a:p>
            <a:pPr marL="285750" indent="-285750">
              <a:buFont typeface="Arial" panose="020B0604020202020204" pitchFamily="34" charset="0"/>
              <a:buChar char="•"/>
            </a:pPr>
            <a:r>
              <a:rPr lang="it-IT" sz="1800" dirty="0" err="1">
                <a:solidFill>
                  <a:srgbClr val="003F6E"/>
                </a:solidFill>
                <a:latin typeface="Calibri" panose="020F0502020204030204" pitchFamily="34" charset="0"/>
              </a:rPr>
              <a:t>available</a:t>
            </a:r>
            <a:r>
              <a:rPr lang="it-IT" sz="1800" dirty="0">
                <a:solidFill>
                  <a:srgbClr val="003F6E"/>
                </a:solidFill>
                <a:latin typeface="Calibri" panose="020F0502020204030204" pitchFamily="34" charset="0"/>
              </a:rPr>
              <a:t> to </a:t>
            </a:r>
            <a:r>
              <a:rPr lang="it-IT" sz="1800" dirty="0" err="1">
                <a:solidFill>
                  <a:srgbClr val="003F6E"/>
                </a:solidFill>
                <a:latin typeface="Calibri" panose="020F0502020204030204" pitchFamily="34" charset="0"/>
              </a:rPr>
              <a:t>all</a:t>
            </a:r>
            <a:endParaRPr lang="it-IT" sz="1800" dirty="0">
              <a:solidFill>
                <a:srgbClr val="003F6E"/>
              </a:solidFill>
              <a:latin typeface="Calibri" panose="020F0502020204030204" pitchFamily="34" charset="0"/>
            </a:endParaRPr>
          </a:p>
          <a:p>
            <a:pPr marL="285750" indent="-285750" algn="l">
              <a:buFont typeface="Arial" panose="020B0604020202020204" pitchFamily="34" charset="0"/>
              <a:buChar char="•"/>
            </a:pPr>
            <a:r>
              <a:rPr lang="it-IT" sz="1800" b="0" i="0" u="none" strike="noStrike" baseline="0" dirty="0" err="1">
                <a:solidFill>
                  <a:srgbClr val="003F6E"/>
                </a:solidFill>
                <a:latin typeface="Calibri" panose="020F0502020204030204" pitchFamily="34" charset="0"/>
              </a:rPr>
              <a:t>outsourcable</a:t>
            </a:r>
            <a:endParaRPr lang="it-IT" sz="1800" b="0" i="0" u="none" strike="noStrike" baseline="0" dirty="0">
              <a:solidFill>
                <a:srgbClr val="003F6E"/>
              </a:solidFill>
              <a:latin typeface="Calibri" panose="020F0502020204030204" pitchFamily="34" charset="0"/>
            </a:endParaRPr>
          </a:p>
          <a:p>
            <a:pPr algn="l"/>
            <a:endParaRPr lang="it-IT" sz="1800" b="0" i="0" u="none" strike="noStrike" baseline="0" dirty="0">
              <a:solidFill>
                <a:srgbClr val="003F6E"/>
              </a:solidFill>
              <a:latin typeface="Calibri" panose="020F0502020204030204" pitchFamily="34" charset="0"/>
            </a:endParaRPr>
          </a:p>
          <a:p>
            <a:pPr algn="l"/>
            <a:r>
              <a:rPr lang="en-US" sz="1800" b="0" i="0" u="none" strike="noStrike" baseline="0" dirty="0">
                <a:solidFill>
                  <a:srgbClr val="003F6E"/>
                </a:solidFill>
                <a:latin typeface="Calibri" panose="020F0502020204030204" pitchFamily="34" charset="0"/>
              </a:rPr>
              <a:t>…in a word a </a:t>
            </a:r>
            <a:r>
              <a:rPr lang="en-US" sz="1800" b="0" i="0" u="sng" strike="noStrike" baseline="0" dirty="0">
                <a:solidFill>
                  <a:srgbClr val="003F6E"/>
                </a:solidFill>
                <a:latin typeface="Calibri" panose="020F0502020204030204" pitchFamily="34" charset="0"/>
              </a:rPr>
              <a:t>commodity</a:t>
            </a:r>
          </a:p>
          <a:p>
            <a:pPr algn="l"/>
            <a:endParaRPr lang="en-US" sz="1800" b="0" i="0" u="none" strike="noStrike" baseline="0" dirty="0">
              <a:solidFill>
                <a:srgbClr val="003F6E"/>
              </a:solidFill>
              <a:latin typeface="Calibri" panose="020F0502020204030204" pitchFamily="34" charset="0"/>
            </a:endParaRPr>
          </a:p>
          <a:p>
            <a:pPr algn="l"/>
            <a:r>
              <a:rPr lang="en-US" sz="1800" b="0" i="0" u="none" strike="noStrike" baseline="0" dirty="0">
                <a:solidFill>
                  <a:srgbClr val="003F6E"/>
                </a:solidFill>
                <a:latin typeface="Calibri" panose="020F0502020204030204" pitchFamily="34" charset="0"/>
              </a:rPr>
              <a:t>IT (ICT) is more and more essential to </a:t>
            </a:r>
            <a:r>
              <a:rPr lang="en-US" sz="1800" b="0" i="0" u="sng" strike="noStrike" baseline="0" dirty="0">
                <a:solidFill>
                  <a:srgbClr val="003F6E"/>
                </a:solidFill>
                <a:latin typeface="Calibri" panose="020F0502020204030204" pitchFamily="34" charset="0"/>
              </a:rPr>
              <a:t>operations</a:t>
            </a:r>
            <a:r>
              <a:rPr lang="en-US" sz="1800" b="0" i="0" u="none" strike="noStrike" baseline="0" dirty="0">
                <a:solidFill>
                  <a:srgbClr val="003F6E"/>
                </a:solidFill>
                <a:latin typeface="Calibri" panose="020F0502020204030204" pitchFamily="34" charset="0"/>
              </a:rPr>
              <a:t> but it is insignificant to </a:t>
            </a:r>
            <a:r>
              <a:rPr lang="it-IT" sz="1800" b="0" i="0" u="sng" strike="noStrike" baseline="0" dirty="0">
                <a:solidFill>
                  <a:srgbClr val="003F6E"/>
                </a:solidFill>
                <a:latin typeface="Calibri" panose="020F0502020204030204" pitchFamily="34" charset="0"/>
              </a:rPr>
              <a:t>strategy</a:t>
            </a:r>
            <a:endParaRPr lang="en-US" sz="4800" b="1" u="sng" dirty="0">
              <a:solidFill>
                <a:srgbClr val="1F487D"/>
              </a:solidFill>
              <a:latin typeface="Calibri" panose="020F0502020204030204" pitchFamily="34" charset="0"/>
            </a:endParaRPr>
          </a:p>
        </p:txBody>
      </p:sp>
      <p:sp>
        <p:nvSpPr>
          <p:cNvPr id="7" name="CasellaDiTesto 6">
            <a:extLst>
              <a:ext uri="{FF2B5EF4-FFF2-40B4-BE49-F238E27FC236}">
                <a16:creationId xmlns:a16="http://schemas.microsoft.com/office/drawing/2014/main" id="{E12CE9D4-2788-4671-BABE-584D346BAB15}"/>
              </a:ext>
            </a:extLst>
          </p:cNvPr>
          <p:cNvSpPr txBox="1"/>
          <p:nvPr/>
        </p:nvSpPr>
        <p:spPr>
          <a:xfrm>
            <a:off x="5359941" y="6275586"/>
            <a:ext cx="3326859" cy="307777"/>
          </a:xfrm>
          <a:prstGeom prst="rect">
            <a:avLst/>
          </a:prstGeom>
          <a:noFill/>
        </p:spPr>
        <p:txBody>
          <a:bodyPr wrap="square">
            <a:spAutoFit/>
          </a:bodyPr>
          <a:lstStyle>
            <a:defPPr marR="0" lvl="0" algn="l" rtl="0">
              <a:lnSpc>
                <a:spcPct val="100000"/>
              </a:lnSpc>
              <a:spcBef>
                <a:spcPts val="0"/>
              </a:spcBef>
              <a:spcAft>
                <a:spcPts val="0"/>
              </a:spcAft>
            </a:defPPr>
            <a:lvl1pPr>
              <a:defRPr b="1">
                <a:solidFill>
                  <a:srgbClr val="1F487D"/>
                </a:solidFill>
                <a:latin typeface="Calibri" panose="020F0502020204030204" pitchFamily="34" charset="0"/>
              </a:defRPr>
            </a:lvl1pPr>
          </a:lstStyle>
          <a:p>
            <a:r>
              <a:rPr lang="en-US" dirty="0">
                <a:hlinkClick r:id="rId4">
                  <a:extLst>
                    <a:ext uri="{A12FA001-AC4F-418D-AE19-62706E023703}">
                      <ahyp:hlinkClr xmlns:ahyp="http://schemas.microsoft.com/office/drawing/2018/hyperlinkcolor" val="tx"/>
                    </a:ext>
                  </a:extLst>
                </a:hlinkClick>
              </a:rPr>
              <a:t>https://hbr.org/2003/05/it-doesnt-matter</a:t>
            </a:r>
            <a:endParaRPr lang="it-IT" dirty="0"/>
          </a:p>
        </p:txBody>
      </p:sp>
    </p:spTree>
    <p:extLst>
      <p:ext uri="{BB962C8B-B14F-4D97-AF65-F5344CB8AC3E}">
        <p14:creationId xmlns:p14="http://schemas.microsoft.com/office/powerpoint/2010/main" val="3800372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Strategic role of IT</a:t>
            </a:r>
            <a:br>
              <a:rPr lang="en-US" sz="1800" b="0" i="0" u="none" strike="noStrike" baseline="0" dirty="0">
                <a:solidFill>
                  <a:srgbClr val="992B39"/>
                </a:solidFill>
                <a:latin typeface="TrebuchetMS"/>
              </a:rPr>
            </a:br>
            <a:r>
              <a:rPr lang="en-US" sz="1800" b="0" i="0" u="none" strike="noStrike" baseline="0" dirty="0">
                <a:solidFill>
                  <a:srgbClr val="992B39"/>
                </a:solidFill>
                <a:latin typeface="TrebuchetMS"/>
              </a:rPr>
              <a:t>Reply from Other HBR’s Authors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graphicFrame>
        <p:nvGraphicFramePr>
          <p:cNvPr id="5" name="Tabella 4">
            <a:extLst>
              <a:ext uri="{FF2B5EF4-FFF2-40B4-BE49-F238E27FC236}">
                <a16:creationId xmlns:a16="http://schemas.microsoft.com/office/drawing/2014/main" id="{A0CDD26D-CAE8-40F8-8C1E-A7C8340D8BF5}"/>
              </a:ext>
            </a:extLst>
          </p:cNvPr>
          <p:cNvGraphicFramePr>
            <a:graphicFrameLocks noGrp="1"/>
          </p:cNvGraphicFramePr>
          <p:nvPr>
            <p:extLst>
              <p:ext uri="{D42A27DB-BD31-4B8C-83A1-F6EECF244321}">
                <p14:modId xmlns:p14="http://schemas.microsoft.com/office/powerpoint/2010/main" val="3417615166"/>
              </p:ext>
            </p:extLst>
          </p:nvPr>
        </p:nvGraphicFramePr>
        <p:xfrm>
          <a:off x="457201" y="1622144"/>
          <a:ext cx="8229599" cy="4257040"/>
        </p:xfrm>
        <a:graphic>
          <a:graphicData uri="http://schemas.openxmlformats.org/drawingml/2006/table">
            <a:tbl>
              <a:tblPr/>
              <a:tblGrid>
                <a:gridCol w="3765280">
                  <a:extLst>
                    <a:ext uri="{9D8B030D-6E8A-4147-A177-3AD203B41FA5}">
                      <a16:colId xmlns:a16="http://schemas.microsoft.com/office/drawing/2014/main" val="4181065220"/>
                    </a:ext>
                  </a:extLst>
                </a:gridCol>
                <a:gridCol w="762588">
                  <a:extLst>
                    <a:ext uri="{9D8B030D-6E8A-4147-A177-3AD203B41FA5}">
                      <a16:colId xmlns:a16="http://schemas.microsoft.com/office/drawing/2014/main" val="1016764738"/>
                    </a:ext>
                  </a:extLst>
                </a:gridCol>
                <a:gridCol w="3701731">
                  <a:extLst>
                    <a:ext uri="{9D8B030D-6E8A-4147-A177-3AD203B41FA5}">
                      <a16:colId xmlns:a16="http://schemas.microsoft.com/office/drawing/2014/main" val="2809378786"/>
                    </a:ext>
                  </a:extLst>
                </a:gridCol>
              </a:tblGrid>
              <a:tr h="184150">
                <a:tc>
                  <a:txBody>
                    <a:bodyPr/>
                    <a:lstStyle/>
                    <a:p>
                      <a:pPr algn="l" fontAlgn="ctr"/>
                      <a:r>
                        <a:rPr lang="it-IT" sz="1800" b="1" i="0" u="none" strike="noStrike" cap="none" baseline="0" dirty="0" err="1">
                          <a:solidFill>
                            <a:srgbClr val="003F6E"/>
                          </a:solidFill>
                          <a:latin typeface="Calibri" panose="020F0502020204030204" pitchFamily="34" charset="0"/>
                          <a:cs typeface="Arial"/>
                          <a:sym typeface="Arial"/>
                        </a:rPr>
                        <a:t>Technological</a:t>
                      </a:r>
                      <a:r>
                        <a:rPr lang="it-IT" sz="1800" b="1" i="0" u="none" strike="noStrike" cap="none" baseline="0" dirty="0">
                          <a:solidFill>
                            <a:srgbClr val="003F6E"/>
                          </a:solidFill>
                          <a:latin typeface="Calibri" panose="020F0502020204030204" pitchFamily="34" charset="0"/>
                          <a:cs typeface="Arial"/>
                          <a:sym typeface="Arial"/>
                        </a:rPr>
                        <a: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ctr"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l" fontAlgn="ctr"/>
                      <a:r>
                        <a:rPr lang="it-IT" sz="1800" b="1" i="0" u="none" strike="noStrike" cap="none" baseline="0" dirty="0" err="1">
                          <a:solidFill>
                            <a:srgbClr val="003F6E"/>
                          </a:solidFill>
                          <a:latin typeface="Calibri" panose="020F0502020204030204" pitchFamily="34" charset="0"/>
                          <a:cs typeface="Arial"/>
                          <a:sym typeface="Arial"/>
                        </a:rPr>
                        <a:t>Organizational</a:t>
                      </a:r>
                      <a:r>
                        <a:rPr lang="it-IT" sz="1800" b="1" i="0" u="none" strike="noStrike" cap="none" baseline="0" dirty="0">
                          <a:solidFill>
                            <a:srgbClr val="003F6E"/>
                          </a:solidFill>
                          <a:latin typeface="Calibri" panose="020F0502020204030204" pitchFamily="34" charset="0"/>
                          <a:cs typeface="Arial"/>
                          <a:sym typeface="Arial"/>
                        </a:rPr>
                        <a:t> &amp; Business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457802293"/>
                  </a:ext>
                </a:extLst>
              </a:tr>
              <a:tr h="736600">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ICT Competence is seen as a bundle of software &amp; hardware assets and technical skills that are fully available on the market</a:t>
                      </a:r>
                    </a:p>
                  </a:txBody>
                  <a:tcPr marL="6350" marR="6350" marT="6350" marB="0" anchor="ctr">
                    <a:lnL>
                      <a:noFill/>
                    </a:lnL>
                    <a:lnR>
                      <a:noFill/>
                    </a:lnR>
                    <a:lnT>
                      <a:noFill/>
                    </a:lnT>
                    <a:lnB>
                      <a:noFill/>
                    </a:lnB>
                  </a:tcPr>
                </a:tc>
                <a:tc>
                  <a:txBody>
                    <a:bodyPr/>
                    <a:lstStyle/>
                    <a:p>
                      <a:pPr algn="ctr" fontAlgn="ctr"/>
                      <a:r>
                        <a:rPr lang="it-IT" sz="1800" b="1" i="0" u="none" strike="noStrike" cap="none" baseline="0" dirty="0">
                          <a:solidFill>
                            <a:srgbClr val="003F6E"/>
                          </a:solidFill>
                          <a:latin typeface="Calibri" panose="020F0502020204030204" pitchFamily="34" charset="0"/>
                          <a:cs typeface="Arial"/>
                          <a:sym typeface="Arial"/>
                        </a:rPr>
                        <a:t>VS</a:t>
                      </a:r>
                    </a:p>
                  </a:txBody>
                  <a:tcPr marL="6350" marR="6350" marT="6350" marB="0" anchor="ctr">
                    <a:lnL>
                      <a:noFill/>
                    </a:lnL>
                    <a:lnR>
                      <a:noFill/>
                    </a:lnR>
                    <a:lnT>
                      <a:noFill/>
                    </a:lnT>
                    <a:lnB>
                      <a:noFill/>
                    </a:lnB>
                  </a:tcPr>
                </a:tc>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ICT Competence is the ability of a company to exploit/leverage ICT to pursue business innovations, to change business practices, to improve business performance</a:t>
                      </a:r>
                    </a:p>
                  </a:txBody>
                  <a:tcPr marL="6350" marR="6350" marT="6350" marB="0" anchor="ctr">
                    <a:lnL>
                      <a:noFill/>
                    </a:lnL>
                    <a:lnR>
                      <a:noFill/>
                    </a:lnR>
                    <a:lnT>
                      <a:noFill/>
                    </a:lnT>
                    <a:lnB>
                      <a:noFill/>
                    </a:lnB>
                  </a:tcPr>
                </a:tc>
                <a:extLst>
                  <a:ext uri="{0D108BD9-81ED-4DB2-BD59-A6C34878D82A}">
                    <a16:rowId xmlns:a16="http://schemas.microsoft.com/office/drawing/2014/main" val="902371255"/>
                  </a:ext>
                </a:extLst>
              </a:tr>
              <a:tr h="184150">
                <a:tc>
                  <a:txBody>
                    <a:bodyPr/>
                    <a:lstStyle/>
                    <a:p>
                      <a:pPr algn="l"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ctr"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l"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212995052"/>
                  </a:ext>
                </a:extLst>
              </a:tr>
              <a:tr h="184150">
                <a:tc>
                  <a:txBody>
                    <a:bodyPr/>
                    <a:lstStyle/>
                    <a:p>
                      <a:pPr algn="l" fontAlgn="ctr"/>
                      <a:r>
                        <a:rPr lang="it-IT" sz="1800" b="1" i="0" u="none" strike="noStrike" cap="none" baseline="0" dirty="0" err="1">
                          <a:solidFill>
                            <a:srgbClr val="003F6E"/>
                          </a:solidFill>
                          <a:latin typeface="Calibri" panose="020F0502020204030204" pitchFamily="34" charset="0"/>
                          <a:cs typeface="Arial"/>
                          <a:sym typeface="Arial"/>
                        </a:rPr>
                        <a:t>Infrastructure</a:t>
                      </a:r>
                      <a:r>
                        <a:rPr lang="it-IT" sz="1800" b="1" i="0" u="none" strike="noStrike" cap="none" baseline="0" dirty="0">
                          <a:solidFill>
                            <a:srgbClr val="003F6E"/>
                          </a:solidFill>
                          <a:latin typeface="Calibri" panose="020F0502020204030204" pitchFamily="34" charset="0"/>
                          <a:cs typeface="Arial"/>
                          <a:sym typeface="Arial"/>
                        </a:rPr>
                        <a: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ctr"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l" fontAlgn="ctr"/>
                      <a:r>
                        <a:rPr lang="it-IT" sz="1800" b="1" i="0" u="none" strike="noStrike" cap="none" baseline="0" dirty="0">
                          <a:solidFill>
                            <a:srgbClr val="003F6E"/>
                          </a:solidFill>
                          <a:latin typeface="Calibri" panose="020F0502020204030204" pitchFamily="34" charset="0"/>
                          <a:cs typeface="Arial"/>
                          <a:sym typeface="Arial"/>
                        </a:rPr>
                        <a:t>Application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726807905"/>
                  </a:ext>
                </a:extLst>
              </a:tr>
              <a:tr h="920750">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The focus is mainly on Infrastructure (hardware and network) that is becoming more and more a commodity</a:t>
                      </a:r>
                    </a:p>
                  </a:txBody>
                  <a:tcPr marL="6350" marR="6350" marT="6350" marB="0" anchor="ctr">
                    <a:lnL>
                      <a:noFill/>
                    </a:lnL>
                    <a:lnR>
                      <a:noFill/>
                    </a:lnR>
                    <a:lnT>
                      <a:noFill/>
                    </a:lnT>
                    <a:lnB>
                      <a:noFill/>
                    </a:lnB>
                  </a:tcPr>
                </a:tc>
                <a:tc>
                  <a:txBody>
                    <a:bodyPr/>
                    <a:lstStyle/>
                    <a:p>
                      <a:pPr algn="ctr" fontAlgn="ctr"/>
                      <a:r>
                        <a:rPr lang="it-IT" sz="1800" b="1" i="0" u="none" strike="noStrike" cap="none" baseline="0" dirty="0">
                          <a:solidFill>
                            <a:srgbClr val="003F6E"/>
                          </a:solidFill>
                          <a:latin typeface="Calibri" panose="020F0502020204030204" pitchFamily="34" charset="0"/>
                          <a:cs typeface="Arial"/>
                          <a:sym typeface="Arial"/>
                        </a:rPr>
                        <a:t>VS</a:t>
                      </a:r>
                    </a:p>
                  </a:txBody>
                  <a:tcPr marL="6350" marR="6350" marT="6350" marB="0" anchor="ctr">
                    <a:lnL>
                      <a:noFill/>
                    </a:lnL>
                    <a:lnR>
                      <a:noFill/>
                    </a:lnR>
                    <a:lnT>
                      <a:noFill/>
                    </a:lnT>
                    <a:lnB>
                      <a:noFill/>
                    </a:lnB>
                  </a:tcPr>
                </a:tc>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Business Applications are extremely customized (built on the specific business logic of the company) embedded in the organizational routine of the company. They can create strategic differentiation</a:t>
                      </a:r>
                    </a:p>
                  </a:txBody>
                  <a:tcPr marL="6350" marR="6350" marT="6350" marB="0" anchor="ctr">
                    <a:lnL>
                      <a:noFill/>
                    </a:lnL>
                    <a:lnR>
                      <a:noFill/>
                    </a:lnR>
                    <a:lnT>
                      <a:noFill/>
                    </a:lnT>
                    <a:lnB>
                      <a:noFill/>
                    </a:lnB>
                  </a:tcPr>
                </a:tc>
                <a:extLst>
                  <a:ext uri="{0D108BD9-81ED-4DB2-BD59-A6C34878D82A}">
                    <a16:rowId xmlns:a16="http://schemas.microsoft.com/office/drawing/2014/main" val="4231521380"/>
                  </a:ext>
                </a:extLst>
              </a:tr>
              <a:tr h="184150">
                <a:tc>
                  <a:txBody>
                    <a:bodyPr/>
                    <a:lstStyle/>
                    <a:p>
                      <a:pPr algn="l"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ctr"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l"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1664169141"/>
                  </a:ext>
                </a:extLst>
              </a:tr>
              <a:tr h="184150">
                <a:tc>
                  <a:txBody>
                    <a:bodyPr/>
                    <a:lstStyle/>
                    <a:p>
                      <a:pPr algn="l" fontAlgn="ctr"/>
                      <a:r>
                        <a:rPr lang="it-IT" sz="1800" b="1" i="0" u="none" strike="noStrike" cap="none" baseline="0" dirty="0">
                          <a:solidFill>
                            <a:srgbClr val="003F6E"/>
                          </a:solidFill>
                          <a:latin typeface="Calibri" panose="020F0502020204030204" pitchFamily="34" charset="0"/>
                          <a:cs typeface="Arial"/>
                          <a:sym typeface="Arial"/>
                        </a:rPr>
                        <a:t>Single ICT Project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ctr" fontAlgn="ctr"/>
                      <a:endParaRPr lang="it-IT" sz="1800" b="0" i="0" u="none" strike="noStrike" cap="none" baseline="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tc>
                  <a:txBody>
                    <a:bodyPr/>
                    <a:lstStyle/>
                    <a:p>
                      <a:pPr algn="l" fontAlgn="ctr"/>
                      <a:r>
                        <a:rPr lang="it-IT" sz="1800" b="1" i="0" u="none" strike="noStrike" cap="none" baseline="0" dirty="0">
                          <a:solidFill>
                            <a:srgbClr val="003F6E"/>
                          </a:solidFill>
                          <a:latin typeface="Calibri" panose="020F0502020204030204" pitchFamily="34" charset="0"/>
                          <a:cs typeface="Arial"/>
                          <a:sym typeface="Arial"/>
                        </a:rPr>
                        <a:t>Learning </a:t>
                      </a:r>
                      <a:r>
                        <a:rPr lang="it-IT" sz="1800" b="1" i="0" u="none" strike="noStrike" cap="none" baseline="0" dirty="0" err="1">
                          <a:solidFill>
                            <a:srgbClr val="003F6E"/>
                          </a:solidFill>
                          <a:latin typeface="Calibri" panose="020F0502020204030204" pitchFamily="34" charset="0"/>
                          <a:cs typeface="Arial"/>
                          <a:sym typeface="Arial"/>
                        </a:rPr>
                        <a:t>Process</a:t>
                      </a:r>
                      <a:r>
                        <a:rPr lang="it-IT" sz="1800" b="1" i="0" u="none" strike="noStrike" cap="none" baseline="0" dirty="0">
                          <a:solidFill>
                            <a:srgbClr val="003F6E"/>
                          </a:solidFill>
                          <a:latin typeface="Calibri" panose="020F0502020204030204" pitchFamily="34" charset="0"/>
                          <a:cs typeface="Arial"/>
                          <a:sym typeface="Arial"/>
                        </a:rPr>
                        <a: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1365742173"/>
                  </a:ext>
                </a:extLst>
              </a:tr>
              <a:tr h="920750">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The focus is on the single ICT Project, that may or may not be the driver of competitive advantages</a:t>
                      </a:r>
                    </a:p>
                  </a:txBody>
                  <a:tcPr marL="6350" marR="6350" marT="6350" marB="0" anchor="ctr">
                    <a:lnL>
                      <a:noFill/>
                    </a:lnL>
                    <a:lnR>
                      <a:noFill/>
                    </a:lnR>
                    <a:lnT>
                      <a:noFill/>
                    </a:lnT>
                    <a:lnB>
                      <a:noFill/>
                    </a:lnB>
                  </a:tcPr>
                </a:tc>
                <a:tc>
                  <a:txBody>
                    <a:bodyPr/>
                    <a:lstStyle/>
                    <a:p>
                      <a:pPr algn="ctr" fontAlgn="ctr"/>
                      <a:r>
                        <a:rPr lang="it-IT" sz="1800" b="1" i="0" u="none" strike="noStrike" cap="none" baseline="0" dirty="0">
                          <a:solidFill>
                            <a:srgbClr val="003F6E"/>
                          </a:solidFill>
                          <a:latin typeface="Calibri" panose="020F0502020204030204" pitchFamily="34" charset="0"/>
                          <a:cs typeface="Arial"/>
                          <a:sym typeface="Arial"/>
                        </a:rPr>
                        <a:t>VS</a:t>
                      </a:r>
                    </a:p>
                  </a:txBody>
                  <a:tcPr marL="6350" marR="6350" marT="6350" marB="0" anchor="ctr">
                    <a:lnL>
                      <a:noFill/>
                    </a:lnL>
                    <a:lnR>
                      <a:noFill/>
                    </a:lnR>
                    <a:lnT>
                      <a:noFill/>
                    </a:lnT>
                    <a:lnB>
                      <a:noFill/>
                    </a:lnB>
                  </a:tcPr>
                </a:tc>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This capability is the result of a complex and long cumulative (path dependent) and collective (organizational) learning process. This can lead to durable and defendable competitive advantages</a:t>
                      </a:r>
                      <a:endParaRPr lang="en-US" sz="1800" b="0"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1702214897"/>
                  </a:ext>
                </a:extLst>
              </a:tr>
            </a:tbl>
          </a:graphicData>
        </a:graphic>
      </p:graphicFrame>
      <p:sp>
        <p:nvSpPr>
          <p:cNvPr id="11" name="CasellaDiTesto 10">
            <a:extLst>
              <a:ext uri="{FF2B5EF4-FFF2-40B4-BE49-F238E27FC236}">
                <a16:creationId xmlns:a16="http://schemas.microsoft.com/office/drawing/2014/main" id="{A0411F02-5814-436E-BD33-B81B51C30867}"/>
              </a:ext>
            </a:extLst>
          </p:cNvPr>
          <p:cNvSpPr txBox="1"/>
          <p:nvPr/>
        </p:nvSpPr>
        <p:spPr>
          <a:xfrm>
            <a:off x="4562273" y="6275586"/>
            <a:ext cx="4124527" cy="307777"/>
          </a:xfrm>
          <a:prstGeom prst="rect">
            <a:avLst/>
          </a:prstGeom>
          <a:noFill/>
        </p:spPr>
        <p:txBody>
          <a:bodyPr wrap="square">
            <a:spAutoFit/>
          </a:bodyPr>
          <a:lstStyle/>
          <a:p>
            <a:r>
              <a:rPr lang="it-IT" b="1" dirty="0">
                <a:solidFill>
                  <a:srgbClr val="1F487D"/>
                </a:solidFill>
                <a:latin typeface="Calibri" panose="020F0502020204030204" pitchFamily="34" charset="0"/>
                <a:hlinkClick r:id="rId4">
                  <a:extLst>
                    <a:ext uri="{A12FA001-AC4F-418D-AE19-62706E023703}">
                      <ahyp:hlinkClr xmlns:ahyp="http://schemas.microsoft.com/office/drawing/2018/hyperlinkcolor" val="tx"/>
                    </a:ext>
                  </a:extLst>
                </a:hlinkClick>
              </a:rPr>
              <a:t>https://www.johnseelybrown.com/Web_Letters.pdf</a:t>
            </a:r>
            <a:endParaRPr lang="it-IT" b="1" dirty="0">
              <a:solidFill>
                <a:srgbClr val="1F487D"/>
              </a:solidFill>
              <a:latin typeface="Calibri" panose="020F0502020204030204" pitchFamily="34" charset="0"/>
            </a:endParaRPr>
          </a:p>
        </p:txBody>
      </p:sp>
    </p:spTree>
    <p:extLst>
      <p:ext uri="{BB962C8B-B14F-4D97-AF65-F5344CB8AC3E}">
        <p14:creationId xmlns:p14="http://schemas.microsoft.com/office/powerpoint/2010/main" val="255902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Strategic role of IT</a:t>
            </a:r>
            <a:br>
              <a:rPr lang="en-US" sz="1800" b="0" i="0" u="none" strike="noStrike" baseline="0" dirty="0">
                <a:solidFill>
                  <a:srgbClr val="992B39"/>
                </a:solidFill>
                <a:latin typeface="TrebuchetMS"/>
              </a:rPr>
            </a:br>
            <a:r>
              <a:rPr lang="en-US" sz="1800" b="0" i="0" u="none" strike="noStrike" baseline="0" dirty="0">
                <a:solidFill>
                  <a:srgbClr val="992B39"/>
                </a:solidFill>
                <a:latin typeface="TrebuchetMS"/>
              </a:rPr>
              <a:t>External and Internal </a:t>
            </a:r>
            <a:r>
              <a:rPr lang="en-US" sz="1800" dirty="0">
                <a:solidFill>
                  <a:srgbClr val="992B39"/>
                </a:solidFill>
                <a:latin typeface="TrebuchetMS"/>
              </a:rPr>
              <a:t>I</a:t>
            </a:r>
            <a:r>
              <a:rPr lang="en-US" sz="1800" b="0" i="0" u="none" strike="noStrike" baseline="0" dirty="0">
                <a:solidFill>
                  <a:srgbClr val="992B39"/>
                </a:solidFill>
                <a:latin typeface="TrebuchetMS"/>
              </a:rPr>
              <a:t>mpacts on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graphicFrame>
        <p:nvGraphicFramePr>
          <p:cNvPr id="5" name="Tabella 4">
            <a:extLst>
              <a:ext uri="{FF2B5EF4-FFF2-40B4-BE49-F238E27FC236}">
                <a16:creationId xmlns:a16="http://schemas.microsoft.com/office/drawing/2014/main" id="{A0CDD26D-CAE8-40F8-8C1E-A7C8340D8BF5}"/>
              </a:ext>
            </a:extLst>
          </p:cNvPr>
          <p:cNvGraphicFramePr>
            <a:graphicFrameLocks noGrp="1"/>
          </p:cNvGraphicFramePr>
          <p:nvPr>
            <p:extLst>
              <p:ext uri="{D42A27DB-BD31-4B8C-83A1-F6EECF244321}">
                <p14:modId xmlns:p14="http://schemas.microsoft.com/office/powerpoint/2010/main" val="3757679040"/>
              </p:ext>
            </p:extLst>
          </p:nvPr>
        </p:nvGraphicFramePr>
        <p:xfrm>
          <a:off x="457201" y="1622144"/>
          <a:ext cx="3765280" cy="3891280"/>
        </p:xfrm>
        <a:graphic>
          <a:graphicData uri="http://schemas.openxmlformats.org/drawingml/2006/table">
            <a:tbl>
              <a:tblPr/>
              <a:tblGrid>
                <a:gridCol w="3765280">
                  <a:extLst>
                    <a:ext uri="{9D8B030D-6E8A-4147-A177-3AD203B41FA5}">
                      <a16:colId xmlns:a16="http://schemas.microsoft.com/office/drawing/2014/main" val="4181065220"/>
                    </a:ext>
                  </a:extLst>
                </a:gridCol>
              </a:tblGrid>
              <a:tr h="184150">
                <a:tc>
                  <a:txBody>
                    <a:bodyPr/>
                    <a:lstStyle/>
                    <a:p>
                      <a:pPr algn="l" fontAlgn="ctr"/>
                      <a:r>
                        <a:rPr lang="it-IT" sz="1800" b="1" i="0" u="none" strike="noStrike" cap="none" baseline="0" dirty="0" err="1">
                          <a:solidFill>
                            <a:srgbClr val="003F6E"/>
                          </a:solidFill>
                          <a:latin typeface="Calibri" panose="020F0502020204030204" pitchFamily="34" charset="0"/>
                          <a:cs typeface="Arial"/>
                          <a:sym typeface="Arial"/>
                        </a:rPr>
                        <a:t>Internal</a:t>
                      </a:r>
                      <a:r>
                        <a:rPr lang="it-IT" sz="1800" b="1" i="0" u="none" strike="noStrike" cap="none" baseline="0" dirty="0">
                          <a:solidFill>
                            <a:srgbClr val="003F6E"/>
                          </a:solidFill>
                          <a:latin typeface="Calibri" panose="020F0502020204030204" pitchFamily="34" charset="0"/>
                          <a:cs typeface="Arial"/>
                          <a:sym typeface="Arial"/>
                        </a:rPr>
                        <a: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457802293"/>
                  </a:ext>
                </a:extLst>
              </a:tr>
              <a:tr h="736600">
                <a:tc>
                  <a:txBody>
                    <a:bodyPr/>
                    <a:lstStyle/>
                    <a:p>
                      <a:r>
                        <a:rPr lang="en-US" sz="1400" b="0" i="0" u="none" strike="noStrike" cap="none" baseline="0" dirty="0">
                          <a:solidFill>
                            <a:srgbClr val="003F6E"/>
                          </a:solidFill>
                          <a:latin typeface="Calibri" panose="020F0502020204030204" pitchFamily="34" charset="0"/>
                          <a:ea typeface="+mn-ea"/>
                          <a:cs typeface="Arial"/>
                          <a:sym typeface="Arial"/>
                        </a:rPr>
                        <a:t>ICT can create new sources</a:t>
                      </a:r>
                    </a:p>
                    <a:p>
                      <a:r>
                        <a:rPr lang="it-IT" sz="1400" b="0" i="0" u="none" strike="noStrike" cap="none" baseline="0" dirty="0">
                          <a:solidFill>
                            <a:srgbClr val="003F6E"/>
                          </a:solidFill>
                          <a:latin typeface="Calibri" panose="020F0502020204030204" pitchFamily="34" charset="0"/>
                          <a:ea typeface="+mn-ea"/>
                          <a:cs typeface="Arial"/>
                          <a:sym typeface="Arial"/>
                        </a:rPr>
                        <a:t>of competitive </a:t>
                      </a:r>
                      <a:r>
                        <a:rPr lang="it-IT" sz="1400" b="0" i="0" u="none" strike="noStrike" cap="none" baseline="0" dirty="0" err="1">
                          <a:solidFill>
                            <a:srgbClr val="003F6E"/>
                          </a:solidFill>
                          <a:latin typeface="Calibri" panose="020F0502020204030204" pitchFamily="34" charset="0"/>
                          <a:ea typeface="+mn-ea"/>
                          <a:cs typeface="Arial"/>
                          <a:sym typeface="Arial"/>
                        </a:rPr>
                        <a:t>advantage</a:t>
                      </a:r>
                      <a:endParaRPr lang="it-IT" sz="1400" b="0" i="0" u="none" strike="noStrike" cap="none" baseline="0" dirty="0">
                        <a:solidFill>
                          <a:srgbClr val="003F6E"/>
                        </a:solidFill>
                        <a:latin typeface="Calibri" panose="020F0502020204030204" pitchFamily="34" charset="0"/>
                        <a:ea typeface="+mn-ea"/>
                        <a:cs typeface="Arial"/>
                        <a:sym typeface="Arial"/>
                      </a:endParaRPr>
                    </a:p>
                    <a:p>
                      <a:r>
                        <a:rPr lang="en-US" sz="1400" b="0" i="0" u="none" strike="noStrike" cap="none" baseline="0" dirty="0">
                          <a:solidFill>
                            <a:srgbClr val="003F6E"/>
                          </a:solidFill>
                          <a:latin typeface="Calibri" panose="020F0502020204030204" pitchFamily="34" charset="0"/>
                          <a:ea typeface="+mn-ea"/>
                          <a:cs typeface="Arial"/>
                          <a:sym typeface="Arial"/>
                        </a:rPr>
                        <a:t>both in terms of cost and</a:t>
                      </a:r>
                    </a:p>
                    <a:p>
                      <a:r>
                        <a:rPr lang="it-IT" sz="1400" b="0" i="0" u="none" strike="noStrike" cap="none" baseline="0" dirty="0" err="1">
                          <a:solidFill>
                            <a:srgbClr val="003F6E"/>
                          </a:solidFill>
                          <a:latin typeface="Calibri" panose="020F0502020204030204" pitchFamily="34" charset="0"/>
                          <a:ea typeface="+mn-ea"/>
                          <a:cs typeface="Arial"/>
                          <a:sym typeface="Arial"/>
                        </a:rPr>
                        <a:t>differentiation</a:t>
                      </a:r>
                      <a:r>
                        <a:rPr lang="it-IT" sz="1400" b="0" i="0" u="none" strike="noStrike" cap="none" baseline="0" dirty="0">
                          <a:solidFill>
                            <a:srgbClr val="003F6E"/>
                          </a:solidFill>
                          <a:latin typeface="Calibri" panose="020F0502020204030204" pitchFamily="34" charset="0"/>
                          <a:ea typeface="+mn-ea"/>
                          <a:cs typeface="Arial"/>
                          <a:sym typeface="Arial"/>
                        </a:rPr>
                        <a:t> by </a:t>
                      </a:r>
                      <a:r>
                        <a:rPr lang="it-IT" sz="1400" b="0" i="0" u="none" strike="noStrike" cap="none" baseline="0" dirty="0" err="1">
                          <a:solidFill>
                            <a:srgbClr val="003F6E"/>
                          </a:solidFill>
                          <a:latin typeface="Calibri" panose="020F0502020204030204" pitchFamily="34" charset="0"/>
                          <a:ea typeface="+mn-ea"/>
                          <a:cs typeface="Arial"/>
                          <a:sym typeface="Arial"/>
                        </a:rPr>
                        <a:t>impacting</a:t>
                      </a:r>
                      <a:endParaRPr lang="it-IT" sz="1400" b="0" i="0" u="none" strike="noStrike" cap="none" baseline="0" dirty="0">
                        <a:solidFill>
                          <a:srgbClr val="003F6E"/>
                        </a:solidFill>
                        <a:latin typeface="Calibri" panose="020F0502020204030204" pitchFamily="34" charset="0"/>
                        <a:ea typeface="+mn-ea"/>
                        <a:cs typeface="Arial"/>
                        <a:sym typeface="Arial"/>
                      </a:endParaRPr>
                    </a:p>
                    <a:p>
                      <a:r>
                        <a:rPr lang="it-IT" sz="1400" b="0" i="0" u="none" strike="noStrike" cap="none" baseline="0" dirty="0">
                          <a:solidFill>
                            <a:srgbClr val="003F6E"/>
                          </a:solidFill>
                          <a:latin typeface="Calibri" panose="020F0502020204030204" pitchFamily="34" charset="0"/>
                          <a:ea typeface="+mn-ea"/>
                          <a:cs typeface="Arial"/>
                          <a:sym typeface="Arial"/>
                        </a:rPr>
                        <a:t>on the </a:t>
                      </a:r>
                      <a:r>
                        <a:rPr lang="it-IT" sz="1400" b="0" i="0" u="none" strike="noStrike" cap="none" baseline="0" dirty="0" err="1">
                          <a:solidFill>
                            <a:srgbClr val="003F6E"/>
                          </a:solidFill>
                          <a:latin typeface="Calibri" panose="020F0502020204030204" pitchFamily="34" charset="0"/>
                          <a:ea typeface="+mn-ea"/>
                          <a:cs typeface="Arial"/>
                          <a:sym typeface="Arial"/>
                        </a:rPr>
                        <a:t>company’s</a:t>
                      </a:r>
                      <a:r>
                        <a:rPr lang="it-IT" sz="1400" b="0" i="0" u="none" strike="noStrike" cap="none" baseline="0" dirty="0">
                          <a:solidFill>
                            <a:srgbClr val="003F6E"/>
                          </a:solidFill>
                          <a:latin typeface="Calibri" panose="020F0502020204030204" pitchFamily="34" charset="0"/>
                          <a:ea typeface="+mn-ea"/>
                          <a:cs typeface="Arial"/>
                          <a:sym typeface="Arial"/>
                        </a:rPr>
                        <a:t> Value</a:t>
                      </a:r>
                    </a:p>
                    <a:p>
                      <a:r>
                        <a:rPr lang="it-IT" sz="1400" b="0" i="0" u="none" strike="noStrike" cap="none" baseline="0" dirty="0">
                          <a:solidFill>
                            <a:srgbClr val="003F6E"/>
                          </a:solidFill>
                          <a:latin typeface="Calibri" panose="020F0502020204030204" pitchFamily="34" charset="0"/>
                          <a:ea typeface="+mn-ea"/>
                          <a:cs typeface="Arial"/>
                          <a:sym typeface="Arial"/>
                        </a:rPr>
                        <a:t>Chain and </a:t>
                      </a:r>
                      <a:r>
                        <a:rPr lang="it-IT" sz="1400" b="0" i="0" u="none" strike="noStrike" cap="none" baseline="0" dirty="0" err="1">
                          <a:solidFill>
                            <a:srgbClr val="003F6E"/>
                          </a:solidFill>
                          <a:latin typeface="Calibri" panose="020F0502020204030204" pitchFamily="34" charset="0"/>
                          <a:ea typeface="+mn-ea"/>
                          <a:cs typeface="Arial"/>
                          <a:sym typeface="Arial"/>
                        </a:rPr>
                        <a:t>resources</a:t>
                      </a:r>
                      <a:endParaRPr lang="en-US" sz="1400" b="0" i="0" u="none" strike="noStrike" cap="none" baseline="0" dirty="0">
                        <a:solidFill>
                          <a:srgbClr val="003F6E"/>
                        </a:solidFill>
                        <a:latin typeface="Calibri" panose="020F0502020204030204" pitchFamily="34" charset="0"/>
                        <a:ea typeface="+mn-ea"/>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902371255"/>
                  </a:ext>
                </a:extLst>
              </a:tr>
              <a:tr h="184150">
                <a:tc>
                  <a:txBody>
                    <a:bodyPr/>
                    <a:lstStyle/>
                    <a:p>
                      <a:pPr algn="l" fontAlgn="ctr"/>
                      <a:endParaRPr lang="it-IT" sz="1800" b="0"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212995052"/>
                  </a:ext>
                </a:extLst>
              </a:tr>
              <a:tr h="184150">
                <a:tc>
                  <a:txBody>
                    <a:bodyPr/>
                    <a:lstStyle/>
                    <a:p>
                      <a:pPr algn="l" fontAlgn="ctr"/>
                      <a:endParaRPr lang="it-IT" sz="1800" b="0"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4092441835"/>
                  </a:ext>
                </a:extLst>
              </a:tr>
              <a:tr h="184150">
                <a:tc>
                  <a:txBody>
                    <a:bodyPr/>
                    <a:lstStyle/>
                    <a:p>
                      <a:pPr algn="l" fontAlgn="ctr"/>
                      <a:endParaRPr lang="it-IT" sz="1800" b="0"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3493945036"/>
                  </a:ext>
                </a:extLst>
              </a:tr>
              <a:tr h="184150">
                <a:tc>
                  <a:txBody>
                    <a:bodyPr/>
                    <a:lstStyle/>
                    <a:p>
                      <a:pPr algn="l" fontAlgn="ctr"/>
                      <a:endParaRPr lang="it-IT" sz="1800" b="0"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3892595353"/>
                  </a:ext>
                </a:extLst>
              </a:tr>
              <a:tr h="184150">
                <a:tc>
                  <a:txBody>
                    <a:bodyPr/>
                    <a:lstStyle/>
                    <a:p>
                      <a:pPr algn="l" fontAlgn="ctr"/>
                      <a:r>
                        <a:rPr lang="it-IT" sz="1800" b="1" i="0" u="none" strike="noStrike" cap="none" baseline="0" dirty="0" err="1">
                          <a:solidFill>
                            <a:srgbClr val="003F6E"/>
                          </a:solidFill>
                          <a:latin typeface="Calibri" panose="020F0502020204030204" pitchFamily="34" charset="0"/>
                          <a:cs typeface="Arial"/>
                          <a:sym typeface="Arial"/>
                        </a:rPr>
                        <a:t>External</a:t>
                      </a:r>
                      <a:r>
                        <a:rPr lang="it-IT" sz="1800" b="1" i="0" u="none" strike="noStrike" cap="none" baseline="0" dirty="0">
                          <a:solidFill>
                            <a:srgbClr val="003F6E"/>
                          </a:solidFill>
                          <a:latin typeface="Calibri" panose="020F0502020204030204" pitchFamily="34" charset="0"/>
                          <a:cs typeface="Arial"/>
                          <a:sym typeface="Arial"/>
                        </a:rPr>
                        <a:t> </a:t>
                      </a:r>
                      <a:r>
                        <a:rPr lang="it-IT" sz="1800" b="1" i="0" u="none" strike="noStrike" cap="none" baseline="0" dirty="0" err="1">
                          <a:solidFill>
                            <a:srgbClr val="003F6E"/>
                          </a:solidFill>
                          <a:latin typeface="Calibri" panose="020F0502020204030204" pitchFamily="34" charset="0"/>
                          <a:cs typeface="Arial"/>
                          <a:sym typeface="Arial"/>
                        </a:rPr>
                        <a:t>Perspective</a:t>
                      </a:r>
                      <a:endParaRPr lang="it-IT" sz="1800" b="1" i="0" u="none" strike="noStrike" cap="none" baseline="0" dirty="0">
                        <a:solidFill>
                          <a:srgbClr val="003F6E"/>
                        </a:solidFill>
                        <a:latin typeface="Calibri" panose="020F0502020204030204" pitchFamily="34" charset="0"/>
                        <a:cs typeface="Arial"/>
                        <a:sym typeface="Arial"/>
                      </a:endParaRPr>
                    </a:p>
                  </a:txBody>
                  <a:tcPr marL="6350" marR="6350" marT="6350" marB="0" anchor="ctr">
                    <a:lnL>
                      <a:noFill/>
                    </a:lnL>
                    <a:lnR>
                      <a:noFill/>
                    </a:lnR>
                    <a:lnT>
                      <a:noFill/>
                    </a:lnT>
                    <a:lnB>
                      <a:noFill/>
                    </a:lnB>
                  </a:tcPr>
                </a:tc>
                <a:extLst>
                  <a:ext uri="{0D108BD9-81ED-4DB2-BD59-A6C34878D82A}">
                    <a16:rowId xmlns:a16="http://schemas.microsoft.com/office/drawing/2014/main" val="2726807905"/>
                  </a:ext>
                </a:extLst>
              </a:tr>
              <a:tr h="920750">
                <a:tc>
                  <a:txBody>
                    <a:bodyPr/>
                    <a:lstStyle/>
                    <a:p>
                      <a:pPr algn="l" fontAlgn="ctr"/>
                      <a:r>
                        <a:rPr lang="en-US" sz="1400" b="0" i="0" u="none" strike="noStrike" cap="none" baseline="0" dirty="0">
                          <a:solidFill>
                            <a:srgbClr val="003F6E"/>
                          </a:solidFill>
                          <a:latin typeface="Calibri" panose="020F0502020204030204" pitchFamily="34" charset="0"/>
                          <a:cs typeface="Arial"/>
                          <a:sym typeface="Arial"/>
                        </a:rPr>
                        <a:t>The focus is mainly on Infrastructure (hardware </a:t>
                      </a:r>
                    </a:p>
                    <a:p>
                      <a:pPr algn="l" fontAlgn="ctr"/>
                      <a:r>
                        <a:rPr lang="en-US" sz="1400" b="0" i="0" u="none" strike="noStrike" cap="none" baseline="0" dirty="0">
                          <a:solidFill>
                            <a:srgbClr val="003F6E"/>
                          </a:solidFill>
                          <a:latin typeface="Calibri" panose="020F0502020204030204" pitchFamily="34" charset="0"/>
                          <a:cs typeface="Arial"/>
                          <a:sym typeface="Arial"/>
                        </a:rPr>
                        <a:t>and network) that is becoming more and more a commodity</a:t>
                      </a:r>
                    </a:p>
                  </a:txBody>
                  <a:tcPr marL="6350" marR="6350" marT="6350" marB="0" anchor="ctr">
                    <a:lnL>
                      <a:noFill/>
                    </a:lnL>
                    <a:lnR>
                      <a:noFill/>
                    </a:lnR>
                    <a:lnT>
                      <a:noFill/>
                    </a:lnT>
                    <a:lnB>
                      <a:noFill/>
                    </a:lnB>
                  </a:tcPr>
                </a:tc>
                <a:extLst>
                  <a:ext uri="{0D108BD9-81ED-4DB2-BD59-A6C34878D82A}">
                    <a16:rowId xmlns:a16="http://schemas.microsoft.com/office/drawing/2014/main" val="4231521380"/>
                  </a:ext>
                </a:extLst>
              </a:tr>
            </a:tbl>
          </a:graphicData>
        </a:graphic>
      </p:graphicFrame>
      <p:sp>
        <p:nvSpPr>
          <p:cNvPr id="7" name="CasellaDiTesto 6">
            <a:extLst>
              <a:ext uri="{FF2B5EF4-FFF2-40B4-BE49-F238E27FC236}">
                <a16:creationId xmlns:a16="http://schemas.microsoft.com/office/drawing/2014/main" id="{54858A79-9957-407C-A32E-CD499B8DA449}"/>
              </a:ext>
            </a:extLst>
          </p:cNvPr>
          <p:cNvSpPr txBox="1"/>
          <p:nvPr/>
        </p:nvSpPr>
        <p:spPr>
          <a:xfrm>
            <a:off x="1616927" y="6077858"/>
            <a:ext cx="5910146" cy="307777"/>
          </a:xfrm>
          <a:prstGeom prst="rect">
            <a:avLst/>
          </a:prstGeom>
          <a:noFill/>
        </p:spPr>
        <p:txBody>
          <a:bodyPr wrap="square">
            <a:spAutoFit/>
          </a:bodyPr>
          <a:lstStyle/>
          <a:p>
            <a:r>
              <a:rPr lang="en-US" dirty="0">
                <a:solidFill>
                  <a:srgbClr val="003F6E"/>
                </a:solidFill>
                <a:latin typeface="Calibri" panose="020F0502020204030204" pitchFamily="34" charset="0"/>
                <a:ea typeface="+mn-ea"/>
              </a:rPr>
              <a:t>… but the real business role of ICT depends on the specific business context ...</a:t>
            </a:r>
            <a:endParaRPr lang="it-IT" dirty="0">
              <a:solidFill>
                <a:srgbClr val="003F6E"/>
              </a:solidFill>
              <a:latin typeface="Calibri" panose="020F0502020204030204" pitchFamily="34" charset="0"/>
              <a:ea typeface="+mn-ea"/>
            </a:endParaRPr>
          </a:p>
        </p:txBody>
      </p:sp>
      <p:pic>
        <p:nvPicPr>
          <p:cNvPr id="4" name="Immagine 3">
            <a:extLst>
              <a:ext uri="{FF2B5EF4-FFF2-40B4-BE49-F238E27FC236}">
                <a16:creationId xmlns:a16="http://schemas.microsoft.com/office/drawing/2014/main" id="{FE659599-EF13-4D03-A997-6A9A90766EDA}"/>
              </a:ext>
            </a:extLst>
          </p:cNvPr>
          <p:cNvPicPr>
            <a:picLocks noChangeAspect="1"/>
          </p:cNvPicPr>
          <p:nvPr/>
        </p:nvPicPr>
        <p:blipFill>
          <a:blip r:embed="rId4"/>
          <a:stretch>
            <a:fillRect/>
          </a:stretch>
        </p:blipFill>
        <p:spPr>
          <a:xfrm>
            <a:off x="3016405" y="1315579"/>
            <a:ext cx="5716027" cy="2270459"/>
          </a:xfrm>
          <a:prstGeom prst="rect">
            <a:avLst/>
          </a:prstGeom>
        </p:spPr>
      </p:pic>
      <p:pic>
        <p:nvPicPr>
          <p:cNvPr id="8" name="Immagine 7">
            <a:extLst>
              <a:ext uri="{FF2B5EF4-FFF2-40B4-BE49-F238E27FC236}">
                <a16:creationId xmlns:a16="http://schemas.microsoft.com/office/drawing/2014/main" id="{08682C67-2513-4C3F-BC32-AEBF1329ABA1}"/>
              </a:ext>
            </a:extLst>
          </p:cNvPr>
          <p:cNvPicPr>
            <a:picLocks noChangeAspect="1"/>
          </p:cNvPicPr>
          <p:nvPr/>
        </p:nvPicPr>
        <p:blipFill>
          <a:blip r:embed="rId5"/>
          <a:stretch>
            <a:fillRect/>
          </a:stretch>
        </p:blipFill>
        <p:spPr>
          <a:xfrm>
            <a:off x="4410494" y="3973120"/>
            <a:ext cx="4231701" cy="1899032"/>
          </a:xfrm>
          <a:prstGeom prst="rect">
            <a:avLst/>
          </a:prstGeom>
        </p:spPr>
      </p:pic>
    </p:spTree>
    <p:extLst>
      <p:ext uri="{BB962C8B-B14F-4D97-AF65-F5344CB8AC3E}">
        <p14:creationId xmlns:p14="http://schemas.microsoft.com/office/powerpoint/2010/main" val="26178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Strategic role of IT – </a:t>
            </a:r>
            <a:r>
              <a:rPr lang="en-US" sz="1800" b="0" i="0" u="none" strike="noStrike" baseline="0" dirty="0" err="1">
                <a:solidFill>
                  <a:srgbClr val="992B39"/>
                </a:solidFill>
                <a:latin typeface="TrebuchetMS"/>
              </a:rPr>
              <a:t>Carr’s</a:t>
            </a:r>
            <a:r>
              <a:rPr lang="en-US" sz="1800" b="0" i="0" u="none" strike="noStrike" baseline="0" dirty="0">
                <a:solidFill>
                  <a:srgbClr val="992B39"/>
                </a:solidFill>
                <a:latin typeface="TrebuchetMS"/>
              </a:rPr>
              <a:t> article</a:t>
            </a:r>
            <a:br>
              <a:rPr lang="en-US" sz="1800" b="0" i="0" u="none" strike="noStrike" baseline="0" dirty="0">
                <a:solidFill>
                  <a:srgbClr val="992B39"/>
                </a:solidFill>
                <a:latin typeface="TrebuchetMS"/>
              </a:rPr>
            </a:br>
            <a:r>
              <a:rPr lang="en-US" sz="1800" b="0" i="0" u="none" strike="noStrike" baseline="0" dirty="0">
                <a:solidFill>
                  <a:srgbClr val="992B39"/>
                </a:solidFill>
                <a:latin typeface="TrebuchetMS"/>
              </a:rPr>
              <a:t>The Cultural Barriers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992097"/>
            <a:ext cx="7898860" cy="1754326"/>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rgbClr val="003F6E"/>
                </a:solidFill>
                <a:latin typeface="TrebuchetMS"/>
              </a:rPr>
              <a:t>Top Management’s real commitment and sensitivity to ICT – the </a:t>
            </a:r>
            <a:r>
              <a:rPr lang="it-IT" sz="1800" b="0" i="0" u="none" strike="noStrike" baseline="0" dirty="0">
                <a:solidFill>
                  <a:srgbClr val="003F6E"/>
                </a:solidFill>
                <a:latin typeface="TrebuchetMS"/>
              </a:rPr>
              <a:t>CEO </a:t>
            </a:r>
            <a:r>
              <a:rPr lang="it-IT" sz="1800" b="0" i="0" u="none" strike="noStrike" baseline="0" dirty="0" err="1">
                <a:solidFill>
                  <a:srgbClr val="003F6E"/>
                </a:solidFill>
                <a:latin typeface="TrebuchetMS"/>
              </a:rPr>
              <a:t>above</a:t>
            </a:r>
            <a:r>
              <a:rPr lang="it-IT" sz="1800" b="0" i="0" u="none" strike="noStrike" baseline="0" dirty="0">
                <a:solidFill>
                  <a:srgbClr val="003F6E"/>
                </a:solidFill>
                <a:latin typeface="TrebuchetMS"/>
              </a:rPr>
              <a:t> </a:t>
            </a:r>
            <a:r>
              <a:rPr lang="it-IT" sz="1800" b="0" i="0" u="none" strike="noStrike" baseline="0" dirty="0" err="1">
                <a:solidFill>
                  <a:srgbClr val="003F6E"/>
                </a:solidFill>
                <a:latin typeface="TrebuchetMS"/>
              </a:rPr>
              <a:t>all</a:t>
            </a:r>
            <a:endParaRPr lang="it-IT" sz="1800" b="0" i="0" u="none" strike="noStrike" baseline="0" dirty="0">
              <a:solidFill>
                <a:srgbClr val="003F6E"/>
              </a:solidFill>
              <a:latin typeface="TrebuchetMS"/>
            </a:endParaRPr>
          </a:p>
          <a:p>
            <a:pPr marL="285750" indent="-285750" algn="l">
              <a:buFont typeface="Arial" panose="020B0604020202020204" pitchFamily="34" charset="0"/>
              <a:buChar char="•"/>
            </a:pPr>
            <a:endParaRPr lang="it-IT" sz="1800" b="0" i="0" u="none" strike="noStrike" baseline="0" dirty="0">
              <a:solidFill>
                <a:srgbClr val="003F6E"/>
              </a:solidFill>
              <a:latin typeface="TrebuchetMS"/>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The characteristics of the CIO and his/her key people (in terms of leadership, business acumen, organizational competence, </a:t>
            </a:r>
            <a:r>
              <a:rPr lang="it-IT" sz="1800" b="0" i="0" u="none" strike="noStrike" baseline="0" dirty="0" err="1">
                <a:solidFill>
                  <a:srgbClr val="003F6E"/>
                </a:solidFill>
                <a:latin typeface="TrebuchetMS"/>
              </a:rPr>
              <a:t>communicational</a:t>
            </a:r>
            <a:r>
              <a:rPr lang="it-IT" sz="1800" b="0" i="0" u="none" strike="noStrike" baseline="0" dirty="0">
                <a:solidFill>
                  <a:srgbClr val="003F6E"/>
                </a:solidFill>
                <a:latin typeface="TrebuchetMS"/>
              </a:rPr>
              <a:t> skills, etc.)</a:t>
            </a:r>
          </a:p>
          <a:p>
            <a:pPr marL="285750" indent="-285750" algn="l">
              <a:buFont typeface="Arial" panose="020B0604020202020204" pitchFamily="34" charset="0"/>
              <a:buChar char="•"/>
            </a:pPr>
            <a:endParaRPr lang="it-IT" sz="1800" b="0" i="0" u="none" strike="noStrike" baseline="0" dirty="0">
              <a:solidFill>
                <a:srgbClr val="003F6E"/>
              </a:solidFill>
              <a:latin typeface="TrebuchetMS"/>
            </a:endParaRPr>
          </a:p>
          <a:p>
            <a:pPr marL="285750" indent="-285750" algn="l">
              <a:buFont typeface="Arial" panose="020B0604020202020204" pitchFamily="34" charset="0"/>
              <a:buChar char="•"/>
            </a:pPr>
            <a:r>
              <a:rPr lang="en-US" sz="1800" b="0" i="0" u="none" strike="noStrike" baseline="0" dirty="0">
                <a:solidFill>
                  <a:srgbClr val="16375D"/>
                </a:solidFill>
                <a:latin typeface="TrebuchetMS"/>
              </a:rPr>
              <a:t>Business Managers</a:t>
            </a:r>
            <a:r>
              <a:rPr lang="en-US" sz="1800" b="0" i="0" u="none" strike="noStrike" baseline="0" dirty="0">
                <a:solidFill>
                  <a:srgbClr val="003F6E"/>
                </a:solidFill>
                <a:latin typeface="TrebuchetMS"/>
              </a:rPr>
              <a:t>’ open-mindedness and sensitivity to ICT</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3678270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953735"/>
              </a:buClr>
              <a:buSzPts val="4400"/>
              <a:buFont typeface="Calibri"/>
              <a:buNone/>
            </a:pPr>
            <a:r>
              <a:rPr lang="en-US" sz="4400" b="0" i="0" u="none" dirty="0">
                <a:solidFill>
                  <a:srgbClr val="953735"/>
                </a:solidFill>
                <a:latin typeface="Calibri"/>
                <a:ea typeface="Calibri"/>
                <a:cs typeface="Calibri"/>
                <a:sym typeface="Calibri"/>
              </a:rPr>
              <a:t>Agenda</a:t>
            </a:r>
            <a:endParaRPr lang="en-US" dirty="0"/>
          </a:p>
        </p:txBody>
      </p:sp>
      <p:sp>
        <p:nvSpPr>
          <p:cNvPr id="120" name="Google Shape;120;p8"/>
          <p:cNvSpPr txBox="1">
            <a:spLocks noGrp="1"/>
          </p:cNvSpPr>
          <p:nvPr>
            <p:ph type="body" idx="1"/>
          </p:nvPr>
        </p:nvSpPr>
        <p:spPr>
          <a:xfrm>
            <a:off x="146304" y="1268412"/>
            <a:ext cx="8827008" cy="5132387"/>
          </a:xfrm>
          <a:prstGeom prst="rect">
            <a:avLst/>
          </a:prstGeom>
          <a:noFill/>
          <a:ln>
            <a:noFill/>
          </a:ln>
        </p:spPr>
        <p:txBody>
          <a:bodyPr spcFirstLastPara="1" wrap="square" lIns="91425" tIns="45700" rIns="91425" bIns="45700" anchor="t" anchorCtr="0">
            <a:noAutofit/>
          </a:bodyPr>
          <a:lstStyle/>
          <a:p>
            <a:pPr marL="114300" indent="0" algn="ctr">
              <a:buNone/>
            </a:pPr>
            <a:endParaRPr lang="it-IT" sz="2400" dirty="0">
              <a:latin typeface="Calibri" panose="020F0502020204030204" pitchFamily="34" charset="0"/>
            </a:endParaRPr>
          </a:p>
          <a:p>
            <a:pPr algn="l"/>
            <a:r>
              <a:rPr lang="it-IT" sz="1800" b="0" i="0" u="none" strike="noStrike" baseline="0" dirty="0">
                <a:solidFill>
                  <a:srgbClr val="000000"/>
                </a:solidFill>
                <a:latin typeface="ArialMT"/>
              </a:rPr>
              <a:t>Digital Business Strategy</a:t>
            </a:r>
          </a:p>
          <a:p>
            <a:pPr lvl="1"/>
            <a:r>
              <a:rPr lang="it-IT" sz="1400" b="0" i="0" u="none" strike="noStrike" baseline="0" dirty="0">
                <a:solidFill>
                  <a:srgbClr val="000000"/>
                </a:solidFill>
                <a:latin typeface="ArialMT"/>
              </a:rPr>
              <a:t>Business Strategy</a:t>
            </a:r>
          </a:p>
          <a:p>
            <a:pPr lvl="1"/>
            <a:r>
              <a:rPr lang="it-IT" sz="1400" b="0" i="0" u="none" strike="noStrike" baseline="0" dirty="0">
                <a:solidFill>
                  <a:srgbClr val="000000"/>
                </a:solidFill>
                <a:latin typeface="ArialMT"/>
              </a:rPr>
              <a:t>IT Strategy</a:t>
            </a:r>
          </a:p>
          <a:p>
            <a:pPr lvl="1"/>
            <a:r>
              <a:rPr lang="it-IT" sz="1400" b="0" i="0" u="none" strike="noStrike" baseline="0" dirty="0">
                <a:solidFill>
                  <a:srgbClr val="000000"/>
                </a:solidFill>
                <a:latin typeface="ArialMT"/>
              </a:rPr>
              <a:t>Digital Strategy models: Strategy Palette</a:t>
            </a:r>
          </a:p>
          <a:p>
            <a:pPr algn="l"/>
            <a:r>
              <a:rPr lang="en-US" sz="1800" b="0" i="0" u="none" strike="noStrike" baseline="0" dirty="0">
                <a:solidFill>
                  <a:srgbClr val="000000"/>
                </a:solidFill>
                <a:latin typeface="ArialMT"/>
              </a:rPr>
              <a:t>Digital Business Models Design, Innovation and Validation</a:t>
            </a:r>
          </a:p>
          <a:p>
            <a:pPr lvl="1"/>
            <a:r>
              <a:rPr lang="en-US" sz="1400" b="0" i="0" u="none" strike="noStrike" baseline="0" dirty="0">
                <a:solidFill>
                  <a:srgbClr val="000000"/>
                </a:solidFill>
                <a:latin typeface="ArialMT"/>
              </a:rPr>
              <a:t>Business Model Canvas, Value Proposition Canvas,</a:t>
            </a:r>
          </a:p>
          <a:p>
            <a:pPr lvl="1"/>
            <a:r>
              <a:rPr lang="it-IT" sz="1400" b="0" i="0" u="none" strike="noStrike" baseline="0" dirty="0">
                <a:solidFill>
                  <a:srgbClr val="000000"/>
                </a:solidFill>
                <a:latin typeface="ArialMT"/>
              </a:rPr>
              <a:t>Digital </a:t>
            </a:r>
            <a:r>
              <a:rPr lang="it-IT" sz="1400" b="0" i="0" u="none" strike="noStrike" baseline="0" dirty="0" err="1">
                <a:solidFill>
                  <a:srgbClr val="000000"/>
                </a:solidFill>
                <a:latin typeface="ArialMT"/>
              </a:rPr>
              <a:t>Multisided</a:t>
            </a:r>
            <a:r>
              <a:rPr lang="it-IT" sz="1400" b="0" i="0" u="none" strike="noStrike" baseline="0" dirty="0">
                <a:solidFill>
                  <a:srgbClr val="000000"/>
                </a:solidFill>
                <a:latin typeface="ArialMT"/>
              </a:rPr>
              <a:t> Platform Business Models</a:t>
            </a:r>
          </a:p>
          <a:p>
            <a:pPr lvl="1"/>
            <a:r>
              <a:rPr lang="it-IT" sz="1400" b="0" i="0" u="none" strike="noStrike" baseline="0" dirty="0">
                <a:solidFill>
                  <a:srgbClr val="000000"/>
                </a:solidFill>
                <a:latin typeface="ArialMT"/>
              </a:rPr>
              <a:t>Lean Startup </a:t>
            </a:r>
            <a:r>
              <a:rPr lang="it-IT" sz="1400" b="0" i="0" u="none" strike="noStrike" baseline="0" dirty="0" err="1">
                <a:solidFill>
                  <a:srgbClr val="000000"/>
                </a:solidFill>
                <a:latin typeface="ArialMT"/>
              </a:rPr>
              <a:t>Approaches</a:t>
            </a:r>
            <a:endParaRPr lang="it-IT" sz="1400" b="0" i="0" u="none" strike="noStrike" baseline="0" dirty="0">
              <a:solidFill>
                <a:srgbClr val="000000"/>
              </a:solidFill>
              <a:latin typeface="ArialMT"/>
            </a:endParaRPr>
          </a:p>
          <a:p>
            <a:pPr lvl="1"/>
            <a:r>
              <a:rPr lang="it-IT" sz="1400" b="0" i="0" u="none" strike="noStrike" baseline="0" dirty="0">
                <a:solidFill>
                  <a:srgbClr val="000000"/>
                </a:solidFill>
                <a:latin typeface="ArialMT"/>
              </a:rPr>
              <a:t>Value Network Analysis</a:t>
            </a:r>
          </a:p>
          <a:p>
            <a:pPr algn="l"/>
            <a:r>
              <a:rPr lang="it-IT" sz="1800" b="0" i="0" u="none" strike="noStrike" baseline="0" dirty="0">
                <a:solidFill>
                  <a:srgbClr val="000000"/>
                </a:solidFill>
                <a:latin typeface="ArialMT"/>
              </a:rPr>
              <a:t>Digital Corporate </a:t>
            </a:r>
            <a:r>
              <a:rPr lang="it-IT" sz="1800" b="0" i="0" u="none" strike="noStrike" baseline="0" dirty="0" err="1">
                <a:solidFill>
                  <a:srgbClr val="000000"/>
                </a:solidFill>
                <a:latin typeface="ArialMT"/>
              </a:rPr>
              <a:t>Entrepreneurship</a:t>
            </a:r>
            <a:endParaRPr lang="it-IT" sz="1800" b="0" i="0" u="none" strike="noStrike" baseline="0" dirty="0">
              <a:solidFill>
                <a:srgbClr val="000000"/>
              </a:solidFill>
              <a:latin typeface="ArialMT"/>
            </a:endParaRPr>
          </a:p>
          <a:p>
            <a:pPr lvl="1"/>
            <a:r>
              <a:rPr lang="it-IT" sz="1400" b="0" i="0" u="none" strike="noStrike" baseline="0" dirty="0">
                <a:solidFill>
                  <a:srgbClr val="000000"/>
                </a:solidFill>
                <a:latin typeface="ArialMT"/>
              </a:rPr>
              <a:t>Corporate </a:t>
            </a:r>
            <a:r>
              <a:rPr lang="it-IT" sz="1400" b="0" i="0" u="none" strike="noStrike" baseline="0" dirty="0" err="1">
                <a:solidFill>
                  <a:srgbClr val="000000"/>
                </a:solidFill>
                <a:latin typeface="ArialMT"/>
              </a:rPr>
              <a:t>Entrepreneurship</a:t>
            </a:r>
            <a:r>
              <a:rPr lang="it-IT" sz="1400" b="0" i="0" u="none" strike="noStrike" baseline="0" dirty="0">
                <a:solidFill>
                  <a:srgbClr val="000000"/>
                </a:solidFill>
                <a:latin typeface="ArialMT"/>
              </a:rPr>
              <a:t> models</a:t>
            </a:r>
          </a:p>
          <a:p>
            <a:pPr lvl="1"/>
            <a:r>
              <a:rPr lang="en-US" sz="1400" b="0" i="0" u="none" strike="noStrike" baseline="0" dirty="0">
                <a:solidFill>
                  <a:srgbClr val="000000"/>
                </a:solidFill>
                <a:latin typeface="ArialMT"/>
              </a:rPr>
              <a:t>Corporate Entrepreneurship and the individual level</a:t>
            </a:r>
          </a:p>
          <a:p>
            <a:pPr lvl="1"/>
            <a:r>
              <a:rPr lang="en-US" sz="1400" b="0" i="0" u="none" strike="noStrike" baseline="0" dirty="0">
                <a:solidFill>
                  <a:srgbClr val="000000"/>
                </a:solidFill>
                <a:latin typeface="ArialMT"/>
              </a:rPr>
              <a:t>Lean Startup Approaches in large organizations</a:t>
            </a:r>
            <a:endParaRPr lang="it-IT" sz="1200" b="1" i="0" u="none" strike="noStrike" baseline="0" dirty="0">
              <a:solidFill>
                <a:srgbClr val="000000"/>
              </a:solidFill>
              <a:latin typeface="Calibri-Bold"/>
            </a:endParaRP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Tree>
    <p:extLst>
      <p:ext uri="{BB962C8B-B14F-4D97-AF65-F5344CB8AC3E}">
        <p14:creationId xmlns:p14="http://schemas.microsoft.com/office/powerpoint/2010/main" val="1373950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273556"/>
            <a:ext cx="8229600" cy="2310887"/>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Disruptive Innovation</a:t>
            </a:r>
          </a:p>
          <a:p>
            <a:pPr marL="0" indent="0" algn="ctr">
              <a:lnSpc>
                <a:spcPct val="80000"/>
              </a:lnSpc>
              <a:spcBef>
                <a:spcPts val="0"/>
              </a:spcBef>
              <a:buClr>
                <a:srgbClr val="898989"/>
              </a:buClr>
              <a:buSzPts val="2200"/>
              <a:buFont typeface="Arial"/>
              <a:buNone/>
            </a:pPr>
            <a:r>
              <a:rPr lang="en-US" sz="4800" dirty="0">
                <a:solidFill>
                  <a:srgbClr val="953735"/>
                </a:solidFill>
              </a:rPr>
              <a:t> </a:t>
            </a:r>
          </a:p>
          <a:p>
            <a:pPr marL="0" indent="0" algn="ctr">
              <a:lnSpc>
                <a:spcPct val="80000"/>
              </a:lnSpc>
              <a:spcBef>
                <a:spcPts val="0"/>
              </a:spcBef>
              <a:buClr>
                <a:srgbClr val="898989"/>
              </a:buClr>
              <a:buSzPts val="2200"/>
              <a:buFont typeface="Arial"/>
              <a:buNone/>
            </a:pPr>
            <a:r>
              <a:rPr lang="en-US" sz="4800" dirty="0">
                <a:solidFill>
                  <a:srgbClr val="953735"/>
                </a:solidFill>
              </a:rPr>
              <a:t>&amp; </a:t>
            </a:r>
          </a:p>
          <a:p>
            <a:pPr marL="0" indent="0" algn="ctr">
              <a:lnSpc>
                <a:spcPct val="80000"/>
              </a:lnSpc>
              <a:spcBef>
                <a:spcPts val="0"/>
              </a:spcBef>
              <a:buClr>
                <a:srgbClr val="898989"/>
              </a:buClr>
              <a:buSzPts val="2200"/>
              <a:buFont typeface="Arial"/>
              <a:buNone/>
            </a:pPr>
            <a:endParaRPr lang="en-US" sz="4800" dirty="0">
              <a:solidFill>
                <a:srgbClr val="953735"/>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Big Bang Disruption</a:t>
            </a:r>
          </a:p>
          <a:p>
            <a:pPr marL="0" indent="0" algn="ctr">
              <a:lnSpc>
                <a:spcPct val="80000"/>
              </a:lnSpc>
              <a:spcBef>
                <a:spcPts val="0"/>
              </a:spcBef>
              <a:buClr>
                <a:srgbClr val="898989"/>
              </a:buClr>
              <a:buSzPts val="2200"/>
              <a:buFont typeface="Arial"/>
              <a:buNone/>
            </a:pPr>
            <a:endParaRPr lang="en-US" sz="12000" b="1" dirty="0">
              <a:solidFill>
                <a:srgbClr val="953735"/>
              </a:solidFill>
            </a:endParaRPr>
          </a:p>
        </p:txBody>
      </p:sp>
    </p:spTree>
    <p:extLst>
      <p:ext uri="{BB962C8B-B14F-4D97-AF65-F5344CB8AC3E}">
        <p14:creationId xmlns:p14="http://schemas.microsoft.com/office/powerpoint/2010/main" val="416633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Disruptive Innovation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992097"/>
            <a:ext cx="7898860" cy="3693319"/>
          </a:xfrm>
          <a:prstGeom prst="rect">
            <a:avLst/>
          </a:prstGeom>
          <a:noFill/>
        </p:spPr>
        <p:txBody>
          <a:bodyPr wrap="square">
            <a:spAutoFit/>
          </a:bodyPr>
          <a:lstStyle/>
          <a:p>
            <a:pPr algn="l"/>
            <a:r>
              <a:rPr lang="en-US" sz="1800" b="0" i="0" u="none" strike="noStrike" baseline="0" dirty="0">
                <a:solidFill>
                  <a:srgbClr val="003F6E"/>
                </a:solidFill>
                <a:latin typeface="TrebuchetMS"/>
              </a:rPr>
              <a:t>First things first: disruption does not (necessarily) mean destruction. </a:t>
            </a:r>
          </a:p>
          <a:p>
            <a:pPr algn="l"/>
            <a:r>
              <a:rPr lang="en-US" sz="1800" b="0" i="0" u="none" strike="noStrike" baseline="0" dirty="0">
                <a:solidFill>
                  <a:srgbClr val="003F6E"/>
                </a:solidFill>
                <a:latin typeface="TrebuchetMS"/>
              </a:rPr>
              <a:t>It</a:t>
            </a:r>
            <a:r>
              <a:rPr lang="en-US" sz="1800" dirty="0">
                <a:solidFill>
                  <a:srgbClr val="003F6E"/>
                </a:solidFill>
                <a:latin typeface="TrebuchetMS"/>
              </a:rPr>
              <a:t> </a:t>
            </a:r>
            <a:r>
              <a:rPr lang="it-IT" sz="1800" b="0" i="0" u="none" strike="noStrike" baseline="0" dirty="0" err="1">
                <a:solidFill>
                  <a:srgbClr val="003F6E"/>
                </a:solidFill>
                <a:latin typeface="TrebuchetMS"/>
              </a:rPr>
              <a:t>means</a:t>
            </a:r>
            <a:r>
              <a:rPr lang="it-IT" sz="1800" b="0" i="0" u="none" strike="noStrike" baseline="0" dirty="0">
                <a:solidFill>
                  <a:srgbClr val="003F6E"/>
                </a:solidFill>
                <a:latin typeface="TrebuchetMS"/>
              </a:rPr>
              <a:t> </a:t>
            </a:r>
            <a:r>
              <a:rPr lang="it-IT" sz="1800" b="0" i="1" u="none" strike="noStrike" baseline="0" dirty="0" err="1">
                <a:solidFill>
                  <a:srgbClr val="003F6E"/>
                </a:solidFill>
                <a:latin typeface="TrebuchetMS-Italic"/>
              </a:rPr>
              <a:t>interruption</a:t>
            </a:r>
            <a:r>
              <a:rPr lang="it-IT" sz="1800" b="0" i="0" u="none" strike="noStrike" baseline="0" dirty="0">
                <a:solidFill>
                  <a:srgbClr val="003F6E"/>
                </a:solidFill>
                <a:latin typeface="TrebuchetMS"/>
              </a:rPr>
              <a:t>, </a:t>
            </a:r>
            <a:r>
              <a:rPr lang="it-IT" sz="1800" b="0" i="1" u="none" strike="noStrike" baseline="0" dirty="0" err="1">
                <a:solidFill>
                  <a:srgbClr val="003F6E"/>
                </a:solidFill>
                <a:latin typeface="TrebuchetMS-Italic"/>
              </a:rPr>
              <a:t>discontinuity</a:t>
            </a:r>
            <a:r>
              <a:rPr lang="it-IT" sz="1800" b="0" i="0" u="none" strike="noStrike" baseline="0" dirty="0">
                <a:solidFill>
                  <a:srgbClr val="003F6E"/>
                </a:solidFill>
                <a:latin typeface="TrebuchetMS"/>
              </a:rPr>
              <a:t>.</a:t>
            </a:r>
          </a:p>
          <a:p>
            <a:pPr algn="l"/>
            <a:endParaRPr lang="it-IT" sz="1800" b="0" i="0" u="none" strike="noStrike" baseline="0" dirty="0">
              <a:solidFill>
                <a:srgbClr val="003F6E"/>
              </a:solidFill>
              <a:latin typeface="TrebuchetMS"/>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A disruption happens when an established company, well respected and well positioned on the market (</a:t>
            </a:r>
            <a:r>
              <a:rPr lang="en-US" sz="1800" b="0" i="0" u="none" strike="noStrike" baseline="0" dirty="0">
                <a:solidFill>
                  <a:srgbClr val="00B150"/>
                </a:solidFill>
                <a:latin typeface="TrebuchetMS"/>
              </a:rPr>
              <a:t>incumbent</a:t>
            </a:r>
            <a:r>
              <a:rPr lang="en-US" sz="1800" b="0" i="0" u="none" strike="noStrike" baseline="0" dirty="0">
                <a:solidFill>
                  <a:srgbClr val="003F6E"/>
                </a:solidFill>
                <a:latin typeface="TrebuchetMS"/>
              </a:rPr>
              <a:t>), is beaten and displaced (from a competitive standpoint) by a </a:t>
            </a:r>
            <a:r>
              <a:rPr lang="en-US" sz="1800" b="0" i="0" u="none" strike="noStrike" baseline="0" dirty="0">
                <a:solidFill>
                  <a:srgbClr val="00B150"/>
                </a:solidFill>
                <a:latin typeface="TrebuchetMS"/>
              </a:rPr>
              <a:t>newcomer</a:t>
            </a:r>
            <a:r>
              <a:rPr lang="en-US" sz="1800" b="0" i="0" u="none" strike="noStrike" baseline="0" dirty="0">
                <a:solidFill>
                  <a:srgbClr val="003F6E"/>
                </a:solidFill>
                <a:latin typeface="TrebuchetMS"/>
              </a:rPr>
              <a:t>, usually a new venture, which takes the market leadership.</a:t>
            </a:r>
          </a:p>
          <a:p>
            <a:pPr marL="285750" indent="-285750" algn="l">
              <a:buFont typeface="Arial" panose="020B0604020202020204" pitchFamily="34" charset="0"/>
              <a:buChar char="•"/>
            </a:pPr>
            <a:endParaRPr lang="en-US" sz="1800" b="0" i="0" u="none" strike="noStrike" baseline="0" dirty="0">
              <a:solidFill>
                <a:srgbClr val="003F6E"/>
              </a:solidFill>
              <a:latin typeface="TrebuchetMS"/>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How is it possible that a large, established (and normally financially strong) company is beaten by a smaller, unknown company new to the market? Shouldn’t have the top management and the line management of the organizational functions (marketing, R&amp;D,…) foreseen what was going on, anticipated the newcomer and prevented this change from </a:t>
            </a:r>
            <a:r>
              <a:rPr lang="it-IT" sz="1800" b="0" i="0" u="none" strike="noStrike" baseline="0" dirty="0">
                <a:solidFill>
                  <a:srgbClr val="003F6E"/>
                </a:solidFill>
                <a:latin typeface="TrebuchetMS"/>
              </a:rPr>
              <a:t>happening?</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325384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Disruptive Innovation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992097"/>
            <a:ext cx="7898860" cy="2862322"/>
          </a:xfrm>
          <a:prstGeom prst="rect">
            <a:avLst/>
          </a:prstGeom>
          <a:noFill/>
        </p:spPr>
        <p:txBody>
          <a:bodyPr wrap="square">
            <a:spAutoFit/>
          </a:bodyPr>
          <a:lstStyle/>
          <a:p>
            <a:pPr algn="l"/>
            <a:r>
              <a:rPr lang="en-US" sz="1800" b="0" i="0" u="none" strike="noStrike" baseline="0" dirty="0">
                <a:solidFill>
                  <a:srgbClr val="00B150"/>
                </a:solidFill>
                <a:latin typeface="TrebuchetMS"/>
              </a:rPr>
              <a:t>Lessons learnt from the history of disruption cases</a:t>
            </a:r>
          </a:p>
          <a:p>
            <a:pPr algn="l"/>
            <a:endParaRPr lang="it-IT" sz="1800" b="0" i="0" u="none" strike="noStrike" baseline="0" dirty="0">
              <a:solidFill>
                <a:srgbClr val="003F6E"/>
              </a:solidFill>
              <a:latin typeface="Wingdings-Regular"/>
            </a:endParaRPr>
          </a:p>
          <a:p>
            <a:pPr marL="285750" indent="-285750" algn="l">
              <a:buFont typeface="Arial" panose="020B0604020202020204" pitchFamily="34" charset="0"/>
              <a:buChar char="•"/>
            </a:pPr>
            <a:r>
              <a:rPr lang="it-IT" sz="1800" b="0" i="0" u="none" strike="noStrike" baseline="0" dirty="0">
                <a:solidFill>
                  <a:srgbClr val="003F6E"/>
                </a:solidFill>
                <a:latin typeface="TrebuchetMS"/>
              </a:rPr>
              <a:t>Technology </a:t>
            </a:r>
            <a:r>
              <a:rPr lang="it-IT" sz="1800" b="0" i="0" u="none" strike="noStrike" baseline="0" dirty="0" err="1">
                <a:solidFill>
                  <a:srgbClr val="003F6E"/>
                </a:solidFill>
                <a:latin typeface="TrebuchetMS"/>
              </a:rPr>
              <a:t>matters</a:t>
            </a:r>
            <a:r>
              <a:rPr lang="it-IT" sz="1800" b="0" i="0" u="none" strike="noStrike" baseline="0" dirty="0">
                <a:solidFill>
                  <a:srgbClr val="003F6E"/>
                </a:solidFill>
                <a:latin typeface="TrebuchetMS"/>
              </a:rPr>
              <a:t> for strategy…</a:t>
            </a:r>
          </a:p>
          <a:p>
            <a:pPr marL="285750" indent="-285750" algn="l">
              <a:buFont typeface="Arial" panose="020B0604020202020204" pitchFamily="34" charset="0"/>
              <a:buChar char="•"/>
            </a:pPr>
            <a:endParaRPr lang="en-US" sz="1800" b="0" i="0" u="none" strike="noStrike" baseline="0" dirty="0">
              <a:solidFill>
                <a:srgbClr val="003F6E"/>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It is not just “innovation” (incumbent firms are innovative as well) … it is an innovation that disrupts mainstream technologies</a:t>
            </a:r>
          </a:p>
          <a:p>
            <a:pPr marL="285750" indent="-285750" algn="l">
              <a:buFont typeface="Arial" panose="020B0604020202020204" pitchFamily="34" charset="0"/>
              <a:buChar char="•"/>
            </a:pPr>
            <a:endParaRPr lang="en-US" sz="1800" b="0" i="0" u="none" strike="noStrike" baseline="0" dirty="0">
              <a:solidFill>
                <a:srgbClr val="003F6E"/>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Disruptive technologies are hard to intercept as they appear significantly weaker than the established one at the very beginning (they usually start “</a:t>
            </a:r>
            <a:r>
              <a:rPr lang="en-US" sz="1800" b="0" i="0" u="none" strike="noStrike" baseline="0" dirty="0">
                <a:solidFill>
                  <a:srgbClr val="00B150"/>
                </a:solidFill>
                <a:latin typeface="TrebuchetMS"/>
              </a:rPr>
              <a:t>cheap and simple</a:t>
            </a:r>
            <a:r>
              <a:rPr lang="en-US" sz="1800" b="0" i="0" u="none" strike="noStrike" baseline="0" dirty="0">
                <a:solidFill>
                  <a:srgbClr val="003F6E"/>
                </a:solidFill>
                <a:latin typeface="TrebuchetMS"/>
              </a:rPr>
              <a:t>”)</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1979907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Disruptive Innovation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530B939F-7450-42D6-B066-1346F1B7E18A}"/>
              </a:ext>
            </a:extLst>
          </p:cNvPr>
          <p:cNvPicPr>
            <a:picLocks noChangeAspect="1"/>
          </p:cNvPicPr>
          <p:nvPr/>
        </p:nvPicPr>
        <p:blipFill>
          <a:blip r:embed="rId4"/>
          <a:stretch>
            <a:fillRect/>
          </a:stretch>
        </p:blipFill>
        <p:spPr>
          <a:xfrm>
            <a:off x="939490" y="1185066"/>
            <a:ext cx="7265020" cy="5075815"/>
          </a:xfrm>
          <a:prstGeom prst="rect">
            <a:avLst/>
          </a:prstGeom>
        </p:spPr>
      </p:pic>
    </p:spTree>
    <p:extLst>
      <p:ext uri="{BB962C8B-B14F-4D97-AF65-F5344CB8AC3E}">
        <p14:creationId xmlns:p14="http://schemas.microsoft.com/office/powerpoint/2010/main" val="261199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Sustained and Disruptive Technological Change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EC25A5E6-D096-4F5E-9796-67979A3EF883}"/>
              </a:ext>
            </a:extLst>
          </p:cNvPr>
          <p:cNvPicPr>
            <a:picLocks noChangeAspect="1"/>
          </p:cNvPicPr>
          <p:nvPr/>
        </p:nvPicPr>
        <p:blipFill>
          <a:blip r:embed="rId4"/>
          <a:stretch>
            <a:fillRect/>
          </a:stretch>
        </p:blipFill>
        <p:spPr>
          <a:xfrm>
            <a:off x="991425" y="1273763"/>
            <a:ext cx="7161149" cy="5083741"/>
          </a:xfrm>
          <a:prstGeom prst="rect">
            <a:avLst/>
          </a:prstGeom>
        </p:spPr>
      </p:pic>
    </p:spTree>
    <p:extLst>
      <p:ext uri="{BB962C8B-B14F-4D97-AF65-F5344CB8AC3E}">
        <p14:creationId xmlns:p14="http://schemas.microsoft.com/office/powerpoint/2010/main" val="178283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Threat of Disruptive Technologies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813A60A7-3998-40D1-9E4A-0AED16588237}"/>
              </a:ext>
            </a:extLst>
          </p:cNvPr>
          <p:cNvPicPr>
            <a:picLocks noChangeAspect="1"/>
          </p:cNvPicPr>
          <p:nvPr/>
        </p:nvPicPr>
        <p:blipFill>
          <a:blip r:embed="rId4"/>
          <a:stretch>
            <a:fillRect/>
          </a:stretch>
        </p:blipFill>
        <p:spPr>
          <a:xfrm>
            <a:off x="903249" y="1149635"/>
            <a:ext cx="7337502" cy="5248832"/>
          </a:xfrm>
          <a:prstGeom prst="rect">
            <a:avLst/>
          </a:prstGeom>
        </p:spPr>
      </p:pic>
    </p:spTree>
    <p:extLst>
      <p:ext uri="{BB962C8B-B14F-4D97-AF65-F5344CB8AC3E}">
        <p14:creationId xmlns:p14="http://schemas.microsoft.com/office/powerpoint/2010/main" val="3250926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Threat of Disruptive Technologies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BC0DD495-064C-4FA6-B0DE-EA2F416B231E}"/>
              </a:ext>
            </a:extLst>
          </p:cNvPr>
          <p:cNvPicPr>
            <a:picLocks noChangeAspect="1"/>
          </p:cNvPicPr>
          <p:nvPr/>
        </p:nvPicPr>
        <p:blipFill>
          <a:blip r:embed="rId4"/>
          <a:stretch>
            <a:fillRect/>
          </a:stretch>
        </p:blipFill>
        <p:spPr>
          <a:xfrm>
            <a:off x="1411462" y="1132686"/>
            <a:ext cx="6321075" cy="5439564"/>
          </a:xfrm>
          <a:prstGeom prst="rect">
            <a:avLst/>
          </a:prstGeom>
        </p:spPr>
      </p:pic>
    </p:spTree>
    <p:extLst>
      <p:ext uri="{BB962C8B-B14F-4D97-AF65-F5344CB8AC3E}">
        <p14:creationId xmlns:p14="http://schemas.microsoft.com/office/powerpoint/2010/main" val="69578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The Threat of Disruptive Technologies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76A632BE-8CD5-4A31-9EBF-7900DE48F548}"/>
              </a:ext>
            </a:extLst>
          </p:cNvPr>
          <p:cNvPicPr>
            <a:picLocks noChangeAspect="1"/>
          </p:cNvPicPr>
          <p:nvPr/>
        </p:nvPicPr>
        <p:blipFill>
          <a:blip r:embed="rId4"/>
          <a:stretch>
            <a:fillRect/>
          </a:stretch>
        </p:blipFill>
        <p:spPr>
          <a:xfrm>
            <a:off x="1359192" y="1237827"/>
            <a:ext cx="6425615" cy="5043942"/>
          </a:xfrm>
          <a:prstGeom prst="rect">
            <a:avLst/>
          </a:prstGeom>
        </p:spPr>
      </p:pic>
      <p:pic>
        <p:nvPicPr>
          <p:cNvPr id="3" name="Immagine 2">
            <a:extLst>
              <a:ext uri="{FF2B5EF4-FFF2-40B4-BE49-F238E27FC236}">
                <a16:creationId xmlns:a16="http://schemas.microsoft.com/office/drawing/2014/main" id="{188F37A4-CCEA-464D-AB8C-AFB387E6C638}"/>
              </a:ext>
            </a:extLst>
          </p:cNvPr>
          <p:cNvPicPr>
            <a:picLocks noChangeAspect="1"/>
          </p:cNvPicPr>
          <p:nvPr/>
        </p:nvPicPr>
        <p:blipFill>
          <a:blip r:embed="rId5"/>
          <a:stretch>
            <a:fillRect/>
          </a:stretch>
        </p:blipFill>
        <p:spPr>
          <a:xfrm>
            <a:off x="3085389" y="6412310"/>
            <a:ext cx="5601411" cy="342105"/>
          </a:xfrm>
          <a:prstGeom prst="rect">
            <a:avLst/>
          </a:prstGeom>
        </p:spPr>
      </p:pic>
    </p:spTree>
    <p:extLst>
      <p:ext uri="{BB962C8B-B14F-4D97-AF65-F5344CB8AC3E}">
        <p14:creationId xmlns:p14="http://schemas.microsoft.com/office/powerpoint/2010/main" val="584491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Technology Cycles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6" name="Immagine 5">
            <a:extLst>
              <a:ext uri="{FF2B5EF4-FFF2-40B4-BE49-F238E27FC236}">
                <a16:creationId xmlns:a16="http://schemas.microsoft.com/office/drawing/2014/main" id="{C10F063A-18EE-4415-86A7-64B09EE29B60}"/>
              </a:ext>
            </a:extLst>
          </p:cNvPr>
          <p:cNvPicPr>
            <a:picLocks noChangeAspect="1"/>
          </p:cNvPicPr>
          <p:nvPr/>
        </p:nvPicPr>
        <p:blipFill>
          <a:blip r:embed="rId4"/>
          <a:stretch>
            <a:fillRect/>
          </a:stretch>
        </p:blipFill>
        <p:spPr>
          <a:xfrm>
            <a:off x="663497" y="1252322"/>
            <a:ext cx="7817005" cy="4048091"/>
          </a:xfrm>
          <a:prstGeom prst="rect">
            <a:avLst/>
          </a:prstGeom>
        </p:spPr>
      </p:pic>
      <p:sp>
        <p:nvSpPr>
          <p:cNvPr id="10" name="CasellaDiTesto 9">
            <a:extLst>
              <a:ext uri="{FF2B5EF4-FFF2-40B4-BE49-F238E27FC236}">
                <a16:creationId xmlns:a16="http://schemas.microsoft.com/office/drawing/2014/main" id="{84675248-2654-4BD5-A6D7-07891894FD63}"/>
              </a:ext>
            </a:extLst>
          </p:cNvPr>
          <p:cNvSpPr txBox="1"/>
          <p:nvPr/>
        </p:nvSpPr>
        <p:spPr>
          <a:xfrm>
            <a:off x="775010" y="5762055"/>
            <a:ext cx="7911790" cy="646331"/>
          </a:xfrm>
          <a:prstGeom prst="rect">
            <a:avLst/>
          </a:prstGeom>
          <a:noFill/>
        </p:spPr>
        <p:txBody>
          <a:bodyPr wrap="square">
            <a:spAutoFit/>
          </a:bodyPr>
          <a:lstStyle/>
          <a:p>
            <a:pPr algn="l"/>
            <a:r>
              <a:rPr lang="en-US" sz="1800" dirty="0">
                <a:solidFill>
                  <a:srgbClr val="003F6E"/>
                </a:solidFill>
                <a:latin typeface="TrebuchetMS"/>
              </a:rPr>
              <a:t>As a result, technological change in a product class is </a:t>
            </a:r>
            <a:r>
              <a:rPr lang="en-US" sz="1800" dirty="0" err="1">
                <a:solidFill>
                  <a:srgbClr val="003F6E"/>
                </a:solidFill>
                <a:latin typeface="TrebuchetMS"/>
              </a:rPr>
              <a:t>characterised</a:t>
            </a:r>
            <a:r>
              <a:rPr lang="en-US" sz="1800" dirty="0">
                <a:solidFill>
                  <a:srgbClr val="003F6E"/>
                </a:solidFill>
                <a:latin typeface="TrebuchetMS"/>
              </a:rPr>
              <a:t> by </a:t>
            </a:r>
            <a:r>
              <a:rPr lang="en-US" sz="1800" b="1" dirty="0">
                <a:solidFill>
                  <a:srgbClr val="00B050"/>
                </a:solidFill>
                <a:latin typeface="TrebuchetMS"/>
              </a:rPr>
              <a:t>long periods of incremental change punctuated </a:t>
            </a:r>
            <a:r>
              <a:rPr lang="it-IT" sz="1800" b="1" dirty="0">
                <a:solidFill>
                  <a:srgbClr val="00B050"/>
                </a:solidFill>
                <a:latin typeface="TrebuchetMS"/>
              </a:rPr>
              <a:t>by </a:t>
            </a:r>
            <a:r>
              <a:rPr lang="it-IT" sz="1800" b="1" dirty="0" err="1">
                <a:solidFill>
                  <a:srgbClr val="00B050"/>
                </a:solidFill>
                <a:latin typeface="TrebuchetMS"/>
              </a:rPr>
              <a:t>discontinuities</a:t>
            </a:r>
            <a:r>
              <a:rPr lang="it-IT" sz="1800" dirty="0">
                <a:solidFill>
                  <a:srgbClr val="003F6E"/>
                </a:solidFill>
                <a:latin typeface="TrebuchetMS"/>
              </a:rPr>
              <a:t> (radical </a:t>
            </a:r>
            <a:r>
              <a:rPr lang="it-IT" sz="1800" dirty="0" err="1">
                <a:solidFill>
                  <a:srgbClr val="003F6E"/>
                </a:solidFill>
                <a:latin typeface="TrebuchetMS"/>
              </a:rPr>
              <a:t>innovations</a:t>
            </a:r>
            <a:r>
              <a:rPr lang="it-IT" sz="1800" dirty="0">
                <a:solidFill>
                  <a:srgbClr val="003F6E"/>
                </a:solidFill>
                <a:latin typeface="TrebuchetMS"/>
              </a:rPr>
              <a:t>)</a:t>
            </a:r>
          </a:p>
        </p:txBody>
      </p:sp>
    </p:spTree>
    <p:extLst>
      <p:ext uri="{BB962C8B-B14F-4D97-AF65-F5344CB8AC3E}">
        <p14:creationId xmlns:p14="http://schemas.microsoft.com/office/powerpoint/2010/main" val="379372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CasellaDiTesto 6">
            <a:extLst>
              <a:ext uri="{FF2B5EF4-FFF2-40B4-BE49-F238E27FC236}">
                <a16:creationId xmlns:a16="http://schemas.microsoft.com/office/drawing/2014/main" id="{10A9B212-F006-4DE7-A4E2-3D26AF408E96}"/>
              </a:ext>
            </a:extLst>
          </p:cNvPr>
          <p:cNvSpPr txBox="1"/>
          <p:nvPr/>
        </p:nvSpPr>
        <p:spPr>
          <a:xfrm>
            <a:off x="746760" y="2536454"/>
            <a:ext cx="7650480" cy="1446550"/>
          </a:xfrm>
          <a:prstGeom prst="rect">
            <a:avLst/>
          </a:prstGeom>
          <a:noFill/>
        </p:spPr>
        <p:txBody>
          <a:bodyPr wrap="square">
            <a:spAutoFit/>
          </a:bodyPr>
          <a:lstStyle/>
          <a:p>
            <a:pPr algn="ctr"/>
            <a:r>
              <a:rPr lang="it-IT" sz="4400" dirty="0">
                <a:solidFill>
                  <a:srgbClr val="003F6E"/>
                </a:solidFill>
                <a:latin typeface="TrebuchetMS"/>
              </a:rPr>
              <a:t>… </a:t>
            </a:r>
            <a:r>
              <a:rPr lang="it-IT" sz="4400" dirty="0" err="1">
                <a:solidFill>
                  <a:srgbClr val="003F6E"/>
                </a:solidFill>
                <a:latin typeface="TrebuchetMS"/>
              </a:rPr>
              <a:t>but</a:t>
            </a:r>
            <a:r>
              <a:rPr lang="it-IT" sz="4400" dirty="0">
                <a:solidFill>
                  <a:srgbClr val="003F6E"/>
                </a:solidFill>
                <a:latin typeface="TrebuchetMS"/>
              </a:rPr>
              <a:t> </a:t>
            </a:r>
            <a:r>
              <a:rPr lang="it-IT" sz="4400" dirty="0" err="1">
                <a:solidFill>
                  <a:srgbClr val="003F6E"/>
                </a:solidFill>
                <a:latin typeface="TrebuchetMS"/>
              </a:rPr>
              <a:t>sometimes</a:t>
            </a:r>
            <a:r>
              <a:rPr lang="it-IT" sz="4400" dirty="0">
                <a:solidFill>
                  <a:srgbClr val="003F6E"/>
                </a:solidFill>
                <a:latin typeface="TrebuchetMS"/>
              </a:rPr>
              <a:t> disruptions are </a:t>
            </a:r>
          </a:p>
          <a:p>
            <a:pPr algn="ctr"/>
            <a:r>
              <a:rPr lang="it-IT" sz="4400" b="1" dirty="0">
                <a:solidFill>
                  <a:srgbClr val="003F6E"/>
                </a:solidFill>
                <a:latin typeface="TrebuchetMS"/>
              </a:rPr>
              <a:t>“big-bang”</a:t>
            </a:r>
          </a:p>
        </p:txBody>
      </p:sp>
    </p:spTree>
    <p:extLst>
      <p:ext uri="{BB962C8B-B14F-4D97-AF65-F5344CB8AC3E}">
        <p14:creationId xmlns:p14="http://schemas.microsoft.com/office/powerpoint/2010/main" val="412093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400503"/>
            <a:ext cx="8229600" cy="14954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Digital Business Strategy</a:t>
            </a:r>
          </a:p>
          <a:p>
            <a:pPr marL="0" indent="0" algn="ctr">
              <a:lnSpc>
                <a:spcPct val="80000"/>
              </a:lnSpc>
              <a:spcBef>
                <a:spcPts val="0"/>
              </a:spcBef>
              <a:buClr>
                <a:srgbClr val="898989"/>
              </a:buClr>
              <a:buSzPts val="2200"/>
              <a:buFont typeface="Arial"/>
              <a:buNone/>
            </a:pPr>
            <a:endParaRPr lang="en-US" sz="12000" b="1" dirty="0">
              <a:solidFill>
                <a:srgbClr val="953735"/>
              </a:solidFill>
            </a:endParaRPr>
          </a:p>
          <a:p>
            <a:pPr marL="0" indent="0" algn="ctr">
              <a:lnSpc>
                <a:spcPct val="80000"/>
              </a:lnSpc>
              <a:spcBef>
                <a:spcPts val="0"/>
              </a:spcBef>
              <a:buClr>
                <a:srgbClr val="898989"/>
              </a:buClr>
              <a:buSzPts val="2200"/>
              <a:buFont typeface="Arial"/>
              <a:buNone/>
            </a:pPr>
            <a:endParaRPr lang="en-US" sz="12000" b="1" dirty="0">
              <a:solidFill>
                <a:srgbClr val="953735"/>
              </a:solidFill>
            </a:endParaRPr>
          </a:p>
        </p:txBody>
      </p:sp>
    </p:spTree>
    <p:extLst>
      <p:ext uri="{BB962C8B-B14F-4D97-AF65-F5344CB8AC3E}">
        <p14:creationId xmlns:p14="http://schemas.microsoft.com/office/powerpoint/2010/main" val="1115392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118"/>
        <p:cNvGrpSpPr/>
        <p:nvPr/>
      </p:nvGrpSpPr>
      <p:grpSpPr>
        <a:xfrm>
          <a:off x="0" y="0"/>
          <a:ext cx="0" cy="0"/>
          <a:chOff x="0" y="0"/>
          <a:chExt cx="0" cy="0"/>
        </a:xfrm>
      </p:grpSpPr>
      <p:sp useBgFill="1">
        <p:nvSpPr>
          <p:cNvPr id="123" name="Rectangle 125">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4" name="Rectangle 127">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Immagine 4" descr="Immagine che contiene testo, esterni, segnale&#10;&#10;Descrizione generata automaticamente">
            <a:extLst>
              <a:ext uri="{FF2B5EF4-FFF2-40B4-BE49-F238E27FC236}">
                <a16:creationId xmlns:a16="http://schemas.microsoft.com/office/drawing/2014/main" id="{702B67E4-345C-48C7-8B09-B63A3AF40971}"/>
              </a:ext>
            </a:extLst>
          </p:cNvPr>
          <p:cNvPicPr>
            <a:picLocks noChangeAspect="1"/>
          </p:cNvPicPr>
          <p:nvPr/>
        </p:nvPicPr>
        <p:blipFill rotWithShape="1">
          <a:blip r:embed="rId3"/>
          <a:srcRect t="9133" r="-1" b="-1"/>
          <a:stretch/>
        </p:blipFill>
        <p:spPr>
          <a:xfrm rot="21480000">
            <a:off x="853377" y="1003258"/>
            <a:ext cx="7437246" cy="4764396"/>
          </a:xfrm>
          <a:prstGeom prst="rect">
            <a:avLst/>
          </a:prstGeom>
        </p:spPr>
      </p:pic>
      <p:pic>
        <p:nvPicPr>
          <p:cNvPr id="121" name="Google Shape;121;p8" descr="Immagine che contiene testo&#10;&#10;Descrizione generata automaticamente"/>
          <p:cNvPicPr preferRelativeResize="0"/>
          <p:nvPr/>
        </p:nvPicPr>
        <p:blipFill rotWithShape="1">
          <a:blip r:embed="rId4">
            <a:alphaModFix/>
          </a:blip>
          <a:srcRect/>
          <a:stretch/>
        </p:blipFill>
        <p:spPr>
          <a:xfrm>
            <a:off x="285750" y="285750"/>
            <a:ext cx="1485900" cy="723900"/>
          </a:xfrm>
          <a:prstGeom prst="rect">
            <a:avLst/>
          </a:prstGeom>
          <a:noFill/>
          <a:ln>
            <a:noFill/>
          </a:ln>
        </p:spPr>
      </p:pic>
    </p:spTree>
    <p:extLst>
      <p:ext uri="{BB962C8B-B14F-4D97-AF65-F5344CB8AC3E}">
        <p14:creationId xmlns:p14="http://schemas.microsoft.com/office/powerpoint/2010/main" val="363932272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992097"/>
            <a:ext cx="7898860" cy="4247317"/>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rgbClr val="00B150"/>
                </a:solidFill>
                <a:latin typeface="TrebuchetMS"/>
              </a:rPr>
              <a:t>Disruptive technological innovations </a:t>
            </a:r>
            <a:r>
              <a:rPr lang="en-US" sz="1800" b="0" i="0" u="none" strike="noStrike" baseline="0" dirty="0">
                <a:solidFill>
                  <a:srgbClr val="222267"/>
                </a:solidFill>
                <a:latin typeface="TrebuchetMS"/>
              </a:rPr>
              <a:t>have traditionally started out </a:t>
            </a:r>
            <a:r>
              <a:rPr lang="en-US" sz="1800" b="0" i="0" u="none" strike="noStrike" baseline="0" dirty="0">
                <a:solidFill>
                  <a:srgbClr val="00B150"/>
                </a:solidFill>
                <a:latin typeface="TrebuchetMS"/>
              </a:rPr>
              <a:t>cheap and simple</a:t>
            </a:r>
            <a:r>
              <a:rPr lang="en-US" sz="1800" b="0" i="0" u="none" strike="noStrike" baseline="0" dirty="0">
                <a:solidFill>
                  <a:srgbClr val="222267"/>
                </a:solidFill>
                <a:latin typeface="TrebuchetMS"/>
              </a:rPr>
              <a:t>, gradually improving in quality until they </a:t>
            </a:r>
            <a:r>
              <a:rPr lang="en-US" sz="1800" b="0" i="0" u="none" strike="noStrike" baseline="0" dirty="0">
                <a:solidFill>
                  <a:srgbClr val="00B150"/>
                </a:solidFill>
                <a:latin typeface="TrebuchetMS"/>
              </a:rPr>
              <a:t>challenged </a:t>
            </a:r>
            <a:r>
              <a:rPr lang="it-IT" sz="1800" b="0" i="0" u="none" strike="noStrike" baseline="0" dirty="0" err="1">
                <a:solidFill>
                  <a:srgbClr val="00B150"/>
                </a:solidFill>
                <a:latin typeface="TrebuchetMS"/>
              </a:rPr>
              <a:t>incumbents</a:t>
            </a:r>
            <a:r>
              <a:rPr lang="it-IT" sz="1800" b="0" i="0" u="none" strike="noStrike" baseline="0" dirty="0">
                <a:solidFill>
                  <a:srgbClr val="00B150"/>
                </a:solidFill>
                <a:latin typeface="TrebuchetMS"/>
              </a:rPr>
              <a:t> </a:t>
            </a:r>
            <a:r>
              <a:rPr lang="it-IT" sz="1800" b="0" i="0" u="none" strike="noStrike" baseline="0" dirty="0">
                <a:solidFill>
                  <a:srgbClr val="003366"/>
                </a:solidFill>
                <a:latin typeface="TrebuchetMS"/>
              </a:rPr>
              <a:t>(</a:t>
            </a:r>
            <a:r>
              <a:rPr lang="it-IT" sz="1800" b="0" i="1" u="none" strike="noStrike" baseline="0" dirty="0" err="1">
                <a:solidFill>
                  <a:srgbClr val="FF0000"/>
                </a:solidFill>
                <a:latin typeface="TrebuchetMS-Italic"/>
              </a:rPr>
              <a:t>Christenses</a:t>
            </a:r>
            <a:r>
              <a:rPr lang="it-IT" sz="1800" b="0" i="1" u="none" strike="noStrike" baseline="0" dirty="0">
                <a:solidFill>
                  <a:srgbClr val="FF0000"/>
                </a:solidFill>
                <a:latin typeface="TrebuchetMS-Italic"/>
              </a:rPr>
              <a:t>, 1997</a:t>
            </a:r>
            <a:r>
              <a:rPr lang="it-IT" sz="1800" b="0" i="0" u="none" strike="noStrike" baseline="0" dirty="0">
                <a:solidFill>
                  <a:srgbClr val="003366"/>
                </a:solidFill>
                <a:latin typeface="TrebuchetMS"/>
              </a:rPr>
              <a:t>)</a:t>
            </a:r>
          </a:p>
          <a:p>
            <a:pPr marL="285750" indent="-285750" algn="l">
              <a:buFont typeface="Arial" panose="020B0604020202020204" pitchFamily="34" charset="0"/>
              <a:buChar char="•"/>
            </a:pPr>
            <a:r>
              <a:rPr lang="en-US" sz="1800" b="0" i="0" u="none" strike="noStrike" baseline="0" dirty="0">
                <a:solidFill>
                  <a:srgbClr val="00B150"/>
                </a:solidFill>
                <a:latin typeface="TrebuchetMS"/>
              </a:rPr>
              <a:t>New digital platforms </a:t>
            </a:r>
            <a:r>
              <a:rPr lang="en-US" sz="1800" b="0" i="0" u="none" strike="noStrike" baseline="0" dirty="0">
                <a:solidFill>
                  <a:srgbClr val="222267"/>
                </a:solidFill>
                <a:latin typeface="TrebuchetMS"/>
              </a:rPr>
              <a:t>such as the smartphone, however, are </a:t>
            </a:r>
            <a:r>
              <a:rPr lang="en-US" sz="1800" b="0" i="0" u="none" strike="noStrike" baseline="0" dirty="0">
                <a:solidFill>
                  <a:srgbClr val="00B150"/>
                </a:solidFill>
                <a:latin typeface="TrebuchetMS"/>
              </a:rPr>
              <a:t>enabling innovations </a:t>
            </a:r>
            <a:r>
              <a:rPr lang="en-US" sz="1800" b="0" i="0" u="none" strike="noStrike" baseline="0" dirty="0">
                <a:solidFill>
                  <a:srgbClr val="222267"/>
                </a:solidFill>
                <a:latin typeface="TrebuchetMS"/>
              </a:rPr>
              <a:t>that offer customers both a </a:t>
            </a:r>
            <a:r>
              <a:rPr lang="en-US" sz="1800" b="0" i="0" u="none" strike="noStrike" baseline="0" dirty="0">
                <a:solidFill>
                  <a:srgbClr val="00B150"/>
                </a:solidFill>
                <a:latin typeface="TrebuchetMS"/>
              </a:rPr>
              <a:t>better experience </a:t>
            </a:r>
            <a:r>
              <a:rPr lang="en-US" sz="1800" b="0" i="0" u="none" strike="noStrike" baseline="0" dirty="0">
                <a:solidFill>
                  <a:srgbClr val="222267"/>
                </a:solidFill>
                <a:latin typeface="TrebuchetMS"/>
              </a:rPr>
              <a:t>and a </a:t>
            </a:r>
            <a:r>
              <a:rPr lang="en-US" sz="1800" b="0" i="0" u="none" strike="noStrike" baseline="0" dirty="0">
                <a:solidFill>
                  <a:srgbClr val="00B150"/>
                </a:solidFill>
                <a:latin typeface="TrebuchetMS"/>
              </a:rPr>
              <a:t>much lower price</a:t>
            </a:r>
            <a:r>
              <a:rPr lang="en-US" sz="1800" b="0" i="0" u="none" strike="noStrike" baseline="0" dirty="0">
                <a:solidFill>
                  <a:srgbClr val="222267"/>
                </a:solidFill>
                <a:latin typeface="TrebuchetMS"/>
              </a:rPr>
              <a:t>, right out of the gate. (Think of free mobile apps’ superiority to dedicated GPS devices) (</a:t>
            </a:r>
            <a:r>
              <a:rPr lang="en-US" sz="1800" b="0" i="1" u="none" strike="noStrike" baseline="0" dirty="0">
                <a:solidFill>
                  <a:srgbClr val="FF0000"/>
                </a:solidFill>
                <a:latin typeface="TrebuchetMS-Italic"/>
              </a:rPr>
              <a:t>Downes and Nunes, 2013</a:t>
            </a:r>
            <a:r>
              <a:rPr lang="en-US" sz="1800" b="0" i="0" u="none" strike="noStrike" baseline="0" dirty="0">
                <a:solidFill>
                  <a:srgbClr val="222267"/>
                </a:solidFill>
                <a:latin typeface="TrebuchetMS"/>
              </a:rPr>
              <a:t>)</a:t>
            </a:r>
          </a:p>
          <a:p>
            <a:pPr marL="285750" indent="-285750" algn="l">
              <a:buFont typeface="Arial" panose="020B0604020202020204" pitchFamily="34" charset="0"/>
              <a:buChar char="•"/>
            </a:pPr>
            <a:r>
              <a:rPr lang="en-US" sz="1800" b="0" i="0" u="none" strike="noStrike" baseline="0" dirty="0">
                <a:solidFill>
                  <a:srgbClr val="222267"/>
                </a:solidFill>
                <a:latin typeface="TrebuchetMS"/>
              </a:rPr>
              <a:t>These </a:t>
            </a:r>
            <a:r>
              <a:rPr lang="en-US" sz="1800" b="1" i="0" u="none" strike="noStrike" baseline="0" dirty="0">
                <a:solidFill>
                  <a:srgbClr val="00B150"/>
                </a:solidFill>
                <a:latin typeface="TrebuchetMS-Bold"/>
              </a:rPr>
              <a:t>“big-bang” disruptions </a:t>
            </a:r>
            <a:r>
              <a:rPr lang="en-US" sz="1800" b="0" i="0" u="none" strike="noStrike" baseline="0" dirty="0">
                <a:solidFill>
                  <a:srgbClr val="222267"/>
                </a:solidFill>
                <a:latin typeface="TrebuchetMS"/>
              </a:rPr>
              <a:t>are often </a:t>
            </a:r>
            <a:r>
              <a:rPr lang="en-US" sz="1800" b="0" i="0" u="none" strike="noStrike" baseline="0" dirty="0">
                <a:solidFill>
                  <a:srgbClr val="00B150"/>
                </a:solidFill>
                <a:latin typeface="TrebuchetMS"/>
              </a:rPr>
              <a:t>unplanned </a:t>
            </a:r>
            <a:r>
              <a:rPr lang="en-US" sz="1800" b="0" i="0" u="none" strike="noStrike" baseline="0" dirty="0">
                <a:solidFill>
                  <a:srgbClr val="222267"/>
                </a:solidFill>
                <a:latin typeface="TrebuchetMS"/>
              </a:rPr>
              <a:t>and </a:t>
            </a:r>
            <a:r>
              <a:rPr lang="en-US" sz="1800" b="0" i="0" u="none" strike="noStrike" baseline="0" dirty="0">
                <a:solidFill>
                  <a:srgbClr val="00B150"/>
                </a:solidFill>
                <a:latin typeface="TrebuchetMS"/>
              </a:rPr>
              <a:t>unintentional</a:t>
            </a:r>
            <a:r>
              <a:rPr lang="en-US" sz="1800" b="0" i="0" u="none" strike="noStrike" baseline="0" dirty="0">
                <a:solidFill>
                  <a:srgbClr val="222267"/>
                </a:solidFill>
                <a:latin typeface="TrebuchetMS"/>
              </a:rPr>
              <a:t>. They do not follow conventional strategic paths or normal patterns of </a:t>
            </a:r>
            <a:r>
              <a:rPr lang="it-IT" sz="1800" b="0" i="0" u="none" strike="noStrike" baseline="0" dirty="0">
                <a:solidFill>
                  <a:srgbClr val="222267"/>
                </a:solidFill>
                <a:latin typeface="TrebuchetMS"/>
              </a:rPr>
              <a:t>market adoption</a:t>
            </a:r>
          </a:p>
          <a:p>
            <a:pPr marL="285750" indent="-285750" algn="l">
              <a:buFont typeface="Arial" panose="020B0604020202020204" pitchFamily="34" charset="0"/>
              <a:buChar char="•"/>
            </a:pPr>
            <a:r>
              <a:rPr lang="en-US" sz="1800" b="0" i="0" u="none" strike="noStrike" baseline="0" dirty="0">
                <a:solidFill>
                  <a:srgbClr val="222267"/>
                </a:solidFill>
                <a:latin typeface="TrebuchetMS"/>
              </a:rPr>
              <a:t>To </a:t>
            </a:r>
            <a:r>
              <a:rPr lang="en-US" sz="1800" b="0" i="0" u="none" strike="noStrike" baseline="0" dirty="0">
                <a:solidFill>
                  <a:srgbClr val="00B150"/>
                </a:solidFill>
                <a:latin typeface="TrebuchetMS"/>
              </a:rPr>
              <a:t>survive </a:t>
            </a:r>
            <a:r>
              <a:rPr lang="en-US" sz="1800" b="0" i="0" u="none" strike="noStrike" baseline="0" dirty="0">
                <a:solidFill>
                  <a:srgbClr val="222267"/>
                </a:solidFill>
                <a:latin typeface="TrebuchetMS"/>
              </a:rPr>
              <a:t>them, </a:t>
            </a:r>
            <a:r>
              <a:rPr lang="en-US" sz="1800" b="0" i="0" u="none" strike="noStrike" baseline="0" dirty="0">
                <a:solidFill>
                  <a:srgbClr val="00B150"/>
                </a:solidFill>
                <a:latin typeface="TrebuchetMS"/>
              </a:rPr>
              <a:t>incumbents </a:t>
            </a:r>
            <a:r>
              <a:rPr lang="en-US" sz="1800" b="0" i="0" u="none" strike="noStrike" baseline="0" dirty="0">
                <a:solidFill>
                  <a:srgbClr val="222267"/>
                </a:solidFill>
                <a:latin typeface="TrebuchetMS"/>
              </a:rPr>
              <a:t>need to develop new tools to detect radical change in the offering, new strategies to slow down disrupters, new ways to leverage existing assets in other markets, and a more </a:t>
            </a:r>
            <a:r>
              <a:rPr lang="it-IT" sz="1800" b="0" i="0" u="none" strike="noStrike" baseline="0" dirty="0" err="1">
                <a:solidFill>
                  <a:srgbClr val="222267"/>
                </a:solidFill>
                <a:latin typeface="TrebuchetMS"/>
              </a:rPr>
              <a:t>diversified</a:t>
            </a:r>
            <a:r>
              <a:rPr lang="it-IT" sz="1800" b="0" i="0" u="none" strike="noStrike" baseline="0" dirty="0">
                <a:solidFill>
                  <a:srgbClr val="222267"/>
                </a:solidFill>
                <a:latin typeface="TrebuchetMS"/>
              </a:rPr>
              <a:t> </a:t>
            </a:r>
            <a:r>
              <a:rPr lang="it-IT" sz="1800" b="0" i="0" u="none" strike="noStrike" baseline="0" dirty="0" err="1">
                <a:solidFill>
                  <a:srgbClr val="222267"/>
                </a:solidFill>
                <a:latin typeface="TrebuchetMS"/>
              </a:rPr>
              <a:t>approach</a:t>
            </a:r>
            <a:r>
              <a:rPr lang="it-IT" sz="1800" b="0" i="0" u="none" strike="noStrike" baseline="0" dirty="0">
                <a:solidFill>
                  <a:srgbClr val="222267"/>
                </a:solidFill>
                <a:latin typeface="TrebuchetMS"/>
              </a:rPr>
              <a:t> to investment</a:t>
            </a:r>
          </a:p>
          <a:p>
            <a:pPr marL="285750" indent="-285750" algn="l">
              <a:buFont typeface="Arial" panose="020B0604020202020204" pitchFamily="34" charset="0"/>
              <a:buChar char="•"/>
            </a:pPr>
            <a:r>
              <a:rPr lang="en-US" sz="1800" b="0" i="0" u="none" strike="noStrike" baseline="0" dirty="0">
                <a:solidFill>
                  <a:srgbClr val="222267"/>
                </a:solidFill>
                <a:latin typeface="TrebuchetMS"/>
              </a:rPr>
              <a:t>To </a:t>
            </a:r>
            <a:r>
              <a:rPr lang="en-US" sz="1800" b="0" i="0" u="none" strike="noStrike" baseline="0" dirty="0">
                <a:solidFill>
                  <a:srgbClr val="00B150"/>
                </a:solidFill>
                <a:latin typeface="TrebuchetMS"/>
              </a:rPr>
              <a:t>leverage </a:t>
            </a:r>
            <a:r>
              <a:rPr lang="en-US" sz="1800" b="0" i="0" u="none" strike="noStrike" baseline="0" dirty="0">
                <a:solidFill>
                  <a:srgbClr val="222267"/>
                </a:solidFill>
                <a:latin typeface="TrebuchetMS"/>
              </a:rPr>
              <a:t>them, </a:t>
            </a:r>
            <a:r>
              <a:rPr lang="en-US" sz="1800" b="0" i="0" u="none" strike="noStrike" baseline="0" dirty="0">
                <a:solidFill>
                  <a:srgbClr val="00B150"/>
                </a:solidFill>
                <a:latin typeface="TrebuchetMS"/>
              </a:rPr>
              <a:t>startups </a:t>
            </a:r>
            <a:r>
              <a:rPr lang="en-US" sz="1800" b="0" i="0" u="none" strike="noStrike" baseline="0" dirty="0">
                <a:solidFill>
                  <a:srgbClr val="222267"/>
                </a:solidFill>
                <a:latin typeface="TrebuchetMS"/>
              </a:rPr>
              <a:t>should get the most out of their devastating </a:t>
            </a:r>
            <a:r>
              <a:rPr lang="it-IT" sz="1800" b="0" i="0" u="none" strike="noStrike" baseline="0" dirty="0">
                <a:solidFill>
                  <a:srgbClr val="222267"/>
                </a:solidFill>
                <a:latin typeface="TrebuchetMS"/>
              </a:rPr>
              <a:t>features</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240761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3-Key “Devastating Features” of Big Band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2DA89E3F-EFBE-4BE9-B109-CAA895207710}"/>
              </a:ext>
            </a:extLst>
          </p:cNvPr>
          <p:cNvPicPr>
            <a:picLocks noChangeAspect="1"/>
          </p:cNvPicPr>
          <p:nvPr/>
        </p:nvPicPr>
        <p:blipFill>
          <a:blip r:embed="rId4"/>
          <a:stretch>
            <a:fillRect/>
          </a:stretch>
        </p:blipFill>
        <p:spPr>
          <a:xfrm>
            <a:off x="1091831" y="1719072"/>
            <a:ext cx="6960337" cy="4279392"/>
          </a:xfrm>
          <a:prstGeom prst="rect">
            <a:avLst/>
          </a:prstGeom>
        </p:spPr>
      </p:pic>
    </p:spTree>
    <p:extLst>
      <p:ext uri="{BB962C8B-B14F-4D97-AF65-F5344CB8AC3E}">
        <p14:creationId xmlns:p14="http://schemas.microsoft.com/office/powerpoint/2010/main" val="1109412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626337"/>
            <a:ext cx="7898860" cy="3139321"/>
          </a:xfrm>
          <a:prstGeom prst="rect">
            <a:avLst/>
          </a:prstGeom>
          <a:noFill/>
        </p:spPr>
        <p:txBody>
          <a:bodyPr wrap="square">
            <a:spAutoFit/>
          </a:bodyPr>
          <a:lstStyle/>
          <a:p>
            <a:pPr algn="ctr"/>
            <a:r>
              <a:rPr lang="en-US" sz="1800" b="1" i="0" u="none" strike="noStrike" baseline="0" dirty="0">
                <a:solidFill>
                  <a:srgbClr val="00B150"/>
                </a:solidFill>
                <a:latin typeface="TrebuchetMS-Bold"/>
              </a:rPr>
              <a:t>Big Bang Disruption's devastating features</a:t>
            </a:r>
          </a:p>
          <a:p>
            <a:pPr algn="ctr"/>
            <a:endParaRPr lang="en-US" sz="1800" b="1" i="0" u="none" strike="noStrike" baseline="0" dirty="0">
              <a:solidFill>
                <a:srgbClr val="00B150"/>
              </a:solidFill>
              <a:latin typeface="TrebuchetMS-Bold"/>
            </a:endParaRPr>
          </a:p>
          <a:p>
            <a:pPr marL="342900" indent="-342900" algn="ctr">
              <a:buAutoNum type="arabicPeriod"/>
            </a:pPr>
            <a:r>
              <a:rPr lang="it-IT" sz="1800" b="1" i="0" u="none" strike="noStrike" baseline="0" dirty="0" err="1">
                <a:solidFill>
                  <a:srgbClr val="003366"/>
                </a:solidFill>
                <a:latin typeface="TrebuchetMS-Bold"/>
              </a:rPr>
              <a:t>Unencumbered</a:t>
            </a:r>
            <a:r>
              <a:rPr lang="it-IT" sz="1800" b="1" i="0" u="none" strike="noStrike" baseline="0" dirty="0">
                <a:solidFill>
                  <a:srgbClr val="003366"/>
                </a:solidFill>
                <a:latin typeface="TrebuchetMS-Bold"/>
              </a:rPr>
              <a:t> </a:t>
            </a:r>
            <a:r>
              <a:rPr lang="it-IT" sz="1800" b="1" i="0" u="none" strike="noStrike" baseline="0" dirty="0" err="1">
                <a:solidFill>
                  <a:srgbClr val="003366"/>
                </a:solidFill>
                <a:latin typeface="TrebuchetMS-Bold"/>
              </a:rPr>
              <a:t>development</a:t>
            </a:r>
            <a:endParaRPr lang="it-IT" sz="1800" b="1" i="0" u="none" strike="noStrike" baseline="0" dirty="0">
              <a:solidFill>
                <a:srgbClr val="003366"/>
              </a:solidFill>
              <a:latin typeface="TrebuchetMS-Bold"/>
            </a:endParaRPr>
          </a:p>
          <a:p>
            <a:pPr marL="342900" indent="-342900" algn="ctr">
              <a:buAutoNum type="arabicPeriod"/>
            </a:pPr>
            <a:endParaRPr lang="it-IT" sz="1800" b="1" i="0" u="none" strike="noStrike" baseline="0" dirty="0">
              <a:solidFill>
                <a:srgbClr val="003366"/>
              </a:solidFill>
              <a:latin typeface="TrebuchetMS-Bold"/>
            </a:endParaRPr>
          </a:p>
          <a:p>
            <a:pPr marL="285750" indent="-285750" algn="l">
              <a:buFont typeface="Arial" panose="020B0604020202020204" pitchFamily="34" charset="0"/>
              <a:buChar char="•"/>
            </a:pPr>
            <a:r>
              <a:rPr lang="en-US" sz="1800" b="0" i="0" u="none" strike="noStrike" baseline="0" dirty="0">
                <a:solidFill>
                  <a:srgbClr val="003366"/>
                </a:solidFill>
                <a:latin typeface="TrebuchetMS"/>
              </a:rPr>
              <a:t>Big-bang innovations are often born of rapid-fire, low-cost experiments on fast-maturing, ubiquitous technology platforms</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They don’t need budget approval and aren’t vetted before </a:t>
            </a:r>
            <a:r>
              <a:rPr lang="it-IT" sz="1800" b="0" i="0" u="none" strike="noStrike" baseline="0" dirty="0" err="1">
                <a:solidFill>
                  <a:srgbClr val="003366"/>
                </a:solidFill>
                <a:latin typeface="TrebuchetMS"/>
              </a:rPr>
              <a:t>development</a:t>
            </a:r>
            <a:r>
              <a:rPr lang="it-IT" sz="1800" b="0" i="0" u="none" strike="noStrike" baseline="0" dirty="0">
                <a:solidFill>
                  <a:srgbClr val="003366"/>
                </a:solidFill>
                <a:latin typeface="TrebuchetMS"/>
              </a:rPr>
              <a:t> </a:t>
            </a:r>
            <a:r>
              <a:rPr lang="it-IT" sz="1800" b="0" i="0" u="none" strike="noStrike" baseline="0" dirty="0" err="1">
                <a:solidFill>
                  <a:srgbClr val="003366"/>
                </a:solidFill>
                <a:latin typeface="TrebuchetMS"/>
              </a:rPr>
              <a:t>begins</a:t>
            </a:r>
            <a:endParaRPr lang="it-IT" sz="1800" b="0" i="0" u="none" strike="noStrike" baseline="0" dirty="0">
              <a:solidFill>
                <a:srgbClr val="003366"/>
              </a:solidFill>
              <a:latin typeface="TrebuchetMS"/>
            </a:endParaRPr>
          </a:p>
          <a:p>
            <a:pPr marL="285750" indent="-285750" algn="l">
              <a:buFont typeface="Arial" panose="020B0604020202020204" pitchFamily="34" charset="0"/>
              <a:buChar char="•"/>
            </a:pPr>
            <a:r>
              <a:rPr lang="en-US" sz="1800" b="0" i="0" u="none" strike="noStrike" baseline="0" dirty="0">
                <a:solidFill>
                  <a:srgbClr val="003366"/>
                </a:solidFill>
                <a:latin typeface="TrebuchetMS"/>
              </a:rPr>
              <a:t>These innovations are often built out of readily available components that cost little or are free</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Innovators and entrepreneurs can experiment with new applications at little risk to investors, abandoning prototypes that do not quickly prove </a:t>
            </a:r>
            <a:r>
              <a:rPr lang="it-IT" sz="1800" b="0" i="0" u="none" strike="noStrike" baseline="0" dirty="0" err="1">
                <a:solidFill>
                  <a:srgbClr val="003366"/>
                </a:solidFill>
                <a:latin typeface="TrebuchetMS"/>
              </a:rPr>
              <a:t>popular</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3959523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577569"/>
            <a:ext cx="7898860" cy="4401205"/>
          </a:xfrm>
          <a:prstGeom prst="rect">
            <a:avLst/>
          </a:prstGeom>
          <a:noFill/>
        </p:spPr>
        <p:txBody>
          <a:bodyPr wrap="square">
            <a:spAutoFit/>
          </a:bodyPr>
          <a:lstStyle/>
          <a:p>
            <a:pPr algn="ctr"/>
            <a:r>
              <a:rPr lang="en-US" sz="1800" b="1" i="0" u="none" strike="noStrike" baseline="0" dirty="0">
                <a:solidFill>
                  <a:srgbClr val="00B150"/>
                </a:solidFill>
                <a:latin typeface="TrebuchetMS-Bold"/>
              </a:rPr>
              <a:t>Big Bang Disruption's devastating features</a:t>
            </a:r>
          </a:p>
          <a:p>
            <a:pPr algn="ctr"/>
            <a:endParaRPr lang="en-US" sz="1800" b="1" i="0" u="none" strike="noStrike" baseline="0" dirty="0">
              <a:solidFill>
                <a:srgbClr val="00B150"/>
              </a:solidFill>
              <a:latin typeface="TrebuchetMS-Bold"/>
            </a:endParaRPr>
          </a:p>
          <a:p>
            <a:pPr algn="ctr"/>
            <a:r>
              <a:rPr lang="it-IT" sz="1800" b="1" i="0" u="none" strike="noStrike" baseline="0" dirty="0">
                <a:solidFill>
                  <a:srgbClr val="003366"/>
                </a:solidFill>
                <a:latin typeface="TrebuchetMS-Bold"/>
              </a:rPr>
              <a:t>2. </a:t>
            </a:r>
            <a:r>
              <a:rPr lang="it-IT" sz="1800" b="1" i="0" u="none" strike="noStrike" baseline="0" dirty="0" err="1">
                <a:solidFill>
                  <a:srgbClr val="003366"/>
                </a:solidFill>
                <a:latin typeface="TrebuchetMS-Bold"/>
              </a:rPr>
              <a:t>Unconstrained</a:t>
            </a:r>
            <a:r>
              <a:rPr lang="it-IT" sz="1800" b="1" i="0" u="none" strike="noStrike" baseline="0" dirty="0">
                <a:solidFill>
                  <a:srgbClr val="003366"/>
                </a:solidFill>
                <a:latin typeface="TrebuchetMS-Bold"/>
              </a:rPr>
              <a:t> </a:t>
            </a:r>
            <a:r>
              <a:rPr lang="it-IT" sz="1800" b="1" i="0" u="none" strike="noStrike" baseline="0" dirty="0" err="1">
                <a:solidFill>
                  <a:srgbClr val="003366"/>
                </a:solidFill>
                <a:latin typeface="TrebuchetMS-Bold"/>
              </a:rPr>
              <a:t>growth</a:t>
            </a:r>
            <a:endParaRPr lang="it-IT" sz="1800" b="1" i="0" u="none" strike="noStrike" baseline="0" dirty="0">
              <a:solidFill>
                <a:srgbClr val="003366"/>
              </a:solidFill>
              <a:latin typeface="TrebuchetMS-Bold"/>
            </a:endParaRPr>
          </a:p>
          <a:p>
            <a:pPr algn="l"/>
            <a:endParaRPr lang="en-US" sz="1800" b="0" i="0" u="none" strike="noStrike" baseline="0" dirty="0">
              <a:solidFill>
                <a:srgbClr val="003366"/>
              </a:solidFill>
              <a:latin typeface="TrebuchetMS"/>
            </a:endParaRPr>
          </a:p>
          <a:p>
            <a:pPr marL="285750" indent="-285750" algn="l">
              <a:buFont typeface="Arial" panose="020B0604020202020204" pitchFamily="34" charset="0"/>
              <a:buChar char="•"/>
            </a:pPr>
            <a:r>
              <a:rPr lang="en-US" sz="1800" b="0" i="0" u="none" strike="noStrike" baseline="0" dirty="0">
                <a:solidFill>
                  <a:srgbClr val="003366"/>
                </a:solidFill>
                <a:latin typeface="TrebuchetMS"/>
              </a:rPr>
              <a:t>Big-bang disruptions collapse the product life cycle</a:t>
            </a:r>
          </a:p>
          <a:p>
            <a:pPr marL="285750" indent="-285750" algn="l">
              <a:buFont typeface="Arial" panose="020B0604020202020204" pitchFamily="34" charset="0"/>
              <a:buChar char="•"/>
            </a:pPr>
            <a:r>
              <a:rPr lang="en-US" sz="1800" dirty="0">
                <a:solidFill>
                  <a:srgbClr val="003366"/>
                </a:solidFill>
                <a:latin typeface="TrebuchetMS"/>
              </a:rPr>
              <a:t>T</a:t>
            </a:r>
            <a:r>
              <a:rPr lang="en-US" sz="1800" b="0" i="0" u="none" strike="noStrike" baseline="0" dirty="0">
                <a:solidFill>
                  <a:srgbClr val="003366"/>
                </a:solidFill>
                <a:latin typeface="TrebuchetMS"/>
              </a:rPr>
              <a:t>here are only two segments: </a:t>
            </a:r>
            <a:r>
              <a:rPr lang="en-US" sz="1800" b="1" i="0" u="none" strike="noStrike" baseline="0" dirty="0">
                <a:solidFill>
                  <a:srgbClr val="003366"/>
                </a:solidFill>
                <a:latin typeface="TrebuchetMS-Bold"/>
              </a:rPr>
              <a:t>trial users</a:t>
            </a:r>
            <a:r>
              <a:rPr lang="en-US" sz="1800" b="0" i="0" u="none" strike="noStrike" baseline="0" dirty="0">
                <a:solidFill>
                  <a:srgbClr val="003366"/>
                </a:solidFill>
                <a:latin typeface="TrebuchetMS"/>
              </a:rPr>
              <a:t>, who often participate in product development, and </a:t>
            </a:r>
            <a:r>
              <a:rPr lang="en-US" sz="1800" b="1" i="0" u="none" strike="noStrike" baseline="0" dirty="0">
                <a:solidFill>
                  <a:srgbClr val="003366"/>
                </a:solidFill>
                <a:latin typeface="TrebuchetMS-Bold"/>
              </a:rPr>
              <a:t>everyone else</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The new product cycle can be simplified into three basic stages:	</a:t>
            </a:r>
          </a:p>
          <a:p>
            <a:pPr marL="342900" lvl="7" indent="-342900">
              <a:buFont typeface="+mj-lt"/>
              <a:buAutoNum type="arabicPeriod"/>
            </a:pPr>
            <a:r>
              <a:rPr lang="it-IT" sz="1600" dirty="0">
                <a:solidFill>
                  <a:srgbClr val="003366"/>
                </a:solidFill>
                <a:latin typeface="TrebuchetMS"/>
              </a:rPr>
              <a:t>D</a:t>
            </a:r>
            <a:r>
              <a:rPr lang="it-IT" sz="1600" b="0" i="0" u="none" strike="noStrike" baseline="0" dirty="0">
                <a:solidFill>
                  <a:srgbClr val="003366"/>
                </a:solidFill>
                <a:latin typeface="TrebuchetMS"/>
              </a:rPr>
              <a:t>evelopment</a:t>
            </a:r>
          </a:p>
          <a:p>
            <a:pPr marL="342900" lvl="7" indent="-342900">
              <a:buFont typeface="+mj-lt"/>
              <a:buAutoNum type="arabicPeriod"/>
            </a:pPr>
            <a:r>
              <a:rPr lang="it-IT" sz="1600" dirty="0">
                <a:solidFill>
                  <a:srgbClr val="003366"/>
                </a:solidFill>
                <a:latin typeface="TrebuchetMS"/>
              </a:rPr>
              <a:t>D</a:t>
            </a:r>
            <a:r>
              <a:rPr lang="it-IT" sz="1600" b="0" i="0" u="none" strike="noStrike" baseline="0" dirty="0">
                <a:solidFill>
                  <a:srgbClr val="003366"/>
                </a:solidFill>
                <a:latin typeface="TrebuchetMS"/>
              </a:rPr>
              <a:t>eployment</a:t>
            </a:r>
          </a:p>
          <a:p>
            <a:pPr marL="342900" lvl="7" indent="-342900">
              <a:buFont typeface="+mj-lt"/>
              <a:buAutoNum type="arabicPeriod"/>
            </a:pPr>
            <a:r>
              <a:rPr lang="it-IT" sz="1600" b="0" i="0" u="none" strike="noStrike" baseline="0" dirty="0" err="1">
                <a:solidFill>
                  <a:srgbClr val="003366"/>
                </a:solidFill>
                <a:latin typeface="TrebuchetMS"/>
              </a:rPr>
              <a:t>Replacement</a:t>
            </a:r>
            <a:endParaRPr lang="it-IT" sz="1600" b="0" i="0" u="none" strike="noStrike" baseline="0" dirty="0">
              <a:solidFill>
                <a:srgbClr val="003366"/>
              </a:solidFill>
              <a:latin typeface="TrebuchetMS"/>
            </a:endParaRPr>
          </a:p>
          <a:p>
            <a:pPr marL="342900" lvl="7" indent="-342900">
              <a:buFont typeface="+mj-lt"/>
              <a:buAutoNum type="arabicPeriod"/>
            </a:pPr>
            <a:endParaRPr lang="it-IT" sz="1600" b="0" i="0" u="none" strike="noStrike" baseline="0" dirty="0">
              <a:solidFill>
                <a:srgbClr val="003366"/>
              </a:solidFill>
              <a:latin typeface="TrebuchetMS"/>
            </a:endParaRPr>
          </a:p>
          <a:p>
            <a:pPr marL="285750" indent="-285750" algn="l">
              <a:buFont typeface="Arial" panose="020B0604020202020204" pitchFamily="34" charset="0"/>
              <a:buChar char="•"/>
            </a:pPr>
            <a:r>
              <a:rPr lang="en-US" sz="1800" b="0" i="0" u="none" strike="noStrike" baseline="0" dirty="0">
                <a:solidFill>
                  <a:srgbClr val="003366"/>
                </a:solidFill>
                <a:latin typeface="TrebuchetMS"/>
              </a:rPr>
              <a:t>The innovators collectively get it wrong, wrong, wrong—and then </a:t>
            </a:r>
            <a:r>
              <a:rPr lang="it-IT" sz="1800" b="0" i="0" u="none" strike="noStrike" baseline="0" dirty="0" err="1">
                <a:solidFill>
                  <a:srgbClr val="003366"/>
                </a:solidFill>
                <a:latin typeface="TrebuchetMS"/>
              </a:rPr>
              <a:t>unbelievably</a:t>
            </a:r>
            <a:r>
              <a:rPr lang="it-IT" sz="1800" b="0" i="0" u="none" strike="noStrike" baseline="0" dirty="0">
                <a:solidFill>
                  <a:srgbClr val="003366"/>
                </a:solidFill>
                <a:latin typeface="TrebuchetMS"/>
              </a:rPr>
              <a:t> </a:t>
            </a:r>
            <a:r>
              <a:rPr lang="it-IT" sz="1800" b="0" i="0" u="none" strike="noStrike" baseline="0" dirty="0" err="1">
                <a:solidFill>
                  <a:srgbClr val="003366"/>
                </a:solidFill>
                <a:latin typeface="TrebuchetMS"/>
              </a:rPr>
              <a:t>right</a:t>
            </a:r>
            <a:r>
              <a:rPr lang="it-IT" sz="1800" b="0" i="0" u="none" strike="noStrike" baseline="0" dirty="0">
                <a:solidFill>
                  <a:srgbClr val="003366"/>
                </a:solidFill>
                <a:latin typeface="TrebuchetMS"/>
              </a:rPr>
              <a:t>.</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In today’s </a:t>
            </a:r>
            <a:r>
              <a:rPr lang="en-US" sz="1800" b="0" i="0" u="none" strike="noStrike" baseline="0" dirty="0" err="1">
                <a:solidFill>
                  <a:srgbClr val="003366"/>
                </a:solidFill>
                <a:latin typeface="TrebuchetMS"/>
              </a:rPr>
              <a:t>hyperinformed</a:t>
            </a:r>
            <a:r>
              <a:rPr lang="en-US" sz="1800" b="0" i="0" u="none" strike="noStrike" baseline="0" dirty="0">
                <a:solidFill>
                  <a:srgbClr val="003366"/>
                </a:solidFill>
                <a:latin typeface="TrebuchetMS"/>
              </a:rPr>
              <a:t> world, each epic failure feeds consumer expectations for the potential of something dramatically better</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2588396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D12FDFB7-5FE4-4773-9CE1-7F634B6F905F}"/>
              </a:ext>
            </a:extLst>
          </p:cNvPr>
          <p:cNvPicPr>
            <a:picLocks noChangeAspect="1"/>
          </p:cNvPicPr>
          <p:nvPr/>
        </p:nvPicPr>
        <p:blipFill>
          <a:blip r:embed="rId4"/>
          <a:stretch>
            <a:fillRect/>
          </a:stretch>
        </p:blipFill>
        <p:spPr>
          <a:xfrm>
            <a:off x="1069279" y="1561374"/>
            <a:ext cx="7005442" cy="4619969"/>
          </a:xfrm>
          <a:prstGeom prst="rect">
            <a:avLst/>
          </a:prstGeom>
        </p:spPr>
      </p:pic>
    </p:spTree>
    <p:extLst>
      <p:ext uri="{BB962C8B-B14F-4D97-AF65-F5344CB8AC3E}">
        <p14:creationId xmlns:p14="http://schemas.microsoft.com/office/powerpoint/2010/main" val="150225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87940" y="1493937"/>
            <a:ext cx="7898860" cy="4955203"/>
          </a:xfrm>
          <a:prstGeom prst="rect">
            <a:avLst/>
          </a:prstGeom>
          <a:noFill/>
        </p:spPr>
        <p:txBody>
          <a:bodyPr wrap="square">
            <a:spAutoFit/>
          </a:bodyPr>
          <a:lstStyle/>
          <a:p>
            <a:pPr algn="ctr"/>
            <a:r>
              <a:rPr lang="en-US" sz="1800" b="1" i="0" u="none" strike="noStrike" baseline="0" dirty="0">
                <a:solidFill>
                  <a:srgbClr val="00B150"/>
                </a:solidFill>
                <a:latin typeface="TrebuchetMS-Bold"/>
              </a:rPr>
              <a:t>Big Bang Disruption's devastating features</a:t>
            </a:r>
          </a:p>
          <a:p>
            <a:pPr algn="ctr"/>
            <a:endParaRPr lang="en-US" sz="1800" b="1" i="0" u="none" strike="noStrike" baseline="0" dirty="0">
              <a:solidFill>
                <a:srgbClr val="00B150"/>
              </a:solidFill>
              <a:latin typeface="TrebuchetMS-Bold"/>
            </a:endParaRPr>
          </a:p>
          <a:p>
            <a:pPr algn="ctr"/>
            <a:r>
              <a:rPr lang="it-IT" sz="1800" b="1" i="0" u="none" strike="noStrike" baseline="0" dirty="0">
                <a:solidFill>
                  <a:srgbClr val="003366"/>
                </a:solidFill>
                <a:latin typeface="TrebuchetMS-Bold"/>
              </a:rPr>
              <a:t>3. </a:t>
            </a:r>
            <a:r>
              <a:rPr lang="it-IT" sz="1800" b="1" i="0" u="none" strike="noStrike" baseline="0" dirty="0" err="1">
                <a:solidFill>
                  <a:srgbClr val="003366"/>
                </a:solidFill>
                <a:latin typeface="TrebuchetMS-Bold"/>
              </a:rPr>
              <a:t>Undisciplined</a:t>
            </a:r>
            <a:r>
              <a:rPr lang="it-IT" sz="1800" b="1" i="0" u="none" strike="noStrike" baseline="0" dirty="0">
                <a:solidFill>
                  <a:srgbClr val="003366"/>
                </a:solidFill>
                <a:latin typeface="TrebuchetMS-Bold"/>
              </a:rPr>
              <a:t> strategy</a:t>
            </a:r>
          </a:p>
          <a:p>
            <a:pPr algn="l"/>
            <a:endParaRPr lang="en-US" sz="1800" b="0" i="0" u="none" strike="noStrike" baseline="0" dirty="0">
              <a:solidFill>
                <a:srgbClr val="003366"/>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3366"/>
                </a:solidFill>
                <a:latin typeface="TrebuchetMS"/>
              </a:rPr>
              <a:t>Big-bang disrupters contradict much that you know about competitive strategy</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Big-bang disrupters are thoroughly undisciplined:</a:t>
            </a:r>
          </a:p>
          <a:p>
            <a:pPr lvl="2"/>
            <a:r>
              <a:rPr lang="en-US" sz="1600" b="0" i="0" u="none" strike="noStrike" baseline="0" dirty="0">
                <a:solidFill>
                  <a:srgbClr val="003366"/>
                </a:solidFill>
                <a:latin typeface="TrebuchetMS"/>
              </a:rPr>
              <a:t>	They start life with better performance at a lower price and greater 	customization. They</a:t>
            </a:r>
            <a:r>
              <a:rPr lang="en-US" sz="1600" dirty="0">
                <a:solidFill>
                  <a:srgbClr val="003366"/>
                </a:solidFill>
                <a:latin typeface="TrebuchetMS"/>
              </a:rPr>
              <a:t> </a:t>
            </a:r>
            <a:r>
              <a:rPr lang="en-US" sz="1600" b="0" i="0" u="none" strike="noStrike" baseline="0" dirty="0">
                <a:solidFill>
                  <a:srgbClr val="003366"/>
                </a:solidFill>
                <a:latin typeface="TrebuchetMS"/>
              </a:rPr>
              <a:t>compete with mainstream products on all three value 	disciplines (low cost; constant innovation; product customization) right from the 	start.</a:t>
            </a:r>
          </a:p>
          <a:p>
            <a:pPr marL="285750" indent="-285750" algn="l">
              <a:buFont typeface="Arial" panose="020B0604020202020204" pitchFamily="34" charset="0"/>
              <a:buChar char="•"/>
            </a:pPr>
            <a:r>
              <a:rPr lang="en-US" sz="1800" b="0" i="0" u="none" strike="noStrike" baseline="0" dirty="0">
                <a:solidFill>
                  <a:srgbClr val="003366"/>
                </a:solidFill>
                <a:latin typeface="TrebuchetMS"/>
              </a:rPr>
              <a:t>How can better also be less costly?</a:t>
            </a:r>
          </a:p>
          <a:p>
            <a:pPr lvl="1"/>
            <a:r>
              <a:rPr lang="en-US" sz="1800" b="0" i="0" u="none" strike="noStrike" baseline="0" dirty="0">
                <a:solidFill>
                  <a:srgbClr val="003366"/>
                </a:solidFill>
                <a:latin typeface="TrebuchetMS"/>
              </a:rPr>
              <a:t>	</a:t>
            </a:r>
            <a:r>
              <a:rPr lang="en-US" sz="1600" b="0" i="0" u="none" strike="noStrike" baseline="0" dirty="0">
                <a:solidFill>
                  <a:srgbClr val="003366"/>
                </a:solidFill>
                <a:latin typeface="TrebuchetMS"/>
              </a:rPr>
              <a:t>The faster, cheaper, and smaller computing power (Moore’s law) is now 	deployable on a </a:t>
            </a:r>
            <a:r>
              <a:rPr lang="en-US" sz="1600" b="0" i="0" u="none" strike="noStrike" baseline="0" dirty="0">
                <a:solidFill>
                  <a:srgbClr val="00B150"/>
                </a:solidFill>
                <a:latin typeface="TrebuchetMS"/>
              </a:rPr>
              <a:t>global scale </a:t>
            </a:r>
            <a:r>
              <a:rPr lang="en-US" sz="1600" b="0" i="0" u="none" strike="noStrike" baseline="0" dirty="0">
                <a:solidFill>
                  <a:srgbClr val="003366"/>
                </a:solidFill>
                <a:latin typeface="TrebuchetMS"/>
              </a:rPr>
              <a:t>and delivered through the </a:t>
            </a:r>
            <a:r>
              <a:rPr lang="en-US" sz="1600" b="0" i="0" u="none" strike="noStrike" baseline="0" dirty="0">
                <a:solidFill>
                  <a:srgbClr val="00B150"/>
                </a:solidFill>
                <a:latin typeface="TrebuchetMS"/>
              </a:rPr>
              <a:t>cloud </a:t>
            </a:r>
            <a:r>
              <a:rPr lang="en-US" sz="1600" b="0" i="0" u="none" strike="noStrike" baseline="0" dirty="0">
                <a:solidFill>
                  <a:srgbClr val="003366"/>
                </a:solidFill>
                <a:latin typeface="TrebuchetMS"/>
              </a:rPr>
              <a:t>to inexpensive 	</a:t>
            </a:r>
            <a:r>
              <a:rPr lang="en-US" sz="1600" b="0" i="0" u="none" strike="noStrike" baseline="0" dirty="0">
                <a:solidFill>
                  <a:srgbClr val="00B150"/>
                </a:solidFill>
                <a:latin typeface="TrebuchetMS"/>
              </a:rPr>
              <a:t>mobile devices</a:t>
            </a:r>
          </a:p>
          <a:p>
            <a:pPr lvl="1"/>
            <a:r>
              <a:rPr lang="en-US" sz="1800" b="0" i="0" u="none" strike="noStrike" baseline="0" dirty="0">
                <a:solidFill>
                  <a:srgbClr val="00B150"/>
                </a:solidFill>
                <a:latin typeface="TrebuchetMS"/>
              </a:rPr>
              <a:t>	</a:t>
            </a:r>
            <a:r>
              <a:rPr lang="en-US" sz="1600" b="0" i="0" u="none" strike="noStrike" baseline="0" dirty="0">
                <a:solidFill>
                  <a:srgbClr val="00B150"/>
                </a:solidFill>
                <a:latin typeface="TrebuchetMS"/>
              </a:rPr>
              <a:t>Today’s technology continually and dramatically reduces costs </a:t>
            </a:r>
            <a:r>
              <a:rPr lang="en-US" sz="1600" b="0" i="0" u="none" strike="noStrike" baseline="0" dirty="0">
                <a:solidFill>
                  <a:srgbClr val="003366"/>
                </a:solidFill>
                <a:latin typeface="TrebuchetMS"/>
              </a:rPr>
              <a:t>(parts and 	manufacturing, embedded technologies and intellectual property, and 	development costs), thus making it possible to sell new products and 	services more cheaply than the inferior alternatives </a:t>
            </a:r>
            <a:r>
              <a:rPr lang="it-IT" sz="1600" b="0" i="0" u="none" strike="noStrike" baseline="0" dirty="0" err="1">
                <a:solidFill>
                  <a:srgbClr val="003366"/>
                </a:solidFill>
                <a:latin typeface="TrebuchetMS"/>
              </a:rPr>
              <a:t>they</a:t>
            </a:r>
            <a:r>
              <a:rPr lang="it-IT" sz="1600" b="0" i="0" u="none" strike="noStrike" baseline="0" dirty="0">
                <a:solidFill>
                  <a:srgbClr val="003366"/>
                </a:solidFill>
                <a:latin typeface="TrebuchetMS"/>
              </a:rPr>
              <a:t> </a:t>
            </a:r>
            <a:r>
              <a:rPr lang="it-IT" sz="1600" b="0" i="0" u="none" strike="noStrike" baseline="0" dirty="0" err="1">
                <a:solidFill>
                  <a:srgbClr val="003366"/>
                </a:solidFill>
                <a:latin typeface="TrebuchetMS"/>
              </a:rPr>
              <a:t>displace</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3186138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Big-Bang Disruption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1325118" y="1542705"/>
            <a:ext cx="6493764" cy="4524315"/>
          </a:xfrm>
          <a:prstGeom prst="rect">
            <a:avLst/>
          </a:prstGeom>
          <a:noFill/>
        </p:spPr>
        <p:txBody>
          <a:bodyPr wrap="square">
            <a:spAutoFit/>
          </a:bodyPr>
          <a:lstStyle/>
          <a:p>
            <a:pPr algn="l"/>
            <a:r>
              <a:rPr lang="en-US" sz="1800" b="0" i="0" u="none" strike="noStrike" baseline="0" dirty="0">
                <a:solidFill>
                  <a:srgbClr val="1F487D"/>
                </a:solidFill>
                <a:latin typeface="TrebuchetMS"/>
              </a:rPr>
              <a:t>It is not «a phenomenon», but the result of some </a:t>
            </a:r>
            <a:r>
              <a:rPr lang="en-US" sz="1800" b="1" i="0" u="none" strike="noStrike" baseline="0" dirty="0">
                <a:solidFill>
                  <a:srgbClr val="1F487D"/>
                </a:solidFill>
                <a:latin typeface="TrebuchetMS-Bold"/>
              </a:rPr>
              <a:t>MEGATRENDS</a:t>
            </a:r>
            <a:r>
              <a:rPr lang="en-US" sz="1800" b="0" i="0" u="none" strike="noStrike" baseline="0" dirty="0">
                <a:solidFill>
                  <a:srgbClr val="1F487D"/>
                </a:solidFill>
                <a:latin typeface="TrebuchetMS"/>
              </a:rPr>
              <a:t>:</a:t>
            </a:r>
          </a:p>
          <a:p>
            <a:pPr algn="l"/>
            <a:endParaRPr lang="en-US" sz="1800" b="0" i="0" u="none" strike="noStrike" baseline="0" dirty="0">
              <a:solidFill>
                <a:srgbClr val="1F487D"/>
              </a:solidFill>
              <a:latin typeface="TrebuchetMS"/>
            </a:endParaRP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Growth of the </a:t>
            </a:r>
            <a:r>
              <a:rPr lang="en-US" sz="1800" b="1" i="0" u="none" strike="noStrike" baseline="0" dirty="0">
                <a:solidFill>
                  <a:srgbClr val="1F487D"/>
                </a:solidFill>
                <a:latin typeface="TrebuchetMS-Bold"/>
              </a:rPr>
              <a:t>«sharing economy» </a:t>
            </a:r>
            <a:r>
              <a:rPr lang="en-US" sz="1800" b="0" i="0" u="none" strike="noStrike" baseline="0" dirty="0">
                <a:solidFill>
                  <a:srgbClr val="1F487D"/>
                </a:solidFill>
                <a:latin typeface="TrebuchetMS"/>
              </a:rPr>
              <a:t>model</a:t>
            </a: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Growth of the </a:t>
            </a:r>
            <a:r>
              <a:rPr lang="en-US" sz="1800" b="1" i="0" u="none" strike="noStrike" baseline="0" dirty="0">
                <a:solidFill>
                  <a:srgbClr val="1F487D"/>
                </a:solidFill>
                <a:latin typeface="TrebuchetMS-Bold"/>
              </a:rPr>
              <a:t>«product </a:t>
            </a:r>
            <a:r>
              <a:rPr lang="en-US" sz="1800" b="1" i="0" u="none" strike="noStrike" baseline="0" dirty="0" err="1">
                <a:solidFill>
                  <a:srgbClr val="1F487D"/>
                </a:solidFill>
                <a:latin typeface="TrebuchetMS-Bold"/>
              </a:rPr>
              <a:t>servitization</a:t>
            </a:r>
            <a:r>
              <a:rPr lang="en-US" sz="1800" b="1" i="0" u="none" strike="noStrike" baseline="0" dirty="0">
                <a:solidFill>
                  <a:srgbClr val="1F487D"/>
                </a:solidFill>
                <a:latin typeface="TrebuchetMS-Bold"/>
              </a:rPr>
              <a:t>» </a:t>
            </a:r>
            <a:r>
              <a:rPr lang="en-US" sz="1800" b="0" i="0" u="none" strike="noStrike" baseline="0" dirty="0">
                <a:solidFill>
                  <a:srgbClr val="1F487D"/>
                </a:solidFill>
                <a:latin typeface="TrebuchetMS"/>
              </a:rPr>
              <a:t>model (use vs. ownership)</a:t>
            </a:r>
          </a:p>
          <a:p>
            <a:pPr algn="l"/>
            <a:endParaRPr lang="en-US" sz="1800" b="0" i="0" u="none" strike="noStrike" baseline="0" dirty="0">
              <a:solidFill>
                <a:srgbClr val="1F487D"/>
              </a:solidFill>
              <a:latin typeface="TrebuchetMS"/>
            </a:endParaRPr>
          </a:p>
          <a:p>
            <a:pPr algn="l"/>
            <a:r>
              <a:rPr lang="it-IT" sz="1800" b="0" i="0" u="none" strike="noStrike" baseline="0" dirty="0">
                <a:solidFill>
                  <a:srgbClr val="1F487D"/>
                </a:solidFill>
                <a:latin typeface="TrebuchetMS"/>
              </a:rPr>
              <a:t>And…</a:t>
            </a:r>
          </a:p>
          <a:p>
            <a:pPr algn="l"/>
            <a:endParaRPr lang="it-IT" sz="1800" b="0" i="0" u="none" strike="noStrike" baseline="0" dirty="0">
              <a:solidFill>
                <a:srgbClr val="1F487D"/>
              </a:solidFill>
              <a:latin typeface="TrebuchetMS"/>
            </a:endParaRP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The </a:t>
            </a:r>
            <a:r>
              <a:rPr lang="en-US" sz="1800" b="1" i="0" u="none" strike="noStrike" baseline="0" dirty="0">
                <a:solidFill>
                  <a:srgbClr val="1F487D"/>
                </a:solidFill>
                <a:latin typeface="TrebuchetMS-Bold"/>
              </a:rPr>
              <a:t>momentum growth of the «entrepreneurial» dynamic</a:t>
            </a:r>
          </a:p>
          <a:p>
            <a:pPr algn="l"/>
            <a:endParaRPr lang="en-US" sz="1800" b="1" i="0" u="none" strike="noStrike" baseline="0" dirty="0">
              <a:solidFill>
                <a:srgbClr val="1F487D"/>
              </a:solidFill>
              <a:latin typeface="TrebuchetMS-Bold"/>
            </a:endParaRPr>
          </a:p>
          <a:p>
            <a:pPr algn="l"/>
            <a:r>
              <a:rPr lang="it-IT" sz="1800" b="0" i="0" u="none" strike="noStrike" baseline="0" dirty="0">
                <a:solidFill>
                  <a:srgbClr val="1F487D"/>
                </a:solidFill>
                <a:latin typeface="TrebuchetMS"/>
              </a:rPr>
              <a:t>And…</a:t>
            </a:r>
          </a:p>
          <a:p>
            <a:pPr algn="l"/>
            <a:endParaRPr lang="it-IT" sz="1800" b="0" i="0" u="none" strike="noStrike" baseline="0" dirty="0">
              <a:solidFill>
                <a:srgbClr val="1F487D"/>
              </a:solidFill>
              <a:latin typeface="TrebuchetMS"/>
            </a:endParaRP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The </a:t>
            </a:r>
            <a:r>
              <a:rPr lang="en-US" sz="1800" b="1" i="0" u="none" strike="noStrike" baseline="0" dirty="0">
                <a:solidFill>
                  <a:srgbClr val="1F487D"/>
                </a:solidFill>
                <a:latin typeface="TrebuchetMS-Bold"/>
              </a:rPr>
              <a:t>reduction </a:t>
            </a:r>
            <a:r>
              <a:rPr lang="en-US" sz="1800" b="0" i="0" u="none" strike="noStrike" baseline="0" dirty="0">
                <a:solidFill>
                  <a:srgbClr val="1F487D"/>
                </a:solidFill>
                <a:latin typeface="TrebuchetMS"/>
              </a:rPr>
              <a:t>of creation cost</a:t>
            </a: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The </a:t>
            </a:r>
            <a:r>
              <a:rPr lang="en-US" sz="1800" b="1" i="0" u="none" strike="noStrike" baseline="0" dirty="0">
                <a:solidFill>
                  <a:srgbClr val="1F487D"/>
                </a:solidFill>
                <a:latin typeface="TrebuchetMS-Bold"/>
              </a:rPr>
              <a:t>reduction </a:t>
            </a:r>
            <a:r>
              <a:rPr lang="en-US" sz="1800" b="0" i="0" u="none" strike="noStrike" baseline="0" dirty="0">
                <a:solidFill>
                  <a:srgbClr val="1F487D"/>
                </a:solidFill>
                <a:latin typeface="TrebuchetMS"/>
              </a:rPr>
              <a:t>of marketing cost</a:t>
            </a:r>
          </a:p>
          <a:p>
            <a:pPr algn="l"/>
            <a:r>
              <a:rPr lang="en-US" sz="1800" b="0" i="0" u="none" strike="noStrike" baseline="0" dirty="0">
                <a:solidFill>
                  <a:srgbClr val="1F487D"/>
                </a:solidFill>
                <a:latin typeface="ArialMT"/>
              </a:rPr>
              <a:t>• </a:t>
            </a:r>
            <a:r>
              <a:rPr lang="en-US" sz="1800" b="0" i="0" u="none" strike="noStrike" baseline="0" dirty="0">
                <a:solidFill>
                  <a:srgbClr val="1F487D"/>
                </a:solidFill>
                <a:latin typeface="TrebuchetMS"/>
              </a:rPr>
              <a:t>The </a:t>
            </a:r>
            <a:r>
              <a:rPr lang="en-US" sz="1800" b="1" i="0" u="none" strike="noStrike" baseline="0" dirty="0">
                <a:solidFill>
                  <a:srgbClr val="1F487D"/>
                </a:solidFill>
                <a:latin typeface="TrebuchetMS-Bold"/>
              </a:rPr>
              <a:t>reduction </a:t>
            </a:r>
            <a:r>
              <a:rPr lang="en-US" sz="1800" b="0" i="0" u="none" strike="noStrike" baseline="0" dirty="0">
                <a:solidFill>
                  <a:srgbClr val="1F487D"/>
                </a:solidFill>
                <a:latin typeface="TrebuchetMS"/>
              </a:rPr>
              <a:t>of experimentation cost</a:t>
            </a:r>
          </a:p>
          <a:p>
            <a:pPr algn="l"/>
            <a:endParaRPr lang="en-US" sz="1800" b="0" i="0" u="none" strike="noStrike" baseline="0" dirty="0">
              <a:solidFill>
                <a:srgbClr val="1F487D"/>
              </a:solidFill>
              <a:latin typeface="TrebuchetMS"/>
            </a:endParaRPr>
          </a:p>
          <a:p>
            <a:pPr algn="l"/>
            <a:r>
              <a:rPr lang="en-US" sz="1800" b="0" i="0" u="none" strike="noStrike" baseline="0" dirty="0">
                <a:solidFill>
                  <a:srgbClr val="1F487D"/>
                </a:solidFill>
                <a:latin typeface="TrebuchetMS"/>
              </a:rPr>
              <a:t>… so, the Big-Bang disruption paradigm is here to stay.</a:t>
            </a:r>
            <a:endParaRPr lang="en-US" sz="4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966603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614932"/>
            <a:ext cx="8229600" cy="2310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Digital Strategy</a:t>
            </a:r>
          </a:p>
        </p:txBody>
      </p:sp>
    </p:spTree>
    <p:extLst>
      <p:ext uri="{BB962C8B-B14F-4D97-AF65-F5344CB8AC3E}">
        <p14:creationId xmlns:p14="http://schemas.microsoft.com/office/powerpoint/2010/main" val="293444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2554545"/>
          </a:xfrm>
          <a:prstGeom prst="rect">
            <a:avLst/>
          </a:prstGeom>
          <a:noFill/>
        </p:spPr>
        <p:txBody>
          <a:bodyPr wrap="square">
            <a:spAutoFit/>
          </a:bodyPr>
          <a:lstStyle/>
          <a:p>
            <a:pPr algn="l"/>
            <a:r>
              <a:rPr lang="en-US" sz="2000" b="0" i="0" u="none" strike="noStrike" baseline="0" dirty="0">
                <a:solidFill>
                  <a:srgbClr val="00B150"/>
                </a:solidFill>
                <a:latin typeface="TrebuchetMS"/>
              </a:rPr>
              <a:t>Business Strategy</a:t>
            </a:r>
            <a:r>
              <a:rPr lang="en-US" sz="2000" b="0" i="0" u="none" strike="noStrike" baseline="0" dirty="0">
                <a:solidFill>
                  <a:srgbClr val="003F6E"/>
                </a:solidFill>
                <a:latin typeface="TrebuchetMS"/>
              </a:rPr>
              <a:t>, </a:t>
            </a:r>
            <a:r>
              <a:rPr lang="en-US" sz="2000" b="0" i="0" u="none" strike="noStrike" baseline="0" dirty="0">
                <a:solidFill>
                  <a:srgbClr val="00B150"/>
                </a:solidFill>
                <a:latin typeface="TrebuchetMS"/>
              </a:rPr>
              <a:t>IT Strategy </a:t>
            </a:r>
            <a:r>
              <a:rPr lang="en-US" sz="2000" b="0" i="0" u="none" strike="noStrike" baseline="0" dirty="0">
                <a:solidFill>
                  <a:srgbClr val="003F6E"/>
                </a:solidFill>
                <a:latin typeface="TrebuchetMS"/>
              </a:rPr>
              <a:t>and </a:t>
            </a:r>
            <a:r>
              <a:rPr lang="en-US" sz="2000" b="0" i="0" u="none" strike="noStrike" baseline="0" dirty="0">
                <a:solidFill>
                  <a:srgbClr val="00B150"/>
                </a:solidFill>
                <a:latin typeface="TrebuchetMS"/>
              </a:rPr>
              <a:t>Digital Strategy </a:t>
            </a:r>
            <a:r>
              <a:rPr lang="en-US" sz="2000" b="0" i="0" u="none" strike="noStrike" baseline="0" dirty="0">
                <a:solidFill>
                  <a:srgbClr val="003F6E"/>
                </a:solidFill>
                <a:latin typeface="TrebuchetMS"/>
              </a:rPr>
              <a:t>shall be related and aim at common goals (i.e. higher performance in terms of value creation and value capture) but have different </a:t>
            </a:r>
            <a:r>
              <a:rPr lang="it-IT" sz="2000" b="0" i="0" u="none" strike="noStrike" baseline="0" dirty="0" err="1">
                <a:solidFill>
                  <a:srgbClr val="003F6E"/>
                </a:solidFill>
                <a:latin typeface="TrebuchetMS"/>
              </a:rPr>
              <a:t>meanings</a:t>
            </a:r>
            <a:r>
              <a:rPr lang="it-IT" sz="2000" b="0" i="0" u="none" strike="noStrike" baseline="0" dirty="0">
                <a:solidFill>
                  <a:srgbClr val="003F6E"/>
                </a:solidFill>
                <a:latin typeface="TrebuchetMS"/>
              </a:rPr>
              <a:t>.</a:t>
            </a:r>
          </a:p>
          <a:p>
            <a:pPr algn="l"/>
            <a:endParaRPr lang="it-IT" sz="2000" b="0" i="0" u="none" strike="noStrike" baseline="0" dirty="0">
              <a:solidFill>
                <a:srgbClr val="003F6E"/>
              </a:solidFill>
              <a:latin typeface="TrebuchetMS"/>
            </a:endParaRPr>
          </a:p>
          <a:p>
            <a:pPr algn="l"/>
            <a:r>
              <a:rPr lang="en-US" sz="2000" b="0" i="0" u="none" strike="noStrike" baseline="0" dirty="0">
                <a:solidFill>
                  <a:srgbClr val="003F6E"/>
                </a:solidFill>
                <a:latin typeface="TrebuchetMS"/>
              </a:rPr>
              <a:t>A </a:t>
            </a:r>
            <a:r>
              <a:rPr lang="en-US" sz="2000" b="0" i="0" u="none" strike="noStrike" baseline="0" dirty="0">
                <a:solidFill>
                  <a:srgbClr val="00B150"/>
                </a:solidFill>
                <a:latin typeface="TrebuchetMS"/>
              </a:rPr>
              <a:t>Business Strategy </a:t>
            </a:r>
            <a:r>
              <a:rPr lang="en-US" sz="2000" b="0" i="0" u="none" strike="noStrike" baseline="0" dirty="0">
                <a:solidFill>
                  <a:srgbClr val="003F6E"/>
                </a:solidFill>
                <a:latin typeface="TrebuchetMS"/>
              </a:rPr>
              <a:t>is an integrated, comprehensive and long-term</a:t>
            </a:r>
            <a:r>
              <a:rPr lang="en-US" sz="2000" dirty="0">
                <a:solidFill>
                  <a:srgbClr val="003F6E"/>
                </a:solidFill>
                <a:latin typeface="TrebuchetMS"/>
              </a:rPr>
              <a:t> </a:t>
            </a:r>
            <a:r>
              <a:rPr lang="en-US" sz="2000" b="0" i="0" u="none" strike="noStrike" baseline="0" dirty="0">
                <a:solidFill>
                  <a:srgbClr val="003F6E"/>
                </a:solidFill>
                <a:latin typeface="TrebuchetMS"/>
              </a:rPr>
              <a:t>plan that includes a consistent set of strategic decisions and is aimed at creating and sustaining competitive advantage in a business area, compared to competitors.</a:t>
            </a:r>
            <a:endParaRPr lang="en-US" sz="54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758747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000" b="0" i="0" u="none" strike="noStrike" baseline="0" dirty="0">
                <a:solidFill>
                  <a:srgbClr val="992B39"/>
                </a:solidFill>
                <a:latin typeface="TrebuchetMS"/>
              </a:rPr>
              <a:t>The concepts of «strategic decision» and </a:t>
            </a:r>
            <a:r>
              <a:rPr lang="it-IT" sz="2000" b="0" i="0" u="none" strike="noStrike" baseline="0" dirty="0">
                <a:solidFill>
                  <a:srgbClr val="992B39"/>
                </a:solidFill>
                <a:latin typeface="TrebuchetMS"/>
              </a:rPr>
              <a:t>«strategy»</a:t>
            </a:r>
            <a:endParaRPr lang="en-US" sz="4800" dirty="0"/>
          </a:p>
        </p:txBody>
      </p:sp>
      <p:sp>
        <p:nvSpPr>
          <p:cNvPr id="120" name="Google Shape;120;p8"/>
          <p:cNvSpPr txBox="1">
            <a:spLocks noGrp="1"/>
          </p:cNvSpPr>
          <p:nvPr>
            <p:ph type="body" idx="1"/>
          </p:nvPr>
        </p:nvSpPr>
        <p:spPr>
          <a:xfrm>
            <a:off x="146304" y="1268412"/>
            <a:ext cx="8827008" cy="5132387"/>
          </a:xfrm>
          <a:prstGeom prst="rect">
            <a:avLst/>
          </a:prstGeom>
          <a:noFill/>
          <a:ln>
            <a:noFill/>
          </a:ln>
        </p:spPr>
        <p:txBody>
          <a:bodyPr spcFirstLastPara="1" wrap="square" lIns="91425" tIns="45700" rIns="91425" bIns="45700" anchor="t" anchorCtr="0">
            <a:noAutofit/>
          </a:bodyPr>
          <a:lstStyle/>
          <a:p>
            <a:pPr marL="114300" indent="0" algn="l">
              <a:buNone/>
            </a:pPr>
            <a:r>
              <a:rPr lang="it-IT" sz="1800" b="1" i="0" u="none" strike="noStrike" baseline="0" dirty="0">
                <a:solidFill>
                  <a:srgbClr val="16375D"/>
                </a:solidFill>
                <a:latin typeface="TrebuchetMS-Bold"/>
              </a:rPr>
              <a:t>Strategic </a:t>
            </a:r>
            <a:r>
              <a:rPr lang="it-IT" sz="1800" b="1" i="0" u="none" strike="noStrike" baseline="0" dirty="0" err="1">
                <a:solidFill>
                  <a:srgbClr val="16375D"/>
                </a:solidFill>
                <a:latin typeface="TrebuchetMS-Bold"/>
              </a:rPr>
              <a:t>decision</a:t>
            </a:r>
            <a:r>
              <a:rPr lang="it-IT" sz="1800" b="0" i="0" u="none" strike="noStrike" baseline="0" dirty="0">
                <a:solidFill>
                  <a:srgbClr val="16375D"/>
                </a:solidFill>
                <a:latin typeface="TrebuchetMS"/>
              </a:rPr>
              <a:t>: a </a:t>
            </a:r>
            <a:r>
              <a:rPr lang="it-IT" sz="1800" b="0" i="0" u="none" strike="noStrike" baseline="0" dirty="0" err="1">
                <a:solidFill>
                  <a:srgbClr val="16375D"/>
                </a:solidFill>
                <a:latin typeface="TrebuchetMS"/>
              </a:rPr>
              <a:t>decision</a:t>
            </a:r>
            <a:r>
              <a:rPr lang="it-IT" sz="1800" b="0" i="0" u="none" strike="noStrike" baseline="0" dirty="0">
                <a:solidFill>
                  <a:srgbClr val="16375D"/>
                </a:solidFill>
                <a:latin typeface="TrebuchetMS"/>
              </a:rPr>
              <a:t> </a:t>
            </a:r>
            <a:r>
              <a:rPr lang="it-IT" sz="1800" b="0" i="0" u="none" strike="noStrike" baseline="0" dirty="0" err="1">
                <a:solidFill>
                  <a:srgbClr val="16375D"/>
                </a:solidFill>
                <a:latin typeface="TrebuchetMS"/>
              </a:rPr>
              <a:t>that</a:t>
            </a:r>
            <a:endParaRPr lang="it-IT" sz="1800" b="0" i="0" u="none" strike="noStrike" baseline="0" dirty="0">
              <a:solidFill>
                <a:srgbClr val="16375D"/>
              </a:solidFill>
              <a:latin typeface="TrebuchetMS"/>
            </a:endParaRPr>
          </a:p>
          <a:p>
            <a:pPr algn="l"/>
            <a:r>
              <a:rPr lang="en-US" sz="1800" b="0" i="0" u="none" strike="noStrike" baseline="0" dirty="0">
                <a:solidFill>
                  <a:srgbClr val="16375D"/>
                </a:solidFill>
                <a:latin typeface="TrebuchetMS"/>
              </a:rPr>
              <a:t>has </a:t>
            </a:r>
            <a:r>
              <a:rPr lang="en-US" sz="1800" b="1" i="0" u="none" strike="noStrike" baseline="0" dirty="0">
                <a:solidFill>
                  <a:srgbClr val="16375D"/>
                </a:solidFill>
                <a:latin typeface="TrebuchetMS-Bold"/>
              </a:rPr>
              <a:t>long term</a:t>
            </a:r>
            <a:r>
              <a:rPr lang="en-US" sz="1800" b="0" i="0" u="none" strike="noStrike" baseline="0" dirty="0">
                <a:solidFill>
                  <a:srgbClr val="16375D"/>
                </a:solidFill>
                <a:latin typeface="TrebuchetMS"/>
              </a:rPr>
              <a:t>, </a:t>
            </a:r>
            <a:r>
              <a:rPr lang="en-US" sz="1800" b="1" i="0" u="none" strike="noStrike" baseline="0" dirty="0">
                <a:solidFill>
                  <a:srgbClr val="16375D"/>
                </a:solidFill>
                <a:latin typeface="TrebuchetMS-Bold"/>
              </a:rPr>
              <a:t>significant </a:t>
            </a:r>
            <a:r>
              <a:rPr lang="en-US" sz="1800" b="0" i="0" u="none" strike="noStrike" baseline="0" dirty="0">
                <a:solidFill>
                  <a:srgbClr val="16375D"/>
                </a:solidFill>
                <a:latin typeface="TrebuchetMS"/>
              </a:rPr>
              <a:t>and </a:t>
            </a:r>
            <a:r>
              <a:rPr lang="en-US" sz="1800" b="1" i="0" u="none" strike="noStrike" baseline="0" dirty="0">
                <a:solidFill>
                  <a:srgbClr val="16375D"/>
                </a:solidFill>
                <a:latin typeface="TrebuchetMS-Bold"/>
              </a:rPr>
              <a:t>non-reversible </a:t>
            </a:r>
            <a:r>
              <a:rPr lang="en-US" sz="1800" b="0" i="0" u="none" strike="noStrike" baseline="0" dirty="0">
                <a:solidFill>
                  <a:srgbClr val="16375D"/>
                </a:solidFill>
                <a:latin typeface="TrebuchetMS"/>
              </a:rPr>
              <a:t>effects on the </a:t>
            </a:r>
            <a:r>
              <a:rPr lang="en-US" sz="1800" b="1" i="0" u="none" strike="noStrike" baseline="0" dirty="0">
                <a:solidFill>
                  <a:srgbClr val="16375D"/>
                </a:solidFill>
                <a:latin typeface="TrebuchetMS-Bold"/>
              </a:rPr>
              <a:t>final goal </a:t>
            </a:r>
            <a:r>
              <a:rPr lang="en-US" sz="1800" b="0" i="0" u="none" strike="noStrike" baseline="0" dirty="0">
                <a:solidFill>
                  <a:srgbClr val="16375D"/>
                </a:solidFill>
                <a:latin typeface="TrebuchetMS"/>
              </a:rPr>
              <a:t>of the organization (decision maker);</a:t>
            </a:r>
          </a:p>
          <a:p>
            <a:pPr algn="l"/>
            <a:r>
              <a:rPr lang="en-US" sz="1800" b="0" i="0" u="none" strike="noStrike" baseline="0" dirty="0">
                <a:solidFill>
                  <a:srgbClr val="16375D"/>
                </a:solidFill>
                <a:latin typeface="TrebuchetMS"/>
              </a:rPr>
              <a:t>(usually) requires </a:t>
            </a:r>
            <a:r>
              <a:rPr lang="en-US" sz="1800" b="1" i="0" u="none" strike="noStrike" baseline="0" dirty="0">
                <a:solidFill>
                  <a:srgbClr val="16375D"/>
                </a:solidFill>
                <a:latin typeface="TrebuchetMS-Bold"/>
              </a:rPr>
              <a:t>large amounts of resources;</a:t>
            </a:r>
          </a:p>
          <a:p>
            <a:pPr algn="l"/>
            <a:r>
              <a:rPr lang="it-IT" sz="1800" b="0" i="0" u="none" strike="noStrike" baseline="0" dirty="0" err="1">
                <a:solidFill>
                  <a:srgbClr val="16375D"/>
                </a:solidFill>
                <a:latin typeface="TrebuchetMS"/>
              </a:rPr>
              <a:t>requires</a:t>
            </a:r>
            <a:r>
              <a:rPr lang="it-IT" sz="1800" b="0" i="0" u="none" strike="noStrike" baseline="0" dirty="0">
                <a:solidFill>
                  <a:srgbClr val="16375D"/>
                </a:solidFill>
                <a:latin typeface="TrebuchetMS"/>
              </a:rPr>
              <a:t> </a:t>
            </a:r>
            <a:r>
              <a:rPr lang="it-IT" sz="1800" b="1" i="0" u="none" strike="noStrike" baseline="0" dirty="0">
                <a:solidFill>
                  <a:srgbClr val="16375D"/>
                </a:solidFill>
                <a:latin typeface="TrebuchetMS-Bold"/>
              </a:rPr>
              <a:t>top management </a:t>
            </a:r>
            <a:r>
              <a:rPr lang="it-IT" sz="1800" b="1" i="0" u="none" strike="noStrike" baseline="0" dirty="0" err="1">
                <a:solidFill>
                  <a:srgbClr val="16375D"/>
                </a:solidFill>
                <a:latin typeface="TrebuchetMS-Bold"/>
              </a:rPr>
              <a:t>involvement</a:t>
            </a:r>
            <a:r>
              <a:rPr lang="it-IT" sz="1800" b="1" dirty="0">
                <a:solidFill>
                  <a:srgbClr val="16375D"/>
                </a:solidFill>
                <a:latin typeface="TrebuchetMS-Bold"/>
              </a:rPr>
              <a:t>.</a:t>
            </a:r>
            <a:endParaRPr lang="it-IT" sz="1800" b="1" i="0" u="none" strike="noStrike" baseline="0" dirty="0">
              <a:solidFill>
                <a:srgbClr val="16375D"/>
              </a:solidFill>
              <a:latin typeface="TrebuchetMS-Bold"/>
            </a:endParaRPr>
          </a:p>
          <a:p>
            <a:pPr algn="l"/>
            <a:endParaRPr lang="it-IT" sz="1800" b="1" i="0" u="none" strike="noStrike" baseline="0" dirty="0">
              <a:solidFill>
                <a:srgbClr val="16375D"/>
              </a:solidFill>
              <a:latin typeface="TrebuchetMS-Bold"/>
            </a:endParaRPr>
          </a:p>
          <a:p>
            <a:pPr marL="114300" indent="0" algn="l">
              <a:buNone/>
            </a:pPr>
            <a:r>
              <a:rPr lang="en-US" sz="1800" b="1" i="0" u="none" strike="noStrike" baseline="0" dirty="0">
                <a:solidFill>
                  <a:srgbClr val="16375D"/>
                </a:solidFill>
                <a:latin typeface="TrebuchetMS-Bold"/>
              </a:rPr>
              <a:t>Strategy</a:t>
            </a:r>
            <a:r>
              <a:rPr lang="en-US" sz="1800" b="0" i="0" u="none" strike="noStrike" baseline="0" dirty="0">
                <a:solidFill>
                  <a:srgbClr val="16375D"/>
                </a:solidFill>
                <a:latin typeface="TrebuchetMS"/>
              </a:rPr>
              <a:t>: an integrated, comprehensive plan which</a:t>
            </a:r>
          </a:p>
          <a:p>
            <a:pPr algn="l"/>
            <a:r>
              <a:rPr lang="en-US" sz="1800" b="0" i="0" u="none" strike="noStrike" baseline="0" dirty="0">
                <a:solidFill>
                  <a:srgbClr val="16375D"/>
                </a:solidFill>
                <a:latin typeface="TrebuchetMS"/>
              </a:rPr>
              <a:t>identifies the </a:t>
            </a:r>
            <a:r>
              <a:rPr lang="en-US" sz="1800" b="1" i="0" u="none" strike="noStrike" baseline="0" dirty="0">
                <a:solidFill>
                  <a:srgbClr val="16375D"/>
                </a:solidFill>
                <a:latin typeface="TrebuchetMS-Bold"/>
              </a:rPr>
              <a:t>scope </a:t>
            </a:r>
            <a:r>
              <a:rPr lang="en-US" sz="1800" b="0" i="0" u="none" strike="noStrike" baseline="0" dirty="0">
                <a:solidFill>
                  <a:srgbClr val="16375D"/>
                </a:solidFill>
                <a:latin typeface="TrebuchetMS"/>
              </a:rPr>
              <a:t>and the </a:t>
            </a:r>
            <a:r>
              <a:rPr lang="en-US" sz="1800" b="1" i="0" u="none" strike="noStrike" baseline="0" dirty="0">
                <a:solidFill>
                  <a:srgbClr val="16375D"/>
                </a:solidFill>
                <a:latin typeface="TrebuchetMS-Bold"/>
              </a:rPr>
              <a:t>direction </a:t>
            </a:r>
            <a:r>
              <a:rPr lang="en-US" sz="1800" b="0" i="0" u="none" strike="noStrike" baseline="0" dirty="0">
                <a:solidFill>
                  <a:srgbClr val="16375D"/>
                </a:solidFill>
                <a:latin typeface="TrebuchetMS"/>
              </a:rPr>
              <a:t>of the organization </a:t>
            </a:r>
            <a:r>
              <a:rPr lang="it-IT" sz="1800" b="0" i="0" u="none" strike="noStrike" baseline="0" dirty="0">
                <a:solidFill>
                  <a:srgbClr val="16375D"/>
                </a:solidFill>
                <a:latin typeface="TrebuchetMS"/>
              </a:rPr>
              <a:t>(</a:t>
            </a:r>
            <a:r>
              <a:rPr lang="it-IT" sz="1800" b="0" i="0" u="none" strike="noStrike" baseline="0" dirty="0" err="1">
                <a:solidFill>
                  <a:srgbClr val="16375D"/>
                </a:solidFill>
                <a:latin typeface="TrebuchetMS"/>
              </a:rPr>
              <a:t>decision</a:t>
            </a:r>
            <a:r>
              <a:rPr lang="it-IT" sz="1800" b="0" i="0" u="none" strike="noStrike" baseline="0" dirty="0">
                <a:solidFill>
                  <a:srgbClr val="16375D"/>
                </a:solidFill>
                <a:latin typeface="TrebuchetMS"/>
              </a:rPr>
              <a:t> maker);</a:t>
            </a:r>
          </a:p>
          <a:p>
            <a:pPr algn="l"/>
            <a:r>
              <a:rPr lang="en-US" sz="1800" b="0" i="0" u="none" strike="noStrike" baseline="0" dirty="0">
                <a:solidFill>
                  <a:srgbClr val="16375D"/>
                </a:solidFill>
                <a:latin typeface="TrebuchetMS"/>
              </a:rPr>
              <a:t>is aimed at obtaining </a:t>
            </a:r>
            <a:r>
              <a:rPr lang="en-US" sz="1800" b="1" i="0" u="none" strike="noStrike" baseline="0" dirty="0">
                <a:solidFill>
                  <a:srgbClr val="16375D"/>
                </a:solidFill>
                <a:latin typeface="TrebuchetMS-Bold"/>
              </a:rPr>
              <a:t>long term performance superior to competitors </a:t>
            </a:r>
            <a:r>
              <a:rPr lang="en-US" sz="1800" b="0" i="0" u="none" strike="noStrike" baseline="0" dirty="0">
                <a:solidFill>
                  <a:srgbClr val="16375D"/>
                </a:solidFill>
                <a:latin typeface="TrebuchetMS"/>
              </a:rPr>
              <a:t>(in relation to the </a:t>
            </a:r>
            <a:r>
              <a:rPr lang="en-US" sz="1800" b="1" i="0" u="none" strike="noStrike" baseline="0" dirty="0">
                <a:solidFill>
                  <a:srgbClr val="16375D"/>
                </a:solidFill>
                <a:latin typeface="TrebuchetMS-Bold"/>
              </a:rPr>
              <a:t>goal</a:t>
            </a:r>
            <a:r>
              <a:rPr lang="en-US" sz="1800" b="0" i="0" u="none" strike="noStrike" baseline="0" dirty="0">
                <a:solidFill>
                  <a:srgbClr val="16375D"/>
                </a:solidFill>
                <a:latin typeface="TrebuchetMS"/>
              </a:rPr>
              <a:t>);</a:t>
            </a:r>
          </a:p>
          <a:p>
            <a:pPr algn="l"/>
            <a:r>
              <a:rPr lang="en-US" sz="1800" b="0" i="0" u="none" strike="noStrike" baseline="0" dirty="0">
                <a:solidFill>
                  <a:srgbClr val="16375D"/>
                </a:solidFill>
                <a:latin typeface="TrebuchetMS"/>
              </a:rPr>
              <a:t>integrates a </a:t>
            </a:r>
            <a:r>
              <a:rPr lang="en-US" sz="1800" b="1" i="0" u="none" strike="noStrike" baseline="0" dirty="0">
                <a:solidFill>
                  <a:srgbClr val="16375D"/>
                </a:solidFill>
                <a:latin typeface="TrebuchetMS-Bold"/>
              </a:rPr>
              <a:t>coherent set of strategic decisions.</a:t>
            </a:r>
            <a:endParaRPr lang="it-IT" sz="2400" dirty="0">
              <a:latin typeface="Calibri" panose="020F0502020204030204" pitchFamily="34" charset="0"/>
            </a:endParaRP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Tree>
    <p:extLst>
      <p:ext uri="{BB962C8B-B14F-4D97-AF65-F5344CB8AC3E}">
        <p14:creationId xmlns:p14="http://schemas.microsoft.com/office/powerpoint/2010/main" val="169832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477875"/>
          </a:xfrm>
          <a:prstGeom prst="rect">
            <a:avLst/>
          </a:prstGeom>
          <a:noFill/>
        </p:spPr>
        <p:txBody>
          <a:bodyPr wrap="square">
            <a:spAutoFit/>
          </a:bodyPr>
          <a:lstStyle/>
          <a:p>
            <a:pPr algn="l"/>
            <a:r>
              <a:rPr lang="en-US" sz="2000" b="0" i="0" u="none" strike="noStrike" baseline="0" dirty="0">
                <a:solidFill>
                  <a:srgbClr val="003F6E"/>
                </a:solidFill>
                <a:latin typeface="TrebuchetMS"/>
              </a:rPr>
              <a:t>Concerning </a:t>
            </a:r>
            <a:r>
              <a:rPr lang="en-US" sz="2000" b="0" i="0" u="none" strike="noStrike" baseline="0" dirty="0">
                <a:solidFill>
                  <a:srgbClr val="00B150"/>
                </a:solidFill>
                <a:latin typeface="TrebuchetMS"/>
              </a:rPr>
              <a:t>IT Strategy </a:t>
            </a:r>
            <a:r>
              <a:rPr lang="en-US" sz="2000" b="0" i="0" u="none" strike="noStrike" baseline="0" dirty="0">
                <a:solidFill>
                  <a:srgbClr val="003F6E"/>
                </a:solidFill>
                <a:latin typeface="TrebuchetMS"/>
              </a:rPr>
              <a:t>and </a:t>
            </a:r>
            <a:r>
              <a:rPr lang="en-US" sz="2000" b="0" i="0" u="none" strike="noStrike" baseline="0" dirty="0">
                <a:solidFill>
                  <a:srgbClr val="00B150"/>
                </a:solidFill>
                <a:latin typeface="TrebuchetMS"/>
              </a:rPr>
              <a:t>Digital Strategy</a:t>
            </a:r>
            <a:r>
              <a:rPr lang="en-US" sz="2000" b="0" i="0" u="none" strike="noStrike" baseline="0" dirty="0">
                <a:solidFill>
                  <a:srgbClr val="003F6E"/>
                </a:solidFill>
                <a:latin typeface="TrebuchetMS"/>
              </a:rPr>
              <a:t>, boundaries become </a:t>
            </a:r>
            <a:r>
              <a:rPr lang="it-IT" sz="2000" b="0" i="0" u="none" strike="noStrike" baseline="0" dirty="0">
                <a:solidFill>
                  <a:srgbClr val="003F6E"/>
                </a:solidFill>
                <a:latin typeface="TrebuchetMS"/>
              </a:rPr>
              <a:t>fuzzy and </a:t>
            </a:r>
            <a:r>
              <a:rPr lang="it-IT" sz="2000" b="0" i="0" u="none" strike="noStrike" baseline="0" dirty="0" err="1">
                <a:solidFill>
                  <a:srgbClr val="003F6E"/>
                </a:solidFill>
                <a:latin typeface="TrebuchetMS"/>
              </a:rPr>
              <a:t>blurred</a:t>
            </a:r>
            <a:r>
              <a:rPr lang="it-IT" sz="2000" b="0" i="0" u="none" strike="noStrike" baseline="0" dirty="0">
                <a:solidFill>
                  <a:srgbClr val="003F6E"/>
                </a:solidFill>
                <a:latin typeface="TrebuchetMS"/>
              </a:rPr>
              <a:t>.</a:t>
            </a:r>
          </a:p>
          <a:p>
            <a:pPr algn="l"/>
            <a:endParaRPr lang="it-IT" sz="2000" b="0" i="0" u="none" strike="noStrike" baseline="0" dirty="0">
              <a:solidFill>
                <a:srgbClr val="003F6E"/>
              </a:solidFill>
              <a:latin typeface="TrebuchetMS"/>
            </a:endParaRPr>
          </a:p>
          <a:p>
            <a:pPr algn="l"/>
            <a:r>
              <a:rPr lang="en-US" sz="2000" b="0" i="0" u="none" strike="noStrike" baseline="0" dirty="0">
                <a:solidFill>
                  <a:srgbClr val="003F6E"/>
                </a:solidFill>
                <a:latin typeface="TrebuchetMS"/>
              </a:rPr>
              <a:t>Although often used as synonyms and overlapping terms, IT Strategy and Digital Strategy are growingly diverging in the meaning associated to them and the approach they evoke and </a:t>
            </a:r>
            <a:r>
              <a:rPr lang="it-IT" sz="2000" b="0" i="0" u="none" strike="noStrike" baseline="0" dirty="0" err="1">
                <a:solidFill>
                  <a:srgbClr val="003F6E"/>
                </a:solidFill>
                <a:latin typeface="TrebuchetMS"/>
              </a:rPr>
              <a:t>advocate</a:t>
            </a:r>
            <a:r>
              <a:rPr lang="it-IT" sz="2000" b="0" i="0" u="none" strike="noStrike" baseline="0" dirty="0">
                <a:solidFill>
                  <a:srgbClr val="003F6E"/>
                </a:solidFill>
                <a:latin typeface="TrebuchetMS"/>
              </a:rPr>
              <a:t> for.</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“Everyone thinks they have a digital strategy these days. But while your company may have a business or IT strategy that incorporates digital technology, an IT strategy does not equal a </a:t>
            </a:r>
            <a:r>
              <a:rPr lang="it-IT" sz="2000" b="0" i="0" u="none" strike="noStrike" baseline="0" dirty="0">
                <a:solidFill>
                  <a:srgbClr val="003F6E"/>
                </a:solidFill>
                <a:latin typeface="TrebuchetMS"/>
              </a:rPr>
              <a:t>digital strategy.” (McDonald, 2012)</a:t>
            </a:r>
            <a:endParaRPr lang="en-US" sz="60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2635555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4955203"/>
          </a:xfrm>
          <a:prstGeom prst="rect">
            <a:avLst/>
          </a:prstGeom>
          <a:noFill/>
        </p:spPr>
        <p:txBody>
          <a:bodyPr wrap="square">
            <a:spAutoFit/>
          </a:bodyPr>
          <a:lstStyle/>
          <a:p>
            <a:pPr algn="ctr"/>
            <a:r>
              <a:rPr lang="it-IT" sz="2000" b="1" i="0" u="none" strike="noStrike" baseline="0" dirty="0">
                <a:solidFill>
                  <a:srgbClr val="003F6E"/>
                </a:solidFill>
                <a:latin typeface="TrebuchetMS"/>
              </a:rPr>
              <a:t>IT Strategy</a:t>
            </a:r>
          </a:p>
          <a:p>
            <a:pPr algn="l"/>
            <a:endParaRPr lang="en-US" sz="1800" b="0" i="0" u="none" strike="noStrike" baseline="0" dirty="0">
              <a:solidFill>
                <a:srgbClr val="003F6E"/>
              </a:solidFill>
              <a:latin typeface="TrebuchetMS"/>
            </a:endParaRPr>
          </a:p>
          <a:p>
            <a:pPr algn="l"/>
            <a:r>
              <a:rPr lang="en-US" sz="2000" b="0" i="0" u="none" strike="noStrike" baseline="0" dirty="0">
                <a:solidFill>
                  <a:srgbClr val="003F6E"/>
                </a:solidFill>
                <a:latin typeface="TrebuchetMS"/>
              </a:rPr>
              <a:t>The use of information technologies adopted by organizations as tools to boost productivity or lower operational costs .</a:t>
            </a:r>
          </a:p>
          <a:p>
            <a:pPr algn="l"/>
            <a:endParaRPr lang="en-US" sz="2000" b="0" i="0" u="none" strike="noStrike" baseline="0" dirty="0">
              <a:solidFill>
                <a:srgbClr val="003F6E"/>
              </a:solidFill>
              <a:latin typeface="TrebuchetMS"/>
            </a:endParaRPr>
          </a:p>
          <a:p>
            <a:pPr algn="l"/>
            <a:r>
              <a:rPr lang="en-US" sz="2000" b="0" i="0" u="none" strike="noStrike" baseline="0" dirty="0">
                <a:solidFill>
                  <a:srgbClr val="003F6E"/>
                </a:solidFill>
                <a:latin typeface="TrebuchetMS"/>
              </a:rPr>
              <a:t>The broad strategic view was that IT strategy had to be </a:t>
            </a:r>
            <a:r>
              <a:rPr lang="en-US" sz="2000" b="0" i="0" u="none" strike="noStrike" baseline="0" dirty="0">
                <a:solidFill>
                  <a:srgbClr val="00B150"/>
                </a:solidFill>
                <a:latin typeface="TrebuchetMS"/>
              </a:rPr>
              <a:t>aligned </a:t>
            </a:r>
            <a:r>
              <a:rPr lang="en-US" sz="2000" b="0" i="0" u="none" strike="noStrike" baseline="0" dirty="0">
                <a:solidFill>
                  <a:srgbClr val="003F6E"/>
                </a:solidFill>
                <a:latin typeface="TrebuchetMS"/>
              </a:rPr>
              <a:t>with the firm’s business strategy (Henderson and Venkatraman, </a:t>
            </a:r>
            <a:r>
              <a:rPr lang="it-IT" sz="2000" b="0" i="0" u="none" strike="noStrike" baseline="0" dirty="0">
                <a:solidFill>
                  <a:srgbClr val="003F6E"/>
                </a:solidFill>
                <a:latin typeface="TrebuchetMS"/>
              </a:rPr>
              <a:t>1993).</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“IT Strategy is a technical answer to a business question: “</a:t>
            </a:r>
            <a:r>
              <a:rPr lang="en-US" sz="2000" b="0" i="0" u="none" strike="noStrike" baseline="0" dirty="0">
                <a:solidFill>
                  <a:srgbClr val="00B150"/>
                </a:solidFill>
                <a:latin typeface="TrebuchetMS"/>
              </a:rPr>
              <a:t>How will IT help the business win</a:t>
            </a:r>
            <a:r>
              <a:rPr lang="en-US" sz="2000" b="0" i="0" u="none" strike="noStrike" baseline="0" dirty="0">
                <a:solidFill>
                  <a:srgbClr val="003F6E"/>
                </a:solidFill>
                <a:latin typeface="TrebuchetMS"/>
              </a:rPr>
              <a:t>?”. It assumes the business strategy is set, then considers how to use IT to make that strategy successful. IT Strategy is usually conducted downstream of/ after business strategy” (Aron, 2013)</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a:t>
            </a:r>
            <a:r>
              <a:rPr lang="en-US" sz="2000" b="0" i="0" u="none" strike="noStrike" baseline="0" dirty="0">
                <a:solidFill>
                  <a:srgbClr val="00B150"/>
                </a:solidFill>
                <a:latin typeface="TrebuchetMS"/>
              </a:rPr>
              <a:t>Most IT strategies treat technology in isolation</a:t>
            </a:r>
            <a:r>
              <a:rPr lang="en-US" sz="2000" b="0" i="0" u="none" strike="noStrike" baseline="0" dirty="0">
                <a:solidFill>
                  <a:srgbClr val="003F6E"/>
                </a:solidFill>
                <a:latin typeface="TrebuchetMS"/>
              </a:rPr>
              <a:t>. Your company may be working on a cloud strategy, social strategy, or mobile </a:t>
            </a:r>
            <a:r>
              <a:rPr lang="it-IT" sz="2000" b="0" i="0" u="none" strike="noStrike" baseline="0" dirty="0">
                <a:solidFill>
                  <a:srgbClr val="003F6E"/>
                </a:solidFill>
                <a:latin typeface="TrebuchetMS"/>
              </a:rPr>
              <a:t>strategy.” (McDonald, 2012)</a:t>
            </a:r>
            <a:endParaRPr lang="en-US" sz="66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413141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4093428"/>
          </a:xfrm>
          <a:prstGeom prst="rect">
            <a:avLst/>
          </a:prstGeom>
          <a:noFill/>
        </p:spPr>
        <p:txBody>
          <a:bodyPr wrap="square">
            <a:spAutoFit/>
          </a:bodyPr>
          <a:lstStyle/>
          <a:p>
            <a:pPr algn="ctr"/>
            <a:r>
              <a:rPr lang="en-US" sz="2000" b="1" i="0" u="none" strike="noStrike" baseline="0" dirty="0">
                <a:solidFill>
                  <a:srgbClr val="003366"/>
                </a:solidFill>
                <a:latin typeface="TrebuchetMS"/>
              </a:rPr>
              <a:t>From IT to “</a:t>
            </a:r>
            <a:r>
              <a:rPr lang="en-US" sz="2000" b="1" i="0" u="none" strike="noStrike" baseline="0" dirty="0">
                <a:solidFill>
                  <a:srgbClr val="00B150"/>
                </a:solidFill>
                <a:latin typeface="TrebuchetMS"/>
              </a:rPr>
              <a:t>Digital Technology</a:t>
            </a:r>
            <a:r>
              <a:rPr lang="en-US" sz="2000" b="1" i="0" u="none" strike="noStrike" baseline="0" dirty="0">
                <a:solidFill>
                  <a:srgbClr val="003366"/>
                </a:solidFill>
                <a:latin typeface="TrebuchetMS"/>
              </a:rPr>
              <a:t>”: a pragmatic definition</a:t>
            </a:r>
          </a:p>
          <a:p>
            <a:pPr algn="l"/>
            <a:endParaRPr lang="en-US" sz="2000" dirty="0">
              <a:solidFill>
                <a:srgbClr val="003366"/>
              </a:solidFill>
              <a:latin typeface="Wingdings-Regular"/>
            </a:endParaRPr>
          </a:p>
          <a:p>
            <a:pPr algn="l"/>
            <a:r>
              <a:rPr lang="en-US" sz="2000" b="0" i="0" u="none" strike="noStrike" baseline="0" dirty="0">
                <a:solidFill>
                  <a:srgbClr val="003366"/>
                </a:solidFill>
                <a:latin typeface="TrebuchetMS"/>
              </a:rPr>
              <a:t>Digital technologies can be viewed as the combination of:</a:t>
            </a:r>
          </a:p>
          <a:p>
            <a:pPr marL="285750" indent="-285750" algn="l">
              <a:buFont typeface="Arial" panose="020B0604020202020204" pitchFamily="34" charset="0"/>
              <a:buChar char="•"/>
            </a:pPr>
            <a:r>
              <a:rPr lang="it-IT" sz="2000" b="0" i="0" u="none" strike="noStrike" baseline="0" dirty="0">
                <a:solidFill>
                  <a:srgbClr val="003366"/>
                </a:solidFill>
                <a:latin typeface="TrebuchetMS"/>
              </a:rPr>
              <a:t>Information</a:t>
            </a:r>
          </a:p>
          <a:p>
            <a:pPr marL="285750" indent="-285750" algn="l">
              <a:buFont typeface="Arial" panose="020B0604020202020204" pitchFamily="34" charset="0"/>
              <a:buChar char="•"/>
            </a:pPr>
            <a:r>
              <a:rPr lang="it-IT" sz="2000" b="0" i="0" u="none" strike="noStrike" baseline="0" dirty="0">
                <a:solidFill>
                  <a:srgbClr val="003366"/>
                </a:solidFill>
                <a:latin typeface="TrebuchetMS"/>
              </a:rPr>
              <a:t>Computing (Hardware and Software)</a:t>
            </a:r>
          </a:p>
          <a:p>
            <a:pPr marL="285750" indent="-285750" algn="l">
              <a:buFont typeface="Arial" panose="020B0604020202020204" pitchFamily="34" charset="0"/>
              <a:buChar char="•"/>
            </a:pPr>
            <a:r>
              <a:rPr lang="it-IT" sz="2000" b="0" i="0" u="none" strike="noStrike" baseline="0" dirty="0" err="1">
                <a:solidFill>
                  <a:srgbClr val="003366"/>
                </a:solidFill>
                <a:latin typeface="TrebuchetMS"/>
              </a:rPr>
              <a:t>Communication</a:t>
            </a:r>
            <a:endParaRPr lang="it-IT" sz="2000" b="0" i="0" u="none" strike="noStrike" baseline="0" dirty="0">
              <a:solidFill>
                <a:srgbClr val="003366"/>
              </a:solidFill>
              <a:latin typeface="TrebuchetMS"/>
            </a:endParaRPr>
          </a:p>
          <a:p>
            <a:pPr marL="285750" indent="-285750" algn="l">
              <a:buFont typeface="Arial" panose="020B0604020202020204" pitchFamily="34" charset="0"/>
              <a:buChar char="•"/>
            </a:pPr>
            <a:r>
              <a:rPr lang="en-US" sz="2000" b="0" i="0" u="none" strike="noStrike" baseline="0" dirty="0">
                <a:solidFill>
                  <a:srgbClr val="003366"/>
                </a:solidFill>
                <a:latin typeface="TrebuchetMS"/>
              </a:rPr>
              <a:t>Connectivity (protocols such as Internet and Mobile web)</a:t>
            </a:r>
          </a:p>
          <a:p>
            <a:pPr algn="l"/>
            <a:endParaRPr lang="en-US" sz="2000" b="0" i="0" u="none" strike="noStrike" baseline="0" dirty="0">
              <a:solidFill>
                <a:srgbClr val="003366"/>
              </a:solidFill>
              <a:latin typeface="TrebuchetMS"/>
            </a:endParaRPr>
          </a:p>
          <a:p>
            <a:pPr algn="l"/>
            <a:r>
              <a:rPr lang="en-US" sz="2000" dirty="0">
                <a:solidFill>
                  <a:srgbClr val="003366"/>
                </a:solidFill>
                <a:latin typeface="TrebuchetMS"/>
              </a:rPr>
              <a:t>T</a:t>
            </a:r>
            <a:r>
              <a:rPr lang="en-US" sz="2000" b="0" i="0" u="none" strike="noStrike" baseline="0" dirty="0">
                <a:solidFill>
                  <a:srgbClr val="003366"/>
                </a:solidFill>
                <a:latin typeface="TrebuchetMS"/>
              </a:rPr>
              <a:t>echnologies which are fundamentally reshaping traditional business strategy as modular, distributed, cross functional, and global business processes that enable work to be carried out across boundaries of time, distance, and function</a:t>
            </a:r>
          </a:p>
          <a:p>
            <a:pPr algn="l"/>
            <a:r>
              <a:rPr lang="it-IT" sz="2000" b="0" i="0" u="none" strike="noStrike" baseline="0" dirty="0">
                <a:solidFill>
                  <a:srgbClr val="003366"/>
                </a:solidFill>
                <a:latin typeface="TrebuchetMS"/>
              </a:rPr>
              <a:t>(</a:t>
            </a:r>
            <a:r>
              <a:rPr lang="it-IT" sz="2000" b="0" i="0" u="none" strike="noStrike" baseline="0" dirty="0" err="1">
                <a:solidFill>
                  <a:srgbClr val="003366"/>
                </a:solidFill>
                <a:latin typeface="TrebuchetMS"/>
              </a:rPr>
              <a:t>Bharadwaj</a:t>
            </a:r>
            <a:r>
              <a:rPr lang="it-IT" sz="2000" b="0" i="0" u="none" strike="noStrike" baseline="0" dirty="0">
                <a:solidFill>
                  <a:srgbClr val="003366"/>
                </a:solidFill>
                <a:latin typeface="TrebuchetMS"/>
              </a:rPr>
              <a:t> et al., 2013)</a:t>
            </a:r>
            <a:endParaRPr lang="en-US" sz="72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2235727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4708981"/>
          </a:xfrm>
          <a:prstGeom prst="rect">
            <a:avLst/>
          </a:prstGeom>
          <a:noFill/>
        </p:spPr>
        <p:txBody>
          <a:bodyPr wrap="square">
            <a:spAutoFit/>
          </a:bodyPr>
          <a:lstStyle/>
          <a:p>
            <a:pPr algn="ctr"/>
            <a:r>
              <a:rPr lang="en-US" sz="2000" b="1" i="0" u="none" strike="noStrike" baseline="0" dirty="0">
                <a:solidFill>
                  <a:srgbClr val="003366"/>
                </a:solidFill>
                <a:latin typeface="TrebuchetMS"/>
              </a:rPr>
              <a:t>From IT to “</a:t>
            </a:r>
            <a:r>
              <a:rPr lang="en-US" sz="2000" b="1" i="0" u="none" strike="noStrike" baseline="0" dirty="0">
                <a:solidFill>
                  <a:srgbClr val="00B150"/>
                </a:solidFill>
                <a:latin typeface="TrebuchetMS"/>
              </a:rPr>
              <a:t>Digital Technology</a:t>
            </a:r>
            <a:r>
              <a:rPr lang="en-US" sz="2000" b="1" i="0" u="none" strike="noStrike" baseline="0" dirty="0">
                <a:solidFill>
                  <a:srgbClr val="003366"/>
                </a:solidFill>
                <a:latin typeface="TrebuchetMS"/>
              </a:rPr>
              <a:t>”: what’s new about digital?</a:t>
            </a:r>
          </a:p>
          <a:p>
            <a:pPr algn="l"/>
            <a:endParaRPr lang="en-US" sz="2000" b="0" i="0" u="none" strike="noStrike" baseline="0" dirty="0">
              <a:solidFill>
                <a:srgbClr val="00B150"/>
              </a:solidFill>
              <a:latin typeface="TrebuchetMS"/>
            </a:endParaRPr>
          </a:p>
          <a:p>
            <a:pPr algn="l"/>
            <a:r>
              <a:rPr lang="en-US" sz="2000" b="0" i="0" u="none" strike="noStrike" baseline="0" dirty="0">
                <a:solidFill>
                  <a:srgbClr val="00B150"/>
                </a:solidFill>
                <a:latin typeface="TrebuchetMS"/>
              </a:rPr>
              <a:t>Pervasive</a:t>
            </a:r>
            <a:r>
              <a:rPr lang="en-US" sz="2000" b="0" i="0" u="none" strike="noStrike" baseline="0" dirty="0">
                <a:solidFill>
                  <a:srgbClr val="003366"/>
                </a:solidFill>
                <a:latin typeface="TrebuchetMS"/>
              </a:rPr>
              <a:t>. Digital technologies are so pervasive that they create a different everyday experience</a:t>
            </a:r>
            <a:endParaRPr lang="en-US" sz="2000" b="0" i="0" u="none" strike="noStrike" baseline="0" dirty="0">
              <a:solidFill>
                <a:srgbClr val="00B150"/>
              </a:solidFill>
              <a:latin typeface="Wingdings-Regular"/>
            </a:endParaRPr>
          </a:p>
          <a:p>
            <a:pPr algn="l"/>
            <a:endParaRPr lang="en-US" sz="2000" dirty="0">
              <a:solidFill>
                <a:srgbClr val="00B150"/>
              </a:solidFill>
              <a:latin typeface="Wingdings-Regular"/>
            </a:endParaRPr>
          </a:p>
          <a:p>
            <a:pPr algn="l"/>
            <a:r>
              <a:rPr lang="en-US" sz="2000" b="0" i="0" u="none" strike="noStrike" baseline="0" dirty="0">
                <a:solidFill>
                  <a:srgbClr val="00B150"/>
                </a:solidFill>
                <a:latin typeface="TrebuchetMS"/>
              </a:rPr>
              <a:t>Multi-purpose</a:t>
            </a:r>
            <a:r>
              <a:rPr lang="en-US" sz="2000" b="0" i="0" u="none" strike="noStrike" baseline="0" dirty="0">
                <a:solidFill>
                  <a:srgbClr val="003366"/>
                </a:solidFill>
                <a:latin typeface="TrebuchetMS"/>
              </a:rPr>
              <a:t>. Digital technologies can be employed in a plethora of alternative environments with a vast range of </a:t>
            </a:r>
            <a:r>
              <a:rPr lang="it-IT" sz="2000" b="0" i="0" u="none" strike="noStrike" baseline="0" dirty="0" err="1">
                <a:solidFill>
                  <a:srgbClr val="003366"/>
                </a:solidFill>
                <a:latin typeface="TrebuchetMS"/>
              </a:rPr>
              <a:t>applications</a:t>
            </a:r>
            <a:endParaRPr lang="it-IT" sz="2000" b="0" i="0" u="none" strike="noStrike" baseline="0" dirty="0">
              <a:solidFill>
                <a:srgbClr val="003366"/>
              </a:solidFill>
              <a:latin typeface="TrebuchetMS"/>
            </a:endParaRPr>
          </a:p>
          <a:p>
            <a:pPr algn="l"/>
            <a:endParaRPr lang="en-US" sz="2000" dirty="0">
              <a:solidFill>
                <a:srgbClr val="00B150"/>
              </a:solidFill>
              <a:latin typeface="Wingdings-Regular"/>
            </a:endParaRPr>
          </a:p>
          <a:p>
            <a:pPr algn="l"/>
            <a:r>
              <a:rPr lang="en-US" sz="2000" b="0" i="0" u="none" strike="noStrike" baseline="0" dirty="0">
                <a:solidFill>
                  <a:srgbClr val="00B150"/>
                </a:solidFill>
                <a:latin typeface="TrebuchetMS"/>
              </a:rPr>
              <a:t>Customer-centric</a:t>
            </a:r>
            <a:r>
              <a:rPr lang="en-US" sz="2000" b="0" i="0" u="none" strike="noStrike" baseline="0" dirty="0">
                <a:solidFill>
                  <a:srgbClr val="003366"/>
                </a:solidFill>
                <a:latin typeface="TrebuchetMS"/>
              </a:rPr>
              <a:t>. Digital technologies affect customers’ touchpoints and journey to such an extent that they enable and call for a true customer centricity in a company’s </a:t>
            </a:r>
            <a:r>
              <a:rPr lang="it-IT" sz="2000" b="0" i="0" u="none" strike="noStrike" baseline="0" dirty="0">
                <a:solidFill>
                  <a:srgbClr val="003366"/>
                </a:solidFill>
                <a:latin typeface="TrebuchetMS"/>
              </a:rPr>
              <a:t>strategy</a:t>
            </a:r>
          </a:p>
          <a:p>
            <a:pPr algn="l"/>
            <a:endParaRPr lang="it-IT" sz="2000" dirty="0">
              <a:solidFill>
                <a:srgbClr val="00B150"/>
              </a:solidFill>
              <a:latin typeface="Wingdings-Regular"/>
            </a:endParaRPr>
          </a:p>
          <a:p>
            <a:pPr algn="l"/>
            <a:r>
              <a:rPr lang="it-IT" sz="2000" b="0" i="0" u="none" strike="noStrike" baseline="0" dirty="0">
                <a:solidFill>
                  <a:srgbClr val="00B150"/>
                </a:solidFill>
                <a:latin typeface="TrebuchetMS"/>
              </a:rPr>
              <a:t>Value-</a:t>
            </a:r>
            <a:r>
              <a:rPr lang="it-IT" sz="2000" b="0" i="0" u="none" strike="noStrike" baseline="0" dirty="0" err="1">
                <a:solidFill>
                  <a:srgbClr val="00B150"/>
                </a:solidFill>
                <a:latin typeface="TrebuchetMS"/>
              </a:rPr>
              <a:t>relevant</a:t>
            </a:r>
            <a:r>
              <a:rPr lang="it-IT" sz="2000" b="0" i="0" u="none" strike="noStrike" baseline="0" dirty="0">
                <a:solidFill>
                  <a:srgbClr val="00B150"/>
                </a:solidFill>
                <a:latin typeface="TrebuchetMS"/>
              </a:rPr>
              <a:t> and </a:t>
            </a:r>
            <a:r>
              <a:rPr lang="it-IT" sz="2000" b="0" i="0" u="none" strike="noStrike" baseline="0" dirty="0" err="1">
                <a:solidFill>
                  <a:srgbClr val="00B150"/>
                </a:solidFill>
                <a:latin typeface="TrebuchetMS"/>
              </a:rPr>
              <a:t>transformational</a:t>
            </a:r>
            <a:r>
              <a:rPr lang="it-IT" sz="2000" b="0" i="0" u="none" strike="noStrike" baseline="0" dirty="0">
                <a:solidFill>
                  <a:srgbClr val="003366"/>
                </a:solidFill>
                <a:latin typeface="TrebuchetMS"/>
              </a:rPr>
              <a:t>. Digital </a:t>
            </a:r>
            <a:r>
              <a:rPr lang="it-IT" sz="2000" b="0" i="0" u="none" strike="noStrike" baseline="0" dirty="0" err="1">
                <a:solidFill>
                  <a:srgbClr val="003366"/>
                </a:solidFill>
                <a:latin typeface="TrebuchetMS"/>
              </a:rPr>
              <a:t>technologies</a:t>
            </a:r>
            <a:r>
              <a:rPr lang="it-IT" sz="2000" b="0" i="0" u="none" strike="noStrike" baseline="0" dirty="0">
                <a:solidFill>
                  <a:srgbClr val="003366"/>
                </a:solidFill>
                <a:latin typeface="TrebuchetMS"/>
              </a:rPr>
              <a:t>, </a:t>
            </a:r>
            <a:r>
              <a:rPr lang="en-US" sz="2000" b="0" i="0" u="none" strike="noStrike" baseline="0" dirty="0">
                <a:solidFill>
                  <a:srgbClr val="003366"/>
                </a:solidFill>
                <a:latin typeface="TrebuchetMS"/>
              </a:rPr>
              <a:t>if properly leveraged, can have a transformational and innovative impact on value propositions</a:t>
            </a:r>
            <a:endParaRPr lang="en-US" sz="80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921911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707136" y="1690062"/>
            <a:ext cx="7729728" cy="3477875"/>
          </a:xfrm>
          <a:prstGeom prst="rect">
            <a:avLst/>
          </a:prstGeom>
          <a:noFill/>
        </p:spPr>
        <p:txBody>
          <a:bodyPr wrap="square">
            <a:spAutoFit/>
          </a:bodyPr>
          <a:lstStyle/>
          <a:p>
            <a:pPr algn="l"/>
            <a:r>
              <a:rPr lang="en-US" sz="2000" b="0" i="0" u="none" strike="noStrike" baseline="0" dirty="0">
                <a:solidFill>
                  <a:srgbClr val="003366"/>
                </a:solidFill>
                <a:latin typeface="TrebuchetMS"/>
              </a:rPr>
              <a:t>Due to Digital’s characteristics, today it is easier for managers and strategists to grasp and be aware of the </a:t>
            </a:r>
            <a:r>
              <a:rPr lang="en-US" sz="2000" b="0" i="0" u="none" strike="noStrike" baseline="0" dirty="0">
                <a:solidFill>
                  <a:srgbClr val="00B150"/>
                </a:solidFill>
                <a:latin typeface="TrebuchetMS"/>
              </a:rPr>
              <a:t>strategic implications of such technologies at all level</a:t>
            </a:r>
            <a:r>
              <a:rPr lang="en-US" sz="2000" b="0" i="0" u="none" strike="noStrike" baseline="0" dirty="0">
                <a:solidFill>
                  <a:srgbClr val="003366"/>
                </a:solidFill>
                <a:latin typeface="TrebuchetMS"/>
              </a:rPr>
              <a:t>.</a:t>
            </a:r>
          </a:p>
          <a:p>
            <a:pPr algn="l"/>
            <a:endParaRPr lang="en-US" sz="2000" b="0" i="0" u="none" strike="noStrike" baseline="0" dirty="0">
              <a:solidFill>
                <a:srgbClr val="003366"/>
              </a:solidFill>
              <a:latin typeface="TrebuchetMS"/>
            </a:endParaRPr>
          </a:p>
          <a:p>
            <a:pPr algn="l"/>
            <a:r>
              <a:rPr lang="en-US" sz="2000" b="0" i="0" u="none" strike="noStrike" baseline="0" dirty="0">
                <a:solidFill>
                  <a:srgbClr val="003366"/>
                </a:solidFill>
                <a:latin typeface="TrebuchetMS"/>
              </a:rPr>
              <a:t>Digital Strategy cannot be confined to the IT Function anymore (as it happened to IT Strategy), but shall be </a:t>
            </a:r>
            <a:r>
              <a:rPr lang="en-US" sz="2000" b="0" i="0" u="none" strike="noStrike" baseline="0" dirty="0">
                <a:solidFill>
                  <a:srgbClr val="00B150"/>
                </a:solidFill>
                <a:latin typeface="TrebuchetMS"/>
              </a:rPr>
              <a:t>formulated alongside Business Strategy, as it impacts all of its key steps</a:t>
            </a:r>
            <a:r>
              <a:rPr lang="en-US" sz="2000" b="0" i="0" u="none" strike="noStrike" baseline="0" dirty="0">
                <a:solidFill>
                  <a:srgbClr val="003366"/>
                </a:solidFill>
                <a:latin typeface="TrebuchetMS"/>
              </a:rPr>
              <a:t>.</a:t>
            </a:r>
          </a:p>
          <a:p>
            <a:pPr algn="l"/>
            <a:endParaRPr lang="en-US" sz="2000" b="0" i="0" u="none" strike="noStrike" baseline="0" dirty="0">
              <a:solidFill>
                <a:srgbClr val="003366"/>
              </a:solidFill>
              <a:latin typeface="TrebuchetMS"/>
            </a:endParaRPr>
          </a:p>
          <a:p>
            <a:pPr algn="l"/>
            <a:r>
              <a:rPr lang="en-US" sz="2000" b="0" i="0" u="none" strike="noStrike" baseline="0" dirty="0">
                <a:solidFill>
                  <a:srgbClr val="003366"/>
                </a:solidFill>
                <a:latin typeface="TrebuchetMS"/>
              </a:rPr>
              <a:t>As a result, rather than calling it Digital Strategy, we should refer to it as “</a:t>
            </a:r>
            <a:r>
              <a:rPr lang="en-US" sz="2000" b="1" i="0" u="none" strike="noStrike" baseline="0" dirty="0">
                <a:solidFill>
                  <a:srgbClr val="00B150"/>
                </a:solidFill>
                <a:latin typeface="TrebuchetMS-Bold"/>
              </a:rPr>
              <a:t>Digital Business Strategy</a:t>
            </a:r>
            <a:r>
              <a:rPr lang="en-US" sz="2000" b="0" i="0" u="none" strike="noStrike" baseline="0" dirty="0">
                <a:solidFill>
                  <a:srgbClr val="003366"/>
                </a:solidFill>
                <a:latin typeface="TrebuchetMS"/>
              </a:rPr>
              <a:t>” (i.e. a </a:t>
            </a:r>
            <a:r>
              <a:rPr lang="en-US" sz="2000" b="0" i="0" u="none" strike="noStrike" baseline="0" dirty="0">
                <a:solidFill>
                  <a:srgbClr val="00B150"/>
                </a:solidFill>
                <a:latin typeface="TrebuchetMS"/>
              </a:rPr>
              <a:t>Business Strategy which is inherently Digital in nature, aim and scope</a:t>
            </a:r>
            <a:r>
              <a:rPr lang="en-US" sz="2000" b="0" i="0" u="none" strike="noStrike" baseline="0" dirty="0">
                <a:solidFill>
                  <a:srgbClr val="003366"/>
                </a:solidFill>
                <a:latin typeface="TrebuchetMS"/>
              </a:rPr>
              <a:t>)</a:t>
            </a:r>
            <a:endParaRPr lang="en-US" sz="8800" b="1" u="sng" dirty="0">
              <a:solidFill>
                <a:srgbClr val="1F487D"/>
              </a:solidFill>
              <a:latin typeface="Calibri" panose="020F0502020204030204" pitchFamily="34" charset="0"/>
            </a:endParaRPr>
          </a:p>
        </p:txBody>
      </p:sp>
    </p:spTree>
    <p:extLst>
      <p:ext uri="{BB962C8B-B14F-4D97-AF65-F5344CB8AC3E}">
        <p14:creationId xmlns:p14="http://schemas.microsoft.com/office/powerpoint/2010/main" val="4051475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4985980"/>
          </a:xfrm>
          <a:prstGeom prst="rect">
            <a:avLst/>
          </a:prstGeom>
          <a:noFill/>
        </p:spPr>
        <p:txBody>
          <a:bodyPr wrap="square">
            <a:spAutoFit/>
          </a:bodyPr>
          <a:lstStyle/>
          <a:p>
            <a:pPr algn="ctr"/>
            <a:r>
              <a:rPr lang="it-IT" sz="2000" b="1" i="0" u="none" strike="noStrike" baseline="0" dirty="0">
                <a:solidFill>
                  <a:srgbClr val="003F6E"/>
                </a:solidFill>
                <a:latin typeface="TrebuchetMS"/>
              </a:rPr>
              <a:t>Digital Business Strategy</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“Digital Business Strategy is a business answer to a digital question:</a:t>
            </a:r>
          </a:p>
          <a:p>
            <a:pPr algn="l"/>
            <a:r>
              <a:rPr lang="en-US" sz="2000" b="0" i="0" u="none" strike="noStrike" baseline="0" dirty="0">
                <a:solidFill>
                  <a:srgbClr val="003F6E"/>
                </a:solidFill>
                <a:latin typeface="TrebuchetMS"/>
              </a:rPr>
              <a:t>“</a:t>
            </a:r>
            <a:r>
              <a:rPr lang="en-US" sz="2000" b="0" i="0" u="none" strike="noStrike" baseline="0" dirty="0">
                <a:solidFill>
                  <a:srgbClr val="00B150"/>
                </a:solidFill>
                <a:latin typeface="TrebuchetMS"/>
              </a:rPr>
              <a:t>How should our business evolve to survive and thrive in an increasingly digital world</a:t>
            </a:r>
            <a:r>
              <a:rPr lang="en-US" sz="2000" b="0" i="0" u="none" strike="noStrike" baseline="0" dirty="0">
                <a:solidFill>
                  <a:srgbClr val="003F6E"/>
                </a:solidFill>
                <a:latin typeface="TrebuchetMS"/>
              </a:rPr>
              <a:t>?” It is not a separate strategy, but instead </a:t>
            </a:r>
            <a:r>
              <a:rPr lang="en-US" sz="2000" b="0" i="0" u="none" strike="noStrike" baseline="0" dirty="0">
                <a:solidFill>
                  <a:srgbClr val="00B150"/>
                </a:solidFill>
                <a:latin typeface="TrebuchetMS"/>
              </a:rPr>
              <a:t>a lens on business strategy</a:t>
            </a:r>
            <a:r>
              <a:rPr lang="en-US" sz="2000" b="0" i="0" u="none" strike="noStrike" baseline="0" dirty="0">
                <a:solidFill>
                  <a:srgbClr val="003F6E"/>
                </a:solidFill>
                <a:latin typeface="TrebuchetMS"/>
              </a:rPr>
              <a:t>. All aspects of the business strategy should be </a:t>
            </a:r>
            <a:r>
              <a:rPr lang="en-US" sz="2000" b="0" i="0" u="none" strike="noStrike" baseline="0" dirty="0">
                <a:solidFill>
                  <a:srgbClr val="00B150"/>
                </a:solidFill>
                <a:latin typeface="TrebuchetMS"/>
              </a:rPr>
              <a:t>informed by digital considerations</a:t>
            </a:r>
            <a:r>
              <a:rPr lang="en-US" sz="2000" b="0" i="0" u="none" strike="noStrike" baseline="0" dirty="0">
                <a:solidFill>
                  <a:srgbClr val="003F6E"/>
                </a:solidFill>
                <a:latin typeface="TrebuchetMS"/>
              </a:rPr>
              <a:t>.” (Aron, 2013).</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“Digital Business Strategy is </a:t>
            </a:r>
            <a:r>
              <a:rPr lang="en-US" sz="2000" b="0" i="0" u="none" strike="noStrike" baseline="0" dirty="0">
                <a:solidFill>
                  <a:srgbClr val="00B150"/>
                </a:solidFill>
                <a:latin typeface="TrebuchetMS"/>
              </a:rPr>
              <a:t>more than IT strategy </a:t>
            </a:r>
            <a:r>
              <a:rPr lang="en-US" sz="2000" b="0" i="0" u="none" strike="noStrike" baseline="0" dirty="0">
                <a:solidFill>
                  <a:srgbClr val="003F6E"/>
                </a:solidFill>
                <a:latin typeface="TrebuchetMS"/>
              </a:rPr>
              <a:t>since it is the extent to which a firm engages in </a:t>
            </a:r>
            <a:r>
              <a:rPr lang="en-US" sz="2000" b="0" i="0" u="none" strike="noStrike" baseline="0" dirty="0">
                <a:solidFill>
                  <a:srgbClr val="00B150"/>
                </a:solidFill>
                <a:latin typeface="TrebuchetMS"/>
              </a:rPr>
              <a:t>any category of IT activity to create value</a:t>
            </a:r>
            <a:r>
              <a:rPr lang="en-US" sz="2000" b="0" i="0" u="none" strike="noStrike" baseline="0" dirty="0">
                <a:solidFill>
                  <a:srgbClr val="003F6E"/>
                </a:solidFill>
                <a:latin typeface="TrebuchetMS"/>
              </a:rPr>
              <a:t>.” (</a:t>
            </a:r>
            <a:r>
              <a:rPr lang="en-US" sz="2000" b="0" i="0" u="none" strike="noStrike" baseline="0" dirty="0" err="1">
                <a:solidFill>
                  <a:srgbClr val="003F6E"/>
                </a:solidFill>
                <a:latin typeface="TrebuchetMS"/>
              </a:rPr>
              <a:t>Mithas</a:t>
            </a:r>
            <a:r>
              <a:rPr lang="en-US" sz="2000" b="0" i="0" u="none" strike="noStrike" baseline="0" dirty="0">
                <a:solidFill>
                  <a:srgbClr val="003F6E"/>
                </a:solidFill>
                <a:latin typeface="TrebuchetMS"/>
              </a:rPr>
              <a:t> et al., 2013)</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“Digital Business Strategy is a </a:t>
            </a:r>
            <a:r>
              <a:rPr lang="en-US" sz="2000" b="0" i="0" u="none" strike="noStrike" baseline="0" dirty="0">
                <a:solidFill>
                  <a:srgbClr val="00B150"/>
                </a:solidFill>
                <a:latin typeface="TrebuchetMS"/>
              </a:rPr>
              <a:t>pattern of deliberate competitive actions </a:t>
            </a:r>
            <a:r>
              <a:rPr lang="en-US" sz="2000" b="0" i="0" u="none" strike="noStrike" baseline="0" dirty="0">
                <a:solidFill>
                  <a:srgbClr val="003F6E"/>
                </a:solidFill>
                <a:latin typeface="TrebuchetMS"/>
              </a:rPr>
              <a:t>undertaken by a firm as it </a:t>
            </a:r>
            <a:r>
              <a:rPr lang="en-US" sz="2000" b="0" i="0" u="none" strike="noStrike" baseline="0" dirty="0">
                <a:solidFill>
                  <a:srgbClr val="00B150"/>
                </a:solidFill>
                <a:latin typeface="TrebuchetMS"/>
              </a:rPr>
              <a:t>competes by offering digitally enabled products or services</a:t>
            </a:r>
            <a:r>
              <a:rPr lang="en-US" sz="2000" b="0" i="0" u="none" strike="noStrike" baseline="0" dirty="0">
                <a:solidFill>
                  <a:srgbClr val="003F6E"/>
                </a:solidFill>
                <a:latin typeface="TrebuchetMS"/>
              </a:rPr>
              <a:t>.” (Woodard et al., 2013)</a:t>
            </a:r>
          </a:p>
          <a:p>
            <a:pPr algn="l"/>
            <a:endParaRPr lang="it-IT" sz="1800" dirty="0">
              <a:solidFill>
                <a:srgbClr val="003F6E"/>
              </a:solidFill>
              <a:latin typeface="Wingdings-Regular"/>
            </a:endParaRPr>
          </a:p>
        </p:txBody>
      </p:sp>
    </p:spTree>
    <p:extLst>
      <p:ext uri="{BB962C8B-B14F-4D97-AF65-F5344CB8AC3E}">
        <p14:creationId xmlns:p14="http://schemas.microsoft.com/office/powerpoint/2010/main" val="4249550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477875"/>
          </a:xfrm>
          <a:prstGeom prst="rect">
            <a:avLst/>
          </a:prstGeom>
          <a:noFill/>
        </p:spPr>
        <p:txBody>
          <a:bodyPr wrap="square">
            <a:spAutoFit/>
          </a:bodyPr>
          <a:lstStyle/>
          <a:p>
            <a:pPr algn="ctr"/>
            <a:r>
              <a:rPr lang="it-IT" sz="2000" b="1" i="0" u="none" strike="noStrike" baseline="0" dirty="0">
                <a:solidFill>
                  <a:srgbClr val="003F6E"/>
                </a:solidFill>
                <a:latin typeface="TrebuchetMS"/>
              </a:rPr>
              <a:t>Digital Business Strategy</a:t>
            </a:r>
          </a:p>
          <a:p>
            <a:pPr algn="l"/>
            <a:endParaRPr lang="en-US" sz="2000" dirty="0">
              <a:solidFill>
                <a:srgbClr val="003F6E"/>
              </a:solidFill>
              <a:latin typeface="TrebuchetMS"/>
            </a:endParaRPr>
          </a:p>
          <a:p>
            <a:pPr algn="l"/>
            <a:r>
              <a:rPr lang="en-US" sz="2000" b="0" i="0" u="none" strike="noStrike" baseline="0" dirty="0">
                <a:solidFill>
                  <a:srgbClr val="003F6E"/>
                </a:solidFill>
                <a:latin typeface="TrebuchetMS"/>
              </a:rPr>
              <a:t>“DBS is an organizational </a:t>
            </a:r>
            <a:r>
              <a:rPr lang="en-US" sz="2000" b="0" i="0" u="none" strike="noStrike" baseline="0" dirty="0">
                <a:solidFill>
                  <a:srgbClr val="00B150"/>
                </a:solidFill>
                <a:latin typeface="TrebuchetMS"/>
              </a:rPr>
              <a:t>strategy formulated and executed by leveraging digital resources to create differential value</a:t>
            </a:r>
            <a:r>
              <a:rPr lang="en-US" sz="2000" b="0" i="0" u="none" strike="noStrike" baseline="0" dirty="0">
                <a:solidFill>
                  <a:srgbClr val="003F6E"/>
                </a:solidFill>
                <a:latin typeface="TrebuchetMS"/>
              </a:rPr>
              <a:t>.” </a:t>
            </a:r>
            <a:r>
              <a:rPr lang="it-IT" sz="2000" b="0" i="0" u="none" strike="noStrike" baseline="0" dirty="0">
                <a:solidFill>
                  <a:srgbClr val="003F6E"/>
                </a:solidFill>
                <a:latin typeface="TrebuchetMS"/>
              </a:rPr>
              <a:t>(</a:t>
            </a:r>
            <a:r>
              <a:rPr lang="it-IT" sz="2000" b="0" i="0" u="none" strike="noStrike" baseline="0" dirty="0" err="1">
                <a:solidFill>
                  <a:srgbClr val="003F6E"/>
                </a:solidFill>
                <a:latin typeface="TrebuchetMS"/>
              </a:rPr>
              <a:t>Bharadwaj</a:t>
            </a:r>
            <a:r>
              <a:rPr lang="it-IT" sz="2000" b="0" i="0" u="none" strike="noStrike" baseline="0" dirty="0">
                <a:solidFill>
                  <a:srgbClr val="003F6E"/>
                </a:solidFill>
                <a:latin typeface="TrebuchetMS"/>
              </a:rPr>
              <a:t> et al., 2013)</a:t>
            </a:r>
          </a:p>
          <a:p>
            <a:pPr algn="l"/>
            <a:endParaRPr lang="en-US" sz="2000" dirty="0">
              <a:solidFill>
                <a:srgbClr val="003F6E"/>
              </a:solidFill>
              <a:latin typeface="Wingdings-Regular"/>
            </a:endParaRPr>
          </a:p>
          <a:p>
            <a:pPr algn="l"/>
            <a:r>
              <a:rPr lang="en-US" sz="2000" b="0" i="0" u="none" strike="noStrike" baseline="0" dirty="0">
                <a:solidFill>
                  <a:srgbClr val="003F6E"/>
                </a:solidFill>
                <a:latin typeface="TrebuchetMS"/>
              </a:rPr>
              <a:t>“Digital is the application of information and technology to </a:t>
            </a:r>
            <a:r>
              <a:rPr lang="en-US" sz="2000" b="0" i="0" u="none" strike="noStrike" baseline="0" dirty="0">
                <a:solidFill>
                  <a:srgbClr val="00B150"/>
                </a:solidFill>
                <a:latin typeface="TrebuchetMS"/>
              </a:rPr>
              <a:t>raise human performance</a:t>
            </a:r>
            <a:r>
              <a:rPr lang="en-US" sz="2000" b="0" i="0" u="none" strike="noStrike" baseline="0" dirty="0">
                <a:solidFill>
                  <a:srgbClr val="003F6E"/>
                </a:solidFill>
                <a:latin typeface="TrebuchetMS"/>
              </a:rPr>
              <a:t>. Human performance is the </a:t>
            </a:r>
            <a:r>
              <a:rPr lang="en-US" sz="2000" b="0" i="0" u="none" strike="noStrike" baseline="0" dirty="0">
                <a:solidFill>
                  <a:srgbClr val="00B150"/>
                </a:solidFill>
                <a:latin typeface="TrebuchetMS"/>
              </a:rPr>
              <a:t>essence of digital transformation</a:t>
            </a:r>
            <a:r>
              <a:rPr lang="en-US" sz="2000" b="0" i="0" u="none" strike="noStrike" baseline="0" dirty="0">
                <a:solidFill>
                  <a:srgbClr val="003F6E"/>
                </a:solidFill>
                <a:latin typeface="TrebuchetMS"/>
              </a:rPr>
              <a:t>. Human performance </a:t>
            </a:r>
            <a:r>
              <a:rPr lang="en-US" sz="2000" b="0" i="0" u="none" strike="noStrike" baseline="0" dirty="0">
                <a:solidFill>
                  <a:srgbClr val="00B150"/>
                </a:solidFill>
                <a:latin typeface="TrebuchetMS"/>
              </a:rPr>
              <a:t>creates the type of value that leads to revenue</a:t>
            </a:r>
            <a:r>
              <a:rPr lang="en-US" sz="2000" b="0" i="0" u="none" strike="noStrike" baseline="0" dirty="0">
                <a:solidFill>
                  <a:srgbClr val="003F6E"/>
                </a:solidFill>
                <a:latin typeface="TrebuchetMS"/>
              </a:rPr>
              <a:t>. Alternative goals for digital create efficiencies that largely drive down the cost of creating short-term</a:t>
            </a:r>
            <a:r>
              <a:rPr lang="en-US" sz="2000" dirty="0">
                <a:solidFill>
                  <a:srgbClr val="003F6E"/>
                </a:solidFill>
                <a:latin typeface="TrebuchetMS"/>
              </a:rPr>
              <a:t> </a:t>
            </a:r>
            <a:r>
              <a:rPr lang="en-US" sz="2000" b="0" i="0" u="none" strike="noStrike" baseline="0" dirty="0">
                <a:solidFill>
                  <a:srgbClr val="003F6E"/>
                </a:solidFill>
                <a:latin typeface="TrebuchetMS"/>
              </a:rPr>
              <a:t>benefits but drain the economy and growth.” (</a:t>
            </a:r>
            <a:r>
              <a:rPr lang="en-US" sz="2000" b="0" i="0" u="none" strike="noStrike" baseline="0" dirty="0" err="1">
                <a:solidFill>
                  <a:srgbClr val="003F6E"/>
                </a:solidFill>
                <a:latin typeface="TrebuchetMS"/>
              </a:rPr>
              <a:t>McDonlad</a:t>
            </a:r>
            <a:r>
              <a:rPr lang="en-US" sz="2000" b="0" i="0" u="none" strike="noStrike" baseline="0" dirty="0">
                <a:solidFill>
                  <a:srgbClr val="003F6E"/>
                </a:solidFill>
                <a:latin typeface="TrebuchetMS"/>
              </a:rPr>
              <a:t>, </a:t>
            </a:r>
            <a:r>
              <a:rPr lang="it-IT" sz="2000" b="0" i="0" u="none" strike="noStrike" baseline="0" dirty="0">
                <a:solidFill>
                  <a:srgbClr val="003F6E"/>
                </a:solidFill>
                <a:latin typeface="TrebuchetMS"/>
              </a:rPr>
              <a:t>2015)</a:t>
            </a:r>
            <a:endParaRPr lang="it-IT" sz="2000" dirty="0">
              <a:solidFill>
                <a:srgbClr val="003F6E"/>
              </a:solidFill>
              <a:latin typeface="Wingdings-Regular"/>
            </a:endParaRPr>
          </a:p>
        </p:txBody>
      </p:sp>
    </p:spTree>
    <p:extLst>
      <p:ext uri="{BB962C8B-B14F-4D97-AF65-F5344CB8AC3E}">
        <p14:creationId xmlns:p14="http://schemas.microsoft.com/office/powerpoint/2010/main" val="1240277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4647426"/>
          </a:xfrm>
          <a:prstGeom prst="rect">
            <a:avLst/>
          </a:prstGeom>
          <a:noFill/>
        </p:spPr>
        <p:txBody>
          <a:bodyPr wrap="square">
            <a:spAutoFit/>
          </a:bodyPr>
          <a:lstStyle/>
          <a:p>
            <a:pPr algn="ctr"/>
            <a:r>
              <a:rPr lang="it-IT" sz="2000" b="1" i="0" u="none" strike="noStrike" baseline="0" dirty="0">
                <a:solidFill>
                  <a:srgbClr val="003F6E"/>
                </a:solidFill>
                <a:latin typeface="TrebuchetMS"/>
              </a:rPr>
              <a:t>Digital Business Strategy</a:t>
            </a:r>
          </a:p>
          <a:p>
            <a:pPr algn="l"/>
            <a:endParaRPr lang="en-US" sz="2400" dirty="0">
              <a:solidFill>
                <a:srgbClr val="003F6E"/>
              </a:solidFill>
              <a:latin typeface="TrebuchetMS"/>
            </a:endParaRPr>
          </a:p>
          <a:p>
            <a:pPr algn="l"/>
            <a:r>
              <a:rPr lang="en-US" sz="1800" b="0" i="0" u="none" strike="noStrike" baseline="0" dirty="0">
                <a:solidFill>
                  <a:srgbClr val="003F6E"/>
                </a:solidFill>
                <a:latin typeface="TrebuchetMS"/>
              </a:rPr>
              <a:t>“Today’s hottest customer-facing solutions rely on pervasive digital connections in which the individual technologies (cloud, near field communications, mobile, big data, etc.) merge to deliver an experience that looks and feels an awful lot like our</a:t>
            </a:r>
            <a:r>
              <a:rPr lang="en-US" sz="1800" dirty="0">
                <a:solidFill>
                  <a:srgbClr val="003F6E"/>
                </a:solidFill>
                <a:latin typeface="TrebuchetMS"/>
              </a:rPr>
              <a:t> </a:t>
            </a:r>
            <a:r>
              <a:rPr lang="it-IT" sz="1800" b="0" i="0" u="none" strike="noStrike" baseline="0" dirty="0" err="1">
                <a:solidFill>
                  <a:srgbClr val="003F6E"/>
                </a:solidFill>
                <a:latin typeface="TrebuchetMS"/>
              </a:rPr>
              <a:t>natural</a:t>
            </a:r>
            <a:r>
              <a:rPr lang="it-IT" sz="1800" b="0" i="0" u="none" strike="noStrike" baseline="0" dirty="0">
                <a:solidFill>
                  <a:srgbClr val="003F6E"/>
                </a:solidFill>
                <a:latin typeface="TrebuchetMS"/>
              </a:rPr>
              <a:t> </a:t>
            </a:r>
            <a:r>
              <a:rPr lang="it-IT" sz="1800" b="0" i="0" u="none" strike="noStrike" baseline="0" dirty="0" err="1">
                <a:solidFill>
                  <a:srgbClr val="003F6E"/>
                </a:solidFill>
                <a:latin typeface="TrebuchetMS"/>
              </a:rPr>
              <a:t>behavior</a:t>
            </a:r>
            <a:r>
              <a:rPr lang="it-IT" sz="1800" b="0" i="0" u="none" strike="noStrike" baseline="0" dirty="0">
                <a:solidFill>
                  <a:srgbClr val="003F6E"/>
                </a:solidFill>
                <a:latin typeface="TrebuchetMS"/>
              </a:rPr>
              <a:t>.</a:t>
            </a:r>
          </a:p>
          <a:p>
            <a:pPr algn="l"/>
            <a:endParaRPr lang="en-US" sz="1800" b="0" i="0" u="none" strike="noStrike" baseline="0" dirty="0">
              <a:solidFill>
                <a:srgbClr val="003F6E"/>
              </a:solidFill>
              <a:latin typeface="TrebuchetMS"/>
            </a:endParaRPr>
          </a:p>
          <a:p>
            <a:pPr algn="l"/>
            <a:r>
              <a:rPr lang="en-US" sz="1800" b="0" i="0" u="none" strike="noStrike" baseline="0" dirty="0">
                <a:solidFill>
                  <a:srgbClr val="003F6E"/>
                </a:solidFill>
                <a:latin typeface="TrebuchetMS"/>
              </a:rPr>
              <a:t>In other words, the more connections between people, places, information, and things (aka </a:t>
            </a:r>
            <a:r>
              <a:rPr lang="en-US" sz="1800" b="0" i="0" u="none" strike="noStrike" baseline="0" dirty="0">
                <a:solidFill>
                  <a:srgbClr val="00B150"/>
                </a:solidFill>
                <a:latin typeface="TrebuchetMS"/>
              </a:rPr>
              <a:t>digital density</a:t>
            </a:r>
            <a:r>
              <a:rPr lang="en-US" sz="1800" b="0" i="0" u="none" strike="noStrike" baseline="0" dirty="0">
                <a:solidFill>
                  <a:srgbClr val="003F6E"/>
                </a:solidFill>
                <a:latin typeface="TrebuchetMS"/>
              </a:rPr>
              <a:t>), the more customers can interact with companies and each other in a </a:t>
            </a:r>
            <a:r>
              <a:rPr lang="it-IT" sz="1800" b="0" i="0" u="none" strike="noStrike" baseline="0" dirty="0" err="1">
                <a:solidFill>
                  <a:srgbClr val="003F6E"/>
                </a:solidFill>
                <a:latin typeface="TrebuchetMS"/>
              </a:rPr>
              <a:t>seamless</a:t>
            </a:r>
            <a:r>
              <a:rPr lang="it-IT" sz="1800" b="0" i="0" u="none" strike="noStrike" baseline="0" dirty="0">
                <a:solidFill>
                  <a:srgbClr val="003F6E"/>
                </a:solidFill>
                <a:latin typeface="TrebuchetMS"/>
              </a:rPr>
              <a:t> and </a:t>
            </a:r>
            <a:r>
              <a:rPr lang="it-IT" sz="1800" b="0" i="0" u="none" strike="noStrike" baseline="0" dirty="0" err="1">
                <a:solidFill>
                  <a:srgbClr val="003F6E"/>
                </a:solidFill>
                <a:latin typeface="TrebuchetMS"/>
              </a:rPr>
              <a:t>satisfying</a:t>
            </a:r>
            <a:r>
              <a:rPr lang="it-IT" sz="1800" b="0" i="0" u="none" strike="noStrike" baseline="0" dirty="0">
                <a:solidFill>
                  <a:srgbClr val="003F6E"/>
                </a:solidFill>
                <a:latin typeface="TrebuchetMS"/>
              </a:rPr>
              <a:t> way.</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Digital strategies are not only about </a:t>
            </a:r>
            <a:r>
              <a:rPr lang="en-US" sz="1800" b="0" i="0" u="none" strike="noStrike" baseline="0" dirty="0">
                <a:solidFill>
                  <a:srgbClr val="00B150"/>
                </a:solidFill>
                <a:latin typeface="TrebuchetMS"/>
              </a:rPr>
              <a:t>digital substitution </a:t>
            </a:r>
            <a:r>
              <a:rPr lang="en-US" sz="1800" b="0" i="0" u="none" strike="noStrike" baseline="0" dirty="0">
                <a:solidFill>
                  <a:srgbClr val="003F6E"/>
                </a:solidFill>
                <a:latin typeface="TrebuchetMS"/>
              </a:rPr>
              <a:t>(i.e. automating and substituting physical resources with digital transactions, thus only creating virtual copies of the real world which are commoditized and duplicable), but call for creating a </a:t>
            </a:r>
            <a:r>
              <a:rPr lang="en-US" sz="1800" b="0" i="0" u="none" strike="noStrike" baseline="0" dirty="0">
                <a:solidFill>
                  <a:srgbClr val="00B150"/>
                </a:solidFill>
                <a:latin typeface="TrebuchetMS"/>
              </a:rPr>
              <a:t>digital edge</a:t>
            </a:r>
            <a:r>
              <a:rPr lang="en-US" sz="1800" b="0" i="0" u="none" strike="noStrike" baseline="0" dirty="0">
                <a:solidFill>
                  <a:srgbClr val="003F6E"/>
                </a:solidFill>
                <a:latin typeface="TrebuchetMS"/>
              </a:rPr>
              <a:t>, where digital information and physical resources combine new ways to create value and revenue” </a:t>
            </a:r>
            <a:r>
              <a:rPr lang="it-IT" sz="1800" b="0" i="0" u="none" strike="noStrike" baseline="0" dirty="0">
                <a:solidFill>
                  <a:srgbClr val="003F6E"/>
                </a:solidFill>
                <a:latin typeface="TrebuchetMS"/>
              </a:rPr>
              <a:t>(McDonald, 2012)</a:t>
            </a:r>
            <a:endParaRPr lang="it-IT" sz="2000" dirty="0">
              <a:solidFill>
                <a:srgbClr val="003F6E"/>
              </a:solidFill>
              <a:latin typeface="Wingdings-Regular"/>
            </a:endParaRPr>
          </a:p>
        </p:txBody>
      </p:sp>
    </p:spTree>
    <p:extLst>
      <p:ext uri="{BB962C8B-B14F-4D97-AF65-F5344CB8AC3E}">
        <p14:creationId xmlns:p14="http://schemas.microsoft.com/office/powerpoint/2010/main" val="2358345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539430"/>
          </a:xfrm>
          <a:prstGeom prst="rect">
            <a:avLst/>
          </a:prstGeom>
          <a:noFill/>
        </p:spPr>
        <p:txBody>
          <a:bodyPr wrap="square">
            <a:spAutoFit/>
          </a:bodyPr>
          <a:lstStyle/>
          <a:p>
            <a:pPr algn="ctr"/>
            <a:r>
              <a:rPr lang="it-IT" sz="2000" b="1" i="0" u="none" strike="noStrike" baseline="0" dirty="0">
                <a:solidFill>
                  <a:srgbClr val="003F6E"/>
                </a:solidFill>
                <a:latin typeface="TrebuchetMS"/>
              </a:rPr>
              <a:t>Digital Business Strategy</a:t>
            </a:r>
          </a:p>
          <a:p>
            <a:pPr algn="l"/>
            <a:endParaRPr lang="en-US" sz="2400" dirty="0">
              <a:solidFill>
                <a:srgbClr val="003F6E"/>
              </a:solidFill>
              <a:latin typeface="TrebuchetMS"/>
            </a:endParaRPr>
          </a:p>
          <a:p>
            <a:pPr algn="l"/>
            <a:r>
              <a:rPr lang="it-IT" sz="1800" b="0" i="0" u="sng" strike="noStrike" baseline="0" dirty="0">
                <a:solidFill>
                  <a:srgbClr val="003F6E"/>
                </a:solidFill>
                <a:latin typeface="TrebuchetMS"/>
              </a:rPr>
              <a:t>Enterprises </a:t>
            </a:r>
            <a:r>
              <a:rPr lang="it-IT" sz="1800" b="0" i="0" u="sng" strike="noStrike" baseline="0" dirty="0" err="1">
                <a:solidFill>
                  <a:srgbClr val="003F6E"/>
                </a:solidFill>
                <a:latin typeface="TrebuchetMS"/>
              </a:rPr>
              <a:t>seek</a:t>
            </a:r>
            <a:r>
              <a:rPr lang="it-IT" sz="1800" b="0" i="0" u="sng" strike="noStrike" baseline="0" dirty="0">
                <a:solidFill>
                  <a:srgbClr val="003F6E"/>
                </a:solidFill>
                <a:latin typeface="TrebuchetMS"/>
              </a:rPr>
              <a:t> a digital </a:t>
            </a:r>
            <a:r>
              <a:rPr lang="it-IT" sz="1800" b="0" i="0" u="sng" strike="noStrike" baseline="0" dirty="0" err="1">
                <a:solidFill>
                  <a:srgbClr val="003F6E"/>
                </a:solidFill>
                <a:latin typeface="TrebuchetMS"/>
              </a:rPr>
              <a:t>edge</a:t>
            </a:r>
            <a:r>
              <a:rPr lang="it-IT" sz="1800" b="0" i="0" u="sng" strike="noStrike" baseline="0" dirty="0">
                <a:solidFill>
                  <a:srgbClr val="003F6E"/>
                </a:solidFill>
                <a:latin typeface="TrebuchetMS"/>
              </a:rPr>
              <a:t> </a:t>
            </a:r>
            <a:r>
              <a:rPr lang="it-IT" sz="1800" b="0" i="0" u="sng" strike="noStrike" baseline="0" dirty="0" err="1">
                <a:solidFill>
                  <a:srgbClr val="00B150"/>
                </a:solidFill>
                <a:latin typeface="TrebuchetMS"/>
              </a:rPr>
              <a:t>transform</a:t>
            </a:r>
            <a:r>
              <a:rPr lang="it-IT" sz="1800" b="0" i="0" u="sng" strike="noStrike" baseline="0" dirty="0">
                <a:solidFill>
                  <a:srgbClr val="00B150"/>
                </a:solidFill>
                <a:latin typeface="TrebuchetMS"/>
              </a:rPr>
              <a:t> </a:t>
            </a:r>
            <a:r>
              <a:rPr lang="it-IT" sz="1800" b="0" i="0" u="sng" strike="noStrike" baseline="0" dirty="0" err="1">
                <a:solidFill>
                  <a:srgbClr val="003F6E"/>
                </a:solidFill>
                <a:latin typeface="TrebuchetMS"/>
              </a:rPr>
              <a:t>processes</a:t>
            </a:r>
            <a:r>
              <a:rPr lang="it-IT" sz="1800" b="0" i="0" u="sng" strike="noStrike" baseline="0" dirty="0">
                <a:solidFill>
                  <a:srgbClr val="003F6E"/>
                </a:solidFill>
                <a:latin typeface="TrebuchetMS"/>
              </a:rPr>
              <a:t>, </a:t>
            </a:r>
            <a:r>
              <a:rPr lang="en-US" sz="1800" b="0" i="0" u="sng" strike="noStrike" baseline="0" dirty="0">
                <a:solidFill>
                  <a:srgbClr val="003F6E"/>
                </a:solidFill>
                <a:latin typeface="TrebuchetMS"/>
              </a:rPr>
              <a:t>business models, and the customer experience by exploiting the pervasive digital connections between systems, people, </a:t>
            </a:r>
            <a:r>
              <a:rPr lang="it-IT" sz="1800" b="0" i="0" u="sng" strike="noStrike" baseline="0" dirty="0">
                <a:solidFill>
                  <a:srgbClr val="003F6E"/>
                </a:solidFill>
                <a:latin typeface="TrebuchetMS"/>
              </a:rPr>
              <a:t>places, and </a:t>
            </a:r>
            <a:r>
              <a:rPr lang="it-IT" sz="1800" b="0" i="0" u="sng" strike="noStrike" baseline="0" dirty="0" err="1">
                <a:solidFill>
                  <a:srgbClr val="003F6E"/>
                </a:solidFill>
                <a:latin typeface="TrebuchetMS"/>
              </a:rPr>
              <a:t>things</a:t>
            </a:r>
            <a:r>
              <a:rPr lang="it-IT" sz="1800" b="0" i="0" u="sng" strike="noStrike" baseline="0" dirty="0">
                <a:solidFill>
                  <a:srgbClr val="003F6E"/>
                </a:solidFill>
                <a:latin typeface="TrebuchetMS"/>
              </a:rPr>
              <a:t>.</a:t>
            </a:r>
          </a:p>
          <a:p>
            <a:pPr algn="l"/>
            <a:endParaRPr lang="en-US" sz="1800" dirty="0">
              <a:solidFill>
                <a:srgbClr val="00B150"/>
              </a:solidFill>
              <a:latin typeface="Wingdings-Regular"/>
            </a:endParaRPr>
          </a:p>
          <a:p>
            <a:pPr algn="l"/>
            <a:r>
              <a:rPr lang="en-US" sz="1800" b="0" i="0" u="none" strike="noStrike" baseline="0" dirty="0">
                <a:solidFill>
                  <a:srgbClr val="00B150"/>
                </a:solidFill>
                <a:latin typeface="TrebuchetMS"/>
              </a:rPr>
              <a:t>A digital edge is a performance edge</a:t>
            </a:r>
            <a:r>
              <a:rPr lang="en-US" sz="1800" b="0" i="0" u="none" strike="noStrike" baseline="0" dirty="0">
                <a:solidFill>
                  <a:srgbClr val="003F6E"/>
                </a:solidFill>
                <a:latin typeface="TrebuchetMS"/>
              </a:rPr>
              <a:t>, as it exploits a Digital Strategy merged with a Business Strategy </a:t>
            </a:r>
            <a:r>
              <a:rPr lang="en-US" sz="1800" b="0" i="0" u="none" strike="noStrike" baseline="0" dirty="0">
                <a:solidFill>
                  <a:srgbClr val="00B150"/>
                </a:solidFill>
                <a:latin typeface="TrebuchetMS"/>
              </a:rPr>
              <a:t>to create competitive advantage </a:t>
            </a:r>
            <a:r>
              <a:rPr lang="en-US" sz="1800" b="0" i="0" u="none" strike="noStrike" baseline="0" dirty="0">
                <a:solidFill>
                  <a:srgbClr val="003F6E"/>
                </a:solidFill>
                <a:latin typeface="TrebuchetMS"/>
              </a:rPr>
              <a:t>(</a:t>
            </a:r>
            <a:r>
              <a:rPr lang="en-US" sz="1800" b="0" i="0" u="none" strike="noStrike" baseline="0" dirty="0">
                <a:solidFill>
                  <a:srgbClr val="00B150"/>
                </a:solidFill>
                <a:latin typeface="TrebuchetMS"/>
              </a:rPr>
              <a:t>Digital Business Strategy</a:t>
            </a:r>
            <a:r>
              <a:rPr lang="en-US" sz="1800" b="0" i="0" u="none" strike="noStrike" baseline="0" dirty="0">
                <a:solidFill>
                  <a:srgbClr val="003F6E"/>
                </a:solidFill>
                <a:latin typeface="TrebuchetMS"/>
              </a:rPr>
              <a:t>).</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The </a:t>
            </a:r>
            <a:r>
              <a:rPr lang="en-US" sz="1800" b="0" i="0" u="none" strike="noStrike" baseline="0" dirty="0">
                <a:solidFill>
                  <a:srgbClr val="00B150"/>
                </a:solidFill>
                <a:latin typeface="TrebuchetMS"/>
              </a:rPr>
              <a:t>essence of digital strategy </a:t>
            </a:r>
            <a:r>
              <a:rPr lang="en-US" sz="1800" b="0" i="0" u="none" strike="noStrike" baseline="0" dirty="0">
                <a:solidFill>
                  <a:srgbClr val="003F6E"/>
                </a:solidFill>
                <a:latin typeface="TrebuchetMS"/>
              </a:rPr>
              <a:t>is to </a:t>
            </a:r>
            <a:r>
              <a:rPr lang="en-US" sz="1800" b="0" i="0" u="none" strike="noStrike" baseline="0" dirty="0">
                <a:solidFill>
                  <a:srgbClr val="00B150"/>
                </a:solidFill>
                <a:latin typeface="TrebuchetMS"/>
              </a:rPr>
              <a:t>deliver more because leaders think broadly about how digital technology creates value and revenue</a:t>
            </a:r>
            <a:r>
              <a:rPr lang="en-US" sz="1800" b="0" i="0" u="none" strike="noStrike" baseline="0" dirty="0">
                <a:solidFill>
                  <a:srgbClr val="003F6E"/>
                </a:solidFill>
                <a:latin typeface="TrebuchetMS"/>
              </a:rPr>
              <a:t>; and to think about </a:t>
            </a:r>
            <a:r>
              <a:rPr lang="en-US" sz="1800" b="0" i="0" u="none" strike="noStrike" baseline="0" dirty="0">
                <a:solidFill>
                  <a:srgbClr val="00B150"/>
                </a:solidFill>
                <a:latin typeface="TrebuchetMS"/>
              </a:rPr>
              <a:t>how digital will combine to create new capability rather than replace old operations</a:t>
            </a:r>
            <a:r>
              <a:rPr lang="en-US" sz="1800" b="0" i="0" u="none" strike="noStrike" baseline="0" dirty="0">
                <a:solidFill>
                  <a:srgbClr val="003F6E"/>
                </a:solidFill>
                <a:latin typeface="TrebuchetMS"/>
              </a:rPr>
              <a:t>.</a:t>
            </a:r>
            <a:endParaRPr lang="it-IT" sz="2000" dirty="0">
              <a:solidFill>
                <a:srgbClr val="003F6E"/>
              </a:solidFill>
              <a:latin typeface="Wingdings-Regular"/>
            </a:endParaRPr>
          </a:p>
        </p:txBody>
      </p:sp>
    </p:spTree>
    <p:extLst>
      <p:ext uri="{BB962C8B-B14F-4D97-AF65-F5344CB8AC3E}">
        <p14:creationId xmlns:p14="http://schemas.microsoft.com/office/powerpoint/2010/main" val="3473529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a:solidFill>
                  <a:srgbClr val="992B39"/>
                </a:solidFill>
                <a:latin typeface="TrebuchetMS"/>
              </a:rPr>
              <a:t>Digital Business Strategy: a New Domain</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5FD36418-9FFA-4486-8DF7-72D0A7E68D25}"/>
              </a:ext>
            </a:extLst>
          </p:cNvPr>
          <p:cNvPicPr>
            <a:picLocks noChangeAspect="1"/>
          </p:cNvPicPr>
          <p:nvPr/>
        </p:nvPicPr>
        <p:blipFill>
          <a:blip r:embed="rId4"/>
          <a:stretch>
            <a:fillRect/>
          </a:stretch>
        </p:blipFill>
        <p:spPr>
          <a:xfrm>
            <a:off x="775546" y="1523809"/>
            <a:ext cx="7592908" cy="4742879"/>
          </a:xfrm>
          <a:prstGeom prst="rect">
            <a:avLst/>
          </a:prstGeom>
        </p:spPr>
      </p:pic>
    </p:spTree>
    <p:extLst>
      <p:ext uri="{BB962C8B-B14F-4D97-AF65-F5344CB8AC3E}">
        <p14:creationId xmlns:p14="http://schemas.microsoft.com/office/powerpoint/2010/main" val="126758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000" b="0" i="0" u="none" strike="noStrike" baseline="0" dirty="0">
                <a:solidFill>
                  <a:srgbClr val="992B39"/>
                </a:solidFill>
                <a:latin typeface="TrebuchetMS"/>
              </a:rPr>
              <a:t>The Business Strategy formulation process</a:t>
            </a:r>
            <a:endParaRPr lang="en-US" sz="54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5" name="Immagine 4">
            <a:extLst>
              <a:ext uri="{FF2B5EF4-FFF2-40B4-BE49-F238E27FC236}">
                <a16:creationId xmlns:a16="http://schemas.microsoft.com/office/drawing/2014/main" id="{6ECB0531-1C05-4D8C-9032-B11D1199F742}"/>
              </a:ext>
            </a:extLst>
          </p:cNvPr>
          <p:cNvPicPr>
            <a:picLocks noChangeAspect="1"/>
          </p:cNvPicPr>
          <p:nvPr/>
        </p:nvPicPr>
        <p:blipFill>
          <a:blip r:embed="rId4"/>
          <a:stretch>
            <a:fillRect/>
          </a:stretch>
        </p:blipFill>
        <p:spPr>
          <a:xfrm>
            <a:off x="1412874" y="1180942"/>
            <a:ext cx="6318251" cy="4496116"/>
          </a:xfrm>
          <a:prstGeom prst="rect">
            <a:avLst/>
          </a:prstGeom>
        </p:spPr>
      </p:pic>
    </p:spTree>
    <p:extLst>
      <p:ext uri="{BB962C8B-B14F-4D97-AF65-F5344CB8AC3E}">
        <p14:creationId xmlns:p14="http://schemas.microsoft.com/office/powerpoint/2010/main" val="67520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Business Strategy vs. IT Strategy vs. Digital Strategy</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693319"/>
          </a:xfrm>
          <a:prstGeom prst="rect">
            <a:avLst/>
          </a:prstGeom>
          <a:noFill/>
        </p:spPr>
        <p:txBody>
          <a:bodyPr wrap="square">
            <a:spAutoFit/>
          </a:bodyPr>
          <a:lstStyle/>
          <a:p>
            <a:pPr algn="l"/>
            <a:r>
              <a:rPr lang="en-US" sz="1800" b="0" i="0" u="none" strike="noStrike" baseline="0" dirty="0">
                <a:solidFill>
                  <a:srgbClr val="003F6E"/>
                </a:solidFill>
                <a:latin typeface="TrebuchetMS"/>
              </a:rPr>
              <a:t>To wrap it all up (keeping in mind the old “quarrel” about the strategic role of IT):</a:t>
            </a:r>
          </a:p>
          <a:p>
            <a:pPr algn="l"/>
            <a:endParaRPr lang="en-US" sz="1800" dirty="0">
              <a:solidFill>
                <a:srgbClr val="003F6E"/>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A Digital Strategy is a </a:t>
            </a:r>
            <a:r>
              <a:rPr lang="en-US" sz="1800" b="0" i="0" u="none" strike="noStrike" baseline="0" dirty="0">
                <a:solidFill>
                  <a:srgbClr val="00B150"/>
                </a:solidFill>
                <a:latin typeface="TrebuchetMS"/>
              </a:rPr>
              <a:t>revamping </a:t>
            </a:r>
            <a:r>
              <a:rPr lang="en-US" sz="1800" b="0" i="0" u="none" strike="noStrike" baseline="0" dirty="0">
                <a:solidFill>
                  <a:srgbClr val="003F6E"/>
                </a:solidFill>
                <a:latin typeface="TrebuchetMS"/>
              </a:rPr>
              <a:t>of the IT Strategy in a world with </a:t>
            </a:r>
            <a:r>
              <a:rPr lang="en-US" sz="1800" b="0" i="0" u="none" strike="noStrike" baseline="0" dirty="0">
                <a:solidFill>
                  <a:srgbClr val="00B150"/>
                </a:solidFill>
                <a:latin typeface="TrebuchetMS"/>
              </a:rPr>
              <a:t>a new context, new tools, new management and consumer awareness and a greater digital density</a:t>
            </a:r>
            <a:r>
              <a:rPr lang="en-US" sz="1800" b="0" i="0" u="none" strike="noStrike" baseline="0" dirty="0">
                <a:solidFill>
                  <a:srgbClr val="003F6E"/>
                </a:solidFill>
                <a:latin typeface="TrebuchetMS"/>
              </a:rPr>
              <a:t>.</a:t>
            </a:r>
          </a:p>
          <a:p>
            <a:pPr marL="285750" indent="-285750" algn="l">
              <a:buFont typeface="Arial" panose="020B0604020202020204" pitchFamily="34" charset="0"/>
              <a:buChar char="•"/>
            </a:pPr>
            <a:endParaRPr lang="en-US" sz="1800" dirty="0">
              <a:solidFill>
                <a:srgbClr val="003F6E"/>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3F6E"/>
                </a:solidFill>
                <a:latin typeface="TrebuchetMS"/>
              </a:rPr>
              <a:t>Digital Strategy is what IT Strategy should have been if virtuously applied, but what it seldom delivered.</a:t>
            </a:r>
          </a:p>
          <a:p>
            <a:pPr marL="285750" indent="-285750" algn="l">
              <a:buFont typeface="Arial" panose="020B0604020202020204" pitchFamily="34" charset="0"/>
              <a:buChar char="•"/>
            </a:pPr>
            <a:endParaRPr lang="en-US" sz="1800" dirty="0">
              <a:solidFill>
                <a:srgbClr val="00B150"/>
              </a:solidFill>
              <a:latin typeface="Wingdings-Regular"/>
            </a:endParaRPr>
          </a:p>
          <a:p>
            <a:pPr marL="285750" indent="-285750" algn="l">
              <a:buFont typeface="Arial" panose="020B0604020202020204" pitchFamily="34" charset="0"/>
              <a:buChar char="•"/>
            </a:pPr>
            <a:r>
              <a:rPr lang="en-US" sz="1800" b="0" i="0" u="none" strike="noStrike" baseline="0" dirty="0">
                <a:solidFill>
                  <a:srgbClr val="00B150"/>
                </a:solidFill>
                <a:latin typeface="TrebuchetMS"/>
              </a:rPr>
              <a:t>Alignment </a:t>
            </a:r>
            <a:r>
              <a:rPr lang="en-US" sz="1800" b="0" i="0" u="none" strike="noStrike" baseline="0" dirty="0">
                <a:solidFill>
                  <a:srgbClr val="003F6E"/>
                </a:solidFill>
                <a:latin typeface="TrebuchetMS"/>
              </a:rPr>
              <a:t>is not enough: Business Strategy and Digital Strategy </a:t>
            </a:r>
            <a:r>
              <a:rPr lang="en-US" sz="1800" b="0" i="0" u="none" strike="noStrike" baseline="0" dirty="0">
                <a:solidFill>
                  <a:srgbClr val="00B150"/>
                </a:solidFill>
                <a:latin typeface="TrebuchetMS"/>
              </a:rPr>
              <a:t>co-creation </a:t>
            </a:r>
            <a:r>
              <a:rPr lang="en-US" sz="1800" b="0" i="0" u="none" strike="noStrike" baseline="0" dirty="0">
                <a:solidFill>
                  <a:srgbClr val="003F6E"/>
                </a:solidFill>
                <a:latin typeface="TrebuchetMS"/>
              </a:rPr>
              <a:t>and </a:t>
            </a:r>
            <a:r>
              <a:rPr lang="en-US" sz="1800" b="0" i="0" u="none" strike="noStrike" baseline="0" dirty="0">
                <a:solidFill>
                  <a:srgbClr val="00B150"/>
                </a:solidFill>
                <a:latin typeface="TrebuchetMS"/>
              </a:rPr>
              <a:t>co-formulation </a:t>
            </a:r>
            <a:r>
              <a:rPr lang="en-US" sz="1800" b="0" i="0" u="none" strike="noStrike" baseline="0" dirty="0">
                <a:solidFill>
                  <a:srgbClr val="003F6E"/>
                </a:solidFill>
                <a:latin typeface="TrebuchetMS"/>
              </a:rPr>
              <a:t>and </a:t>
            </a:r>
            <a:r>
              <a:rPr lang="en-US" sz="1800" b="0" i="0" u="none" strike="noStrike" baseline="0" dirty="0">
                <a:solidFill>
                  <a:srgbClr val="00B150"/>
                </a:solidFill>
                <a:latin typeface="TrebuchetMS"/>
              </a:rPr>
              <a:t>digital strategic renewal </a:t>
            </a:r>
            <a:r>
              <a:rPr lang="en-US" sz="1800" b="0" i="0" u="none" strike="noStrike" baseline="0" dirty="0">
                <a:solidFill>
                  <a:srgbClr val="003F6E"/>
                </a:solidFill>
                <a:latin typeface="TrebuchetMS"/>
              </a:rPr>
              <a:t>around the idea of the </a:t>
            </a:r>
            <a:r>
              <a:rPr lang="en-US" sz="1800" b="0" i="0" u="none" strike="noStrike" baseline="0" dirty="0">
                <a:solidFill>
                  <a:srgbClr val="00B150"/>
                </a:solidFill>
                <a:latin typeface="TrebuchetMS"/>
              </a:rPr>
              <a:t>original combination of digital assets and capabilities as the new sources of competitive advantage </a:t>
            </a:r>
            <a:r>
              <a:rPr lang="en-US" sz="1800" b="0" i="0" u="none" strike="noStrike" baseline="0" dirty="0">
                <a:solidFill>
                  <a:srgbClr val="003F6E"/>
                </a:solidFill>
                <a:latin typeface="TrebuchetMS"/>
              </a:rPr>
              <a:t>are and will be key </a:t>
            </a:r>
            <a:r>
              <a:rPr lang="it-IT" sz="1800" b="0" i="0" u="none" strike="noStrike" baseline="0" dirty="0">
                <a:solidFill>
                  <a:srgbClr val="003F6E"/>
                </a:solidFill>
                <a:latin typeface="TrebuchetMS"/>
              </a:rPr>
              <a:t>(Ghezzi, 2016)</a:t>
            </a:r>
            <a:endParaRPr lang="it-IT" sz="2000" dirty="0">
              <a:solidFill>
                <a:srgbClr val="003F6E"/>
              </a:solidFill>
              <a:latin typeface="Wingdings-Regular"/>
            </a:endParaRPr>
          </a:p>
        </p:txBody>
      </p:sp>
    </p:spTree>
    <p:extLst>
      <p:ext uri="{BB962C8B-B14F-4D97-AF65-F5344CB8AC3E}">
        <p14:creationId xmlns:p14="http://schemas.microsoft.com/office/powerpoint/2010/main" val="3234259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614932"/>
            <a:ext cx="8229600" cy="2310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Digital Strategy Models</a:t>
            </a:r>
          </a:p>
        </p:txBody>
      </p:sp>
    </p:spTree>
    <p:extLst>
      <p:ext uri="{BB962C8B-B14F-4D97-AF65-F5344CB8AC3E}">
        <p14:creationId xmlns:p14="http://schemas.microsoft.com/office/powerpoint/2010/main" val="3919176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970318"/>
          </a:xfrm>
          <a:prstGeom prst="rect">
            <a:avLst/>
          </a:prstGeom>
          <a:noFill/>
        </p:spPr>
        <p:txBody>
          <a:bodyPr wrap="square">
            <a:spAutoFit/>
          </a:bodyPr>
          <a:lstStyle/>
          <a:p>
            <a:pPr algn="l"/>
            <a:r>
              <a:rPr lang="en-US" sz="1800" b="0" i="0" u="none" strike="noStrike" baseline="0" dirty="0">
                <a:solidFill>
                  <a:srgbClr val="003F6E"/>
                </a:solidFill>
                <a:latin typeface="TrebuchetMS"/>
              </a:rPr>
              <a:t>Strategy palette is a framework that helps firms in evaluating three dimensions of the environment where they operate: predictability, </a:t>
            </a:r>
            <a:r>
              <a:rPr lang="it-IT" sz="1800" b="0" i="0" u="none" strike="noStrike" baseline="0" dirty="0" err="1">
                <a:solidFill>
                  <a:srgbClr val="003F6E"/>
                </a:solidFill>
                <a:latin typeface="TrebuchetMS"/>
              </a:rPr>
              <a:t>malleability</a:t>
            </a:r>
            <a:r>
              <a:rPr lang="it-IT" sz="1800" b="0" i="0" u="none" strike="noStrike" baseline="0" dirty="0">
                <a:solidFill>
                  <a:srgbClr val="003F6E"/>
                </a:solidFill>
                <a:latin typeface="TrebuchetMS"/>
              </a:rPr>
              <a:t> and </a:t>
            </a:r>
            <a:r>
              <a:rPr lang="it-IT" sz="1800" b="0" i="0" u="none" strike="noStrike" baseline="0" dirty="0" err="1">
                <a:solidFill>
                  <a:srgbClr val="003F6E"/>
                </a:solidFill>
                <a:latin typeface="TrebuchetMS"/>
              </a:rPr>
              <a:t>harshness</a:t>
            </a:r>
            <a:r>
              <a:rPr lang="it-IT" sz="1800" b="0" i="0" u="none" strike="noStrike" baseline="0" dirty="0">
                <a:solidFill>
                  <a:srgbClr val="003F6E"/>
                </a:solidFill>
                <a:latin typeface="TrebuchetMS"/>
              </a:rPr>
              <a:t>.</a:t>
            </a:r>
            <a:endParaRPr lang="en-US" sz="1800" b="0" i="0" u="none" strike="noStrike" baseline="0" dirty="0">
              <a:solidFill>
                <a:srgbClr val="003F6E"/>
              </a:solidFill>
              <a:latin typeface="TrebuchetMS"/>
            </a:endParaRPr>
          </a:p>
          <a:p>
            <a:pPr algn="l"/>
            <a:endParaRPr lang="en-US" sz="1800" dirty="0">
              <a:solidFill>
                <a:srgbClr val="003F6E"/>
              </a:solidFill>
              <a:latin typeface="TrebuchetMS"/>
            </a:endParaRPr>
          </a:p>
          <a:p>
            <a:pPr algn="l"/>
            <a:endParaRPr lang="it-IT" sz="1800" b="1" i="0" u="none" strike="noStrike" baseline="0" dirty="0">
              <a:solidFill>
                <a:srgbClr val="003F6E"/>
              </a:solidFill>
              <a:latin typeface="TrebuchetMS"/>
            </a:endParaRPr>
          </a:p>
          <a:p>
            <a:pPr algn="l"/>
            <a:endParaRPr lang="it-IT" sz="1800" b="1" dirty="0">
              <a:solidFill>
                <a:srgbClr val="003F6E"/>
              </a:solidFill>
              <a:latin typeface="TrebuchetMS"/>
            </a:endParaRPr>
          </a:p>
          <a:p>
            <a:pPr algn="l"/>
            <a:r>
              <a:rPr lang="it-IT" sz="1800" b="1" i="0" u="none" strike="noStrike" baseline="0" dirty="0">
                <a:solidFill>
                  <a:srgbClr val="003F6E"/>
                </a:solidFill>
                <a:latin typeface="TrebuchetMS"/>
              </a:rPr>
              <a:t>PREDICTABILITY</a:t>
            </a:r>
            <a:r>
              <a:rPr lang="it-IT" sz="1800" b="0" i="0" u="none" strike="noStrike" baseline="0" dirty="0">
                <a:solidFill>
                  <a:srgbClr val="003F6E"/>
                </a:solidFill>
                <a:latin typeface="TrebuchetMS"/>
              </a:rPr>
              <a:t>:	</a:t>
            </a:r>
          </a:p>
          <a:p>
            <a:pPr algn="l"/>
            <a:r>
              <a:rPr lang="it-IT" sz="1600" b="0" i="0" u="none" strike="noStrike" baseline="0" dirty="0">
                <a:solidFill>
                  <a:srgbClr val="003F6E"/>
                </a:solidFill>
                <a:latin typeface="TrebuchetMS"/>
              </a:rPr>
              <a:t>can </a:t>
            </a:r>
            <a:r>
              <a:rPr lang="it-IT" sz="1600" b="0" i="0" u="none" strike="noStrike" baseline="0" dirty="0" err="1">
                <a:solidFill>
                  <a:srgbClr val="003F6E"/>
                </a:solidFill>
                <a:latin typeface="TrebuchetMS"/>
              </a:rPr>
              <a:t>you</a:t>
            </a:r>
            <a:r>
              <a:rPr lang="it-IT" sz="1600" dirty="0">
                <a:solidFill>
                  <a:srgbClr val="003F6E"/>
                </a:solidFill>
                <a:latin typeface="TrebuchetMS"/>
              </a:rPr>
              <a:t> </a:t>
            </a:r>
            <a:r>
              <a:rPr lang="it-IT" sz="1600" b="0" i="0" u="none" strike="noStrike" baseline="0" dirty="0">
                <a:solidFill>
                  <a:srgbClr val="003F6E"/>
                </a:solidFill>
                <a:latin typeface="TrebuchetMS"/>
              </a:rPr>
              <a:t>forecast </a:t>
            </a:r>
            <a:r>
              <a:rPr lang="it-IT" sz="1600" b="0" i="0" u="none" strike="noStrike" baseline="0" dirty="0" err="1">
                <a:solidFill>
                  <a:srgbClr val="003F6E"/>
                </a:solidFill>
                <a:latin typeface="TrebuchetMS"/>
              </a:rPr>
              <a:t>it</a:t>
            </a:r>
            <a:r>
              <a:rPr lang="it-IT" sz="1600" b="0" i="0" u="none" strike="noStrike" baseline="0" dirty="0">
                <a:solidFill>
                  <a:srgbClr val="003F6E"/>
                </a:solidFill>
                <a:latin typeface="TrebuchetMS"/>
              </a:rPr>
              <a:t>?</a:t>
            </a:r>
          </a:p>
          <a:p>
            <a:pPr algn="l"/>
            <a:endParaRPr lang="it-IT" sz="1800" b="0" i="0" u="none" strike="noStrike" baseline="0" dirty="0">
              <a:solidFill>
                <a:srgbClr val="003F6E"/>
              </a:solidFill>
              <a:latin typeface="TrebuchetMS"/>
            </a:endParaRPr>
          </a:p>
          <a:p>
            <a:pPr algn="l"/>
            <a:r>
              <a:rPr lang="it-IT" sz="1800" b="1" i="0" u="none" strike="noStrike" baseline="0" dirty="0">
                <a:solidFill>
                  <a:srgbClr val="003F6E"/>
                </a:solidFill>
                <a:latin typeface="TrebuchetMS"/>
              </a:rPr>
              <a:t>MALLEABILITY</a:t>
            </a:r>
            <a:r>
              <a:rPr lang="it-IT" sz="1800" b="0" i="0" u="none" strike="noStrike" baseline="0" dirty="0">
                <a:solidFill>
                  <a:srgbClr val="003F6E"/>
                </a:solidFill>
                <a:latin typeface="TrebuchetMS"/>
              </a:rPr>
              <a:t>: </a:t>
            </a:r>
          </a:p>
          <a:p>
            <a:pPr algn="l"/>
            <a:r>
              <a:rPr lang="it-IT" sz="1600" b="0" i="0" u="none" strike="noStrike" baseline="0" dirty="0">
                <a:solidFill>
                  <a:srgbClr val="003F6E"/>
                </a:solidFill>
                <a:latin typeface="TrebuchetMS"/>
              </a:rPr>
              <a:t>can </a:t>
            </a:r>
            <a:r>
              <a:rPr lang="it-IT" sz="1600" b="0" i="0" u="none" strike="noStrike" baseline="0" dirty="0" err="1">
                <a:solidFill>
                  <a:srgbClr val="003F6E"/>
                </a:solidFill>
                <a:latin typeface="TrebuchetMS"/>
              </a:rPr>
              <a:t>you,either</a:t>
            </a:r>
            <a:r>
              <a:rPr lang="it-IT" sz="1600" b="0" i="0" u="none" strike="noStrike" baseline="0" dirty="0">
                <a:solidFill>
                  <a:srgbClr val="003F6E"/>
                </a:solidFill>
                <a:latin typeface="TrebuchetMS"/>
              </a:rPr>
              <a:t> alone or in </a:t>
            </a:r>
          </a:p>
          <a:p>
            <a:pPr algn="l"/>
            <a:r>
              <a:rPr lang="it-IT" sz="1600" b="0" i="0" u="none" strike="noStrike" baseline="0" dirty="0" err="1">
                <a:solidFill>
                  <a:srgbClr val="003F6E"/>
                </a:solidFill>
                <a:latin typeface="TrebuchetMS"/>
              </a:rPr>
              <a:t>collaboration</a:t>
            </a:r>
            <a:r>
              <a:rPr lang="it-IT" sz="1600" b="0" i="0" u="none" strike="noStrike" baseline="0" dirty="0">
                <a:solidFill>
                  <a:srgbClr val="003F6E"/>
                </a:solidFill>
                <a:latin typeface="TrebuchetMS"/>
              </a:rPr>
              <a:t> with </a:t>
            </a:r>
            <a:r>
              <a:rPr lang="it-IT" sz="1600" b="0" i="0" u="none" strike="noStrike" baseline="0" dirty="0" err="1">
                <a:solidFill>
                  <a:srgbClr val="003F6E"/>
                </a:solidFill>
                <a:latin typeface="TrebuchetMS"/>
              </a:rPr>
              <a:t>others</a:t>
            </a:r>
            <a:r>
              <a:rPr lang="it-IT" sz="1600" b="0" i="0" u="none" strike="noStrike" baseline="0" dirty="0">
                <a:solidFill>
                  <a:srgbClr val="003F6E"/>
                </a:solidFill>
                <a:latin typeface="TrebuchetMS"/>
              </a:rPr>
              <a:t>, </a:t>
            </a:r>
            <a:r>
              <a:rPr lang="it-IT" sz="1600" b="0" i="0" u="none" strike="noStrike" baseline="0" dirty="0" err="1">
                <a:solidFill>
                  <a:srgbClr val="003F6E"/>
                </a:solidFill>
                <a:latin typeface="TrebuchetMS"/>
              </a:rPr>
              <a:t>shape</a:t>
            </a:r>
            <a:r>
              <a:rPr lang="it-IT" sz="1600" b="0" i="0" u="none" strike="noStrike" baseline="0" dirty="0">
                <a:solidFill>
                  <a:srgbClr val="003F6E"/>
                </a:solidFill>
                <a:latin typeface="TrebuchetMS"/>
              </a:rPr>
              <a:t> </a:t>
            </a:r>
            <a:r>
              <a:rPr lang="it-IT" sz="1600" b="0" i="0" u="none" strike="noStrike" baseline="0" dirty="0" err="1">
                <a:solidFill>
                  <a:srgbClr val="003F6E"/>
                </a:solidFill>
                <a:latin typeface="TrebuchetMS"/>
              </a:rPr>
              <a:t>it</a:t>
            </a:r>
            <a:r>
              <a:rPr lang="it-IT" sz="1600" b="0" i="0" u="none" strike="noStrike" baseline="0" dirty="0">
                <a:solidFill>
                  <a:srgbClr val="003F6E"/>
                </a:solidFill>
                <a:latin typeface="TrebuchetMS"/>
              </a:rPr>
              <a:t>?</a:t>
            </a:r>
          </a:p>
          <a:p>
            <a:pPr algn="l"/>
            <a:endParaRPr lang="it-IT" sz="1800" b="0" i="0" u="none" strike="noStrike" baseline="0" dirty="0">
              <a:solidFill>
                <a:srgbClr val="003F6E"/>
              </a:solidFill>
              <a:latin typeface="TrebuchetMS"/>
            </a:endParaRPr>
          </a:p>
          <a:p>
            <a:pPr algn="l"/>
            <a:r>
              <a:rPr lang="it-IT" sz="1800" b="1" i="0" u="none" strike="noStrike" baseline="0" dirty="0">
                <a:solidFill>
                  <a:srgbClr val="003F6E"/>
                </a:solidFill>
                <a:latin typeface="TrebuchetMS"/>
              </a:rPr>
              <a:t>HARSHNESS</a:t>
            </a:r>
            <a:r>
              <a:rPr lang="it-IT" sz="1800" b="0" i="0" u="none" strike="noStrike" baseline="0" dirty="0">
                <a:solidFill>
                  <a:srgbClr val="003F6E"/>
                </a:solidFill>
                <a:latin typeface="TrebuchetMS"/>
              </a:rPr>
              <a:t>: </a:t>
            </a:r>
          </a:p>
          <a:p>
            <a:pPr algn="l"/>
            <a:r>
              <a:rPr lang="it-IT" sz="1600" b="0" i="0" u="none" strike="noStrike" baseline="0" dirty="0">
                <a:solidFill>
                  <a:srgbClr val="003F6E"/>
                </a:solidFill>
                <a:latin typeface="TrebuchetMS"/>
              </a:rPr>
              <a:t>can </a:t>
            </a:r>
            <a:r>
              <a:rPr lang="it-IT" sz="1600" b="0" i="0" u="none" strike="noStrike" baseline="0" dirty="0" err="1">
                <a:solidFill>
                  <a:srgbClr val="003F6E"/>
                </a:solidFill>
                <a:latin typeface="TrebuchetMS"/>
              </a:rPr>
              <a:t>you</a:t>
            </a:r>
            <a:r>
              <a:rPr lang="it-IT" sz="1600" b="0" i="0" u="none" strike="noStrike" baseline="0" dirty="0">
                <a:solidFill>
                  <a:srgbClr val="003F6E"/>
                </a:solidFill>
                <a:latin typeface="TrebuchetMS"/>
              </a:rPr>
              <a:t> </a:t>
            </a:r>
            <a:r>
              <a:rPr lang="it-IT" sz="1600" b="0" i="0" u="none" strike="noStrike" baseline="0" dirty="0" err="1">
                <a:solidFill>
                  <a:srgbClr val="003F6E"/>
                </a:solidFill>
                <a:latin typeface="TrebuchetMS"/>
              </a:rPr>
              <a:t>survive</a:t>
            </a:r>
            <a:r>
              <a:rPr lang="it-IT" sz="1600" dirty="0">
                <a:solidFill>
                  <a:srgbClr val="003F6E"/>
                </a:solidFill>
                <a:latin typeface="TrebuchetMS"/>
              </a:rPr>
              <a:t> </a:t>
            </a:r>
            <a:r>
              <a:rPr lang="it-IT" sz="1600" b="0" i="0" u="none" strike="noStrike" baseline="0" dirty="0" err="1">
                <a:solidFill>
                  <a:srgbClr val="003F6E"/>
                </a:solidFill>
                <a:latin typeface="TrebuchetMS"/>
              </a:rPr>
              <a:t>it</a:t>
            </a:r>
            <a:r>
              <a:rPr lang="it-IT" sz="1600" b="0" i="0" u="none" strike="noStrike" baseline="0" dirty="0">
                <a:solidFill>
                  <a:srgbClr val="003F6E"/>
                </a:solidFill>
                <a:latin typeface="TrebuchetMS"/>
              </a:rPr>
              <a:t>?</a:t>
            </a:r>
            <a:endParaRPr lang="it-IT" sz="1800" dirty="0">
              <a:solidFill>
                <a:srgbClr val="003F6E"/>
              </a:solidFill>
              <a:latin typeface="Wingdings-Regular"/>
            </a:endParaRPr>
          </a:p>
        </p:txBody>
      </p:sp>
      <p:sp>
        <p:nvSpPr>
          <p:cNvPr id="9" name="CasellaDiTesto 8">
            <a:extLst>
              <a:ext uri="{FF2B5EF4-FFF2-40B4-BE49-F238E27FC236}">
                <a16:creationId xmlns:a16="http://schemas.microsoft.com/office/drawing/2014/main" id="{0652641F-CADE-4ACD-AEB5-3EF616FCC9A9}"/>
              </a:ext>
            </a:extLst>
          </p:cNvPr>
          <p:cNvSpPr txBox="1"/>
          <p:nvPr/>
        </p:nvSpPr>
        <p:spPr>
          <a:xfrm>
            <a:off x="5614416" y="6046078"/>
            <a:ext cx="3072384" cy="338554"/>
          </a:xfrm>
          <a:prstGeom prst="rect">
            <a:avLst/>
          </a:prstGeom>
          <a:noFill/>
        </p:spPr>
        <p:txBody>
          <a:bodyPr wrap="square">
            <a:spAutoFit/>
          </a:bodyPr>
          <a:lstStyle/>
          <a:p>
            <a:r>
              <a:rPr lang="en-US" sz="1600" dirty="0">
                <a:solidFill>
                  <a:srgbClr val="003F6E"/>
                </a:solidFill>
                <a:latin typeface="TrebuchetMS"/>
              </a:rPr>
              <a:t>(Reeves, </a:t>
            </a:r>
            <a:r>
              <a:rPr lang="en-US" sz="1600" dirty="0" err="1">
                <a:solidFill>
                  <a:srgbClr val="003F6E"/>
                </a:solidFill>
                <a:latin typeface="TrebuchetMS"/>
              </a:rPr>
              <a:t>Haanaes</a:t>
            </a:r>
            <a:r>
              <a:rPr lang="en-US" sz="1600" dirty="0">
                <a:solidFill>
                  <a:srgbClr val="003F6E"/>
                </a:solidFill>
                <a:latin typeface="TrebuchetMS"/>
              </a:rPr>
              <a:t> and Sinha, 2015)</a:t>
            </a:r>
            <a:endParaRPr lang="it-IT" sz="1600" dirty="0">
              <a:solidFill>
                <a:srgbClr val="003F6E"/>
              </a:solidFill>
              <a:latin typeface="TrebuchetMS"/>
            </a:endParaRPr>
          </a:p>
        </p:txBody>
      </p:sp>
      <p:pic>
        <p:nvPicPr>
          <p:cNvPr id="6" name="Immagine 5">
            <a:extLst>
              <a:ext uri="{FF2B5EF4-FFF2-40B4-BE49-F238E27FC236}">
                <a16:creationId xmlns:a16="http://schemas.microsoft.com/office/drawing/2014/main" id="{B3B46697-EE9C-4816-94B0-49EF9F73CAB3}"/>
              </a:ext>
            </a:extLst>
          </p:cNvPr>
          <p:cNvPicPr>
            <a:picLocks noChangeAspect="1"/>
          </p:cNvPicPr>
          <p:nvPr/>
        </p:nvPicPr>
        <p:blipFill>
          <a:blip r:embed="rId4"/>
          <a:stretch>
            <a:fillRect/>
          </a:stretch>
        </p:blipFill>
        <p:spPr>
          <a:xfrm>
            <a:off x="4114800" y="2424634"/>
            <a:ext cx="4572000" cy="3458009"/>
          </a:xfrm>
          <a:prstGeom prst="rect">
            <a:avLst/>
          </a:prstGeom>
        </p:spPr>
      </p:pic>
      <p:sp>
        <p:nvSpPr>
          <p:cNvPr id="12" name="CasellaDiTesto 11">
            <a:extLst>
              <a:ext uri="{FF2B5EF4-FFF2-40B4-BE49-F238E27FC236}">
                <a16:creationId xmlns:a16="http://schemas.microsoft.com/office/drawing/2014/main" id="{C3621D65-EF36-441C-87F0-274B7EE16389}"/>
              </a:ext>
            </a:extLst>
          </p:cNvPr>
          <p:cNvSpPr txBox="1"/>
          <p:nvPr/>
        </p:nvSpPr>
        <p:spPr>
          <a:xfrm>
            <a:off x="2871216" y="6354351"/>
            <a:ext cx="5815584" cy="307777"/>
          </a:xfrm>
          <a:prstGeom prst="rect">
            <a:avLst/>
          </a:prstGeom>
          <a:noFill/>
        </p:spPr>
        <p:txBody>
          <a:bodyPr wrap="square">
            <a:spAutoFit/>
          </a:bodyPr>
          <a:lstStyle/>
          <a:p>
            <a:r>
              <a:rPr lang="it-IT" dirty="0">
                <a:solidFill>
                  <a:srgbClr val="003F6E"/>
                </a:solidFill>
                <a:latin typeface="TrebuchetMS"/>
                <a:hlinkClick r:id="rId5">
                  <a:extLst>
                    <a:ext uri="{A12FA001-AC4F-418D-AE19-62706E023703}">
                      <ahyp:hlinkClr xmlns:ahyp="http://schemas.microsoft.com/office/drawing/2018/hyperlinkcolor" val="tx"/>
                    </a:ext>
                  </a:extLst>
                </a:hlinkClick>
              </a:rPr>
              <a:t>https://hbr.org/2015/06/navigating-the-dozens-of-different-strategy-options</a:t>
            </a:r>
            <a:endParaRPr lang="it-IT" dirty="0">
              <a:solidFill>
                <a:srgbClr val="003F6E"/>
              </a:solidFill>
              <a:latin typeface="TrebuchetMS"/>
            </a:endParaRPr>
          </a:p>
        </p:txBody>
      </p:sp>
    </p:spTree>
    <p:extLst>
      <p:ext uri="{BB962C8B-B14F-4D97-AF65-F5344CB8AC3E}">
        <p14:creationId xmlns:p14="http://schemas.microsoft.com/office/powerpoint/2010/main" val="3706683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170099"/>
          </a:xfrm>
          <a:prstGeom prst="rect">
            <a:avLst/>
          </a:prstGeom>
          <a:noFill/>
        </p:spPr>
        <p:txBody>
          <a:bodyPr wrap="square">
            <a:spAutoFit/>
          </a:bodyPr>
          <a:lstStyle/>
          <a:p>
            <a:pPr algn="ctr"/>
            <a:r>
              <a:rPr lang="en-US" sz="2000" b="1" i="0" u="none" strike="noStrike" baseline="0" dirty="0">
                <a:solidFill>
                  <a:srgbClr val="003F6E"/>
                </a:solidFill>
                <a:latin typeface="TrebuchetMS-Bold"/>
              </a:rPr>
              <a:t>Classical: Be big </a:t>
            </a:r>
            <a:r>
              <a:rPr lang="en-US" sz="2000" b="0" i="0" u="none" strike="noStrike" baseline="0" dirty="0">
                <a:solidFill>
                  <a:srgbClr val="003F6E"/>
                </a:solidFill>
                <a:latin typeface="TrebuchetMS"/>
              </a:rPr>
              <a:t>(e.g. Mars)</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To achieve winning positions, classical leaders employ the </a:t>
            </a:r>
            <a:r>
              <a:rPr lang="it-IT" sz="1800" b="0" i="0" u="none" strike="noStrike" baseline="0" dirty="0">
                <a:solidFill>
                  <a:srgbClr val="003F6E"/>
                </a:solidFill>
                <a:latin typeface="TrebuchetMS"/>
              </a:rPr>
              <a:t>following </a:t>
            </a:r>
            <a:r>
              <a:rPr lang="it-IT" sz="1800" b="0" i="0" u="none" strike="noStrike" baseline="0" dirty="0" err="1">
                <a:solidFill>
                  <a:srgbClr val="003F6E"/>
                </a:solidFill>
                <a:latin typeface="TrebuchetMS"/>
              </a:rPr>
              <a:t>thought</a:t>
            </a:r>
            <a:r>
              <a:rPr lang="it-IT" sz="1800" b="0" i="0" u="none" strike="noStrike" baseline="0" dirty="0">
                <a:solidFill>
                  <a:srgbClr val="003F6E"/>
                </a:solidFill>
                <a:latin typeface="TrebuchetMS"/>
              </a:rPr>
              <a:t> flow:</a:t>
            </a:r>
          </a:p>
          <a:p>
            <a:pPr algn="l"/>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They analyze the basis of competitive advantage and the fit between their firm’s capabilities and the market</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They forecast how these will develop over time.</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Then, they construct a plan to build and sustain advantaged positions, and, finally, they execute it </a:t>
            </a:r>
            <a:r>
              <a:rPr lang="it-IT" sz="1800" dirty="0" err="1">
                <a:solidFill>
                  <a:srgbClr val="003F6E"/>
                </a:solidFill>
                <a:latin typeface="TrebuchetMS"/>
              </a:rPr>
              <a:t>rigorously</a:t>
            </a:r>
            <a:r>
              <a:rPr lang="it-IT" sz="1800" dirty="0">
                <a:solidFill>
                  <a:srgbClr val="003F6E"/>
                </a:solidFill>
                <a:latin typeface="TrebuchetMS"/>
              </a:rPr>
              <a:t> and </a:t>
            </a:r>
            <a:r>
              <a:rPr lang="it-IT" sz="1800" dirty="0" err="1">
                <a:solidFill>
                  <a:srgbClr val="003F6E"/>
                </a:solidFill>
                <a:latin typeface="TrebuchetMS"/>
              </a:rPr>
              <a:t>efficiently</a:t>
            </a:r>
            <a:r>
              <a:rPr lang="it-IT" sz="1800" dirty="0">
                <a:solidFill>
                  <a:srgbClr val="003F6E"/>
                </a:solidFill>
                <a:latin typeface="TrebuchetMS"/>
              </a:rPr>
              <a:t>.</a:t>
            </a:r>
          </a:p>
        </p:txBody>
      </p:sp>
    </p:spTree>
    <p:extLst>
      <p:ext uri="{BB962C8B-B14F-4D97-AF65-F5344CB8AC3E}">
        <p14:creationId xmlns:p14="http://schemas.microsoft.com/office/powerpoint/2010/main" val="1363033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416320"/>
          </a:xfrm>
          <a:prstGeom prst="rect">
            <a:avLst/>
          </a:prstGeom>
          <a:noFill/>
        </p:spPr>
        <p:txBody>
          <a:bodyPr wrap="square">
            <a:spAutoFit/>
          </a:bodyPr>
          <a:lstStyle/>
          <a:p>
            <a:pPr algn="ctr"/>
            <a:r>
              <a:rPr lang="en-US" sz="2000" b="1" i="0" u="none" strike="noStrike" baseline="0" dirty="0">
                <a:solidFill>
                  <a:srgbClr val="003F6E"/>
                </a:solidFill>
                <a:latin typeface="TrebuchetMS-Bold"/>
              </a:rPr>
              <a:t>Adaptive: Be fast </a:t>
            </a:r>
            <a:r>
              <a:rPr lang="en-US" sz="2000" b="0" i="0" u="none" strike="noStrike" baseline="0" dirty="0">
                <a:solidFill>
                  <a:srgbClr val="003F6E"/>
                </a:solidFill>
                <a:latin typeface="TrebuchetMS"/>
              </a:rPr>
              <a:t>(e.g. Tata Consultancy Services)</a:t>
            </a:r>
          </a:p>
          <a:p>
            <a:pPr algn="l"/>
            <a:endParaRPr lang="en-US" sz="1800" b="0" i="0" u="none" strike="noStrike" baseline="0" dirty="0">
              <a:solidFill>
                <a:srgbClr val="003F6E"/>
              </a:solidFill>
              <a:latin typeface="TrebuchetMS"/>
            </a:endParaRPr>
          </a:p>
          <a:p>
            <a:pPr algn="l"/>
            <a:r>
              <a:rPr lang="en-US" sz="1800" b="0" i="0" u="none" strike="noStrike" baseline="0" dirty="0">
                <a:solidFill>
                  <a:srgbClr val="003F6E"/>
                </a:solidFill>
                <a:latin typeface="TrebuchetMS"/>
              </a:rPr>
              <a:t>To be successful at strategy through </a:t>
            </a:r>
            <a:r>
              <a:rPr lang="en-US" sz="1800" b="1" i="0" u="none" strike="noStrike" baseline="0" dirty="0">
                <a:solidFill>
                  <a:srgbClr val="003F6E"/>
                </a:solidFill>
                <a:latin typeface="TrebuchetMS-Bold"/>
              </a:rPr>
              <a:t>experimentation</a:t>
            </a:r>
            <a:r>
              <a:rPr lang="en-US" sz="1800" b="0" i="0" u="none" strike="noStrike" baseline="0" dirty="0">
                <a:solidFill>
                  <a:srgbClr val="003F6E"/>
                </a:solidFill>
                <a:latin typeface="TrebuchetMS"/>
              </a:rPr>
              <a:t>, adaptive firms master three essential thinking steps:</a:t>
            </a:r>
          </a:p>
          <a:p>
            <a:pPr algn="l"/>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T</a:t>
            </a:r>
            <a:r>
              <a:rPr lang="en-US" sz="1800">
                <a:solidFill>
                  <a:srgbClr val="003F6E"/>
                </a:solidFill>
                <a:latin typeface="TrebuchetMS"/>
              </a:rPr>
              <a:t>hey </a:t>
            </a:r>
            <a:r>
              <a:rPr lang="en-US" sz="1800" dirty="0">
                <a:solidFill>
                  <a:srgbClr val="003F6E"/>
                </a:solidFill>
                <a:latin typeface="TrebuchetMS"/>
              </a:rPr>
              <a:t>continuously vary their approach, generating a range of strategic options to test.</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They carefully select the most successful ones to scale up </a:t>
            </a:r>
            <a:r>
              <a:rPr lang="it-IT" sz="1800" dirty="0">
                <a:solidFill>
                  <a:srgbClr val="003F6E"/>
                </a:solidFill>
                <a:latin typeface="TrebuchetMS"/>
              </a:rPr>
              <a:t>and exploit.</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And as the environment changes, the firms rapidly iterate on this evolutionary loop to ensure that they continuously </a:t>
            </a:r>
            <a:r>
              <a:rPr lang="it-IT" sz="1800" dirty="0" err="1">
                <a:solidFill>
                  <a:srgbClr val="003F6E"/>
                </a:solidFill>
                <a:latin typeface="TrebuchetMS"/>
              </a:rPr>
              <a:t>renew</a:t>
            </a:r>
            <a:r>
              <a:rPr lang="it-IT" sz="1800" dirty="0">
                <a:solidFill>
                  <a:srgbClr val="003F6E"/>
                </a:solidFill>
                <a:latin typeface="TrebuchetMS"/>
              </a:rPr>
              <a:t> </a:t>
            </a:r>
            <a:r>
              <a:rPr lang="it-IT" sz="1800" dirty="0" err="1">
                <a:solidFill>
                  <a:srgbClr val="003F6E"/>
                </a:solidFill>
                <a:latin typeface="TrebuchetMS"/>
              </a:rPr>
              <a:t>their</a:t>
            </a:r>
            <a:r>
              <a:rPr lang="it-IT" sz="1800" dirty="0">
                <a:solidFill>
                  <a:srgbClr val="003F6E"/>
                </a:solidFill>
                <a:latin typeface="TrebuchetMS"/>
              </a:rPr>
              <a:t> </a:t>
            </a:r>
            <a:r>
              <a:rPr lang="it-IT" sz="1800" dirty="0" err="1">
                <a:solidFill>
                  <a:srgbClr val="003F6E"/>
                </a:solidFill>
                <a:latin typeface="TrebuchetMS"/>
              </a:rPr>
              <a:t>advantage</a:t>
            </a:r>
            <a:r>
              <a:rPr lang="it-IT" sz="1800" dirty="0">
                <a:solidFill>
                  <a:srgbClr val="003F6E"/>
                </a:solidFill>
                <a:latin typeface="TrebuchetMS"/>
              </a:rPr>
              <a:t>.</a:t>
            </a:r>
          </a:p>
        </p:txBody>
      </p:sp>
    </p:spTree>
    <p:extLst>
      <p:ext uri="{BB962C8B-B14F-4D97-AF65-F5344CB8AC3E}">
        <p14:creationId xmlns:p14="http://schemas.microsoft.com/office/powerpoint/2010/main" val="405012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447098"/>
          </a:xfrm>
          <a:prstGeom prst="rect">
            <a:avLst/>
          </a:prstGeom>
          <a:noFill/>
        </p:spPr>
        <p:txBody>
          <a:bodyPr wrap="square">
            <a:spAutoFit/>
          </a:bodyPr>
          <a:lstStyle/>
          <a:p>
            <a:pPr algn="ctr"/>
            <a:r>
              <a:rPr lang="en-US" sz="2000" b="1" i="0" u="none" strike="noStrike" baseline="0" dirty="0">
                <a:solidFill>
                  <a:srgbClr val="003F6E"/>
                </a:solidFill>
                <a:latin typeface="TrebuchetMS-Bold"/>
              </a:rPr>
              <a:t>Visionary: Be first </a:t>
            </a:r>
            <a:r>
              <a:rPr lang="en-US" sz="2000" b="0" i="0" u="none" strike="noStrike" baseline="0" dirty="0">
                <a:solidFill>
                  <a:srgbClr val="003F6E"/>
                </a:solidFill>
                <a:latin typeface="TrebuchetMS"/>
              </a:rPr>
              <a:t>(e.g. startups)</a:t>
            </a:r>
          </a:p>
          <a:p>
            <a:pPr algn="l"/>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First, visionary leaders </a:t>
            </a:r>
            <a:r>
              <a:rPr lang="en-US" sz="1800" b="1" dirty="0">
                <a:solidFill>
                  <a:srgbClr val="003F6E"/>
                </a:solidFill>
                <a:latin typeface="TrebuchetMS"/>
              </a:rPr>
              <a:t>envisage a valuable possibility that </a:t>
            </a:r>
            <a:r>
              <a:rPr lang="it-IT" sz="1800" b="1" dirty="0">
                <a:solidFill>
                  <a:srgbClr val="003F6E"/>
                </a:solidFill>
                <a:latin typeface="TrebuchetMS"/>
              </a:rPr>
              <a:t>can be </a:t>
            </a:r>
            <a:r>
              <a:rPr lang="it-IT" sz="1800" b="1" dirty="0" err="1">
                <a:solidFill>
                  <a:srgbClr val="003F6E"/>
                </a:solidFill>
                <a:latin typeface="TrebuchetMS"/>
              </a:rPr>
              <a:t>realized</a:t>
            </a:r>
            <a:r>
              <a:rPr lang="it-IT" sz="1800" dirty="0">
                <a:solidFill>
                  <a:srgbClr val="003F6E"/>
                </a:solidFill>
                <a:latin typeface="TrebuchetMS"/>
              </a:rPr>
              <a:t>.</a:t>
            </a:r>
          </a:p>
          <a:p>
            <a:pPr marL="285750" indent="-285750" algn="l">
              <a:buFont typeface="Arial" panose="020B0604020202020204" pitchFamily="34" charset="0"/>
              <a:buChar char="•"/>
            </a:pPr>
            <a:endParaRPr lang="it-IT"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Then they work single-mindedly to be the first to build it.</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Finally, they </a:t>
            </a:r>
            <a:r>
              <a:rPr lang="en-US" sz="1800" b="1" dirty="0">
                <a:solidFill>
                  <a:srgbClr val="003F6E"/>
                </a:solidFill>
                <a:latin typeface="TrebuchetMS"/>
              </a:rPr>
              <a:t>persist in executing and scaling the vision </a:t>
            </a:r>
            <a:r>
              <a:rPr lang="en-US" sz="1800" dirty="0">
                <a:solidFill>
                  <a:srgbClr val="003F6E"/>
                </a:solidFill>
                <a:latin typeface="TrebuchetMS"/>
              </a:rPr>
              <a:t>until its full potential has been realized.</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In contrast to the analysis and planning of classical strategy and the iterative experimentation of adaptive strategy, the visionary approach is about imagination and realization and is </a:t>
            </a:r>
            <a:r>
              <a:rPr lang="it-IT" sz="1800" b="0" i="0" u="none" strike="noStrike" baseline="0" dirty="0" err="1">
                <a:solidFill>
                  <a:srgbClr val="003F6E"/>
                </a:solidFill>
                <a:latin typeface="TrebuchetMS"/>
              </a:rPr>
              <a:t>essentially</a:t>
            </a:r>
            <a:r>
              <a:rPr lang="it-IT" sz="1800" b="0" i="0" u="none" strike="noStrike" baseline="0" dirty="0">
                <a:solidFill>
                  <a:srgbClr val="003F6E"/>
                </a:solidFill>
                <a:latin typeface="TrebuchetMS"/>
              </a:rPr>
              <a:t> </a:t>
            </a:r>
            <a:r>
              <a:rPr lang="it-IT" sz="1800" b="1" i="0" u="none" strike="noStrike" baseline="0" dirty="0">
                <a:solidFill>
                  <a:srgbClr val="003F6E"/>
                </a:solidFill>
                <a:latin typeface="TrebuchetMS-Bold"/>
              </a:rPr>
              <a:t>creative</a:t>
            </a:r>
            <a:r>
              <a:rPr lang="it-IT" sz="1800" b="0" i="0" u="none" strike="noStrike" baseline="0" dirty="0">
                <a:solidFill>
                  <a:srgbClr val="003F6E"/>
                </a:solidFill>
                <a:latin typeface="TrebuchetMS"/>
              </a:rPr>
              <a:t>.</a:t>
            </a:r>
            <a:endParaRPr lang="it-IT" sz="1800" dirty="0">
              <a:solidFill>
                <a:srgbClr val="003F6E"/>
              </a:solidFill>
              <a:latin typeface="TrebuchetMS"/>
            </a:endParaRPr>
          </a:p>
        </p:txBody>
      </p:sp>
    </p:spTree>
    <p:extLst>
      <p:ext uri="{BB962C8B-B14F-4D97-AF65-F5344CB8AC3E}">
        <p14:creationId xmlns:p14="http://schemas.microsoft.com/office/powerpoint/2010/main" val="3155320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3416320"/>
          </a:xfrm>
          <a:prstGeom prst="rect">
            <a:avLst/>
          </a:prstGeom>
          <a:noFill/>
        </p:spPr>
        <p:txBody>
          <a:bodyPr wrap="square">
            <a:spAutoFit/>
          </a:bodyPr>
          <a:lstStyle/>
          <a:p>
            <a:pPr algn="ctr"/>
            <a:r>
              <a:rPr lang="en-US" sz="2000" b="1" i="0" u="none" strike="noStrike" baseline="0" dirty="0">
                <a:solidFill>
                  <a:srgbClr val="003F6E"/>
                </a:solidFill>
                <a:latin typeface="TrebuchetMS-Bold"/>
              </a:rPr>
              <a:t>Shaping: Be the orchestrator </a:t>
            </a:r>
            <a:r>
              <a:rPr lang="en-US" sz="2000" b="0" i="0" u="none" strike="noStrike" baseline="0" dirty="0">
                <a:solidFill>
                  <a:srgbClr val="003F6E"/>
                </a:solidFill>
                <a:latin typeface="TrebuchetMS"/>
              </a:rPr>
              <a:t>(e.g. Amazon, Alibaba)</a:t>
            </a:r>
          </a:p>
          <a:p>
            <a:pPr algn="l"/>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Firms engage other stakeholders to </a:t>
            </a:r>
            <a:r>
              <a:rPr lang="en-US" sz="1800" b="1" dirty="0">
                <a:solidFill>
                  <a:srgbClr val="003F6E"/>
                </a:solidFill>
                <a:latin typeface="TrebuchetMS"/>
              </a:rPr>
              <a:t>create a shared vision</a:t>
            </a:r>
            <a:r>
              <a:rPr lang="en-US" sz="1800" dirty="0">
                <a:solidFill>
                  <a:srgbClr val="003F6E"/>
                </a:solidFill>
                <a:latin typeface="TrebuchetMS"/>
              </a:rPr>
              <a:t> of the future at the right point in time.</a:t>
            </a:r>
          </a:p>
          <a:p>
            <a:pPr marL="285750" indent="-285750" algn="l">
              <a:buFont typeface="Arial" panose="020B0604020202020204" pitchFamily="34" charset="0"/>
              <a:buChar char="•"/>
            </a:pPr>
            <a:endParaRPr lang="en-US" sz="1800" dirty="0">
              <a:solidFill>
                <a:srgbClr val="003F6E"/>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They </a:t>
            </a:r>
            <a:r>
              <a:rPr lang="en-US" sz="1800" b="1" dirty="0">
                <a:solidFill>
                  <a:srgbClr val="003F6E"/>
                </a:solidFill>
                <a:latin typeface="TrebuchetMS"/>
              </a:rPr>
              <a:t>build a platform </a:t>
            </a:r>
            <a:r>
              <a:rPr lang="en-US" sz="1800" dirty="0">
                <a:solidFill>
                  <a:srgbClr val="003F6E"/>
                </a:solidFill>
                <a:latin typeface="TrebuchetMS"/>
              </a:rPr>
              <a:t>through which they can orchestrate collaboration and then evolve that platform and its associated stakeholder ecosystem by scaling it and maintaining its flexibility and diversity.</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Shaping strategies are very different from classical, adaptive, or visionary strategies - they concern </a:t>
            </a:r>
            <a:r>
              <a:rPr lang="en-US" sz="1800" b="1" i="0" u="none" strike="noStrike" baseline="0" dirty="0">
                <a:solidFill>
                  <a:srgbClr val="003F6E"/>
                </a:solidFill>
                <a:latin typeface="TrebuchetMS-Bold"/>
              </a:rPr>
              <a:t>ecosystems </a:t>
            </a:r>
            <a:r>
              <a:rPr lang="en-US" sz="1800" b="0" i="0" u="none" strike="noStrike" baseline="0" dirty="0">
                <a:solidFill>
                  <a:srgbClr val="003F6E"/>
                </a:solidFill>
                <a:latin typeface="TrebuchetMS"/>
              </a:rPr>
              <a:t>rather than individual enterprises and rely </a:t>
            </a:r>
            <a:r>
              <a:rPr lang="en-US" sz="1800" b="1" i="0" u="none" strike="noStrike" baseline="0" dirty="0">
                <a:solidFill>
                  <a:srgbClr val="003F6E"/>
                </a:solidFill>
                <a:latin typeface="TrebuchetMS-Bold"/>
              </a:rPr>
              <a:t>as much on collaboration as on </a:t>
            </a:r>
            <a:r>
              <a:rPr lang="it-IT" sz="1800" b="1" i="0" u="none" strike="noStrike" baseline="0" dirty="0" err="1">
                <a:solidFill>
                  <a:srgbClr val="003F6E"/>
                </a:solidFill>
                <a:latin typeface="TrebuchetMS-Bold"/>
              </a:rPr>
              <a:t>competition</a:t>
            </a:r>
            <a:r>
              <a:rPr lang="it-IT" sz="1800" b="0" i="0" u="none" strike="noStrike" baseline="0" dirty="0">
                <a:solidFill>
                  <a:srgbClr val="003F6E"/>
                </a:solidFill>
                <a:latin typeface="TrebuchetMS"/>
              </a:rPr>
              <a:t>.</a:t>
            </a:r>
            <a:endParaRPr lang="it-IT" sz="1800" dirty="0">
              <a:solidFill>
                <a:srgbClr val="003F6E"/>
              </a:solidFill>
              <a:latin typeface="TrebuchetMS"/>
            </a:endParaRPr>
          </a:p>
        </p:txBody>
      </p:sp>
    </p:spTree>
    <p:extLst>
      <p:ext uri="{BB962C8B-B14F-4D97-AF65-F5344CB8AC3E}">
        <p14:creationId xmlns:p14="http://schemas.microsoft.com/office/powerpoint/2010/main" val="994856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A DBS-Specific Tool: Strategy Palette</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5078313"/>
          </a:xfrm>
          <a:prstGeom prst="rect">
            <a:avLst/>
          </a:prstGeom>
          <a:noFill/>
        </p:spPr>
        <p:txBody>
          <a:bodyPr wrap="square">
            <a:spAutoFit/>
          </a:bodyPr>
          <a:lstStyle/>
          <a:p>
            <a:pPr algn="ctr"/>
            <a:r>
              <a:rPr lang="en-US" sz="2000" b="1" i="0" u="none" strike="noStrike" baseline="0" dirty="0">
                <a:solidFill>
                  <a:srgbClr val="003F6E"/>
                </a:solidFill>
                <a:latin typeface="TrebuchetMS-Bold"/>
              </a:rPr>
              <a:t>Renewal: Be viable</a:t>
            </a:r>
            <a:r>
              <a:rPr lang="en-US" sz="2000" b="0" i="0" u="none" strike="noStrike" baseline="0" dirty="0">
                <a:solidFill>
                  <a:srgbClr val="003F6E"/>
                </a:solidFill>
                <a:latin typeface="TrebuchetMS"/>
              </a:rPr>
              <a:t> </a:t>
            </a:r>
          </a:p>
          <a:p>
            <a:pPr algn="l"/>
            <a:endParaRPr lang="en-US" sz="1800" dirty="0">
              <a:solidFill>
                <a:srgbClr val="003F6E"/>
              </a:solidFill>
              <a:latin typeface="TrebuchetMS"/>
            </a:endParaRPr>
          </a:p>
          <a:p>
            <a:pPr algn="l"/>
            <a:r>
              <a:rPr lang="en-US" sz="1800" b="0" i="0" u="none" strike="noStrike" baseline="0" dirty="0">
                <a:solidFill>
                  <a:srgbClr val="003F6E"/>
                </a:solidFill>
                <a:latin typeface="TrebuchetMS"/>
              </a:rPr>
              <a:t>External circumstances are so </a:t>
            </a:r>
            <a:r>
              <a:rPr lang="en-US" sz="1800" b="1" i="0" u="none" strike="noStrike" baseline="0" dirty="0">
                <a:solidFill>
                  <a:srgbClr val="003F6E"/>
                </a:solidFill>
                <a:latin typeface="TrebuchetMS-Bold"/>
              </a:rPr>
              <a:t>challenging </a:t>
            </a:r>
            <a:r>
              <a:rPr lang="en-US" sz="1800" b="0" i="0" u="none" strike="noStrike" baseline="0" dirty="0">
                <a:solidFill>
                  <a:srgbClr val="003F6E"/>
                </a:solidFill>
                <a:latin typeface="TrebuchetMS"/>
              </a:rPr>
              <a:t>that your current way of doing business cannot be </a:t>
            </a:r>
            <a:r>
              <a:rPr lang="it-IT" sz="1800" b="0" i="0" u="none" strike="noStrike" baseline="0" dirty="0" err="1">
                <a:solidFill>
                  <a:srgbClr val="003F6E"/>
                </a:solidFill>
                <a:latin typeface="TrebuchetMS"/>
              </a:rPr>
              <a:t>sustained</a:t>
            </a:r>
            <a:r>
              <a:rPr lang="it-IT" sz="1800" b="0" i="0" u="none" strike="noStrike" baseline="0" dirty="0">
                <a:solidFill>
                  <a:srgbClr val="003F6E"/>
                </a:solidFill>
                <a:latin typeface="TrebuchetMS"/>
              </a:rPr>
              <a:t>.</a:t>
            </a:r>
          </a:p>
          <a:p>
            <a:pPr algn="l"/>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A company must first </a:t>
            </a:r>
            <a:r>
              <a:rPr lang="en-US" sz="1800" b="1" dirty="0">
                <a:solidFill>
                  <a:srgbClr val="003F6E"/>
                </a:solidFill>
                <a:latin typeface="TrebuchetMS"/>
              </a:rPr>
              <a:t>recognize and react to the deteriorating environment </a:t>
            </a:r>
            <a:r>
              <a:rPr lang="en-US" sz="1800" dirty="0">
                <a:solidFill>
                  <a:srgbClr val="003F6E"/>
                </a:solidFill>
                <a:latin typeface="TrebuchetMS"/>
              </a:rPr>
              <a:t>as early as possible.</a:t>
            </a:r>
          </a:p>
          <a:p>
            <a:pPr marL="285750" indent="-285750" algn="l">
              <a:buFont typeface="Arial" panose="020B0604020202020204" pitchFamily="34" charset="0"/>
              <a:buChar char="•"/>
            </a:pPr>
            <a:endParaRPr lang="en-US" sz="1800" b="0" i="0" u="none" strike="noStrike" baseline="0" dirty="0">
              <a:solidFill>
                <a:srgbClr val="000000"/>
              </a:solidFill>
              <a:latin typeface="TrebuchetMS"/>
            </a:endParaRPr>
          </a:p>
          <a:p>
            <a:pPr marL="285750" indent="-285750" algn="l">
              <a:buFont typeface="Arial" panose="020B0604020202020204" pitchFamily="34" charset="0"/>
              <a:buChar char="•"/>
            </a:pPr>
            <a:r>
              <a:rPr lang="en-US" sz="1800" dirty="0">
                <a:solidFill>
                  <a:srgbClr val="003F6E"/>
                </a:solidFill>
                <a:latin typeface="TrebuchetMS"/>
              </a:rPr>
              <a:t>Then, it needs to act decisively to </a:t>
            </a:r>
            <a:r>
              <a:rPr lang="en-US" sz="1800" b="1" dirty="0">
                <a:solidFill>
                  <a:srgbClr val="003F6E"/>
                </a:solidFill>
                <a:latin typeface="TrebuchetMS"/>
              </a:rPr>
              <a:t>restore its viability - economizing by refocusing the business, cutting costs, and preserving capital, while also freeing up resources to fund the next part of the renewal journey</a:t>
            </a:r>
            <a:r>
              <a:rPr lang="en-US" sz="1800" dirty="0">
                <a:solidFill>
                  <a:srgbClr val="003F6E"/>
                </a:solidFill>
                <a:latin typeface="TrebuchetMS"/>
              </a:rPr>
              <a:t>.</a:t>
            </a:r>
          </a:p>
          <a:p>
            <a:pPr marL="285750" indent="-285750" algn="l">
              <a:buFont typeface="Arial" panose="020B0604020202020204" pitchFamily="34" charset="0"/>
              <a:buChar char="•"/>
            </a:pPr>
            <a:endParaRPr lang="en-US" sz="1800" dirty="0">
              <a:latin typeface="Wingdings-Regular"/>
            </a:endParaRPr>
          </a:p>
          <a:p>
            <a:pPr marL="285750" indent="-285750" algn="l">
              <a:buFont typeface="Arial" panose="020B0604020202020204" pitchFamily="34" charset="0"/>
              <a:buChar char="•"/>
            </a:pPr>
            <a:r>
              <a:rPr lang="en-US" sz="1800" dirty="0">
                <a:solidFill>
                  <a:srgbClr val="003F6E"/>
                </a:solidFill>
                <a:latin typeface="TrebuchetMS"/>
              </a:rPr>
              <a:t>Finally, the firm must </a:t>
            </a:r>
            <a:r>
              <a:rPr lang="en-US" sz="1800" b="1" dirty="0">
                <a:solidFill>
                  <a:srgbClr val="003F6E"/>
                </a:solidFill>
                <a:latin typeface="TrebuchetMS"/>
              </a:rPr>
              <a:t>pivot</a:t>
            </a:r>
            <a:r>
              <a:rPr lang="en-US" sz="1800" dirty="0">
                <a:solidFill>
                  <a:srgbClr val="003F6E"/>
                </a:solidFill>
                <a:latin typeface="TrebuchetMS"/>
              </a:rPr>
              <a:t> to one of the four other approaches to strategy to ensure that it can grow and </a:t>
            </a:r>
            <a:r>
              <a:rPr lang="it-IT" sz="1800" dirty="0" err="1">
                <a:solidFill>
                  <a:srgbClr val="003F6E"/>
                </a:solidFill>
                <a:latin typeface="TrebuchetMS"/>
              </a:rPr>
              <a:t>thrive</a:t>
            </a:r>
            <a:r>
              <a:rPr lang="it-IT" sz="1800" dirty="0">
                <a:solidFill>
                  <a:srgbClr val="003F6E"/>
                </a:solidFill>
                <a:latin typeface="TrebuchetMS"/>
              </a:rPr>
              <a:t> </a:t>
            </a:r>
            <a:r>
              <a:rPr lang="it-IT" sz="1800" dirty="0" err="1">
                <a:solidFill>
                  <a:srgbClr val="003F6E"/>
                </a:solidFill>
                <a:latin typeface="TrebuchetMS"/>
              </a:rPr>
              <a:t>again</a:t>
            </a:r>
            <a:r>
              <a:rPr lang="it-IT" sz="1800" dirty="0">
                <a:solidFill>
                  <a:srgbClr val="003F6E"/>
                </a:solidFill>
                <a:latin typeface="TrebuchetMS"/>
              </a:rPr>
              <a:t>.</a:t>
            </a:r>
          </a:p>
          <a:p>
            <a:pPr algn="l"/>
            <a:endParaRPr lang="en-US" sz="1800" dirty="0">
              <a:solidFill>
                <a:srgbClr val="003F6E"/>
              </a:solidFill>
              <a:latin typeface="Wingdings-Regular"/>
            </a:endParaRPr>
          </a:p>
          <a:p>
            <a:pPr algn="l"/>
            <a:r>
              <a:rPr lang="en-US" sz="1800" b="0" i="0" u="none" strike="noStrike" baseline="0" dirty="0">
                <a:solidFill>
                  <a:srgbClr val="003F6E"/>
                </a:solidFill>
                <a:latin typeface="TrebuchetMS"/>
              </a:rPr>
              <a:t>The renewal approach differs markedly from the other four approaches to strategy: it is usually </a:t>
            </a:r>
            <a:r>
              <a:rPr lang="en-US" sz="1800" b="1" i="0" u="none" strike="noStrike" baseline="0" dirty="0">
                <a:solidFill>
                  <a:srgbClr val="003F6E"/>
                </a:solidFill>
                <a:latin typeface="TrebuchetMS-Bold"/>
              </a:rPr>
              <a:t>initially defensive</a:t>
            </a:r>
            <a:r>
              <a:rPr lang="en-US" sz="1800" b="0" i="0" u="none" strike="noStrike" baseline="0" dirty="0">
                <a:solidFill>
                  <a:srgbClr val="003F6E"/>
                </a:solidFill>
                <a:latin typeface="TrebuchetMS"/>
              </a:rPr>
              <a:t>, it involves two distinct phases, and it is a </a:t>
            </a:r>
            <a:r>
              <a:rPr lang="en-US" sz="1800" b="1" i="0" u="none" strike="noStrike" baseline="0" dirty="0">
                <a:solidFill>
                  <a:srgbClr val="003F6E"/>
                </a:solidFill>
                <a:latin typeface="TrebuchetMS-Bold"/>
              </a:rPr>
              <a:t>prelude </a:t>
            </a:r>
            <a:r>
              <a:rPr lang="en-US" sz="1800" b="0" i="0" u="none" strike="noStrike" baseline="0" dirty="0">
                <a:solidFill>
                  <a:srgbClr val="003F6E"/>
                </a:solidFill>
                <a:latin typeface="TrebuchetMS"/>
              </a:rPr>
              <a:t>to adopting one of the other approaches to strategy.</a:t>
            </a:r>
            <a:endParaRPr lang="it-IT" sz="1800" dirty="0">
              <a:solidFill>
                <a:srgbClr val="003F6E"/>
              </a:solidFill>
              <a:latin typeface="TrebuchetMS"/>
            </a:endParaRPr>
          </a:p>
        </p:txBody>
      </p:sp>
    </p:spTree>
    <p:extLst>
      <p:ext uri="{BB962C8B-B14F-4D97-AF65-F5344CB8AC3E}">
        <p14:creationId xmlns:p14="http://schemas.microsoft.com/office/powerpoint/2010/main" val="596207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614932"/>
            <a:ext cx="8229600" cy="2310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New Digital Business Models:</a:t>
            </a:r>
          </a:p>
          <a:p>
            <a:pPr marL="0" indent="0" algn="ctr">
              <a:lnSpc>
                <a:spcPct val="80000"/>
              </a:lnSpc>
              <a:spcBef>
                <a:spcPts val="0"/>
              </a:spcBef>
              <a:buClr>
                <a:srgbClr val="898989"/>
              </a:buClr>
              <a:buSzPts val="2200"/>
              <a:buFont typeface="Arial"/>
              <a:buNone/>
            </a:pPr>
            <a:r>
              <a:rPr lang="en-US" sz="4800" dirty="0">
                <a:solidFill>
                  <a:srgbClr val="953735"/>
                </a:solidFill>
              </a:rPr>
              <a:t>Digital Multisided Platforms</a:t>
            </a:r>
          </a:p>
        </p:txBody>
      </p:sp>
    </p:spTree>
    <p:extLst>
      <p:ext uri="{BB962C8B-B14F-4D97-AF65-F5344CB8AC3E}">
        <p14:creationId xmlns:p14="http://schemas.microsoft.com/office/powerpoint/2010/main" val="293417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Setting the Case for Multisided Platforms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585216" y="1542705"/>
            <a:ext cx="8101584" cy="2831544"/>
          </a:xfrm>
          <a:prstGeom prst="rect">
            <a:avLst/>
          </a:prstGeom>
          <a:noFill/>
        </p:spPr>
        <p:txBody>
          <a:bodyPr wrap="square">
            <a:spAutoFit/>
          </a:bodyPr>
          <a:lstStyle/>
          <a:p>
            <a:pPr algn="ctr"/>
            <a:r>
              <a:rPr lang="en-US" sz="2000" b="1" dirty="0">
                <a:solidFill>
                  <a:srgbClr val="003F6E"/>
                </a:solidFill>
                <a:latin typeface="TrebuchetMS"/>
              </a:rPr>
              <a:t>In the last 15 years, multi-sided platforms have:</a:t>
            </a:r>
          </a:p>
          <a:p>
            <a:pPr algn="l"/>
            <a:endParaRPr lang="en-US" sz="1800" dirty="0">
              <a:solidFill>
                <a:srgbClr val="003F6E"/>
              </a:solidFill>
              <a:latin typeface="TrebuchetMS"/>
            </a:endParaRPr>
          </a:p>
          <a:p>
            <a:pPr algn="l"/>
            <a:r>
              <a:rPr lang="en-US" sz="2000" dirty="0">
                <a:solidFill>
                  <a:srgbClr val="003F6E"/>
                </a:solidFill>
                <a:latin typeface="TrebuchetMS"/>
              </a:rPr>
              <a:t>Become some of the largest and fastest-growing businesses</a:t>
            </a:r>
          </a:p>
          <a:p>
            <a:pPr algn="l"/>
            <a:endParaRPr lang="it-IT" sz="2000" dirty="0">
              <a:solidFill>
                <a:srgbClr val="003F6E"/>
              </a:solidFill>
              <a:latin typeface="TrebuchetMS"/>
            </a:endParaRPr>
          </a:p>
          <a:p>
            <a:pPr algn="l"/>
            <a:r>
              <a:rPr lang="it-IT" sz="2000" dirty="0" err="1">
                <a:solidFill>
                  <a:srgbClr val="003F6E"/>
                </a:solidFill>
                <a:latin typeface="TrebuchetMS"/>
              </a:rPr>
              <a:t>Reduced</a:t>
            </a:r>
            <a:r>
              <a:rPr lang="it-IT" sz="2000" dirty="0">
                <a:solidFill>
                  <a:srgbClr val="003F6E"/>
                </a:solidFill>
                <a:latin typeface="TrebuchetMS"/>
              </a:rPr>
              <a:t> </a:t>
            </a:r>
            <a:r>
              <a:rPr lang="it-IT" sz="2000" dirty="0" err="1">
                <a:solidFill>
                  <a:srgbClr val="003F6E"/>
                </a:solidFill>
                <a:latin typeface="TrebuchetMS"/>
              </a:rPr>
              <a:t>several</a:t>
            </a:r>
            <a:r>
              <a:rPr lang="it-IT" sz="2000" dirty="0">
                <a:solidFill>
                  <a:srgbClr val="003F6E"/>
                </a:solidFill>
                <a:latin typeface="TrebuchetMS"/>
              </a:rPr>
              <a:t> market </a:t>
            </a:r>
            <a:r>
              <a:rPr lang="it-IT" sz="2000" dirty="0" err="1">
                <a:solidFill>
                  <a:srgbClr val="003F6E"/>
                </a:solidFill>
                <a:latin typeface="TrebuchetMS"/>
              </a:rPr>
              <a:t>frictions</a:t>
            </a:r>
            <a:endParaRPr lang="it-IT" sz="2000" dirty="0">
              <a:solidFill>
                <a:srgbClr val="003F6E"/>
              </a:solidFill>
              <a:latin typeface="TrebuchetMS"/>
            </a:endParaRPr>
          </a:p>
          <a:p>
            <a:pPr algn="l"/>
            <a:endParaRPr lang="it-IT" sz="2000" dirty="0">
              <a:solidFill>
                <a:srgbClr val="003F6E"/>
              </a:solidFill>
              <a:latin typeface="TrebuchetMS"/>
            </a:endParaRPr>
          </a:p>
          <a:p>
            <a:pPr algn="l"/>
            <a:r>
              <a:rPr lang="it-IT" sz="2000" dirty="0" err="1">
                <a:solidFill>
                  <a:srgbClr val="003F6E"/>
                </a:solidFill>
                <a:latin typeface="TrebuchetMS"/>
              </a:rPr>
              <a:t>Challenged</a:t>
            </a:r>
            <a:r>
              <a:rPr lang="it-IT" sz="2000" dirty="0">
                <a:solidFill>
                  <a:srgbClr val="003F6E"/>
                </a:solidFill>
                <a:latin typeface="TrebuchetMS"/>
              </a:rPr>
              <a:t> </a:t>
            </a:r>
            <a:r>
              <a:rPr lang="it-IT" sz="2000" dirty="0" err="1">
                <a:solidFill>
                  <a:srgbClr val="003F6E"/>
                </a:solidFill>
                <a:latin typeface="TrebuchetMS"/>
              </a:rPr>
              <a:t>many</a:t>
            </a:r>
            <a:r>
              <a:rPr lang="it-IT" sz="2000" dirty="0">
                <a:solidFill>
                  <a:srgbClr val="003F6E"/>
                </a:solidFill>
                <a:latin typeface="TrebuchetMS"/>
              </a:rPr>
              <a:t> </a:t>
            </a:r>
            <a:r>
              <a:rPr lang="it-IT" sz="2000" dirty="0" err="1">
                <a:solidFill>
                  <a:srgbClr val="003F6E"/>
                </a:solidFill>
                <a:latin typeface="TrebuchetMS"/>
              </a:rPr>
              <a:t>industries</a:t>
            </a:r>
            <a:endParaRPr lang="it-IT" sz="2000" dirty="0">
              <a:solidFill>
                <a:srgbClr val="003F6E"/>
              </a:solidFill>
              <a:latin typeface="TrebuchetMS"/>
            </a:endParaRPr>
          </a:p>
          <a:p>
            <a:pPr algn="l"/>
            <a:endParaRPr lang="en-US" sz="2000" dirty="0">
              <a:solidFill>
                <a:srgbClr val="003F6E"/>
              </a:solidFill>
              <a:latin typeface="TrebuchetMS"/>
            </a:endParaRPr>
          </a:p>
          <a:p>
            <a:pPr algn="l"/>
            <a:r>
              <a:rPr lang="en-US" sz="2000" dirty="0">
                <a:solidFill>
                  <a:srgbClr val="003F6E"/>
                </a:solidFill>
                <a:latin typeface="TrebuchetMS"/>
              </a:rPr>
              <a:t>Overran the incumbents in many cases</a:t>
            </a:r>
            <a:endParaRPr lang="it-IT" sz="2000" dirty="0">
              <a:solidFill>
                <a:srgbClr val="003F6E"/>
              </a:solidFill>
              <a:latin typeface="TrebuchetMS"/>
            </a:endParaRPr>
          </a:p>
        </p:txBody>
      </p:sp>
    </p:spTree>
    <p:extLst>
      <p:ext uri="{BB962C8B-B14F-4D97-AF65-F5344CB8AC3E}">
        <p14:creationId xmlns:p14="http://schemas.microsoft.com/office/powerpoint/2010/main" val="286515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2585323"/>
          </a:xfrm>
          <a:prstGeom prst="rect">
            <a:avLst/>
          </a:prstGeom>
          <a:noFill/>
        </p:spPr>
        <p:txBody>
          <a:bodyPr wrap="square">
            <a:spAutoFit/>
          </a:bodyPr>
          <a:lstStyle/>
          <a:p>
            <a:pPr algn="l"/>
            <a:r>
              <a:rPr lang="en-US" sz="1800" dirty="0">
                <a:solidFill>
                  <a:srgbClr val="1F487D"/>
                </a:solidFill>
                <a:latin typeface="Calibri" panose="020F0502020204030204" pitchFamily="34" charset="0"/>
                <a:sym typeface="Calibri"/>
              </a:rPr>
              <a:t>The Business Model represents the way a company:</a:t>
            </a:r>
          </a:p>
          <a:p>
            <a:pPr marL="285750" indent="-285750" algn="l">
              <a:buFont typeface="Arial" panose="020B0604020202020204" pitchFamily="34" charset="0"/>
              <a:buChar char="•"/>
            </a:pPr>
            <a:r>
              <a:rPr lang="en-US" sz="1800" dirty="0">
                <a:solidFill>
                  <a:srgbClr val="1F487D"/>
                </a:solidFill>
                <a:latin typeface="Calibri" panose="020F0502020204030204" pitchFamily="34" charset="0"/>
                <a:sym typeface="Calibri"/>
              </a:rPr>
              <a:t>Generates value for its target customers (value generation)</a:t>
            </a:r>
          </a:p>
          <a:p>
            <a:pPr marL="285750" indent="-285750" algn="l">
              <a:buFont typeface="Arial" panose="020B0604020202020204" pitchFamily="34" charset="0"/>
              <a:buChar char="•"/>
            </a:pPr>
            <a:r>
              <a:rPr lang="en-US" sz="1800" dirty="0">
                <a:solidFill>
                  <a:srgbClr val="1F487D"/>
                </a:solidFill>
                <a:latin typeface="Calibri" panose="020F0502020204030204" pitchFamily="34" charset="0"/>
                <a:sym typeface="Calibri"/>
              </a:rPr>
              <a:t>Delivers value to such target customers (value delivery) AND</a:t>
            </a:r>
          </a:p>
          <a:p>
            <a:pPr marL="285750" indent="-285750" algn="l">
              <a:buFont typeface="Arial" panose="020B0604020202020204" pitchFamily="34" charset="0"/>
              <a:buChar char="•"/>
            </a:pPr>
            <a:r>
              <a:rPr lang="en-US" sz="1800" dirty="0">
                <a:solidFill>
                  <a:srgbClr val="1F487D"/>
                </a:solidFill>
                <a:latin typeface="Calibri" panose="020F0502020204030204" pitchFamily="34" charset="0"/>
                <a:sym typeface="Calibri"/>
              </a:rPr>
              <a:t>Captures a share of such value to make its business sustainable (value </a:t>
            </a:r>
            <a:r>
              <a:rPr lang="it-IT" sz="1800" dirty="0" err="1">
                <a:solidFill>
                  <a:srgbClr val="1F487D"/>
                </a:solidFill>
                <a:latin typeface="Calibri" panose="020F0502020204030204" pitchFamily="34" charset="0"/>
                <a:sym typeface="Calibri"/>
              </a:rPr>
              <a:t>capture</a:t>
            </a:r>
            <a:r>
              <a:rPr lang="it-IT" sz="1800" dirty="0">
                <a:solidFill>
                  <a:srgbClr val="1F487D"/>
                </a:solidFill>
                <a:latin typeface="Calibri" panose="020F0502020204030204" pitchFamily="34" charset="0"/>
                <a:sym typeface="Calibri"/>
              </a:rPr>
              <a:t>)</a:t>
            </a:r>
          </a:p>
          <a:p>
            <a:pPr marL="285750" indent="-285750" algn="l">
              <a:buFont typeface="Arial" panose="020B0604020202020204" pitchFamily="34" charset="0"/>
              <a:buChar char="•"/>
            </a:pPr>
            <a:endParaRPr lang="it-IT" sz="1800" dirty="0">
              <a:solidFill>
                <a:srgbClr val="1F487D"/>
              </a:solidFill>
              <a:latin typeface="Calibri" panose="020F0502020204030204" pitchFamily="34" charset="0"/>
              <a:sym typeface="Calibri"/>
            </a:endParaRPr>
          </a:p>
          <a:p>
            <a:pPr marL="285750" indent="-285750" algn="l">
              <a:buFont typeface="Arial" panose="020B0604020202020204" pitchFamily="34" charset="0"/>
              <a:buChar char="•"/>
            </a:pPr>
            <a:endParaRPr lang="it-IT" sz="1800" dirty="0">
              <a:solidFill>
                <a:srgbClr val="1F487D"/>
              </a:solidFill>
              <a:latin typeface="Calibri" panose="020F0502020204030204" pitchFamily="34" charset="0"/>
              <a:sym typeface="Calibri"/>
            </a:endParaRPr>
          </a:p>
          <a:p>
            <a:pPr algn="l"/>
            <a:r>
              <a:rPr lang="en-US" sz="1800" dirty="0">
                <a:solidFill>
                  <a:srgbClr val="1F487D"/>
                </a:solidFill>
                <a:latin typeface="Calibri" panose="020F0502020204030204" pitchFamily="34" charset="0"/>
                <a:sym typeface="Calibri"/>
              </a:rPr>
              <a:t>“The essence of a business model is in defining the manner by which the</a:t>
            </a:r>
          </a:p>
          <a:p>
            <a:pPr algn="l"/>
            <a:r>
              <a:rPr lang="en-US" sz="1800" dirty="0">
                <a:solidFill>
                  <a:srgbClr val="1F487D"/>
                </a:solidFill>
                <a:latin typeface="Calibri" panose="020F0502020204030204" pitchFamily="34" charset="0"/>
                <a:sym typeface="Calibri"/>
              </a:rPr>
              <a:t>enterprise delivers value to customers, entices customers to pay for value, and</a:t>
            </a:r>
          </a:p>
          <a:p>
            <a:pPr algn="l"/>
            <a:r>
              <a:rPr lang="en-US" sz="1800" dirty="0">
                <a:solidFill>
                  <a:srgbClr val="1F487D"/>
                </a:solidFill>
                <a:latin typeface="Calibri" panose="020F0502020204030204" pitchFamily="34" charset="0"/>
                <a:sym typeface="Calibri"/>
              </a:rPr>
              <a:t>converts those payments to profit” (Teece, 2010)</a:t>
            </a:r>
            <a:endParaRPr lang="it-IT" sz="1800" dirty="0">
              <a:solidFill>
                <a:srgbClr val="1F487D"/>
              </a:solidFill>
              <a:latin typeface="Calibri" panose="020F0502020204030204" pitchFamily="34" charset="0"/>
              <a:sym typeface="Calibri"/>
            </a:endParaRPr>
          </a:p>
        </p:txBody>
      </p:sp>
    </p:spTree>
    <p:extLst>
      <p:ext uri="{BB962C8B-B14F-4D97-AF65-F5344CB8AC3E}">
        <p14:creationId xmlns:p14="http://schemas.microsoft.com/office/powerpoint/2010/main" val="254525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Setting the Case for Multisided Platforms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E2511DAF-0A60-4952-9EE1-3B7CA2DF0C75}"/>
              </a:ext>
            </a:extLst>
          </p:cNvPr>
          <p:cNvPicPr>
            <a:picLocks noChangeAspect="1"/>
          </p:cNvPicPr>
          <p:nvPr/>
        </p:nvPicPr>
        <p:blipFill>
          <a:blip r:embed="rId4"/>
          <a:stretch>
            <a:fillRect/>
          </a:stretch>
        </p:blipFill>
        <p:spPr>
          <a:xfrm>
            <a:off x="1257681" y="1152817"/>
            <a:ext cx="6435471" cy="5078083"/>
          </a:xfrm>
          <a:prstGeom prst="rect">
            <a:avLst/>
          </a:prstGeom>
        </p:spPr>
      </p:pic>
      <p:sp>
        <p:nvSpPr>
          <p:cNvPr id="9" name="CasellaDiTesto 8">
            <a:extLst>
              <a:ext uri="{FF2B5EF4-FFF2-40B4-BE49-F238E27FC236}">
                <a16:creationId xmlns:a16="http://schemas.microsoft.com/office/drawing/2014/main" id="{C1E196AF-2060-4C94-A790-2B5B2B9A49B2}"/>
              </a:ext>
            </a:extLst>
          </p:cNvPr>
          <p:cNvSpPr txBox="1"/>
          <p:nvPr/>
        </p:nvSpPr>
        <p:spPr>
          <a:xfrm>
            <a:off x="4425696" y="6387991"/>
            <a:ext cx="4261104" cy="276999"/>
          </a:xfrm>
          <a:prstGeom prst="rect">
            <a:avLst/>
          </a:prstGeom>
          <a:noFill/>
        </p:spPr>
        <p:txBody>
          <a:bodyPr wrap="square">
            <a:spAutoFit/>
          </a:bodyPr>
          <a:lstStyle/>
          <a:p>
            <a:r>
              <a:rPr lang="it-IT" sz="1200" dirty="0">
                <a:solidFill>
                  <a:srgbClr val="003F6E"/>
                </a:solidFill>
                <a:latin typeface="TrebuchetMS"/>
                <a:hlinkClick r:id="rId5">
                  <a:extLst>
                    <a:ext uri="{A12FA001-AC4F-418D-AE19-62706E023703}">
                      <ahyp:hlinkClr xmlns:ahyp="http://schemas.microsoft.com/office/drawing/2018/hyperlinkcolor" val="tx"/>
                    </a:ext>
                  </a:extLst>
                </a:hlinkClick>
              </a:rPr>
              <a:t>https://www2.itif.org/2015-transformation-products-services.pdf</a:t>
            </a:r>
            <a:endParaRPr lang="it-IT" sz="1200" dirty="0">
              <a:solidFill>
                <a:srgbClr val="003F6E"/>
              </a:solidFill>
              <a:latin typeface="TrebuchetMS"/>
            </a:endParaRPr>
          </a:p>
        </p:txBody>
      </p:sp>
    </p:spTree>
    <p:extLst>
      <p:ext uri="{BB962C8B-B14F-4D97-AF65-F5344CB8AC3E}">
        <p14:creationId xmlns:p14="http://schemas.microsoft.com/office/powerpoint/2010/main" val="988620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Definitions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CasellaDiTesto 6">
            <a:extLst>
              <a:ext uri="{FF2B5EF4-FFF2-40B4-BE49-F238E27FC236}">
                <a16:creationId xmlns:a16="http://schemas.microsoft.com/office/drawing/2014/main" id="{E0497D8C-6705-4978-B8F9-F3C86FA439C9}"/>
              </a:ext>
            </a:extLst>
          </p:cNvPr>
          <p:cNvSpPr txBox="1"/>
          <p:nvPr/>
        </p:nvSpPr>
        <p:spPr>
          <a:xfrm>
            <a:off x="457199" y="2614649"/>
            <a:ext cx="8229600" cy="3416320"/>
          </a:xfrm>
          <a:prstGeom prst="rect">
            <a:avLst/>
          </a:prstGeom>
          <a:noFill/>
        </p:spPr>
        <p:txBody>
          <a:bodyPr wrap="square">
            <a:spAutoFit/>
          </a:bodyPr>
          <a:lstStyle/>
          <a:p>
            <a:pPr algn="l"/>
            <a:r>
              <a:rPr lang="en-US" sz="1800" dirty="0">
                <a:solidFill>
                  <a:srgbClr val="003F6E"/>
                </a:solidFill>
                <a:latin typeface="TrebuchetMS"/>
              </a:rPr>
              <a:t>“A platform provides </a:t>
            </a:r>
            <a:r>
              <a:rPr lang="en-US" sz="1800" b="1" dirty="0">
                <a:solidFill>
                  <a:srgbClr val="003F6E"/>
                </a:solidFill>
                <a:latin typeface="TrebuchetMS"/>
              </a:rPr>
              <a:t>the infrastructure and rules </a:t>
            </a:r>
            <a:r>
              <a:rPr lang="en-US" sz="1800" dirty="0">
                <a:solidFill>
                  <a:srgbClr val="003F6E"/>
                </a:solidFill>
                <a:latin typeface="TrebuchetMS"/>
              </a:rPr>
              <a:t>for a </a:t>
            </a:r>
            <a:r>
              <a:rPr lang="en-US" sz="1800" b="1" dirty="0">
                <a:solidFill>
                  <a:srgbClr val="003F6E"/>
                </a:solidFill>
                <a:latin typeface="TrebuchetMS"/>
              </a:rPr>
              <a:t>marketplace</a:t>
            </a:r>
            <a:r>
              <a:rPr lang="en-US" sz="1800" dirty="0">
                <a:solidFill>
                  <a:srgbClr val="003F6E"/>
                </a:solidFill>
                <a:latin typeface="TrebuchetMS"/>
              </a:rPr>
              <a:t> that brings</a:t>
            </a:r>
          </a:p>
          <a:p>
            <a:pPr algn="l"/>
            <a:r>
              <a:rPr lang="en-US" sz="1800" dirty="0">
                <a:solidFill>
                  <a:srgbClr val="003F6E"/>
                </a:solidFill>
                <a:latin typeface="TrebuchetMS"/>
              </a:rPr>
              <a:t>together </a:t>
            </a:r>
            <a:r>
              <a:rPr lang="en-US" sz="1800" b="1" dirty="0">
                <a:solidFill>
                  <a:srgbClr val="003F6E"/>
                </a:solidFill>
                <a:latin typeface="TrebuchetMS"/>
              </a:rPr>
              <a:t>producers and consumers</a:t>
            </a:r>
            <a:r>
              <a:rPr lang="en-US" sz="1800" dirty="0">
                <a:solidFill>
                  <a:srgbClr val="003F6E"/>
                </a:solidFill>
                <a:latin typeface="TrebuchetMS"/>
              </a:rPr>
              <a:t>” (Van Alstyne et al., 2016).</a:t>
            </a:r>
          </a:p>
          <a:p>
            <a:pPr algn="l"/>
            <a:endParaRPr lang="en-US" sz="1800" dirty="0">
              <a:solidFill>
                <a:srgbClr val="003F6E"/>
              </a:solidFill>
              <a:latin typeface="TrebuchetMS"/>
            </a:endParaRPr>
          </a:p>
          <a:p>
            <a:pPr algn="l"/>
            <a:endParaRPr lang="en-US" sz="1800" dirty="0">
              <a:solidFill>
                <a:srgbClr val="003F6E"/>
              </a:solidFill>
              <a:latin typeface="TrebuchetMS"/>
            </a:endParaRPr>
          </a:p>
          <a:p>
            <a:pPr algn="l"/>
            <a:endParaRPr lang="en-US" sz="1800" dirty="0">
              <a:solidFill>
                <a:srgbClr val="003F6E"/>
              </a:solidFill>
              <a:latin typeface="TrebuchetMS"/>
            </a:endParaRPr>
          </a:p>
          <a:p>
            <a:pPr algn="l"/>
            <a:endParaRPr lang="en-US" sz="1800" dirty="0">
              <a:solidFill>
                <a:srgbClr val="003F6E"/>
              </a:solidFill>
              <a:latin typeface="TrebuchetMS"/>
            </a:endParaRPr>
          </a:p>
          <a:p>
            <a:pPr algn="l"/>
            <a:endParaRPr lang="en-US" sz="1800" dirty="0">
              <a:solidFill>
                <a:srgbClr val="003F6E"/>
              </a:solidFill>
              <a:latin typeface="TrebuchetMS"/>
            </a:endParaRPr>
          </a:p>
          <a:p>
            <a:pPr algn="l"/>
            <a:endParaRPr lang="en-US" sz="1800" dirty="0">
              <a:solidFill>
                <a:srgbClr val="003F6E"/>
              </a:solidFill>
              <a:latin typeface="TrebuchetMS"/>
            </a:endParaRPr>
          </a:p>
          <a:p>
            <a:pPr algn="l"/>
            <a:r>
              <a:rPr lang="en-US" sz="1800" dirty="0">
                <a:solidFill>
                  <a:srgbClr val="003F6E"/>
                </a:solidFill>
                <a:latin typeface="TrebuchetMS"/>
              </a:rPr>
              <a:t>“Multisided platforms are </a:t>
            </a:r>
            <a:r>
              <a:rPr lang="en-US" sz="1800" b="1" dirty="0">
                <a:solidFill>
                  <a:srgbClr val="003F6E"/>
                </a:solidFill>
                <a:latin typeface="TrebuchetMS"/>
              </a:rPr>
              <a:t>technologies, products and services </a:t>
            </a:r>
            <a:r>
              <a:rPr lang="en-US" sz="1800" dirty="0">
                <a:solidFill>
                  <a:srgbClr val="003F6E"/>
                </a:solidFill>
                <a:latin typeface="TrebuchetMS"/>
              </a:rPr>
              <a:t>that create value primarily by </a:t>
            </a:r>
            <a:r>
              <a:rPr lang="en-US" sz="1800" b="1" dirty="0">
                <a:solidFill>
                  <a:srgbClr val="003F6E"/>
                </a:solidFill>
                <a:latin typeface="TrebuchetMS"/>
              </a:rPr>
              <a:t>enabling direct interactions between two or more customer or participant groups</a:t>
            </a:r>
            <a:r>
              <a:rPr lang="en-US" sz="1800" dirty="0">
                <a:solidFill>
                  <a:srgbClr val="003F6E"/>
                </a:solidFill>
                <a:latin typeface="TrebuchetMS"/>
              </a:rPr>
              <a:t>” </a:t>
            </a:r>
            <a:r>
              <a:rPr lang="it-IT" sz="1800" dirty="0">
                <a:solidFill>
                  <a:srgbClr val="003F6E"/>
                </a:solidFill>
                <a:latin typeface="TrebuchetMS"/>
              </a:rPr>
              <a:t>(</a:t>
            </a:r>
            <a:r>
              <a:rPr lang="it-IT" sz="1800" dirty="0" err="1">
                <a:solidFill>
                  <a:srgbClr val="003F6E"/>
                </a:solidFill>
                <a:latin typeface="TrebuchetMS"/>
              </a:rPr>
              <a:t>Hagiu</a:t>
            </a:r>
            <a:r>
              <a:rPr lang="it-IT" sz="1800" dirty="0">
                <a:solidFill>
                  <a:srgbClr val="003F6E"/>
                </a:solidFill>
                <a:latin typeface="TrebuchetMS"/>
              </a:rPr>
              <a:t>, 2013).</a:t>
            </a:r>
          </a:p>
          <a:p>
            <a:pPr algn="l"/>
            <a:endParaRPr lang="it-IT" sz="1800" dirty="0">
              <a:solidFill>
                <a:srgbClr val="003F6E"/>
              </a:solidFill>
              <a:latin typeface="TrebuchetMS"/>
            </a:endParaRPr>
          </a:p>
        </p:txBody>
      </p:sp>
      <p:pic>
        <p:nvPicPr>
          <p:cNvPr id="3076" name="Picture 4" descr="Amazon logo | Registrar">
            <a:extLst>
              <a:ext uri="{FF2B5EF4-FFF2-40B4-BE49-F238E27FC236}">
                <a16:creationId xmlns:a16="http://schemas.microsoft.com/office/drawing/2014/main" id="{2913BC50-71A6-469F-9B2E-251A0F2A4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836" y="1145862"/>
            <a:ext cx="3954325" cy="16620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Bay - Wikipedia">
            <a:extLst>
              <a:ext uri="{FF2B5EF4-FFF2-40B4-BE49-F238E27FC236}">
                <a16:creationId xmlns:a16="http://schemas.microsoft.com/office/drawing/2014/main" id="{33B3E38B-902E-44F9-B3FF-D2591F3A8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2115" y="3756748"/>
            <a:ext cx="2599765" cy="103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16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Definitions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CasellaDiTesto 6">
            <a:extLst>
              <a:ext uri="{FF2B5EF4-FFF2-40B4-BE49-F238E27FC236}">
                <a16:creationId xmlns:a16="http://schemas.microsoft.com/office/drawing/2014/main" id="{E0497D8C-6705-4978-B8F9-F3C86FA439C9}"/>
              </a:ext>
            </a:extLst>
          </p:cNvPr>
          <p:cNvSpPr txBox="1"/>
          <p:nvPr/>
        </p:nvSpPr>
        <p:spPr>
          <a:xfrm>
            <a:off x="582706" y="2431937"/>
            <a:ext cx="8229600" cy="3970318"/>
          </a:xfrm>
          <a:prstGeom prst="rect">
            <a:avLst/>
          </a:prstGeom>
          <a:noFill/>
        </p:spPr>
        <p:txBody>
          <a:bodyPr wrap="square">
            <a:spAutoFit/>
          </a:bodyPr>
          <a:lstStyle/>
          <a:p>
            <a:pPr algn="l"/>
            <a:r>
              <a:rPr lang="en-US" sz="1800" dirty="0">
                <a:solidFill>
                  <a:srgbClr val="003F6E"/>
                </a:solidFill>
                <a:latin typeface="TrebuchetMS"/>
              </a:rPr>
              <a:t>“Platforms are </a:t>
            </a:r>
            <a:r>
              <a:rPr lang="en-US" sz="1800" b="1" dirty="0">
                <a:solidFill>
                  <a:srgbClr val="003F6E"/>
                </a:solidFill>
                <a:latin typeface="TrebuchetMS"/>
              </a:rPr>
              <a:t>matchmakers</a:t>
            </a:r>
            <a:r>
              <a:rPr lang="en-US" sz="1800" dirty="0">
                <a:solidFill>
                  <a:srgbClr val="003F6E"/>
                </a:solidFill>
                <a:latin typeface="TrebuchetMS"/>
              </a:rPr>
              <a:t> of sorts, although the matchers are often not one-to-one. But like matchmakers, they </a:t>
            </a:r>
            <a:r>
              <a:rPr lang="en-US" sz="1800" b="1" dirty="0">
                <a:solidFill>
                  <a:srgbClr val="003F6E"/>
                </a:solidFill>
                <a:latin typeface="TrebuchetMS"/>
              </a:rPr>
              <a:t>discover a need </a:t>
            </a:r>
            <a:r>
              <a:rPr lang="en-US" sz="1800" dirty="0">
                <a:solidFill>
                  <a:srgbClr val="003F6E"/>
                </a:solidFill>
                <a:latin typeface="TrebuchetMS"/>
              </a:rPr>
              <a:t>for, and then </a:t>
            </a:r>
            <a:r>
              <a:rPr lang="it-IT" sz="1800" b="1" dirty="0">
                <a:solidFill>
                  <a:srgbClr val="003F6E"/>
                </a:solidFill>
                <a:latin typeface="TrebuchetMS"/>
              </a:rPr>
              <a:t>facilitate, consumer </a:t>
            </a:r>
            <a:r>
              <a:rPr lang="it-IT" sz="1800" b="1" dirty="0" err="1">
                <a:solidFill>
                  <a:srgbClr val="003F6E"/>
                </a:solidFill>
                <a:latin typeface="TrebuchetMS"/>
              </a:rPr>
              <a:t>coordination</a:t>
            </a:r>
            <a:r>
              <a:rPr lang="it-IT" sz="1800" dirty="0">
                <a:solidFill>
                  <a:srgbClr val="003F6E"/>
                </a:solidFill>
                <a:latin typeface="TrebuchetMS"/>
              </a:rPr>
              <a:t>" (</a:t>
            </a:r>
            <a:r>
              <a:rPr lang="it-IT" sz="1800" dirty="0" err="1">
                <a:solidFill>
                  <a:srgbClr val="003F6E"/>
                </a:solidFill>
                <a:latin typeface="TrebuchetMS"/>
              </a:rPr>
              <a:t>Wu</a:t>
            </a:r>
            <a:r>
              <a:rPr lang="it-IT" sz="1800" dirty="0">
                <a:solidFill>
                  <a:srgbClr val="003F6E"/>
                </a:solidFill>
                <a:latin typeface="TrebuchetMS"/>
              </a:rPr>
              <a:t>, 2013).</a:t>
            </a: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endParaRPr lang="it-IT" sz="1800" dirty="0">
              <a:solidFill>
                <a:srgbClr val="003F6E"/>
              </a:solidFill>
              <a:latin typeface="TrebuchetMS"/>
            </a:endParaRPr>
          </a:p>
          <a:p>
            <a:pPr algn="l"/>
            <a:r>
              <a:rPr lang="en-US" sz="1800" dirty="0">
                <a:solidFill>
                  <a:srgbClr val="003F6E"/>
                </a:solidFill>
                <a:latin typeface="TrebuchetMS"/>
              </a:rPr>
              <a:t>“They are called platforms because they usually </a:t>
            </a:r>
            <a:r>
              <a:rPr lang="en-US" sz="1800" b="1" dirty="0">
                <a:solidFill>
                  <a:srgbClr val="003F6E"/>
                </a:solidFill>
                <a:latin typeface="TrebuchetMS"/>
              </a:rPr>
              <a:t>operate a physical or virtual place </a:t>
            </a:r>
            <a:r>
              <a:rPr lang="en-US" sz="1800" dirty="0">
                <a:solidFill>
                  <a:srgbClr val="003F6E"/>
                </a:solidFill>
                <a:latin typeface="TrebuchetMS"/>
              </a:rPr>
              <a:t>that helps the </a:t>
            </a:r>
            <a:r>
              <a:rPr lang="en-US" sz="1800" b="1" dirty="0">
                <a:solidFill>
                  <a:srgbClr val="003F6E"/>
                </a:solidFill>
                <a:latin typeface="TrebuchetMS"/>
              </a:rPr>
              <a:t>different customers get together</a:t>
            </a:r>
            <a:r>
              <a:rPr lang="en-US" sz="1800" dirty="0">
                <a:solidFill>
                  <a:srgbClr val="003F6E"/>
                </a:solidFill>
                <a:latin typeface="TrebuchetMS"/>
              </a:rPr>
              <a:t>. Their efforts are aimed at </a:t>
            </a:r>
            <a:r>
              <a:rPr lang="en-US" sz="1800" b="1" dirty="0">
                <a:solidFill>
                  <a:srgbClr val="003F6E"/>
                </a:solidFill>
                <a:latin typeface="TrebuchetMS"/>
              </a:rPr>
              <a:t>reducing a</a:t>
            </a:r>
          </a:p>
          <a:p>
            <a:pPr algn="l"/>
            <a:r>
              <a:rPr lang="en-US" sz="1800" b="1" dirty="0">
                <a:solidFill>
                  <a:srgbClr val="003F6E"/>
                </a:solidFill>
                <a:latin typeface="TrebuchetMS"/>
              </a:rPr>
              <a:t>market friction</a:t>
            </a:r>
            <a:r>
              <a:rPr lang="en-US" sz="1800" dirty="0">
                <a:solidFill>
                  <a:srgbClr val="003F6E"/>
                </a:solidFill>
                <a:latin typeface="TrebuchetMS"/>
              </a:rPr>
              <a:t>. Such a reduction is a necessary but not sufficient condition for a multisided platform to succeed" (Evans &amp; </a:t>
            </a:r>
            <a:r>
              <a:rPr lang="en-US" sz="1800" dirty="0" err="1">
                <a:solidFill>
                  <a:srgbClr val="003F6E"/>
                </a:solidFill>
                <a:latin typeface="TrebuchetMS"/>
              </a:rPr>
              <a:t>Schmalensee</a:t>
            </a:r>
            <a:r>
              <a:rPr lang="en-US" sz="1800" dirty="0">
                <a:solidFill>
                  <a:srgbClr val="003F6E"/>
                </a:solidFill>
                <a:latin typeface="TrebuchetMS"/>
              </a:rPr>
              <a:t>, 2016).</a:t>
            </a:r>
            <a:endParaRPr lang="it-IT" sz="1800" dirty="0">
              <a:solidFill>
                <a:srgbClr val="003F6E"/>
              </a:solidFill>
              <a:latin typeface="TrebuchetMS"/>
            </a:endParaRPr>
          </a:p>
        </p:txBody>
      </p:sp>
      <p:pic>
        <p:nvPicPr>
          <p:cNvPr id="4098" name="Picture 2" descr="Alibaba logo | Storia, valore, PNG">
            <a:extLst>
              <a:ext uri="{FF2B5EF4-FFF2-40B4-BE49-F238E27FC236}">
                <a16:creationId xmlns:a16="http://schemas.microsoft.com/office/drawing/2014/main" id="{2D86A039-C8AF-49C9-839B-290556B63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052" y="487736"/>
            <a:ext cx="4411896" cy="29412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56536B2-2256-40FD-B3C5-AFB3483B8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3940" y="3957707"/>
            <a:ext cx="1216119" cy="117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51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Definitions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CasellaDiTesto 6">
            <a:extLst>
              <a:ext uri="{FF2B5EF4-FFF2-40B4-BE49-F238E27FC236}">
                <a16:creationId xmlns:a16="http://schemas.microsoft.com/office/drawing/2014/main" id="{E0497D8C-6705-4978-B8F9-F3C86FA439C9}"/>
              </a:ext>
            </a:extLst>
          </p:cNvPr>
          <p:cNvSpPr txBox="1"/>
          <p:nvPr/>
        </p:nvSpPr>
        <p:spPr>
          <a:xfrm>
            <a:off x="457200" y="1247715"/>
            <a:ext cx="8229600" cy="4093428"/>
          </a:xfrm>
          <a:prstGeom prst="rect">
            <a:avLst/>
          </a:prstGeom>
          <a:noFill/>
        </p:spPr>
        <p:txBody>
          <a:bodyPr wrap="square">
            <a:spAutoFit/>
          </a:bodyPr>
          <a:lstStyle/>
          <a:p>
            <a:pPr algn="ctr"/>
            <a:r>
              <a:rPr lang="en-US" sz="2000" b="1" dirty="0">
                <a:solidFill>
                  <a:srgbClr val="003F6E"/>
                </a:solidFill>
                <a:latin typeface="TrebuchetMS"/>
              </a:rPr>
              <a:t>Multi-sided platforms create huge value by:</a:t>
            </a:r>
          </a:p>
          <a:p>
            <a:pPr algn="l"/>
            <a:endParaRPr lang="it-IT" sz="2000" dirty="0">
              <a:solidFill>
                <a:srgbClr val="003F6E"/>
              </a:solidFill>
              <a:latin typeface="TrebuchetMS"/>
            </a:endParaRPr>
          </a:p>
          <a:p>
            <a:pPr algn="l"/>
            <a:r>
              <a:rPr lang="it-IT" sz="2000" b="1" dirty="0" err="1">
                <a:solidFill>
                  <a:srgbClr val="003F6E"/>
                </a:solidFill>
                <a:latin typeface="TrebuchetMS"/>
              </a:rPr>
              <a:t>Reducing</a:t>
            </a:r>
            <a:r>
              <a:rPr lang="it-IT" sz="2000" b="1" dirty="0">
                <a:solidFill>
                  <a:srgbClr val="003F6E"/>
                </a:solidFill>
                <a:latin typeface="TrebuchetMS"/>
              </a:rPr>
              <a:t> </a:t>
            </a:r>
            <a:r>
              <a:rPr lang="it-IT" sz="2000" b="1" dirty="0" err="1">
                <a:solidFill>
                  <a:srgbClr val="003F6E"/>
                </a:solidFill>
                <a:latin typeface="TrebuchetMS"/>
              </a:rPr>
              <a:t>search</a:t>
            </a:r>
            <a:r>
              <a:rPr lang="it-IT" sz="2000" b="1" dirty="0">
                <a:solidFill>
                  <a:srgbClr val="003F6E"/>
                </a:solidFill>
                <a:latin typeface="TrebuchetMS"/>
              </a:rPr>
              <a:t> costs</a:t>
            </a:r>
          </a:p>
          <a:p>
            <a:pPr algn="l"/>
            <a:r>
              <a:rPr lang="en-US" sz="2000" dirty="0">
                <a:solidFill>
                  <a:srgbClr val="003F6E"/>
                </a:solidFill>
                <a:latin typeface="TrebuchetMS"/>
              </a:rPr>
              <a:t>Airbnb provides advanced search functionalities based on the desirable</a:t>
            </a:r>
          </a:p>
          <a:p>
            <a:pPr algn="l"/>
            <a:r>
              <a:rPr lang="it-IT" sz="2000" dirty="0" err="1">
                <a:solidFill>
                  <a:srgbClr val="003F6E"/>
                </a:solidFill>
                <a:latin typeface="TrebuchetMS"/>
              </a:rPr>
              <a:t>characteristics</a:t>
            </a:r>
            <a:r>
              <a:rPr lang="it-IT" sz="2000" dirty="0">
                <a:solidFill>
                  <a:srgbClr val="003F6E"/>
                </a:solidFill>
                <a:latin typeface="TrebuchetMS"/>
              </a:rPr>
              <a:t>;</a:t>
            </a:r>
          </a:p>
          <a:p>
            <a:pPr algn="l"/>
            <a:endParaRPr lang="it-IT" sz="2000" dirty="0">
              <a:solidFill>
                <a:srgbClr val="003F6E"/>
              </a:solidFill>
              <a:latin typeface="TrebuchetMS"/>
            </a:endParaRPr>
          </a:p>
          <a:p>
            <a:pPr algn="l"/>
            <a:r>
              <a:rPr lang="it-IT" sz="2000" b="1" dirty="0" err="1">
                <a:solidFill>
                  <a:srgbClr val="003F6E"/>
                </a:solidFill>
                <a:latin typeface="TrebuchetMS"/>
              </a:rPr>
              <a:t>Reducing</a:t>
            </a:r>
            <a:r>
              <a:rPr lang="it-IT" sz="2000" b="1" dirty="0">
                <a:solidFill>
                  <a:srgbClr val="003F6E"/>
                </a:solidFill>
                <a:latin typeface="TrebuchetMS"/>
              </a:rPr>
              <a:t> </a:t>
            </a:r>
            <a:r>
              <a:rPr lang="it-IT" sz="2000" b="1" dirty="0" err="1">
                <a:solidFill>
                  <a:srgbClr val="003F6E"/>
                </a:solidFill>
                <a:latin typeface="TrebuchetMS"/>
              </a:rPr>
              <a:t>transaction</a:t>
            </a:r>
            <a:r>
              <a:rPr lang="it-IT" sz="2000" b="1" dirty="0">
                <a:solidFill>
                  <a:srgbClr val="003F6E"/>
                </a:solidFill>
                <a:latin typeface="TrebuchetMS"/>
              </a:rPr>
              <a:t> costs</a:t>
            </a:r>
          </a:p>
          <a:p>
            <a:pPr algn="l"/>
            <a:r>
              <a:rPr lang="en-US" sz="2000" dirty="0">
                <a:solidFill>
                  <a:srgbClr val="003F6E"/>
                </a:solidFill>
                <a:latin typeface="TrebuchetMS"/>
              </a:rPr>
              <a:t>eBay allows payments performed by </a:t>
            </a:r>
            <a:r>
              <a:rPr lang="en-US" sz="2000" dirty="0" err="1">
                <a:solidFill>
                  <a:srgbClr val="003F6E"/>
                </a:solidFill>
                <a:latin typeface="TrebuchetMS"/>
              </a:rPr>
              <a:t>Paypal</a:t>
            </a:r>
            <a:r>
              <a:rPr lang="en-US" sz="2000" dirty="0">
                <a:solidFill>
                  <a:srgbClr val="003F6E"/>
                </a:solidFill>
                <a:latin typeface="TrebuchetMS"/>
              </a:rPr>
              <a:t>;</a:t>
            </a:r>
          </a:p>
          <a:p>
            <a:pPr algn="l"/>
            <a:endParaRPr lang="it-IT" sz="2000" dirty="0">
              <a:solidFill>
                <a:srgbClr val="003F6E"/>
              </a:solidFill>
              <a:latin typeface="TrebuchetMS"/>
            </a:endParaRPr>
          </a:p>
          <a:p>
            <a:pPr algn="l"/>
            <a:r>
              <a:rPr lang="it-IT" sz="2000" b="1" dirty="0" err="1">
                <a:solidFill>
                  <a:srgbClr val="003F6E"/>
                </a:solidFill>
                <a:latin typeface="TrebuchetMS"/>
              </a:rPr>
              <a:t>Reducing</a:t>
            </a:r>
            <a:r>
              <a:rPr lang="it-IT" sz="2000" b="1" dirty="0">
                <a:solidFill>
                  <a:srgbClr val="003F6E"/>
                </a:solidFill>
                <a:latin typeface="TrebuchetMS"/>
              </a:rPr>
              <a:t> product </a:t>
            </a:r>
            <a:r>
              <a:rPr lang="it-IT" sz="2000" b="1" dirty="0" err="1">
                <a:solidFill>
                  <a:srgbClr val="003F6E"/>
                </a:solidFill>
                <a:latin typeface="TrebuchetMS"/>
              </a:rPr>
              <a:t>development</a:t>
            </a:r>
            <a:r>
              <a:rPr lang="it-IT" sz="2000" b="1" dirty="0">
                <a:solidFill>
                  <a:srgbClr val="003F6E"/>
                </a:solidFill>
                <a:latin typeface="TrebuchetMS"/>
              </a:rPr>
              <a:t> costs</a:t>
            </a:r>
          </a:p>
          <a:p>
            <a:pPr algn="l"/>
            <a:r>
              <a:rPr lang="en-US" sz="2000" dirty="0">
                <a:solidFill>
                  <a:srgbClr val="003F6E"/>
                </a:solidFill>
                <a:latin typeface="TrebuchetMS"/>
              </a:rPr>
              <a:t>Wikipedia provides editors with tools for collaboration; </a:t>
            </a:r>
          </a:p>
          <a:p>
            <a:pPr algn="l"/>
            <a:r>
              <a:rPr lang="en-US" sz="2000" dirty="0">
                <a:solidFill>
                  <a:srgbClr val="003F6E"/>
                </a:solidFill>
                <a:latin typeface="TrebuchetMS"/>
              </a:rPr>
              <a:t>Sony provides game developers with development kits and application programming interfaces.</a:t>
            </a:r>
            <a:endParaRPr lang="it-IT" sz="2000" dirty="0">
              <a:solidFill>
                <a:srgbClr val="003F6E"/>
              </a:solidFill>
              <a:latin typeface="TrebuchetMS"/>
            </a:endParaRPr>
          </a:p>
        </p:txBody>
      </p:sp>
    </p:spTree>
    <p:extLst>
      <p:ext uri="{BB962C8B-B14F-4D97-AF65-F5344CB8AC3E}">
        <p14:creationId xmlns:p14="http://schemas.microsoft.com/office/powerpoint/2010/main" val="1145336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1800" b="0" i="0" u="none" strike="noStrike" baseline="0" dirty="0">
                <a:solidFill>
                  <a:srgbClr val="992B39"/>
                </a:solidFill>
                <a:latin typeface="TrebuchetMS"/>
              </a:rPr>
              <a:t>Examples: Traditional Business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AD4EAD8F-59AA-4528-90AC-2E65C07C9DC0}"/>
              </a:ext>
            </a:extLst>
          </p:cNvPr>
          <p:cNvPicPr>
            <a:picLocks noChangeAspect="1"/>
          </p:cNvPicPr>
          <p:nvPr/>
        </p:nvPicPr>
        <p:blipFill>
          <a:blip r:embed="rId4"/>
          <a:stretch>
            <a:fillRect/>
          </a:stretch>
        </p:blipFill>
        <p:spPr>
          <a:xfrm>
            <a:off x="1409258" y="1641416"/>
            <a:ext cx="6325483" cy="4477375"/>
          </a:xfrm>
          <a:prstGeom prst="rect">
            <a:avLst/>
          </a:prstGeom>
        </p:spPr>
      </p:pic>
    </p:spTree>
    <p:extLst>
      <p:ext uri="{BB962C8B-B14F-4D97-AF65-F5344CB8AC3E}">
        <p14:creationId xmlns:p14="http://schemas.microsoft.com/office/powerpoint/2010/main" val="2170512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Examples: New Business</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6" name="Immagine 5">
            <a:extLst>
              <a:ext uri="{FF2B5EF4-FFF2-40B4-BE49-F238E27FC236}">
                <a16:creationId xmlns:a16="http://schemas.microsoft.com/office/drawing/2014/main" id="{C7FB31FF-A6A4-4C26-A535-D1D3ED055A4E}"/>
              </a:ext>
            </a:extLst>
          </p:cNvPr>
          <p:cNvPicPr>
            <a:picLocks noChangeAspect="1"/>
          </p:cNvPicPr>
          <p:nvPr/>
        </p:nvPicPr>
        <p:blipFill>
          <a:blip r:embed="rId4"/>
          <a:stretch>
            <a:fillRect/>
          </a:stretch>
        </p:blipFill>
        <p:spPr>
          <a:xfrm>
            <a:off x="1380679" y="1431487"/>
            <a:ext cx="6382641" cy="4458322"/>
          </a:xfrm>
          <a:prstGeom prst="rect">
            <a:avLst/>
          </a:prstGeom>
        </p:spPr>
      </p:pic>
    </p:spTree>
    <p:extLst>
      <p:ext uri="{BB962C8B-B14F-4D97-AF65-F5344CB8AC3E}">
        <p14:creationId xmlns:p14="http://schemas.microsoft.com/office/powerpoint/2010/main" val="1235599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Examples: New Business (More Than 2 Sides)</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582965C0-4A06-4E5D-B66F-E7144DDD2C4F}"/>
              </a:ext>
            </a:extLst>
          </p:cNvPr>
          <p:cNvPicPr>
            <a:picLocks noChangeAspect="1"/>
          </p:cNvPicPr>
          <p:nvPr/>
        </p:nvPicPr>
        <p:blipFill>
          <a:blip r:embed="rId4"/>
          <a:stretch>
            <a:fillRect/>
          </a:stretch>
        </p:blipFill>
        <p:spPr>
          <a:xfrm>
            <a:off x="1428311" y="1450146"/>
            <a:ext cx="6287377" cy="4591691"/>
          </a:xfrm>
          <a:prstGeom prst="rect">
            <a:avLst/>
          </a:prstGeom>
        </p:spPr>
      </p:pic>
    </p:spTree>
    <p:extLst>
      <p:ext uri="{BB962C8B-B14F-4D97-AF65-F5344CB8AC3E}">
        <p14:creationId xmlns:p14="http://schemas.microsoft.com/office/powerpoint/2010/main" val="4126314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Network Effects</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6C107B94-D740-46C8-859B-DD5EE7C3576E}"/>
              </a:ext>
            </a:extLst>
          </p:cNvPr>
          <p:cNvSpPr txBox="1"/>
          <p:nvPr/>
        </p:nvSpPr>
        <p:spPr>
          <a:xfrm>
            <a:off x="822960" y="2059394"/>
            <a:ext cx="4572000" cy="3570208"/>
          </a:xfrm>
          <a:prstGeom prst="rect">
            <a:avLst/>
          </a:prstGeom>
          <a:noFill/>
        </p:spPr>
        <p:txBody>
          <a:bodyPr wrap="square">
            <a:spAutoFit/>
          </a:bodyPr>
          <a:lstStyle/>
          <a:p>
            <a:pPr algn="l"/>
            <a:r>
              <a:rPr lang="it-IT" sz="2000" b="1" dirty="0" err="1">
                <a:solidFill>
                  <a:srgbClr val="003F6E"/>
                </a:solidFill>
                <a:latin typeface="TrebuchetMS"/>
              </a:rPr>
              <a:t>Same</a:t>
            </a:r>
            <a:r>
              <a:rPr lang="it-IT" sz="2000" b="1" dirty="0">
                <a:solidFill>
                  <a:srgbClr val="003F6E"/>
                </a:solidFill>
                <a:latin typeface="TrebuchetMS"/>
              </a:rPr>
              <a:t>-side network </a:t>
            </a:r>
            <a:r>
              <a:rPr lang="it-IT" sz="2000" b="1" dirty="0" err="1">
                <a:solidFill>
                  <a:srgbClr val="003F6E"/>
                </a:solidFill>
                <a:latin typeface="TrebuchetMS"/>
              </a:rPr>
              <a:t>effects</a:t>
            </a:r>
            <a:endParaRPr lang="it-IT" sz="2000" b="1" dirty="0">
              <a:solidFill>
                <a:srgbClr val="003F6E"/>
              </a:solidFill>
              <a:latin typeface="TrebuchetMS"/>
            </a:endParaRPr>
          </a:p>
          <a:p>
            <a:pPr algn="l"/>
            <a:r>
              <a:rPr lang="en-US" sz="1600" dirty="0">
                <a:solidFill>
                  <a:srgbClr val="003F6E"/>
                </a:solidFill>
                <a:latin typeface="TrebuchetMS"/>
              </a:rPr>
              <a:t>Network effects affect the same</a:t>
            </a:r>
          </a:p>
          <a:p>
            <a:pPr algn="l"/>
            <a:r>
              <a:rPr lang="it-IT" sz="1600" dirty="0">
                <a:solidFill>
                  <a:srgbClr val="003F6E"/>
                </a:solidFill>
                <a:latin typeface="TrebuchetMS"/>
              </a:rPr>
              <a:t>customer group </a:t>
            </a:r>
            <a:r>
              <a:rPr lang="it-IT" sz="1600" dirty="0" err="1">
                <a:solidFill>
                  <a:srgbClr val="003F6E"/>
                </a:solidFill>
                <a:latin typeface="TrebuchetMS"/>
              </a:rPr>
              <a:t>they</a:t>
            </a:r>
            <a:r>
              <a:rPr lang="it-IT" sz="1600" dirty="0">
                <a:solidFill>
                  <a:srgbClr val="003F6E"/>
                </a:solidFill>
                <a:latin typeface="TrebuchetMS"/>
              </a:rPr>
              <a:t> originate</a:t>
            </a:r>
          </a:p>
          <a:p>
            <a:pPr algn="l"/>
            <a:r>
              <a:rPr lang="it-IT" sz="1600" dirty="0">
                <a:solidFill>
                  <a:srgbClr val="003F6E"/>
                </a:solidFill>
                <a:latin typeface="TrebuchetMS"/>
              </a:rPr>
              <a:t>from.</a:t>
            </a:r>
          </a:p>
          <a:p>
            <a:pPr marL="400050" indent="-400050" algn="l">
              <a:buAutoNum type="romanUcPeriod"/>
            </a:pPr>
            <a:endParaRPr lang="it-IT" sz="1800" b="1" dirty="0">
              <a:solidFill>
                <a:srgbClr val="003366"/>
              </a:solidFill>
              <a:latin typeface="Calibri-Bold"/>
            </a:endParaRPr>
          </a:p>
          <a:p>
            <a:pPr marL="400050" indent="-400050" algn="l">
              <a:buAutoNum type="romanUcPeriod"/>
            </a:pPr>
            <a:endParaRPr lang="it-IT" sz="1800" b="1" i="0" u="none" strike="noStrike" baseline="0" dirty="0">
              <a:solidFill>
                <a:srgbClr val="003366"/>
              </a:solidFill>
              <a:latin typeface="Calibri-Bold"/>
            </a:endParaRPr>
          </a:p>
          <a:p>
            <a:pPr marL="400050" indent="-400050" algn="l">
              <a:buAutoNum type="romanUcPeriod"/>
            </a:pPr>
            <a:endParaRPr lang="it-IT" sz="1800" b="1" i="0" u="none" strike="noStrike" baseline="0" dirty="0">
              <a:solidFill>
                <a:srgbClr val="003366"/>
              </a:solidFill>
              <a:latin typeface="Calibri-Bold"/>
            </a:endParaRPr>
          </a:p>
          <a:p>
            <a:pPr marL="400050" indent="-400050" algn="l">
              <a:buAutoNum type="romanUcPeriod"/>
            </a:pPr>
            <a:endParaRPr lang="it-IT" sz="1800" b="1" dirty="0">
              <a:solidFill>
                <a:srgbClr val="003366"/>
              </a:solidFill>
              <a:latin typeface="Calibri-Bold"/>
            </a:endParaRPr>
          </a:p>
          <a:p>
            <a:pPr marL="400050" indent="-400050" algn="l">
              <a:buAutoNum type="romanUcPeriod"/>
            </a:pPr>
            <a:endParaRPr lang="it-IT" sz="1800" b="1" i="0" u="none" strike="noStrike" baseline="0" dirty="0">
              <a:solidFill>
                <a:srgbClr val="003366"/>
              </a:solidFill>
              <a:latin typeface="Calibri-Bold"/>
            </a:endParaRPr>
          </a:p>
          <a:p>
            <a:pPr algn="l"/>
            <a:r>
              <a:rPr lang="it-IT" sz="2000" b="1" dirty="0">
                <a:solidFill>
                  <a:srgbClr val="003F6E"/>
                </a:solidFill>
                <a:latin typeface="TrebuchetMS"/>
              </a:rPr>
              <a:t>Cross-side network </a:t>
            </a:r>
            <a:r>
              <a:rPr lang="it-IT" sz="2000" b="1" dirty="0" err="1">
                <a:solidFill>
                  <a:srgbClr val="003F6E"/>
                </a:solidFill>
                <a:latin typeface="TrebuchetMS"/>
              </a:rPr>
              <a:t>effects</a:t>
            </a:r>
            <a:endParaRPr lang="it-IT" sz="2000" b="1" dirty="0">
              <a:solidFill>
                <a:srgbClr val="003F6E"/>
              </a:solidFill>
              <a:latin typeface="TrebuchetMS"/>
            </a:endParaRPr>
          </a:p>
          <a:p>
            <a:pPr algn="l"/>
            <a:r>
              <a:rPr lang="en-US" sz="1600" dirty="0">
                <a:solidFill>
                  <a:srgbClr val="003F6E"/>
                </a:solidFill>
                <a:latin typeface="TrebuchetMS"/>
              </a:rPr>
              <a:t>Network effects affect a different</a:t>
            </a:r>
          </a:p>
          <a:p>
            <a:pPr algn="l"/>
            <a:r>
              <a:rPr lang="en-US" sz="1600" dirty="0">
                <a:solidFill>
                  <a:srgbClr val="003F6E"/>
                </a:solidFill>
                <a:latin typeface="TrebuchetMS"/>
              </a:rPr>
              <a:t>customer group from the one they</a:t>
            </a:r>
          </a:p>
          <a:p>
            <a:pPr algn="l"/>
            <a:r>
              <a:rPr lang="it-IT" sz="1600" dirty="0">
                <a:solidFill>
                  <a:srgbClr val="003F6E"/>
                </a:solidFill>
                <a:latin typeface="TrebuchetMS"/>
              </a:rPr>
              <a:t>originate from.</a:t>
            </a:r>
          </a:p>
        </p:txBody>
      </p:sp>
      <p:pic>
        <p:nvPicPr>
          <p:cNvPr id="5" name="Immagine 4">
            <a:extLst>
              <a:ext uri="{FF2B5EF4-FFF2-40B4-BE49-F238E27FC236}">
                <a16:creationId xmlns:a16="http://schemas.microsoft.com/office/drawing/2014/main" id="{974B7F28-2279-4AD6-BBCB-1589714FA124}"/>
              </a:ext>
            </a:extLst>
          </p:cNvPr>
          <p:cNvPicPr>
            <a:picLocks noChangeAspect="1"/>
          </p:cNvPicPr>
          <p:nvPr/>
        </p:nvPicPr>
        <p:blipFill>
          <a:blip r:embed="rId4"/>
          <a:stretch>
            <a:fillRect/>
          </a:stretch>
        </p:blipFill>
        <p:spPr>
          <a:xfrm>
            <a:off x="5108448" y="1402066"/>
            <a:ext cx="2882244" cy="2026934"/>
          </a:xfrm>
          <a:prstGeom prst="rect">
            <a:avLst/>
          </a:prstGeom>
        </p:spPr>
      </p:pic>
      <p:pic>
        <p:nvPicPr>
          <p:cNvPr id="8" name="Immagine 7">
            <a:extLst>
              <a:ext uri="{FF2B5EF4-FFF2-40B4-BE49-F238E27FC236}">
                <a16:creationId xmlns:a16="http://schemas.microsoft.com/office/drawing/2014/main" id="{6260C8E9-55C7-4BCF-B47B-6F429A6A5F96}"/>
              </a:ext>
            </a:extLst>
          </p:cNvPr>
          <p:cNvPicPr>
            <a:picLocks noChangeAspect="1"/>
          </p:cNvPicPr>
          <p:nvPr/>
        </p:nvPicPr>
        <p:blipFill>
          <a:blip r:embed="rId5"/>
          <a:stretch>
            <a:fillRect/>
          </a:stretch>
        </p:blipFill>
        <p:spPr>
          <a:xfrm>
            <a:off x="4133362" y="3567499"/>
            <a:ext cx="4714170" cy="3015864"/>
          </a:xfrm>
          <a:prstGeom prst="rect">
            <a:avLst/>
          </a:prstGeom>
        </p:spPr>
      </p:pic>
    </p:spTree>
    <p:extLst>
      <p:ext uri="{BB962C8B-B14F-4D97-AF65-F5344CB8AC3E}">
        <p14:creationId xmlns:p14="http://schemas.microsoft.com/office/powerpoint/2010/main" val="1619849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Network Effects: eBay Case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7" name="Immagine 6">
            <a:extLst>
              <a:ext uri="{FF2B5EF4-FFF2-40B4-BE49-F238E27FC236}">
                <a16:creationId xmlns:a16="http://schemas.microsoft.com/office/drawing/2014/main" id="{DDB8CFAD-5251-44CE-9270-DDFF25F32E85}"/>
              </a:ext>
            </a:extLst>
          </p:cNvPr>
          <p:cNvPicPr>
            <a:picLocks noChangeAspect="1"/>
          </p:cNvPicPr>
          <p:nvPr/>
        </p:nvPicPr>
        <p:blipFill>
          <a:blip r:embed="rId4"/>
          <a:stretch>
            <a:fillRect/>
          </a:stretch>
        </p:blipFill>
        <p:spPr>
          <a:xfrm>
            <a:off x="768695" y="1423139"/>
            <a:ext cx="7606610" cy="4928893"/>
          </a:xfrm>
          <a:prstGeom prst="rect">
            <a:avLst/>
          </a:prstGeom>
        </p:spPr>
      </p:pic>
    </p:spTree>
    <p:extLst>
      <p:ext uri="{BB962C8B-B14F-4D97-AF65-F5344CB8AC3E}">
        <p14:creationId xmlns:p14="http://schemas.microsoft.com/office/powerpoint/2010/main" val="2760449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a:solidFill>
                  <a:srgbClr val="992B39"/>
                </a:solidFill>
                <a:latin typeface="TrebuchetMS"/>
              </a:rPr>
              <a:t>Network Effects: Social Networks</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8" name="Immagine 7">
            <a:extLst>
              <a:ext uri="{FF2B5EF4-FFF2-40B4-BE49-F238E27FC236}">
                <a16:creationId xmlns:a16="http://schemas.microsoft.com/office/drawing/2014/main" id="{A7BA2373-6ED2-4D7B-831F-649A212EA152}"/>
              </a:ext>
            </a:extLst>
          </p:cNvPr>
          <p:cNvPicPr>
            <a:picLocks noChangeAspect="1"/>
          </p:cNvPicPr>
          <p:nvPr/>
        </p:nvPicPr>
        <p:blipFill>
          <a:blip r:embed="rId4"/>
          <a:stretch>
            <a:fillRect/>
          </a:stretch>
        </p:blipFill>
        <p:spPr>
          <a:xfrm>
            <a:off x="1742680" y="1254857"/>
            <a:ext cx="5658640" cy="4982270"/>
          </a:xfrm>
          <a:prstGeom prst="rect">
            <a:avLst/>
          </a:prstGeom>
        </p:spPr>
      </p:pic>
    </p:spTree>
    <p:extLst>
      <p:ext uri="{BB962C8B-B14F-4D97-AF65-F5344CB8AC3E}">
        <p14:creationId xmlns:p14="http://schemas.microsoft.com/office/powerpoint/2010/main" val="342003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3693319"/>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rgbClr val="1F487D"/>
                </a:solidFill>
                <a:latin typeface="Calibri" panose="020F0502020204030204" pitchFamily="34" charset="0"/>
              </a:rPr>
              <a:t>Quite recently (2010) Alexander Osterwalder, in his book «Business Model Generation», developed a framework to represent the business model that goes under the name of Business Model Canvas.</a:t>
            </a:r>
          </a:p>
          <a:p>
            <a:pPr marL="285750" indent="-285750" algn="l">
              <a:buFont typeface="Arial" panose="020B0604020202020204" pitchFamily="34" charset="0"/>
              <a:buChar char="•"/>
            </a:pPr>
            <a:endParaRPr lang="en-US" sz="1800" b="0" i="0" u="none" strike="noStrike" baseline="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0" i="0" u="none" strike="noStrike" baseline="0" dirty="0">
                <a:solidFill>
                  <a:srgbClr val="1F487D"/>
                </a:solidFill>
                <a:latin typeface="Calibri" panose="020F0502020204030204" pitchFamily="34" charset="0"/>
              </a:rPr>
              <a:t>The canvas results from a deep academic investigation on the business model ontology (i.e. essential concepts and elements)</a:t>
            </a:r>
          </a:p>
          <a:p>
            <a:pPr marL="285750" indent="-285750" algn="l">
              <a:buFont typeface="Arial" panose="020B0604020202020204" pitchFamily="34" charset="0"/>
              <a:buChar char="•"/>
            </a:pPr>
            <a:endParaRPr lang="en-US" sz="1800" b="0" i="0" u="none" strike="noStrike" baseline="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0" i="0" u="none" strike="noStrike" baseline="0" dirty="0">
                <a:solidFill>
                  <a:srgbClr val="1F487D"/>
                </a:solidFill>
                <a:latin typeface="Calibri" panose="020F0502020204030204" pitchFamily="34" charset="0"/>
              </a:rPr>
              <a:t>However, it is presented in a unified, simple and intuitive way, that enables interaction and iteration, thus being significantly appealing for </a:t>
            </a:r>
            <a:r>
              <a:rPr lang="it-IT" sz="1800" b="0" i="0" u="none" strike="noStrike" baseline="0" dirty="0" err="1">
                <a:solidFill>
                  <a:srgbClr val="1F487D"/>
                </a:solidFill>
                <a:latin typeface="Calibri" panose="020F0502020204030204" pitchFamily="34" charset="0"/>
              </a:rPr>
              <a:t>practitioners</a:t>
            </a:r>
            <a:r>
              <a:rPr lang="it-IT" sz="1800" b="0" i="0" u="none" strike="noStrike" baseline="0" dirty="0">
                <a:solidFill>
                  <a:srgbClr val="1F487D"/>
                </a:solidFill>
                <a:latin typeface="Calibri" panose="020F0502020204030204" pitchFamily="34" charset="0"/>
              </a:rPr>
              <a:t> (e.g. </a:t>
            </a:r>
            <a:r>
              <a:rPr lang="it-IT" sz="1800" b="0" i="0" u="none" strike="noStrike" baseline="0" dirty="0" err="1">
                <a:solidFill>
                  <a:srgbClr val="1F487D"/>
                </a:solidFill>
                <a:latin typeface="Calibri" panose="020F0502020204030204" pitchFamily="34" charset="0"/>
              </a:rPr>
              <a:t>entrepreneurs</a:t>
            </a:r>
            <a:r>
              <a:rPr lang="it-IT" sz="1800" b="0" i="0" u="none" strike="noStrike" baseline="0" dirty="0">
                <a:solidFill>
                  <a:srgbClr val="1F487D"/>
                </a:solidFill>
                <a:latin typeface="Calibri" panose="020F0502020204030204" pitchFamily="34" charset="0"/>
              </a:rPr>
              <a:t> and managers)</a:t>
            </a:r>
          </a:p>
          <a:p>
            <a:pPr marL="285750" indent="-285750" algn="l">
              <a:buFont typeface="Arial" panose="020B0604020202020204" pitchFamily="34" charset="0"/>
              <a:buChar char="•"/>
            </a:pPr>
            <a:endParaRPr lang="it-IT" sz="1800" b="0" i="0" u="none" strike="noStrike" baseline="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0" i="0" u="none" strike="noStrike" baseline="0" dirty="0">
                <a:solidFill>
                  <a:srgbClr val="1F487D"/>
                </a:solidFill>
                <a:latin typeface="Calibri" panose="020F0502020204030204" pitchFamily="34" charset="0"/>
              </a:rPr>
              <a:t>The Business Model Canvas is currently the most used tool for representing and implementing strategic decisions in both consolidated </a:t>
            </a:r>
            <a:r>
              <a:rPr lang="it-IT" sz="1800" b="0" i="0" u="none" strike="noStrike" baseline="0" dirty="0">
                <a:solidFill>
                  <a:srgbClr val="1F487D"/>
                </a:solidFill>
                <a:latin typeface="Calibri" panose="020F0502020204030204" pitchFamily="34" charset="0"/>
              </a:rPr>
              <a:t>companies and startups.</a:t>
            </a:r>
            <a:endParaRPr lang="it-IT" sz="1800" dirty="0">
              <a:solidFill>
                <a:srgbClr val="16375D"/>
              </a:solidFill>
              <a:latin typeface="TrebuchetMS"/>
              <a:cs typeface="Calibri"/>
              <a:sym typeface="Calibri"/>
            </a:endParaRPr>
          </a:p>
        </p:txBody>
      </p:sp>
    </p:spTree>
    <p:extLst>
      <p:ext uri="{BB962C8B-B14F-4D97-AF65-F5344CB8AC3E}">
        <p14:creationId xmlns:p14="http://schemas.microsoft.com/office/powerpoint/2010/main" val="1571876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Network Effects: Possible Causes (1/2)</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943FCD33-C7BE-49AD-B772-E8313F1CE6F3}"/>
              </a:ext>
            </a:extLst>
          </p:cNvPr>
          <p:cNvPicPr>
            <a:picLocks noChangeAspect="1"/>
          </p:cNvPicPr>
          <p:nvPr/>
        </p:nvPicPr>
        <p:blipFill>
          <a:blip r:embed="rId4"/>
          <a:stretch>
            <a:fillRect/>
          </a:stretch>
        </p:blipFill>
        <p:spPr>
          <a:xfrm>
            <a:off x="499899" y="1408433"/>
            <a:ext cx="8144202" cy="5163817"/>
          </a:xfrm>
          <a:prstGeom prst="rect">
            <a:avLst/>
          </a:prstGeom>
        </p:spPr>
      </p:pic>
    </p:spTree>
    <p:extLst>
      <p:ext uri="{BB962C8B-B14F-4D97-AF65-F5344CB8AC3E}">
        <p14:creationId xmlns:p14="http://schemas.microsoft.com/office/powerpoint/2010/main" val="3731884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Network Effects: Possible Causes (2/2)</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546C0E3E-75E2-4A71-A6CC-1A11CA84F1AB}"/>
              </a:ext>
            </a:extLst>
          </p:cNvPr>
          <p:cNvPicPr>
            <a:picLocks noChangeAspect="1"/>
          </p:cNvPicPr>
          <p:nvPr/>
        </p:nvPicPr>
        <p:blipFill>
          <a:blip r:embed="rId4"/>
          <a:stretch>
            <a:fillRect/>
          </a:stretch>
        </p:blipFill>
        <p:spPr>
          <a:xfrm>
            <a:off x="357061" y="1414181"/>
            <a:ext cx="8429877" cy="5059771"/>
          </a:xfrm>
          <a:prstGeom prst="rect">
            <a:avLst/>
          </a:prstGeom>
        </p:spPr>
      </p:pic>
    </p:spTree>
    <p:extLst>
      <p:ext uri="{BB962C8B-B14F-4D97-AF65-F5344CB8AC3E}">
        <p14:creationId xmlns:p14="http://schemas.microsoft.com/office/powerpoint/2010/main" val="256028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a:solidFill>
                  <a:srgbClr val="992B39"/>
                </a:solidFill>
                <a:latin typeface="TrebuchetMS"/>
              </a:rPr>
              <a:t>Pricing Structure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50606" y="1436034"/>
            <a:ext cx="8136194" cy="2800767"/>
          </a:xfrm>
          <a:prstGeom prst="rect">
            <a:avLst/>
          </a:prstGeom>
          <a:noFill/>
        </p:spPr>
        <p:txBody>
          <a:bodyPr wrap="square">
            <a:spAutoFit/>
          </a:bodyPr>
          <a:lstStyle/>
          <a:p>
            <a:pPr algn="l"/>
            <a:r>
              <a:rPr lang="en-US" sz="1600" dirty="0">
                <a:solidFill>
                  <a:srgbClr val="003F6E"/>
                </a:solidFill>
                <a:latin typeface="TrebuchetMS"/>
              </a:rPr>
              <a:t>The existence of network effects strongly affects the decision about pricing: serving multiple types of customers, multi-sided platforms have potentially multiple revenues sources.</a:t>
            </a:r>
          </a:p>
          <a:p>
            <a:pPr algn="l"/>
            <a:endParaRPr lang="en-US" sz="1600" dirty="0">
              <a:solidFill>
                <a:srgbClr val="003F6E"/>
              </a:solidFill>
              <a:latin typeface="TrebuchetMS"/>
            </a:endParaRPr>
          </a:p>
          <a:p>
            <a:pPr algn="l"/>
            <a:r>
              <a:rPr lang="en-US" sz="1600" dirty="0">
                <a:solidFill>
                  <a:srgbClr val="003F6E"/>
                </a:solidFill>
                <a:latin typeface="TrebuchetMS"/>
              </a:rPr>
              <a:t>For a multi-sided platform, </a:t>
            </a:r>
            <a:r>
              <a:rPr lang="en-US" sz="1600" b="1" dirty="0">
                <a:solidFill>
                  <a:srgbClr val="003F6E"/>
                </a:solidFill>
                <a:latin typeface="TrebuchetMS"/>
              </a:rPr>
              <a:t>subsidizing</a:t>
            </a:r>
            <a:r>
              <a:rPr lang="en-US" sz="1600" dirty="0">
                <a:solidFill>
                  <a:srgbClr val="003F6E"/>
                </a:solidFill>
                <a:latin typeface="TrebuchetMS"/>
              </a:rPr>
              <a:t> certain users can be essential. The choice of which side subsidize and for how long represents an important strategic issue.</a:t>
            </a:r>
          </a:p>
          <a:p>
            <a:pPr algn="l"/>
            <a:endParaRPr lang="en-US" sz="1600" dirty="0">
              <a:solidFill>
                <a:srgbClr val="003F6E"/>
              </a:solidFill>
              <a:latin typeface="TrebuchetMS"/>
            </a:endParaRPr>
          </a:p>
          <a:p>
            <a:pPr algn="l"/>
            <a:r>
              <a:rPr lang="en-US" sz="1600" dirty="0">
                <a:solidFill>
                  <a:srgbClr val="003F6E"/>
                </a:solidFill>
                <a:latin typeface="TrebuchetMS"/>
              </a:rPr>
              <a:t>In a two-sided market, a common situation implies a subsidy-side and a money-side:</a:t>
            </a:r>
          </a:p>
          <a:p>
            <a:pPr marL="285750" indent="-285750" algn="l">
              <a:buFont typeface="Arial" panose="020B0604020202020204" pitchFamily="34" charset="0"/>
              <a:buChar char="•"/>
            </a:pPr>
            <a:r>
              <a:rPr lang="en-US" sz="1600" dirty="0">
                <a:solidFill>
                  <a:srgbClr val="003F6E"/>
                </a:solidFill>
                <a:latin typeface="TrebuchetMS"/>
              </a:rPr>
              <a:t>The </a:t>
            </a:r>
            <a:r>
              <a:rPr lang="en-US" sz="1600" b="1" dirty="0">
                <a:solidFill>
                  <a:srgbClr val="003F6E"/>
                </a:solidFill>
                <a:latin typeface="TrebuchetMS"/>
              </a:rPr>
              <a:t>subsidy-side</a:t>
            </a:r>
            <a:r>
              <a:rPr lang="en-US" sz="1600" dirty="0">
                <a:solidFill>
                  <a:srgbClr val="003F6E"/>
                </a:solidFill>
                <a:latin typeface="TrebuchetMS"/>
              </a:rPr>
              <a:t> is charged less than it would be in an independent market, charged nothing or is given rewards to participate in order to reach high volumes and make more valuable the platform </a:t>
            </a:r>
            <a:r>
              <a:rPr lang="it-IT" sz="1600" dirty="0">
                <a:solidFill>
                  <a:srgbClr val="003F6E"/>
                </a:solidFill>
                <a:latin typeface="TrebuchetMS"/>
              </a:rPr>
              <a:t>for the </a:t>
            </a:r>
            <a:r>
              <a:rPr lang="it-IT" sz="1600" dirty="0" err="1">
                <a:solidFill>
                  <a:srgbClr val="003F6E"/>
                </a:solidFill>
                <a:latin typeface="TrebuchetMS"/>
              </a:rPr>
              <a:t>other</a:t>
            </a:r>
            <a:r>
              <a:rPr lang="it-IT" sz="1600" dirty="0">
                <a:solidFill>
                  <a:srgbClr val="003F6E"/>
                </a:solidFill>
                <a:latin typeface="TrebuchetMS"/>
              </a:rPr>
              <a:t> side;</a:t>
            </a:r>
          </a:p>
          <a:p>
            <a:pPr marL="285750" indent="-285750" algn="l">
              <a:buFont typeface="Arial" panose="020B0604020202020204" pitchFamily="34" charset="0"/>
              <a:buChar char="•"/>
            </a:pPr>
            <a:r>
              <a:rPr lang="en-US" sz="1600" dirty="0">
                <a:solidFill>
                  <a:srgbClr val="003F6E"/>
                </a:solidFill>
                <a:latin typeface="TrebuchetMS"/>
              </a:rPr>
              <a:t>The </a:t>
            </a:r>
            <a:r>
              <a:rPr lang="en-US" sz="1600" b="1" dirty="0">
                <a:solidFill>
                  <a:srgbClr val="003F6E"/>
                </a:solidFill>
                <a:latin typeface="TrebuchetMS"/>
              </a:rPr>
              <a:t>money-side</a:t>
            </a:r>
            <a:r>
              <a:rPr lang="en-US" sz="1600" dirty="0">
                <a:solidFill>
                  <a:srgbClr val="003F6E"/>
                </a:solidFill>
                <a:latin typeface="TrebuchetMS"/>
              </a:rPr>
              <a:t> is charged more than it would be in an independent market.</a:t>
            </a:r>
            <a:endParaRPr lang="it-IT" sz="1600" dirty="0">
              <a:solidFill>
                <a:srgbClr val="003F6E"/>
              </a:solidFill>
              <a:latin typeface="TrebuchetMS"/>
            </a:endParaRPr>
          </a:p>
        </p:txBody>
      </p:sp>
      <p:pic>
        <p:nvPicPr>
          <p:cNvPr id="5" name="Immagine 4">
            <a:extLst>
              <a:ext uri="{FF2B5EF4-FFF2-40B4-BE49-F238E27FC236}">
                <a16:creationId xmlns:a16="http://schemas.microsoft.com/office/drawing/2014/main" id="{1D99C10C-DBA5-4506-8253-E5C87ABFE4D3}"/>
              </a:ext>
            </a:extLst>
          </p:cNvPr>
          <p:cNvPicPr>
            <a:picLocks noChangeAspect="1"/>
          </p:cNvPicPr>
          <p:nvPr/>
        </p:nvPicPr>
        <p:blipFill>
          <a:blip r:embed="rId4"/>
          <a:stretch>
            <a:fillRect/>
          </a:stretch>
        </p:blipFill>
        <p:spPr>
          <a:xfrm>
            <a:off x="737419" y="4284727"/>
            <a:ext cx="7669161" cy="2431037"/>
          </a:xfrm>
          <a:prstGeom prst="rect">
            <a:avLst/>
          </a:prstGeom>
        </p:spPr>
      </p:pic>
    </p:spTree>
    <p:extLst>
      <p:ext uri="{BB962C8B-B14F-4D97-AF65-F5344CB8AC3E}">
        <p14:creationId xmlns:p14="http://schemas.microsoft.com/office/powerpoint/2010/main" val="3215563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a:solidFill>
                  <a:srgbClr val="992B39"/>
                </a:solidFill>
                <a:latin typeface="TrebuchetMS"/>
              </a:rPr>
              <a:t>Pricing Structure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50606" y="1436034"/>
            <a:ext cx="8136194" cy="2062103"/>
          </a:xfrm>
          <a:prstGeom prst="rect">
            <a:avLst/>
          </a:prstGeom>
          <a:noFill/>
        </p:spPr>
        <p:txBody>
          <a:bodyPr wrap="square">
            <a:spAutoFit/>
          </a:bodyPr>
          <a:lstStyle/>
          <a:p>
            <a:pPr algn="l"/>
            <a:r>
              <a:rPr lang="en-US" sz="1600" dirty="0">
                <a:solidFill>
                  <a:srgbClr val="003F6E"/>
                </a:solidFill>
                <a:latin typeface="TrebuchetMS"/>
              </a:rPr>
              <a:t>Sometimes </a:t>
            </a:r>
            <a:r>
              <a:rPr lang="en-US" sz="1600" b="1" dirty="0">
                <a:solidFill>
                  <a:srgbClr val="003F6E"/>
                </a:solidFill>
                <a:latin typeface="TrebuchetMS"/>
              </a:rPr>
              <a:t>a side is subsidized only in the start-up phase </a:t>
            </a:r>
            <a:r>
              <a:rPr lang="en-US" sz="1600" dirty="0">
                <a:solidFill>
                  <a:srgbClr val="003F6E"/>
                </a:solidFill>
                <a:latin typeface="TrebuchetMS"/>
              </a:rPr>
              <a:t>in order to </a:t>
            </a:r>
            <a:r>
              <a:rPr lang="en-US" sz="1600" b="1" dirty="0">
                <a:solidFill>
                  <a:srgbClr val="003F6E"/>
                </a:solidFill>
                <a:latin typeface="TrebuchetMS"/>
              </a:rPr>
              <a:t>build critical mass</a:t>
            </a:r>
            <a:r>
              <a:rPr lang="en-US" sz="1600" dirty="0">
                <a:solidFill>
                  <a:srgbClr val="003F6E"/>
                </a:solidFill>
                <a:latin typeface="TrebuchetMS"/>
              </a:rPr>
              <a:t>, sometimes it is charged free, or “negative” prices are permanently applied, in order to maximize profits thanks to the monetization of the other side influenced by network </a:t>
            </a:r>
            <a:r>
              <a:rPr lang="it-IT" sz="1600" dirty="0" err="1">
                <a:solidFill>
                  <a:srgbClr val="003F6E"/>
                </a:solidFill>
                <a:latin typeface="TrebuchetMS"/>
              </a:rPr>
              <a:t>effects</a:t>
            </a:r>
            <a:r>
              <a:rPr lang="it-IT" sz="1600" dirty="0">
                <a:solidFill>
                  <a:srgbClr val="003F6E"/>
                </a:solidFill>
                <a:latin typeface="TrebuchetMS"/>
              </a:rPr>
              <a:t>.</a:t>
            </a:r>
          </a:p>
          <a:p>
            <a:pPr algn="l"/>
            <a:endParaRPr lang="it-IT" sz="1600" dirty="0">
              <a:solidFill>
                <a:srgbClr val="003F6E"/>
              </a:solidFill>
              <a:latin typeface="TrebuchetMS"/>
            </a:endParaRPr>
          </a:p>
          <a:p>
            <a:pPr algn="l"/>
            <a:r>
              <a:rPr lang="en-US" sz="1600" dirty="0">
                <a:solidFill>
                  <a:srgbClr val="003F6E"/>
                </a:solidFill>
                <a:latin typeface="TrebuchetMS"/>
              </a:rPr>
              <a:t>Generally, the </a:t>
            </a:r>
            <a:r>
              <a:rPr lang="en-US" sz="1600" b="1" dirty="0">
                <a:solidFill>
                  <a:srgbClr val="003F6E"/>
                </a:solidFill>
                <a:latin typeface="TrebuchetMS"/>
              </a:rPr>
              <a:t>more price sensitive side is subsidized</a:t>
            </a:r>
            <a:r>
              <a:rPr lang="en-US" sz="1600" dirty="0">
                <a:solidFill>
                  <a:srgbClr val="003F6E"/>
                </a:solidFill>
                <a:latin typeface="TrebuchetMS"/>
              </a:rPr>
              <a:t>, while the side </a:t>
            </a:r>
            <a:r>
              <a:rPr lang="en-US" sz="1600" b="1" dirty="0">
                <a:solidFill>
                  <a:srgbClr val="003F6E"/>
                </a:solidFill>
                <a:latin typeface="TrebuchetMS"/>
              </a:rPr>
              <a:t>that increases mores strongly its demand as the other side volume grows is charged</a:t>
            </a:r>
            <a:r>
              <a:rPr lang="en-US" sz="1600" dirty="0">
                <a:solidFill>
                  <a:srgbClr val="003F6E"/>
                </a:solidFill>
                <a:latin typeface="TrebuchetMS"/>
              </a:rPr>
              <a:t>. The objective is to </a:t>
            </a:r>
            <a:r>
              <a:rPr lang="en-US" sz="1600" b="1" dirty="0">
                <a:solidFill>
                  <a:srgbClr val="003F6E"/>
                </a:solidFill>
                <a:latin typeface="TrebuchetMS"/>
              </a:rPr>
              <a:t>attract enough participants on the money-side </a:t>
            </a:r>
            <a:r>
              <a:rPr lang="en-US" sz="1600" dirty="0">
                <a:solidFill>
                  <a:srgbClr val="003F6E"/>
                </a:solidFill>
                <a:latin typeface="TrebuchetMS"/>
              </a:rPr>
              <a:t>in order to get huge revenues on the money side, which will be inclined to pay handsomely to access to the high volumes on the subsidy-side.</a:t>
            </a:r>
            <a:endParaRPr lang="it-IT" sz="1600" dirty="0">
              <a:solidFill>
                <a:srgbClr val="003F6E"/>
              </a:solidFill>
              <a:latin typeface="TrebuchetMS"/>
            </a:endParaRPr>
          </a:p>
        </p:txBody>
      </p:sp>
      <p:pic>
        <p:nvPicPr>
          <p:cNvPr id="3" name="Immagine 2">
            <a:extLst>
              <a:ext uri="{FF2B5EF4-FFF2-40B4-BE49-F238E27FC236}">
                <a16:creationId xmlns:a16="http://schemas.microsoft.com/office/drawing/2014/main" id="{DA33F81F-71C9-4571-A285-C37E37A2CAB4}"/>
              </a:ext>
            </a:extLst>
          </p:cNvPr>
          <p:cNvPicPr>
            <a:picLocks noChangeAspect="1"/>
          </p:cNvPicPr>
          <p:nvPr/>
        </p:nvPicPr>
        <p:blipFill>
          <a:blip r:embed="rId4"/>
          <a:stretch>
            <a:fillRect/>
          </a:stretch>
        </p:blipFill>
        <p:spPr>
          <a:xfrm>
            <a:off x="646470" y="3935634"/>
            <a:ext cx="7944465" cy="2512615"/>
          </a:xfrm>
          <a:prstGeom prst="rect">
            <a:avLst/>
          </a:prstGeom>
        </p:spPr>
      </p:pic>
    </p:spTree>
    <p:extLst>
      <p:ext uri="{BB962C8B-B14F-4D97-AF65-F5344CB8AC3E}">
        <p14:creationId xmlns:p14="http://schemas.microsoft.com/office/powerpoint/2010/main" val="2366402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a:solidFill>
                  <a:srgbClr val="992B39"/>
                </a:solidFill>
                <a:latin typeface="TrebuchetMS"/>
              </a:rPr>
              <a:t>Pricing Structure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278094"/>
          </a:xfrm>
          <a:prstGeom prst="rect">
            <a:avLst/>
          </a:prstGeom>
          <a:noFill/>
        </p:spPr>
        <p:txBody>
          <a:bodyPr wrap="square">
            <a:spAutoFit/>
          </a:bodyPr>
          <a:lstStyle/>
          <a:p>
            <a:pPr algn="l"/>
            <a:r>
              <a:rPr lang="en-US" sz="1600" dirty="0">
                <a:solidFill>
                  <a:srgbClr val="003F6E"/>
                </a:solidFill>
                <a:latin typeface="TrebuchetMS"/>
              </a:rPr>
              <a:t>The choice of which side subsidize should not be influenced only by the sensitivity to price. </a:t>
            </a:r>
          </a:p>
          <a:p>
            <a:pPr algn="l"/>
            <a:r>
              <a:rPr lang="en-US" sz="1600" dirty="0">
                <a:solidFill>
                  <a:srgbClr val="003F6E"/>
                </a:solidFill>
                <a:latin typeface="TrebuchetMS"/>
              </a:rPr>
              <a:t>As a matter of fact, relevant information is provided by the </a:t>
            </a:r>
            <a:r>
              <a:rPr lang="en-US" sz="1600" b="1" dirty="0">
                <a:solidFill>
                  <a:srgbClr val="003F6E"/>
                </a:solidFill>
                <a:latin typeface="TrebuchetMS"/>
              </a:rPr>
              <a:t>sensitivity to quality</a:t>
            </a:r>
            <a:r>
              <a:rPr lang="en-US" sz="1600" dirty="0">
                <a:solidFill>
                  <a:srgbClr val="003F6E"/>
                </a:solidFill>
                <a:latin typeface="TrebuchetMS"/>
              </a:rPr>
              <a:t>, too. </a:t>
            </a:r>
          </a:p>
          <a:p>
            <a:pPr algn="l"/>
            <a:r>
              <a:rPr lang="en-US" sz="1600" b="1" dirty="0">
                <a:solidFill>
                  <a:srgbClr val="003F6E"/>
                </a:solidFill>
                <a:latin typeface="TrebuchetMS"/>
              </a:rPr>
              <a:t>Charging the side that must supply quality</a:t>
            </a:r>
            <a:r>
              <a:rPr lang="en-US" sz="1600" dirty="0">
                <a:solidFill>
                  <a:srgbClr val="003F6E"/>
                </a:solidFill>
                <a:latin typeface="TrebuchetMS"/>
              </a:rPr>
              <a:t>, and not the side that demands quality as in traditional theories, </a:t>
            </a:r>
            <a:r>
              <a:rPr lang="en-US" sz="1600" b="1" dirty="0">
                <a:solidFill>
                  <a:srgbClr val="003F6E"/>
                </a:solidFill>
                <a:latin typeface="TrebuchetMS"/>
              </a:rPr>
              <a:t>allows the platform to exclude participants that bring low quality products to the platform</a:t>
            </a:r>
            <a:r>
              <a:rPr lang="en-US" sz="1600" dirty="0">
                <a:solidFill>
                  <a:srgbClr val="003F6E"/>
                </a:solidFill>
                <a:latin typeface="TrebuchetMS"/>
              </a:rPr>
              <a:t>.</a:t>
            </a:r>
          </a:p>
          <a:p>
            <a:pPr algn="l"/>
            <a:endParaRPr lang="en-US" sz="1600" dirty="0">
              <a:solidFill>
                <a:srgbClr val="003F6E"/>
              </a:solidFill>
              <a:latin typeface="TrebuchetMS"/>
            </a:endParaRPr>
          </a:p>
          <a:p>
            <a:pPr algn="l"/>
            <a:r>
              <a:rPr lang="en-US" sz="1600" dirty="0">
                <a:solidFill>
                  <a:srgbClr val="003F6E"/>
                </a:solidFill>
                <a:latin typeface="TrebuchetMS"/>
              </a:rPr>
              <a:t>The </a:t>
            </a:r>
            <a:r>
              <a:rPr lang="en-US" sz="1600" b="1" dirty="0">
                <a:solidFill>
                  <a:srgbClr val="003F6E"/>
                </a:solidFill>
                <a:latin typeface="TrebuchetMS"/>
              </a:rPr>
              <a:t>video-game industry </a:t>
            </a:r>
            <a:r>
              <a:rPr lang="en-US" sz="1600" dirty="0">
                <a:solidFill>
                  <a:srgbClr val="003F6E"/>
                </a:solidFill>
                <a:latin typeface="TrebuchetMS"/>
              </a:rPr>
              <a:t>relies on </a:t>
            </a:r>
            <a:r>
              <a:rPr lang="en-US" sz="1600" b="1" dirty="0">
                <a:solidFill>
                  <a:srgbClr val="003F6E"/>
                </a:solidFill>
                <a:latin typeface="TrebuchetMS"/>
              </a:rPr>
              <a:t>strict licensing </a:t>
            </a:r>
            <a:r>
              <a:rPr lang="en-US" sz="1600" dirty="0">
                <a:solidFill>
                  <a:srgbClr val="003F6E"/>
                </a:solidFill>
                <a:latin typeface="TrebuchetMS"/>
              </a:rPr>
              <a:t>terms and a </a:t>
            </a:r>
            <a:r>
              <a:rPr lang="en-US" sz="1600" b="1" dirty="0">
                <a:solidFill>
                  <a:srgbClr val="003F6E"/>
                </a:solidFill>
                <a:latin typeface="TrebuchetMS"/>
              </a:rPr>
              <a:t>high royalty charged to game developers by platform providers</a:t>
            </a:r>
            <a:r>
              <a:rPr lang="en-US" sz="1600" dirty="0">
                <a:solidFill>
                  <a:srgbClr val="003F6E"/>
                </a:solidFill>
                <a:latin typeface="TrebuchetMS"/>
              </a:rPr>
              <a:t> (i.e. Sony, Nintendo, Microsoft). </a:t>
            </a:r>
          </a:p>
          <a:p>
            <a:pPr algn="l"/>
            <a:r>
              <a:rPr lang="en-US" sz="1600" dirty="0">
                <a:solidFill>
                  <a:srgbClr val="003F6E"/>
                </a:solidFill>
                <a:latin typeface="TrebuchetMS"/>
              </a:rPr>
              <a:t>Game developers need to reach high volume sales in order to cover the huge fixed costs and the royalty imposed, so they first need to be assured that </a:t>
            </a:r>
            <a:r>
              <a:rPr lang="en-US" sz="1600" b="1" dirty="0">
                <a:solidFill>
                  <a:srgbClr val="003F6E"/>
                </a:solidFill>
                <a:latin typeface="TrebuchetMS"/>
              </a:rPr>
              <a:t>the console has a large user base</a:t>
            </a:r>
            <a:r>
              <a:rPr lang="en-US" sz="1600" dirty="0">
                <a:solidFill>
                  <a:srgbClr val="003F6E"/>
                </a:solidFill>
                <a:latin typeface="TrebuchetMS"/>
              </a:rPr>
              <a:t>, and then they are forced to produce </a:t>
            </a:r>
            <a:r>
              <a:rPr lang="en-US" sz="1600" b="1" dirty="0">
                <a:solidFill>
                  <a:srgbClr val="003F6E"/>
                </a:solidFill>
                <a:latin typeface="TrebuchetMS"/>
              </a:rPr>
              <a:t>games of good quality</a:t>
            </a:r>
            <a:r>
              <a:rPr lang="en-US" sz="1600" dirty="0">
                <a:solidFill>
                  <a:srgbClr val="003F6E"/>
                </a:solidFill>
                <a:latin typeface="TrebuchetMS"/>
              </a:rPr>
              <a:t>, because products of marginal quality would not be able to generate enough margin.</a:t>
            </a:r>
          </a:p>
          <a:p>
            <a:pPr algn="l"/>
            <a:endParaRPr lang="en-US" sz="1600" dirty="0">
              <a:solidFill>
                <a:srgbClr val="003F6E"/>
              </a:solidFill>
              <a:latin typeface="TrebuchetMS"/>
            </a:endParaRPr>
          </a:p>
          <a:p>
            <a:pPr algn="l"/>
            <a:r>
              <a:rPr lang="en-US" sz="1600" dirty="0">
                <a:solidFill>
                  <a:srgbClr val="003F6E"/>
                </a:solidFill>
                <a:latin typeface="TrebuchetMS"/>
              </a:rPr>
              <a:t>A traditional business unlikely finds any reason for selling its products and services for a price that does not overcome, or at least cover, the costs of supplying an additional unit: it is a cardinal rule. However, traditional paradigms lose validity in this context. </a:t>
            </a:r>
          </a:p>
          <a:p>
            <a:pPr algn="l"/>
            <a:r>
              <a:rPr lang="en-US" sz="1600" b="1" dirty="0">
                <a:solidFill>
                  <a:srgbClr val="003F6E"/>
                </a:solidFill>
                <a:latin typeface="TrebuchetMS"/>
              </a:rPr>
              <a:t>Subsidy-side</a:t>
            </a:r>
            <a:r>
              <a:rPr lang="en-US" sz="1600" dirty="0">
                <a:solidFill>
                  <a:srgbClr val="003F6E"/>
                </a:solidFill>
                <a:latin typeface="TrebuchetMS"/>
              </a:rPr>
              <a:t>, indeed, could be </a:t>
            </a:r>
            <a:r>
              <a:rPr lang="en-US" sz="1600" b="1" dirty="0">
                <a:solidFill>
                  <a:srgbClr val="003F6E"/>
                </a:solidFill>
                <a:latin typeface="TrebuchetMS"/>
              </a:rPr>
              <a:t>charged at a price below marginal cost</a:t>
            </a:r>
            <a:r>
              <a:rPr lang="en-US" sz="1600" dirty="0">
                <a:solidFill>
                  <a:srgbClr val="003F6E"/>
                </a:solidFill>
                <a:latin typeface="TrebuchetMS"/>
              </a:rPr>
              <a:t>.</a:t>
            </a:r>
            <a:endParaRPr lang="it-IT" sz="1600" dirty="0">
              <a:solidFill>
                <a:srgbClr val="003F6E"/>
              </a:solidFill>
              <a:latin typeface="TrebuchetMS"/>
            </a:endParaRPr>
          </a:p>
        </p:txBody>
      </p:sp>
    </p:spTree>
    <p:extLst>
      <p:ext uri="{BB962C8B-B14F-4D97-AF65-F5344CB8AC3E}">
        <p14:creationId xmlns:p14="http://schemas.microsoft.com/office/powerpoint/2010/main" val="3691756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Pricing Structure: Pipeline vs. Platform</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770537"/>
          </a:xfrm>
          <a:prstGeom prst="rect">
            <a:avLst/>
          </a:prstGeom>
          <a:noFill/>
        </p:spPr>
        <p:txBody>
          <a:bodyPr wrap="square">
            <a:spAutoFit/>
          </a:bodyPr>
          <a:lstStyle/>
          <a:p>
            <a:pPr algn="l"/>
            <a:r>
              <a:rPr lang="en-US" sz="1600" dirty="0">
                <a:solidFill>
                  <a:srgbClr val="003F6E"/>
                </a:solidFill>
                <a:latin typeface="TrebuchetMS"/>
              </a:rPr>
              <a:t>In a context of classical competition, firm’s advantage is built on </a:t>
            </a:r>
            <a:r>
              <a:rPr lang="en-US" sz="1600" b="1" dirty="0">
                <a:solidFill>
                  <a:srgbClr val="003F6E"/>
                </a:solidFill>
                <a:latin typeface="TrebuchetMS"/>
              </a:rPr>
              <a:t>the control of scarce and valuable resources</a:t>
            </a:r>
            <a:r>
              <a:rPr lang="en-US" sz="1600" dirty="0">
                <a:solidFill>
                  <a:srgbClr val="003F6E"/>
                </a:solidFill>
                <a:latin typeface="TrebuchetMS"/>
              </a:rPr>
              <a:t>. However, when we move from a </a:t>
            </a:r>
            <a:r>
              <a:rPr lang="en-US" sz="1600" b="1" dirty="0">
                <a:solidFill>
                  <a:srgbClr val="003F6E"/>
                </a:solidFill>
                <a:latin typeface="TrebuchetMS"/>
              </a:rPr>
              <a:t>pipeline to a platform</a:t>
            </a:r>
            <a:r>
              <a:rPr lang="en-US" sz="1600" dirty="0">
                <a:solidFill>
                  <a:srgbClr val="003F6E"/>
                </a:solidFill>
                <a:latin typeface="TrebuchetMS"/>
              </a:rPr>
              <a:t>, we face a </a:t>
            </a:r>
            <a:r>
              <a:rPr lang="en-US" sz="1600" b="1" u="sng" dirty="0">
                <a:solidFill>
                  <a:srgbClr val="003F6E"/>
                </a:solidFill>
                <a:latin typeface="TrebuchetMS"/>
              </a:rPr>
              <a:t>shift from resource control to resource orchestration</a:t>
            </a:r>
            <a:r>
              <a:rPr lang="en-US" sz="1600" dirty="0">
                <a:solidFill>
                  <a:srgbClr val="003F6E"/>
                </a:solidFill>
                <a:latin typeface="TrebuchetMS"/>
              </a:rPr>
              <a:t>. While pipeline’s assets can be tangible, as mines, and intangible, as intellectual property, </a:t>
            </a:r>
            <a:r>
              <a:rPr lang="en-US" sz="1600" b="1" dirty="0">
                <a:solidFill>
                  <a:srgbClr val="003F6E"/>
                </a:solidFill>
                <a:latin typeface="TrebuchetMS"/>
              </a:rPr>
              <a:t>the platform key asset is the network between producers and consumers </a:t>
            </a:r>
            <a:r>
              <a:rPr lang="en-US" sz="1600" dirty="0">
                <a:solidFill>
                  <a:srgbClr val="003F6E"/>
                </a:solidFill>
                <a:latin typeface="TrebuchetMS"/>
              </a:rPr>
              <a:t>or, more in general, between the sides.</a:t>
            </a:r>
          </a:p>
          <a:p>
            <a:pPr algn="l"/>
            <a:r>
              <a:rPr lang="en-US" sz="1600" dirty="0">
                <a:solidFill>
                  <a:srgbClr val="003F6E"/>
                </a:solidFill>
                <a:latin typeface="TrebuchetMS"/>
              </a:rPr>
              <a:t>The inimitable assets are the </a:t>
            </a:r>
            <a:r>
              <a:rPr lang="en-US" sz="1600" b="1" dirty="0">
                <a:solidFill>
                  <a:srgbClr val="003F6E"/>
                </a:solidFill>
                <a:latin typeface="TrebuchetMS"/>
              </a:rPr>
              <a:t>community</a:t>
            </a:r>
            <a:r>
              <a:rPr lang="en-US" sz="1600" dirty="0">
                <a:solidFill>
                  <a:srgbClr val="003F6E"/>
                </a:solidFill>
                <a:latin typeface="TrebuchetMS"/>
              </a:rPr>
              <a:t> and the </a:t>
            </a:r>
            <a:r>
              <a:rPr lang="en-US" sz="1600" b="1" dirty="0">
                <a:solidFill>
                  <a:srgbClr val="003F6E"/>
                </a:solidFill>
                <a:latin typeface="TrebuchetMS"/>
              </a:rPr>
              <a:t>resources of members</a:t>
            </a:r>
            <a:r>
              <a:rPr lang="en-US" sz="1600" dirty="0">
                <a:solidFill>
                  <a:srgbClr val="003F6E"/>
                </a:solidFill>
                <a:latin typeface="TrebuchetMS"/>
              </a:rPr>
              <a:t>. These can be</a:t>
            </a:r>
          </a:p>
          <a:p>
            <a:pPr algn="l"/>
            <a:r>
              <a:rPr lang="en-US" sz="1600" dirty="0">
                <a:solidFill>
                  <a:srgbClr val="003F6E"/>
                </a:solidFill>
                <a:latin typeface="TrebuchetMS"/>
              </a:rPr>
              <a:t>both </a:t>
            </a:r>
            <a:r>
              <a:rPr lang="en-US" sz="1600" b="1" dirty="0">
                <a:solidFill>
                  <a:srgbClr val="003F6E"/>
                </a:solidFill>
                <a:latin typeface="TrebuchetMS"/>
              </a:rPr>
              <a:t>tangible</a:t>
            </a:r>
            <a:r>
              <a:rPr lang="en-US" sz="1600" dirty="0">
                <a:solidFill>
                  <a:srgbClr val="003F6E"/>
                </a:solidFill>
                <a:latin typeface="TrebuchetMS"/>
              </a:rPr>
              <a:t>, as cars for Uber users or rooms for Airbnb users, and </a:t>
            </a:r>
            <a:r>
              <a:rPr lang="en-US" sz="1600" b="1" dirty="0">
                <a:solidFill>
                  <a:srgbClr val="003F6E"/>
                </a:solidFill>
                <a:latin typeface="TrebuchetMS"/>
              </a:rPr>
              <a:t>intangible</a:t>
            </a:r>
            <a:r>
              <a:rPr lang="en-US" sz="1600" dirty="0">
                <a:solidFill>
                  <a:srgbClr val="003F6E"/>
                </a:solidFill>
                <a:latin typeface="TrebuchetMS"/>
              </a:rPr>
              <a:t>, such as</a:t>
            </a:r>
          </a:p>
          <a:p>
            <a:pPr algn="l"/>
            <a:r>
              <a:rPr lang="it-IT" sz="1600" dirty="0" err="1">
                <a:solidFill>
                  <a:srgbClr val="003F6E"/>
                </a:solidFill>
                <a:latin typeface="TrebuchetMS"/>
              </a:rPr>
              <a:t>ideas</a:t>
            </a:r>
            <a:r>
              <a:rPr lang="it-IT" sz="1600" dirty="0">
                <a:solidFill>
                  <a:srgbClr val="003F6E"/>
                </a:solidFill>
                <a:latin typeface="TrebuchetMS"/>
              </a:rPr>
              <a:t> or information.</a:t>
            </a:r>
          </a:p>
          <a:p>
            <a:pPr algn="l"/>
            <a:endParaRPr lang="it-IT" sz="1600" dirty="0">
              <a:solidFill>
                <a:srgbClr val="003F6E"/>
              </a:solidFill>
              <a:latin typeface="TrebuchetMS"/>
            </a:endParaRPr>
          </a:p>
          <a:p>
            <a:pPr algn="l"/>
            <a:r>
              <a:rPr lang="en-US" sz="1600" dirty="0">
                <a:solidFill>
                  <a:srgbClr val="003F6E"/>
                </a:solidFill>
                <a:latin typeface="TrebuchetMS"/>
              </a:rPr>
              <a:t>Another key step is </a:t>
            </a:r>
            <a:r>
              <a:rPr lang="en-US" sz="1600" b="1" u="sng" dirty="0">
                <a:solidFill>
                  <a:srgbClr val="003F6E"/>
                </a:solidFill>
                <a:latin typeface="TrebuchetMS"/>
              </a:rPr>
              <a:t>from internal optimization to external interaction</a:t>
            </a:r>
            <a:r>
              <a:rPr lang="en-US" sz="1600" dirty="0">
                <a:solidFill>
                  <a:srgbClr val="003F6E"/>
                </a:solidFill>
                <a:latin typeface="TrebuchetMS"/>
              </a:rPr>
              <a:t>. Pipelines aim at maximizing the value created along the internal value chain. On the other hand, platform’s value depends on enabled interactions between producers and consumers. </a:t>
            </a:r>
          </a:p>
          <a:p>
            <a:pPr algn="l"/>
            <a:r>
              <a:rPr lang="en-US" sz="1600" b="1" dirty="0">
                <a:solidFill>
                  <a:srgbClr val="003F6E"/>
                </a:solidFill>
                <a:latin typeface="TrebuchetMS"/>
              </a:rPr>
              <a:t>Participants persuasion </a:t>
            </a:r>
            <a:r>
              <a:rPr lang="en-US" sz="1600" dirty="0">
                <a:solidFill>
                  <a:srgbClr val="003F6E"/>
                </a:solidFill>
                <a:latin typeface="TrebuchetMS"/>
              </a:rPr>
              <a:t>and </a:t>
            </a:r>
            <a:r>
              <a:rPr lang="en-US" sz="1600" b="1" dirty="0">
                <a:solidFill>
                  <a:srgbClr val="003F6E"/>
                </a:solidFill>
                <a:latin typeface="TrebuchetMS"/>
              </a:rPr>
              <a:t>ecosystem governance </a:t>
            </a:r>
            <a:r>
              <a:rPr lang="en-US" sz="1600" dirty="0">
                <a:solidFill>
                  <a:srgbClr val="003F6E"/>
                </a:solidFill>
                <a:latin typeface="TrebuchetMS"/>
              </a:rPr>
              <a:t>become the </a:t>
            </a:r>
            <a:r>
              <a:rPr lang="en-US" sz="1600" b="1" dirty="0">
                <a:solidFill>
                  <a:srgbClr val="003F6E"/>
                </a:solidFill>
                <a:latin typeface="TrebuchetMS"/>
              </a:rPr>
              <a:t>key skills </a:t>
            </a:r>
            <a:r>
              <a:rPr lang="en-US" sz="1600" dirty="0">
                <a:solidFill>
                  <a:srgbClr val="003F6E"/>
                </a:solidFill>
                <a:latin typeface="TrebuchetMS"/>
              </a:rPr>
              <a:t>for building a </a:t>
            </a:r>
            <a:r>
              <a:rPr lang="it-IT" sz="1600" dirty="0" err="1">
                <a:solidFill>
                  <a:srgbClr val="003F6E"/>
                </a:solidFill>
                <a:latin typeface="TrebuchetMS"/>
              </a:rPr>
              <a:t>successful</a:t>
            </a:r>
            <a:r>
              <a:rPr lang="it-IT" sz="1600" dirty="0">
                <a:solidFill>
                  <a:srgbClr val="003F6E"/>
                </a:solidFill>
                <a:latin typeface="TrebuchetMS"/>
              </a:rPr>
              <a:t> </a:t>
            </a:r>
            <a:r>
              <a:rPr lang="it-IT" sz="1600" dirty="0" err="1">
                <a:solidFill>
                  <a:srgbClr val="003F6E"/>
                </a:solidFill>
                <a:latin typeface="TrebuchetMS"/>
              </a:rPr>
              <a:t>platform</a:t>
            </a:r>
            <a:r>
              <a:rPr lang="it-IT" sz="1600" dirty="0">
                <a:solidFill>
                  <a:srgbClr val="003F6E"/>
                </a:solidFill>
                <a:latin typeface="TrebuchetMS"/>
              </a:rPr>
              <a:t>.</a:t>
            </a:r>
          </a:p>
          <a:p>
            <a:pPr algn="l"/>
            <a:endParaRPr lang="it-IT" sz="1600" dirty="0">
              <a:solidFill>
                <a:srgbClr val="003F6E"/>
              </a:solidFill>
              <a:latin typeface="TrebuchetMS"/>
            </a:endParaRPr>
          </a:p>
          <a:p>
            <a:pPr algn="l"/>
            <a:r>
              <a:rPr lang="en-US" sz="1600" dirty="0">
                <a:solidFill>
                  <a:srgbClr val="003F6E"/>
                </a:solidFill>
                <a:latin typeface="TrebuchetMS"/>
              </a:rPr>
              <a:t>The last of the three fundamental changes that distinguish platforms from pipelines regards the </a:t>
            </a:r>
            <a:r>
              <a:rPr lang="en-US" sz="1600" b="1" u="sng" dirty="0">
                <a:solidFill>
                  <a:srgbClr val="003F6E"/>
                </a:solidFill>
                <a:latin typeface="TrebuchetMS"/>
              </a:rPr>
              <a:t>focus on value</a:t>
            </a:r>
            <a:r>
              <a:rPr lang="en-US" sz="1600" dirty="0">
                <a:solidFill>
                  <a:srgbClr val="003F6E"/>
                </a:solidFill>
                <a:latin typeface="TrebuchetMS"/>
              </a:rPr>
              <a:t>. </a:t>
            </a:r>
            <a:r>
              <a:rPr lang="en-US" sz="1600" b="1" dirty="0">
                <a:solidFill>
                  <a:srgbClr val="003F6E"/>
                </a:solidFill>
                <a:latin typeface="TrebuchetMS"/>
              </a:rPr>
              <a:t>Pipelines aim at the maximization of the customer value, while platforms focus on the value of the ecosystem</a:t>
            </a:r>
            <a:r>
              <a:rPr lang="en-US" sz="1600" dirty="0">
                <a:solidFill>
                  <a:srgbClr val="003F6E"/>
                </a:solidFill>
                <a:latin typeface="TrebuchetMS"/>
              </a:rPr>
              <a:t>, that is expanded circularly and iteratively, paying huge attention to feedbacks.</a:t>
            </a:r>
            <a:endParaRPr lang="it-IT" sz="1600" dirty="0">
              <a:solidFill>
                <a:srgbClr val="003F6E"/>
              </a:solidFill>
              <a:latin typeface="TrebuchetMS"/>
            </a:endParaRPr>
          </a:p>
        </p:txBody>
      </p:sp>
    </p:spTree>
    <p:extLst>
      <p:ext uri="{BB962C8B-B14F-4D97-AF65-F5344CB8AC3E}">
        <p14:creationId xmlns:p14="http://schemas.microsoft.com/office/powerpoint/2010/main" val="3234912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 Governance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524315"/>
          </a:xfrm>
          <a:prstGeom prst="rect">
            <a:avLst/>
          </a:prstGeom>
          <a:noFill/>
        </p:spPr>
        <p:txBody>
          <a:bodyPr wrap="square">
            <a:spAutoFit/>
          </a:bodyPr>
          <a:lstStyle/>
          <a:p>
            <a:pPr algn="l"/>
            <a:r>
              <a:rPr lang="en-US" sz="1600" dirty="0">
                <a:solidFill>
                  <a:srgbClr val="003F6E"/>
                </a:solidFill>
                <a:latin typeface="TrebuchetMS"/>
              </a:rPr>
              <a:t>For a </a:t>
            </a:r>
            <a:r>
              <a:rPr lang="en-US" sz="1600" dirty="0">
                <a:solidFill>
                  <a:schemeClr val="accent1">
                    <a:lumMod val="50000"/>
                  </a:schemeClr>
                </a:solidFill>
                <a:latin typeface="TrebuchetMS"/>
              </a:rPr>
              <a:t>platform</a:t>
            </a:r>
            <a:r>
              <a:rPr lang="en-US" sz="1600" dirty="0">
                <a:solidFill>
                  <a:srgbClr val="003F6E"/>
                </a:solidFill>
                <a:latin typeface="TrebuchetMS"/>
              </a:rPr>
              <a:t>, resources and ideas sharing by sides are fundamental, as well as the valuable intellectual property that outsiders can bring to the platform.</a:t>
            </a:r>
          </a:p>
          <a:p>
            <a:pPr algn="l"/>
            <a:endParaRPr lang="en-US" sz="1600" dirty="0">
              <a:solidFill>
                <a:srgbClr val="003F6E"/>
              </a:solidFill>
              <a:latin typeface="TrebuchetMS"/>
            </a:endParaRPr>
          </a:p>
          <a:p>
            <a:pPr algn="l"/>
            <a:r>
              <a:rPr lang="en-US" sz="1600" dirty="0">
                <a:solidFill>
                  <a:srgbClr val="003F6E"/>
                </a:solidFill>
                <a:latin typeface="TrebuchetMS"/>
              </a:rPr>
              <a:t>Because of it, an </a:t>
            </a:r>
            <a:r>
              <a:rPr lang="en-US" sz="1600" b="1" dirty="0">
                <a:solidFill>
                  <a:srgbClr val="003F6E"/>
                </a:solidFill>
                <a:latin typeface="TrebuchetMS"/>
              </a:rPr>
              <a:t>effective governance </a:t>
            </a:r>
            <a:r>
              <a:rPr lang="en-US" sz="1600" dirty="0">
                <a:solidFill>
                  <a:srgbClr val="003F6E"/>
                </a:solidFill>
                <a:latin typeface="TrebuchetMS"/>
              </a:rPr>
              <a:t>is needed: rules, procedures and policies adopted</a:t>
            </a:r>
          </a:p>
          <a:p>
            <a:pPr algn="l"/>
            <a:r>
              <a:rPr lang="en-US" sz="1600" dirty="0">
                <a:solidFill>
                  <a:srgbClr val="003F6E"/>
                </a:solidFill>
                <a:latin typeface="TrebuchetMS"/>
              </a:rPr>
              <a:t>in terms of accessibility and </a:t>
            </a:r>
            <a:r>
              <a:rPr lang="en-US" sz="1600" b="1" dirty="0">
                <a:solidFill>
                  <a:srgbClr val="003F6E"/>
                </a:solidFill>
                <a:latin typeface="TrebuchetMS"/>
              </a:rPr>
              <a:t>customer experience </a:t>
            </a:r>
            <a:r>
              <a:rPr lang="en-US" sz="1600" dirty="0">
                <a:solidFill>
                  <a:srgbClr val="003F6E"/>
                </a:solidFill>
                <a:latin typeface="TrebuchetMS"/>
              </a:rPr>
              <a:t>strongly affect network effects </a:t>
            </a:r>
            <a:r>
              <a:rPr lang="it-IT" sz="1600" dirty="0" err="1">
                <a:solidFill>
                  <a:srgbClr val="003F6E"/>
                </a:solidFill>
                <a:latin typeface="TrebuchetMS"/>
              </a:rPr>
              <a:t>functioning</a:t>
            </a:r>
            <a:r>
              <a:rPr lang="it-IT" sz="1600" dirty="0">
                <a:solidFill>
                  <a:srgbClr val="003F6E"/>
                </a:solidFill>
                <a:latin typeface="TrebuchetMS"/>
              </a:rPr>
              <a:t> and </a:t>
            </a:r>
            <a:r>
              <a:rPr lang="it-IT" sz="1600" dirty="0" err="1">
                <a:solidFill>
                  <a:srgbClr val="003F6E"/>
                </a:solidFill>
                <a:latin typeface="TrebuchetMS"/>
              </a:rPr>
              <a:t>their</a:t>
            </a:r>
            <a:r>
              <a:rPr lang="it-IT" sz="1600" dirty="0">
                <a:solidFill>
                  <a:srgbClr val="003F6E"/>
                </a:solidFill>
                <a:latin typeface="TrebuchetMS"/>
              </a:rPr>
              <a:t> exploitation.</a:t>
            </a:r>
          </a:p>
          <a:p>
            <a:pPr algn="l"/>
            <a:endParaRPr lang="it-IT" sz="1600" dirty="0">
              <a:solidFill>
                <a:srgbClr val="003F6E"/>
              </a:solidFill>
              <a:latin typeface="TrebuchetMS"/>
            </a:endParaRPr>
          </a:p>
          <a:p>
            <a:pPr algn="l"/>
            <a:r>
              <a:rPr lang="en-US" sz="1600" dirty="0">
                <a:solidFill>
                  <a:srgbClr val="003F6E"/>
                </a:solidFill>
                <a:latin typeface="TrebuchetMS"/>
              </a:rPr>
              <a:t>A good example of </a:t>
            </a:r>
            <a:r>
              <a:rPr lang="en-US" sz="1600" b="1" dirty="0">
                <a:solidFill>
                  <a:srgbClr val="003F6E"/>
                </a:solidFill>
                <a:latin typeface="TrebuchetMS"/>
              </a:rPr>
              <a:t>governance limiting negative network effects </a:t>
            </a:r>
            <a:r>
              <a:rPr lang="en-US" sz="1600" dirty="0">
                <a:solidFill>
                  <a:srgbClr val="003F6E"/>
                </a:solidFill>
                <a:latin typeface="TrebuchetMS"/>
              </a:rPr>
              <a:t>is provided by </a:t>
            </a:r>
            <a:r>
              <a:rPr lang="en-US" sz="1600" u="sng" dirty="0">
                <a:solidFill>
                  <a:srgbClr val="003F6E"/>
                </a:solidFill>
                <a:latin typeface="TrebuchetMS"/>
              </a:rPr>
              <a:t>Facebook</a:t>
            </a:r>
            <a:r>
              <a:rPr lang="en-US" sz="1600" dirty="0">
                <a:solidFill>
                  <a:srgbClr val="003F6E"/>
                </a:solidFill>
                <a:latin typeface="TrebuchetMS"/>
              </a:rPr>
              <a:t>, which bans users responsible for misbehaviors as racist comments and pornographic content upload. The most famous social network adopts a banning system to limit negative network effects deriving from such a conduct.</a:t>
            </a:r>
          </a:p>
          <a:p>
            <a:pPr algn="l"/>
            <a:endParaRPr lang="en-US" sz="1600" dirty="0">
              <a:solidFill>
                <a:srgbClr val="003F6E"/>
              </a:solidFill>
              <a:latin typeface="TrebuchetMS"/>
            </a:endParaRPr>
          </a:p>
          <a:p>
            <a:pPr algn="l"/>
            <a:r>
              <a:rPr lang="en-US" sz="1600" dirty="0">
                <a:solidFill>
                  <a:srgbClr val="003F6E"/>
                </a:solidFill>
                <a:latin typeface="TrebuchetMS"/>
              </a:rPr>
              <a:t>Other platforms may adopt a </a:t>
            </a:r>
            <a:r>
              <a:rPr lang="en-US" sz="1600" b="1" dirty="0">
                <a:solidFill>
                  <a:srgbClr val="003F6E"/>
                </a:solidFill>
                <a:latin typeface="TrebuchetMS"/>
              </a:rPr>
              <a:t>penalty system </a:t>
            </a:r>
            <a:r>
              <a:rPr lang="en-US" sz="1600" dirty="0">
                <a:solidFill>
                  <a:srgbClr val="003F6E"/>
                </a:solidFill>
                <a:latin typeface="TrebuchetMS"/>
              </a:rPr>
              <a:t>to pursue the same objective. </a:t>
            </a:r>
          </a:p>
          <a:p>
            <a:pPr algn="l"/>
            <a:r>
              <a:rPr lang="en-US" sz="1600" u="sng" dirty="0">
                <a:solidFill>
                  <a:srgbClr val="003F6E"/>
                </a:solidFill>
                <a:latin typeface="TrebuchetMS"/>
              </a:rPr>
              <a:t>Airbnb</a:t>
            </a:r>
            <a:r>
              <a:rPr lang="en-US" sz="1600" dirty="0">
                <a:solidFill>
                  <a:srgbClr val="003F6E"/>
                </a:solidFill>
                <a:latin typeface="TrebuchetMS"/>
              </a:rPr>
              <a:t> fines users who damage rented residences they stay in and refunds damaged renters,</a:t>
            </a:r>
          </a:p>
          <a:p>
            <a:pPr algn="l"/>
            <a:r>
              <a:rPr lang="en-US" sz="1600" dirty="0">
                <a:solidFill>
                  <a:srgbClr val="003F6E"/>
                </a:solidFill>
                <a:latin typeface="TrebuchetMS"/>
              </a:rPr>
              <a:t>safeguarding its upright platform users. </a:t>
            </a:r>
          </a:p>
          <a:p>
            <a:pPr algn="l"/>
            <a:endParaRPr lang="en-US" sz="1600" dirty="0">
              <a:solidFill>
                <a:srgbClr val="003F6E"/>
              </a:solidFill>
              <a:latin typeface="TrebuchetMS"/>
            </a:endParaRPr>
          </a:p>
          <a:p>
            <a:pPr algn="l"/>
            <a:r>
              <a:rPr lang="en-US" sz="1600" dirty="0">
                <a:solidFill>
                  <a:srgbClr val="003F6E"/>
                </a:solidFill>
                <a:latin typeface="TrebuchetMS"/>
              </a:rPr>
              <a:t>Other kinds of policies may be adopted to </a:t>
            </a:r>
            <a:r>
              <a:rPr lang="en-US" sz="1600" b="1" dirty="0">
                <a:solidFill>
                  <a:srgbClr val="003F6E"/>
                </a:solidFill>
                <a:latin typeface="TrebuchetMS"/>
              </a:rPr>
              <a:t>boost positive effects</a:t>
            </a:r>
            <a:r>
              <a:rPr lang="en-US" sz="1600" dirty="0">
                <a:solidFill>
                  <a:srgbClr val="003F6E"/>
                </a:solidFill>
                <a:latin typeface="TrebuchetMS"/>
              </a:rPr>
              <a:t>, such as </a:t>
            </a:r>
            <a:r>
              <a:rPr lang="en-US" sz="1600" b="1" dirty="0">
                <a:solidFill>
                  <a:srgbClr val="003F6E"/>
                </a:solidFill>
                <a:latin typeface="TrebuchetMS"/>
              </a:rPr>
              <a:t>inciting customer reviews </a:t>
            </a:r>
            <a:r>
              <a:rPr lang="en-US" sz="1600" dirty="0">
                <a:solidFill>
                  <a:srgbClr val="003F6E"/>
                </a:solidFill>
                <a:latin typeface="TrebuchetMS"/>
              </a:rPr>
              <a:t>in cases like </a:t>
            </a:r>
            <a:r>
              <a:rPr lang="en-US" sz="1600" u="sng" dirty="0">
                <a:solidFill>
                  <a:srgbClr val="003F6E"/>
                </a:solidFill>
                <a:latin typeface="TrebuchetMS"/>
              </a:rPr>
              <a:t>TripAdvisor</a:t>
            </a:r>
            <a:r>
              <a:rPr lang="en-US" sz="1600" dirty="0">
                <a:solidFill>
                  <a:srgbClr val="003F6E"/>
                </a:solidFill>
                <a:latin typeface="TrebuchetMS"/>
              </a:rPr>
              <a:t> and </a:t>
            </a:r>
            <a:r>
              <a:rPr lang="en-US" sz="1600" u="sng" dirty="0">
                <a:solidFill>
                  <a:srgbClr val="003F6E"/>
                </a:solidFill>
                <a:latin typeface="TrebuchetMS"/>
              </a:rPr>
              <a:t>Amazon</a:t>
            </a:r>
            <a:r>
              <a:rPr lang="en-US" sz="1600" dirty="0">
                <a:solidFill>
                  <a:srgbClr val="003F6E"/>
                </a:solidFill>
                <a:latin typeface="TrebuchetMS"/>
              </a:rPr>
              <a:t>.</a:t>
            </a:r>
            <a:endParaRPr lang="it-IT" sz="1600" dirty="0">
              <a:solidFill>
                <a:srgbClr val="003F6E"/>
              </a:solidFill>
              <a:latin typeface="TrebuchetMS"/>
            </a:endParaRPr>
          </a:p>
        </p:txBody>
      </p:sp>
    </p:spTree>
    <p:extLst>
      <p:ext uri="{BB962C8B-B14F-4D97-AF65-F5344CB8AC3E}">
        <p14:creationId xmlns:p14="http://schemas.microsoft.com/office/powerpoint/2010/main" val="764529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 Governance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524315"/>
          </a:xfrm>
          <a:prstGeom prst="rect">
            <a:avLst/>
          </a:prstGeom>
          <a:noFill/>
        </p:spPr>
        <p:txBody>
          <a:bodyPr wrap="square">
            <a:spAutoFit/>
          </a:bodyPr>
          <a:lstStyle/>
          <a:p>
            <a:pPr algn="l"/>
            <a:r>
              <a:rPr lang="en-US" sz="1600" b="0" i="0" u="none" strike="noStrike" baseline="0" dirty="0">
                <a:solidFill>
                  <a:schemeClr val="accent1">
                    <a:lumMod val="50000"/>
                  </a:schemeClr>
                </a:solidFill>
                <a:latin typeface="TrebuchetMS"/>
              </a:rPr>
              <a:t>Even if platforms usually </a:t>
            </a:r>
            <a:r>
              <a:rPr lang="en-US" sz="1600" b="1" i="0" u="none" strike="noStrike" baseline="0" dirty="0">
                <a:solidFill>
                  <a:schemeClr val="accent1">
                    <a:lumMod val="50000"/>
                  </a:schemeClr>
                </a:solidFill>
                <a:latin typeface="TrebuchetMS"/>
              </a:rPr>
              <a:t>started with a closed architecture and a closed governance</a:t>
            </a:r>
            <a:r>
              <a:rPr lang="en-US" sz="1600" b="0" i="0" u="none" strike="noStrike" baseline="0" dirty="0">
                <a:solidFill>
                  <a:schemeClr val="accent1">
                    <a:lumMod val="50000"/>
                  </a:schemeClr>
                </a:solidFill>
                <a:latin typeface="TrebuchetMS"/>
              </a:rPr>
              <a:t>, then, once types of interactions and sources of value have been increased, a shift to an </a:t>
            </a:r>
            <a:r>
              <a:rPr lang="en-US" sz="1600" b="1" i="0" u="none" strike="noStrike" baseline="0" dirty="0">
                <a:solidFill>
                  <a:schemeClr val="accent1">
                    <a:lumMod val="50000"/>
                  </a:schemeClr>
                </a:solidFill>
                <a:latin typeface="TrebuchetMS"/>
              </a:rPr>
              <a:t>open approach </a:t>
            </a:r>
            <a:r>
              <a:rPr lang="en-US" sz="1600" b="0" i="0" u="none" strike="noStrike" baseline="0" dirty="0">
                <a:solidFill>
                  <a:schemeClr val="accent1">
                    <a:lumMod val="50000"/>
                  </a:schemeClr>
                </a:solidFill>
                <a:latin typeface="TrebuchetMS"/>
              </a:rPr>
              <a:t>may be made in order to exploit the related advantages.</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Indeed, an </a:t>
            </a:r>
            <a:r>
              <a:rPr lang="en-US" sz="1600" b="1" i="0" u="none" strike="noStrike" baseline="0" dirty="0">
                <a:solidFill>
                  <a:schemeClr val="accent1">
                    <a:lumMod val="50000"/>
                  </a:schemeClr>
                </a:solidFill>
                <a:latin typeface="TrebuchetMS"/>
              </a:rPr>
              <a:t>open architecture </a:t>
            </a:r>
            <a:r>
              <a:rPr lang="en-US" sz="1600" b="0" i="0" u="none" strike="noStrike" baseline="0" dirty="0">
                <a:solidFill>
                  <a:schemeClr val="accent1">
                    <a:lumMod val="50000"/>
                  </a:schemeClr>
                </a:solidFill>
                <a:latin typeface="TrebuchetMS"/>
              </a:rPr>
              <a:t>provides users with the access to platform resources and the related possibility of creating new value sources. </a:t>
            </a:r>
            <a:r>
              <a:rPr lang="en-US" sz="1600" b="1" i="0" u="none" strike="noStrike" baseline="0" dirty="0">
                <a:solidFill>
                  <a:schemeClr val="accent1">
                    <a:lumMod val="50000"/>
                  </a:schemeClr>
                </a:solidFill>
                <a:latin typeface="TrebuchetMS"/>
              </a:rPr>
              <a:t>Open governance </a:t>
            </a:r>
            <a:r>
              <a:rPr lang="en-US" sz="1600" b="0" i="0" u="none" strike="noStrike" baseline="0" dirty="0">
                <a:solidFill>
                  <a:schemeClr val="accent1">
                    <a:lumMod val="50000"/>
                  </a:schemeClr>
                </a:solidFill>
                <a:latin typeface="TrebuchetMS"/>
              </a:rPr>
              <a:t>implies the </a:t>
            </a:r>
            <a:r>
              <a:rPr lang="en-US" sz="1600" b="1" i="0" u="none" strike="noStrike" baseline="0" dirty="0">
                <a:solidFill>
                  <a:schemeClr val="accent1">
                    <a:lumMod val="50000"/>
                  </a:schemeClr>
                </a:solidFill>
                <a:latin typeface="TrebuchetMS"/>
              </a:rPr>
              <a:t>sharing of the possibility of shaping trade rules and rewards division</a:t>
            </a:r>
            <a:r>
              <a:rPr lang="en-US" sz="1600" b="0" i="0" u="none" strike="noStrike" baseline="0" dirty="0">
                <a:solidFill>
                  <a:schemeClr val="accent1">
                    <a:lumMod val="50000"/>
                  </a:schemeClr>
                </a:solidFill>
                <a:latin typeface="TrebuchetMS"/>
              </a:rPr>
              <a:t>, otherwise in the hands of the platform’s owner.</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However, an </a:t>
            </a:r>
            <a:r>
              <a:rPr lang="en-US" sz="1600" b="1" i="0" u="none" strike="noStrike" baseline="0" dirty="0">
                <a:solidFill>
                  <a:schemeClr val="accent1">
                    <a:lumMod val="50000"/>
                  </a:schemeClr>
                </a:solidFill>
                <a:latin typeface="TrebuchetMS"/>
              </a:rPr>
              <a:t>appropriate coordination </a:t>
            </a:r>
            <a:r>
              <a:rPr lang="en-US" sz="1600" b="0" i="0" u="none" strike="noStrike" baseline="0" dirty="0">
                <a:solidFill>
                  <a:schemeClr val="accent1">
                    <a:lumMod val="50000"/>
                  </a:schemeClr>
                </a:solidFill>
                <a:latin typeface="TrebuchetMS"/>
              </a:rPr>
              <a:t>between the </a:t>
            </a:r>
            <a:r>
              <a:rPr lang="en-US" sz="1600" b="1" i="0" u="none" strike="noStrike" baseline="0" dirty="0">
                <a:solidFill>
                  <a:schemeClr val="accent1">
                    <a:lumMod val="50000"/>
                  </a:schemeClr>
                </a:solidFill>
                <a:latin typeface="TrebuchetMS"/>
              </a:rPr>
              <a:t>architecture openness </a:t>
            </a:r>
            <a:r>
              <a:rPr lang="en-US" sz="1600" b="0" i="0" u="none" strike="noStrike" baseline="0" dirty="0">
                <a:solidFill>
                  <a:schemeClr val="accent1">
                    <a:lumMod val="50000"/>
                  </a:schemeClr>
                </a:solidFill>
                <a:latin typeface="TrebuchetMS"/>
              </a:rPr>
              <a:t>and a </a:t>
            </a:r>
            <a:r>
              <a:rPr lang="en-US" sz="1600" b="1" i="0" u="none" strike="noStrike" baseline="0" dirty="0">
                <a:solidFill>
                  <a:schemeClr val="accent1">
                    <a:lumMod val="50000"/>
                  </a:schemeClr>
                </a:solidFill>
                <a:latin typeface="TrebuchetMS"/>
              </a:rPr>
              <a:t>reward</a:t>
            </a:r>
          </a:p>
          <a:p>
            <a:pPr algn="l"/>
            <a:r>
              <a:rPr lang="en-US" sz="1600" b="1" i="0" u="none" strike="noStrike" baseline="0" dirty="0">
                <a:solidFill>
                  <a:schemeClr val="accent1">
                    <a:lumMod val="50000"/>
                  </a:schemeClr>
                </a:solidFill>
                <a:latin typeface="TrebuchetMS"/>
              </a:rPr>
              <a:t>system </a:t>
            </a:r>
            <a:r>
              <a:rPr lang="en-US" sz="1600" b="0" i="0" u="none" strike="noStrike" baseline="0" dirty="0">
                <a:solidFill>
                  <a:schemeClr val="accent1">
                    <a:lumMod val="50000"/>
                  </a:schemeClr>
                </a:solidFill>
                <a:latin typeface="TrebuchetMS"/>
              </a:rPr>
              <a:t>is required to gain the related advantages.</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If the platform has an </a:t>
            </a:r>
            <a:r>
              <a:rPr lang="en-US" sz="1600" b="1" i="0" u="none" strike="noStrike" baseline="0" dirty="0">
                <a:solidFill>
                  <a:schemeClr val="accent1">
                    <a:lumMod val="50000"/>
                  </a:schemeClr>
                </a:solidFill>
                <a:latin typeface="TrebuchetMS"/>
              </a:rPr>
              <a:t>open architecture without sharing rewards</a:t>
            </a:r>
            <a:r>
              <a:rPr lang="en-US" sz="1600" b="0" i="0" u="none" strike="noStrike" baseline="0" dirty="0">
                <a:solidFill>
                  <a:schemeClr val="accent1">
                    <a:lumMod val="50000"/>
                  </a:schemeClr>
                </a:solidFill>
                <a:latin typeface="TrebuchetMS"/>
              </a:rPr>
              <a:t>, the potential participants have the </a:t>
            </a:r>
            <a:r>
              <a:rPr lang="en-US" sz="1600" b="1" i="0" u="none" strike="noStrike" baseline="0" dirty="0">
                <a:solidFill>
                  <a:schemeClr val="accent1">
                    <a:lumMod val="50000"/>
                  </a:schemeClr>
                </a:solidFill>
                <a:latin typeface="TrebuchetMS"/>
              </a:rPr>
              <a:t>ability to join the platform </a:t>
            </a:r>
            <a:r>
              <a:rPr lang="en-US" sz="1600" b="0" i="0" u="none" strike="noStrike" baseline="0" dirty="0">
                <a:solidFill>
                  <a:schemeClr val="accent1">
                    <a:lumMod val="50000"/>
                  </a:schemeClr>
                </a:solidFill>
                <a:latin typeface="TrebuchetMS"/>
              </a:rPr>
              <a:t>(due to the open architecture) but not the </a:t>
            </a:r>
            <a:r>
              <a:rPr lang="en-US" sz="1600" b="1" i="0" u="none" strike="noStrike" baseline="0" dirty="0">
                <a:solidFill>
                  <a:schemeClr val="accent1">
                    <a:lumMod val="50000"/>
                  </a:schemeClr>
                </a:solidFill>
                <a:latin typeface="TrebuchetMS"/>
              </a:rPr>
              <a:t>incentives </a:t>
            </a:r>
            <a:r>
              <a:rPr lang="en-US" sz="1600" b="0" i="0" u="none" strike="noStrike" baseline="0" dirty="0">
                <a:solidFill>
                  <a:schemeClr val="accent1">
                    <a:lumMod val="50000"/>
                  </a:schemeClr>
                </a:solidFill>
                <a:latin typeface="TrebuchetMS"/>
              </a:rPr>
              <a:t>(due to the absence of a reward sharing system).</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On the other hand, potential participants would have the </a:t>
            </a:r>
            <a:r>
              <a:rPr lang="en-US" sz="1600" b="1" i="0" u="none" strike="noStrike" baseline="0" dirty="0">
                <a:solidFill>
                  <a:schemeClr val="accent1">
                    <a:lumMod val="50000"/>
                  </a:schemeClr>
                </a:solidFill>
                <a:latin typeface="TrebuchetMS"/>
              </a:rPr>
              <a:t>incentives to join the platform</a:t>
            </a:r>
            <a:r>
              <a:rPr lang="en-US" sz="1600" b="0" i="0" u="none" strike="noStrike" baseline="0" dirty="0">
                <a:solidFill>
                  <a:schemeClr val="accent1">
                    <a:lumMod val="50000"/>
                  </a:schemeClr>
                </a:solidFill>
                <a:latin typeface="TrebuchetMS"/>
              </a:rPr>
              <a:t>, but not the </a:t>
            </a:r>
            <a:r>
              <a:rPr lang="en-US" sz="1600" b="1" i="0" u="none" strike="noStrike" baseline="0" dirty="0">
                <a:solidFill>
                  <a:schemeClr val="accent1">
                    <a:lumMod val="50000"/>
                  </a:schemeClr>
                </a:solidFill>
                <a:latin typeface="TrebuchetMS"/>
              </a:rPr>
              <a:t>ability</a:t>
            </a:r>
            <a:r>
              <a:rPr lang="en-US" sz="1600" b="0" i="0" u="none" strike="noStrike" baseline="0" dirty="0">
                <a:solidFill>
                  <a:schemeClr val="accent1">
                    <a:lumMod val="50000"/>
                  </a:schemeClr>
                </a:solidFill>
                <a:latin typeface="TrebuchetMS"/>
              </a:rPr>
              <a:t>, in case of </a:t>
            </a:r>
            <a:r>
              <a:rPr lang="en-US" sz="1600" b="1" i="0" u="none" strike="noStrike" baseline="0" dirty="0">
                <a:solidFill>
                  <a:schemeClr val="accent1">
                    <a:lumMod val="50000"/>
                  </a:schemeClr>
                </a:solidFill>
                <a:latin typeface="TrebuchetMS"/>
              </a:rPr>
              <a:t>open rules and rewards and a closed </a:t>
            </a:r>
            <a:r>
              <a:rPr lang="it-IT" sz="1600" b="1" i="0" u="none" strike="noStrike" baseline="0" dirty="0" err="1">
                <a:solidFill>
                  <a:schemeClr val="accent1">
                    <a:lumMod val="50000"/>
                  </a:schemeClr>
                </a:solidFill>
                <a:latin typeface="TrebuchetMS"/>
              </a:rPr>
              <a:t>architecture</a:t>
            </a:r>
            <a:r>
              <a:rPr lang="it-IT" sz="1600" b="0" i="0" u="none" strike="noStrike" baseline="0" dirty="0">
                <a:solidFill>
                  <a:schemeClr val="accent1">
                    <a:lumMod val="50000"/>
                  </a:schemeClr>
                </a:solidFill>
                <a:latin typeface="TrebuchetMS"/>
              </a:rPr>
              <a:t>.</a:t>
            </a:r>
            <a:endParaRPr lang="it-IT" dirty="0">
              <a:solidFill>
                <a:schemeClr val="accent1">
                  <a:lumMod val="50000"/>
                </a:schemeClr>
              </a:solidFill>
              <a:latin typeface="TrebuchetMS"/>
            </a:endParaRPr>
          </a:p>
        </p:txBody>
      </p:sp>
    </p:spTree>
    <p:extLst>
      <p:ext uri="{BB962C8B-B14F-4D97-AF65-F5344CB8AC3E}">
        <p14:creationId xmlns:p14="http://schemas.microsoft.com/office/powerpoint/2010/main" val="4089460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 Governance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031873"/>
          </a:xfrm>
          <a:prstGeom prst="rect">
            <a:avLst/>
          </a:prstGeom>
          <a:noFill/>
        </p:spPr>
        <p:txBody>
          <a:bodyPr wrap="square">
            <a:spAutoFit/>
          </a:bodyPr>
          <a:lstStyle/>
          <a:p>
            <a:pPr algn="l"/>
            <a:r>
              <a:rPr lang="en-US" sz="1600" b="0" i="0" u="none" strike="noStrike" baseline="0" dirty="0">
                <a:latin typeface="TrebuchetMS"/>
              </a:rPr>
              <a:t>A particular policy of “</a:t>
            </a:r>
            <a:r>
              <a:rPr lang="en-US" sz="1600" b="1" i="0" u="none" strike="noStrike" baseline="0" dirty="0">
                <a:latin typeface="TrebuchetMS"/>
              </a:rPr>
              <a:t>without-permission innovation</a:t>
            </a:r>
            <a:r>
              <a:rPr lang="en-US" sz="1600" b="0" i="0" u="none" strike="noStrike" baseline="0" dirty="0">
                <a:latin typeface="TrebuchetMS"/>
              </a:rPr>
              <a:t>” can be adopted by platforms to foster value creation by participants. No approval is required for participants to invent things for the platform, but there is a guarantee that the value created will be shared in </a:t>
            </a:r>
            <a:r>
              <a:rPr lang="it-IT" sz="1600" b="0" i="0" u="none" strike="noStrike" baseline="0" dirty="0">
                <a:latin typeface="TrebuchetMS"/>
              </a:rPr>
              <a:t>the </a:t>
            </a:r>
            <a:r>
              <a:rPr lang="it-IT" sz="1600" b="0" i="0" u="none" strike="noStrike" baseline="0" dirty="0" err="1">
                <a:latin typeface="TrebuchetMS"/>
              </a:rPr>
              <a:t>platform</a:t>
            </a:r>
            <a:r>
              <a:rPr lang="it-IT" sz="1600" b="0" i="0" u="none" strike="noStrike" baseline="0" dirty="0">
                <a:latin typeface="TrebuchetMS"/>
              </a:rPr>
              <a:t>.</a:t>
            </a:r>
          </a:p>
          <a:p>
            <a:pPr algn="l"/>
            <a:endParaRPr lang="it-IT" sz="1600" b="0" i="0" u="none" strike="noStrike" baseline="0" dirty="0">
              <a:latin typeface="TrebuchetMS"/>
            </a:endParaRPr>
          </a:p>
          <a:p>
            <a:pPr algn="l"/>
            <a:r>
              <a:rPr lang="en-US" sz="1600" b="0" i="0" u="none" strike="noStrike" baseline="0" dirty="0">
                <a:latin typeface="TrebuchetMS"/>
              </a:rPr>
              <a:t>However, there is a </a:t>
            </a:r>
            <a:r>
              <a:rPr lang="en-US" sz="1600" b="1" i="0" u="none" strike="noStrike" baseline="0" dirty="0">
                <a:latin typeface="TrebuchetMS"/>
              </a:rPr>
              <a:t>downside </a:t>
            </a:r>
            <a:r>
              <a:rPr lang="en-US" sz="1600" b="0" i="0" u="none" strike="noStrike" baseline="0" dirty="0">
                <a:latin typeface="TrebuchetMS"/>
              </a:rPr>
              <a:t>to openness. Unlimited and unregulated access can destroy value instead. As a matter of fact, interactions may be inhibited in case of “</a:t>
            </a:r>
            <a:r>
              <a:rPr lang="en-US" sz="1600" b="1" i="0" u="none" strike="noStrike" baseline="0" dirty="0">
                <a:latin typeface="TrebuchetMS"/>
              </a:rPr>
              <a:t>noise</a:t>
            </a:r>
            <a:r>
              <a:rPr lang="en-US" sz="1600" b="0" i="0" u="none" strike="noStrike" baseline="0" dirty="0">
                <a:latin typeface="TrebuchetMS"/>
              </a:rPr>
              <a:t>” spreading. The term refers to misbehavior, excess and low-quality content.</a:t>
            </a:r>
          </a:p>
          <a:p>
            <a:pPr algn="l"/>
            <a:endParaRPr lang="en-US" sz="1600" dirty="0">
              <a:latin typeface="TrebuchetMS"/>
            </a:endParaRPr>
          </a:p>
          <a:p>
            <a:pPr algn="l"/>
            <a:r>
              <a:rPr lang="en-US" sz="1600" b="0" i="0" u="none" strike="noStrike" baseline="0" dirty="0">
                <a:latin typeface="TrebuchetMS"/>
              </a:rPr>
              <a:t>So, governance rules imply a </a:t>
            </a:r>
            <a:r>
              <a:rPr lang="en-US" sz="1600" b="1" i="0" u="none" strike="noStrike" baseline="0" dirty="0">
                <a:latin typeface="TrebuchetMS"/>
              </a:rPr>
              <a:t>trade-off </a:t>
            </a:r>
            <a:r>
              <a:rPr lang="en-US" sz="1600" b="0" i="0" u="none" strike="noStrike" baseline="0" dirty="0">
                <a:latin typeface="TrebuchetMS"/>
              </a:rPr>
              <a:t>between </a:t>
            </a:r>
            <a:r>
              <a:rPr lang="en-US" sz="1600" b="1" i="0" u="none" strike="noStrike" baseline="0" dirty="0">
                <a:latin typeface="TrebuchetMS"/>
              </a:rPr>
              <a:t>quality and quantity</a:t>
            </a:r>
            <a:r>
              <a:rPr lang="en-US" sz="1600" b="0" i="0" u="none" strike="noStrike" baseline="0" dirty="0">
                <a:latin typeface="TrebuchetMS"/>
              </a:rPr>
              <a:t>, determined by their tightness. Cross-side network effects are not strengthened only by the number of interactions, but the quality influences them, too. </a:t>
            </a:r>
            <a:r>
              <a:rPr lang="en-US" sz="1600" b="1" i="0" u="none" strike="noStrike" baseline="0" dirty="0">
                <a:latin typeface="TrebuchetMS"/>
              </a:rPr>
              <a:t>Tighter governance rules </a:t>
            </a:r>
            <a:r>
              <a:rPr lang="en-US" sz="1600" b="0" i="0" u="none" strike="noStrike" baseline="0" dirty="0">
                <a:latin typeface="TrebuchetMS"/>
              </a:rPr>
              <a:t>imply higher quality, but also higher costs, that can be technological such as security chips for videogame consoles, or operational as the analysis of the participant profiles.</a:t>
            </a:r>
          </a:p>
          <a:p>
            <a:pPr algn="l"/>
            <a:endParaRPr lang="en-US" sz="1600" dirty="0">
              <a:latin typeface="TrebuchetMS"/>
            </a:endParaRPr>
          </a:p>
          <a:p>
            <a:pPr algn="l"/>
            <a:r>
              <a:rPr lang="en-US" sz="1600" b="1" i="0" u="none" strike="noStrike" baseline="0" dirty="0">
                <a:latin typeface="TrebuchetMS"/>
              </a:rPr>
              <a:t>Governance rules enhancement can be outsourced to users in some cases</a:t>
            </a:r>
            <a:r>
              <a:rPr lang="en-US" sz="1600" b="0" i="0" u="none" strike="noStrike" baseline="0" dirty="0">
                <a:latin typeface="TrebuchetMS"/>
              </a:rPr>
              <a:t>, as rating systems for buyers and sellers used by eBay and Airbnb.</a:t>
            </a:r>
            <a:endParaRPr lang="it-IT" sz="1200" dirty="0">
              <a:solidFill>
                <a:srgbClr val="003F6E"/>
              </a:solidFill>
              <a:latin typeface="TrebuchetMS"/>
            </a:endParaRPr>
          </a:p>
        </p:txBody>
      </p:sp>
    </p:spTree>
    <p:extLst>
      <p:ext uri="{BB962C8B-B14F-4D97-AF65-F5344CB8AC3E}">
        <p14:creationId xmlns:p14="http://schemas.microsoft.com/office/powerpoint/2010/main" val="463931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 Governance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031873"/>
          </a:xfrm>
          <a:prstGeom prst="rect">
            <a:avLst/>
          </a:prstGeom>
          <a:noFill/>
        </p:spPr>
        <p:txBody>
          <a:bodyPr wrap="square">
            <a:spAutoFit/>
          </a:bodyPr>
          <a:lstStyle/>
          <a:p>
            <a:pPr algn="l"/>
            <a:r>
              <a:rPr lang="en-US" sz="1600" b="0" i="0" u="none" strike="noStrike" baseline="0" dirty="0">
                <a:latin typeface="TrebuchetMS"/>
              </a:rPr>
              <a:t>There are three potential sources of </a:t>
            </a:r>
            <a:r>
              <a:rPr lang="en-US" sz="1600" b="1" i="0" u="none" strike="noStrike" baseline="0" dirty="0">
                <a:latin typeface="TrebuchetMS"/>
              </a:rPr>
              <a:t>market failures </a:t>
            </a:r>
            <a:r>
              <a:rPr lang="en-US" sz="1600" b="0" i="0" u="none" strike="noStrike" baseline="0" dirty="0">
                <a:latin typeface="TrebuchetMS"/>
              </a:rPr>
              <a:t>which suggest the implementation of</a:t>
            </a:r>
          </a:p>
          <a:p>
            <a:pPr algn="l"/>
            <a:r>
              <a:rPr lang="en-US" sz="1600" b="1" i="0" u="none" strike="noStrike" baseline="0" dirty="0">
                <a:latin typeface="TrebuchetMS"/>
              </a:rPr>
              <a:t>tighter governance rules </a:t>
            </a:r>
            <a:r>
              <a:rPr lang="en-US" sz="1600" b="0" i="0" u="none" strike="noStrike" baseline="0" dirty="0">
                <a:latin typeface="TrebuchetMS"/>
              </a:rPr>
              <a:t>that would address the specific source:</a:t>
            </a:r>
          </a:p>
          <a:p>
            <a:pPr algn="l"/>
            <a:endParaRPr lang="en-US" sz="1600" b="0" i="0" u="none" strike="noStrike" baseline="0" dirty="0">
              <a:latin typeface="TrebuchetMS"/>
            </a:endParaRPr>
          </a:p>
          <a:p>
            <a:pPr marL="342900" indent="-342900" algn="l">
              <a:buFont typeface="+mj-lt"/>
              <a:buAutoNum type="arabicPeriod"/>
            </a:pPr>
            <a:r>
              <a:rPr lang="en-US" sz="1600" b="0" i="0" u="none" strike="noStrike" baseline="0" dirty="0">
                <a:latin typeface="TrebuchetMS"/>
              </a:rPr>
              <a:t>A multi-sided platform may face “</a:t>
            </a:r>
            <a:r>
              <a:rPr lang="en-US" sz="1600" b="1" i="0" u="none" strike="noStrike" baseline="0" dirty="0">
                <a:latin typeface="TrebuchetMS"/>
              </a:rPr>
              <a:t>lemon market failure</a:t>
            </a:r>
            <a:r>
              <a:rPr lang="en-US" sz="1600" b="0" i="0" u="none" strike="noStrike" baseline="0" dirty="0">
                <a:latin typeface="TrebuchetMS"/>
              </a:rPr>
              <a:t>” (market break-down enabled by low-quality suppliers that drive out high-quality ones) when there is </a:t>
            </a:r>
            <a:r>
              <a:rPr lang="en-US" sz="1600" b="1" i="0" u="none" strike="noStrike" baseline="0" dirty="0">
                <a:latin typeface="TrebuchetMS"/>
              </a:rPr>
              <a:t>not enough information and transparency </a:t>
            </a:r>
            <a:r>
              <a:rPr lang="en-US" sz="1600" b="0" i="0" u="none" strike="noStrike" baseline="0" dirty="0">
                <a:latin typeface="TrebuchetMS"/>
              </a:rPr>
              <a:t>about the </a:t>
            </a:r>
            <a:r>
              <a:rPr lang="en-US" sz="1600" b="1" i="0" u="none" strike="noStrike" baseline="0" dirty="0">
                <a:latin typeface="TrebuchetMS"/>
              </a:rPr>
              <a:t>quality </a:t>
            </a:r>
            <a:r>
              <a:rPr lang="en-US" sz="1600" b="0" i="0" u="none" strike="noStrike" baseline="0" dirty="0">
                <a:latin typeface="TrebuchetMS"/>
              </a:rPr>
              <a:t>of the objects, goods and/or services </a:t>
            </a:r>
            <a:r>
              <a:rPr lang="it-IT" sz="1600" b="0" i="0" u="none" strike="noStrike" baseline="0" dirty="0" err="1">
                <a:latin typeface="TrebuchetMS"/>
              </a:rPr>
              <a:t>involved</a:t>
            </a:r>
            <a:r>
              <a:rPr lang="it-IT" sz="1600" b="0" i="0" u="none" strike="noStrike" baseline="0" dirty="0">
                <a:latin typeface="TrebuchetMS"/>
              </a:rPr>
              <a:t> in </a:t>
            </a:r>
            <a:r>
              <a:rPr lang="it-IT" sz="1600" b="0" i="0" u="none" strike="noStrike" baseline="0" dirty="0" err="1">
                <a:latin typeface="TrebuchetMS"/>
              </a:rPr>
              <a:t>platform</a:t>
            </a:r>
            <a:r>
              <a:rPr lang="it-IT" sz="1600" b="0" i="0" u="none" strike="noStrike" baseline="0" dirty="0">
                <a:latin typeface="TrebuchetMS"/>
              </a:rPr>
              <a:t> interactions;</a:t>
            </a:r>
          </a:p>
          <a:p>
            <a:pPr marL="342900" indent="-342900" algn="l">
              <a:buFont typeface="+mj-lt"/>
              <a:buAutoNum type="arabicPeriod"/>
            </a:pPr>
            <a:endParaRPr lang="en-US" sz="1600" dirty="0">
              <a:latin typeface="TrebuchetMS"/>
            </a:endParaRPr>
          </a:p>
          <a:p>
            <a:pPr marL="342900" indent="-342900" algn="l">
              <a:buFont typeface="+mj-lt"/>
              <a:buAutoNum type="arabicPeriod"/>
            </a:pPr>
            <a:r>
              <a:rPr lang="en-US" sz="1600" b="0" i="0" u="none" strike="noStrike" baseline="0" dirty="0">
                <a:latin typeface="TrebuchetMS"/>
              </a:rPr>
              <a:t>Platform participants may reduce investments and efforts in the development of </a:t>
            </a:r>
            <a:r>
              <a:rPr lang="en-US" sz="1600" b="0" i="0" u="none" strike="noStrike" baseline="0" dirty="0" err="1">
                <a:latin typeface="TrebuchetMS"/>
              </a:rPr>
              <a:t>highquality</a:t>
            </a:r>
            <a:r>
              <a:rPr lang="en-US" sz="1600" dirty="0">
                <a:latin typeface="TrebuchetMS"/>
              </a:rPr>
              <a:t> </a:t>
            </a:r>
            <a:r>
              <a:rPr lang="en-US" sz="1600" b="0" i="0" u="none" strike="noStrike" baseline="0" dirty="0">
                <a:latin typeface="TrebuchetMS"/>
              </a:rPr>
              <a:t>products and services in case of </a:t>
            </a:r>
            <a:r>
              <a:rPr lang="en-US" sz="1600" b="1" i="0" u="none" strike="noStrike" baseline="0" dirty="0">
                <a:latin typeface="TrebuchetMS"/>
              </a:rPr>
              <a:t>excessive competition </a:t>
            </a:r>
            <a:r>
              <a:rPr lang="en-US" sz="1600" b="0" i="0" u="none" strike="noStrike" baseline="0" dirty="0">
                <a:latin typeface="TrebuchetMS"/>
              </a:rPr>
              <a:t>on their side of the platform. A solution is represented by a </a:t>
            </a:r>
            <a:r>
              <a:rPr lang="en-US" sz="1600" b="1" i="0" u="none" strike="noStrike" baseline="0" dirty="0">
                <a:latin typeface="TrebuchetMS"/>
              </a:rPr>
              <a:t>restriction of entries </a:t>
            </a:r>
            <a:r>
              <a:rPr lang="en-US" sz="1600" b="0" i="0" u="none" strike="noStrike" baseline="0" dirty="0">
                <a:latin typeface="TrebuchetMS"/>
              </a:rPr>
              <a:t>and </a:t>
            </a:r>
            <a:r>
              <a:rPr lang="en-US" sz="1600" b="1" i="0" u="none" strike="noStrike" baseline="0" dirty="0">
                <a:latin typeface="TrebuchetMS"/>
              </a:rPr>
              <a:t>license concessions </a:t>
            </a:r>
            <a:r>
              <a:rPr lang="en-US" sz="1600" b="0" i="0" u="none" strike="noStrike" baseline="0" dirty="0">
                <a:latin typeface="TrebuchetMS"/>
              </a:rPr>
              <a:t>to a certain number of producers, in order to guarantee them appropriate returns on </a:t>
            </a:r>
            <a:r>
              <a:rPr lang="it-IT" sz="1600" b="0" i="0" u="none" strike="noStrike" baseline="0" dirty="0">
                <a:latin typeface="TrebuchetMS"/>
              </a:rPr>
              <a:t>investments;</a:t>
            </a:r>
          </a:p>
          <a:p>
            <a:pPr marL="342900" indent="-342900" algn="l">
              <a:buFont typeface="+mj-lt"/>
              <a:buAutoNum type="arabicPeriod"/>
            </a:pPr>
            <a:endParaRPr lang="en-US" sz="1600" dirty="0">
              <a:latin typeface="TrebuchetMS"/>
            </a:endParaRPr>
          </a:p>
          <a:p>
            <a:pPr marL="342900" indent="-342900" algn="l">
              <a:buFont typeface="+mj-lt"/>
              <a:buAutoNum type="arabicPeriod"/>
            </a:pPr>
            <a:r>
              <a:rPr lang="en-US" sz="1600" b="0" i="0" u="none" strike="noStrike" baseline="0" dirty="0">
                <a:latin typeface="TrebuchetMS"/>
              </a:rPr>
              <a:t>Actions and investments made by participants may not have positive </a:t>
            </a:r>
            <a:r>
              <a:rPr lang="en-US" sz="1600" b="1" i="0" u="none" strike="noStrike" baseline="0" dirty="0">
                <a:latin typeface="TrebuchetMS"/>
              </a:rPr>
              <a:t>spillover effects </a:t>
            </a:r>
            <a:r>
              <a:rPr lang="en-US" sz="1600" b="0" i="0" u="none" strike="noStrike" baseline="0" dirty="0">
                <a:latin typeface="TrebuchetMS"/>
              </a:rPr>
              <a:t>for the platform and the sides, in case of absence of strict governance rules.</a:t>
            </a:r>
            <a:endParaRPr lang="it-IT" sz="1100" dirty="0">
              <a:solidFill>
                <a:srgbClr val="003F6E"/>
              </a:solidFill>
              <a:latin typeface="TrebuchetMS"/>
            </a:endParaRPr>
          </a:p>
        </p:txBody>
      </p:sp>
    </p:spTree>
    <p:extLst>
      <p:ext uri="{BB962C8B-B14F-4D97-AF65-F5344CB8AC3E}">
        <p14:creationId xmlns:p14="http://schemas.microsoft.com/office/powerpoint/2010/main" val="195811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F9CD3BB7-DEEC-4587-9B92-9BAB735134CA}"/>
              </a:ext>
            </a:extLst>
          </p:cNvPr>
          <p:cNvPicPr>
            <a:picLocks noChangeAspect="1"/>
          </p:cNvPicPr>
          <p:nvPr/>
        </p:nvPicPr>
        <p:blipFill>
          <a:blip r:embed="rId4"/>
          <a:stretch>
            <a:fillRect/>
          </a:stretch>
        </p:blipFill>
        <p:spPr>
          <a:xfrm>
            <a:off x="544749" y="1377453"/>
            <a:ext cx="8054502" cy="4789917"/>
          </a:xfrm>
          <a:prstGeom prst="rect">
            <a:avLst/>
          </a:prstGeom>
        </p:spPr>
      </p:pic>
    </p:spTree>
    <p:extLst>
      <p:ext uri="{BB962C8B-B14F-4D97-AF65-F5344CB8AC3E}">
        <p14:creationId xmlns:p14="http://schemas.microsoft.com/office/powerpoint/2010/main" val="3596204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i="0" u="none" strike="noStrike" baseline="0" dirty="0">
                <a:solidFill>
                  <a:srgbClr val="992B39"/>
                </a:solidFill>
                <a:latin typeface="TrebuchetMS"/>
              </a:rPr>
              <a:t> Governance</a:t>
            </a:r>
            <a:endParaRPr lang="en-US" sz="6000" b="1"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2062103"/>
          </a:xfrm>
          <a:prstGeom prst="rect">
            <a:avLst/>
          </a:prstGeom>
          <a:noFill/>
        </p:spPr>
        <p:txBody>
          <a:bodyPr wrap="square">
            <a:spAutoFit/>
          </a:bodyPr>
          <a:lstStyle/>
          <a:p>
            <a:pPr algn="l"/>
            <a:r>
              <a:rPr lang="en-US" sz="1600" b="0" i="0" u="none" strike="noStrike" baseline="0" dirty="0">
                <a:solidFill>
                  <a:schemeClr val="accent1">
                    <a:lumMod val="50000"/>
                  </a:schemeClr>
                </a:solidFill>
                <a:latin typeface="TrebuchetMS"/>
              </a:rPr>
              <a:t>Governance rules can be modified along the </a:t>
            </a:r>
            <a:r>
              <a:rPr lang="en-US" sz="1600" b="1" i="0" u="none" strike="noStrike" baseline="0" dirty="0">
                <a:solidFill>
                  <a:schemeClr val="accent1">
                    <a:lumMod val="50000"/>
                  </a:schemeClr>
                </a:solidFill>
                <a:latin typeface="TrebuchetMS"/>
              </a:rPr>
              <a:t>platform lifecycle</a:t>
            </a:r>
            <a:r>
              <a:rPr lang="en-US" sz="1600" b="0" i="0" u="none" strike="noStrike" baseline="0" dirty="0">
                <a:solidFill>
                  <a:schemeClr val="accent1">
                    <a:lumMod val="50000"/>
                  </a:schemeClr>
                </a:solidFill>
                <a:latin typeface="TrebuchetMS"/>
              </a:rPr>
              <a:t>.</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As the literature suggests, a </a:t>
            </a:r>
            <a:r>
              <a:rPr lang="en-US" sz="1600" b="1" i="0" u="none" strike="noStrike" baseline="0" dirty="0">
                <a:solidFill>
                  <a:schemeClr val="accent1">
                    <a:lumMod val="50000"/>
                  </a:schemeClr>
                </a:solidFill>
                <a:latin typeface="TrebuchetMS"/>
              </a:rPr>
              <a:t>decentralized governance</a:t>
            </a:r>
            <a:r>
              <a:rPr lang="en-US" sz="1600" b="0" i="0" u="none" strike="noStrike" baseline="0" dirty="0">
                <a:solidFill>
                  <a:schemeClr val="accent1">
                    <a:lumMod val="50000"/>
                  </a:schemeClr>
                </a:solidFill>
                <a:latin typeface="TrebuchetMS"/>
              </a:rPr>
              <a:t>, characterized by low control and unrestricted accessibility, may be useful in the </a:t>
            </a:r>
            <a:r>
              <a:rPr lang="en-US" sz="1600" b="1" i="0" u="none" strike="noStrike" baseline="0" dirty="0">
                <a:solidFill>
                  <a:schemeClr val="accent1">
                    <a:lumMod val="50000"/>
                  </a:schemeClr>
                </a:solidFill>
                <a:latin typeface="TrebuchetMS"/>
              </a:rPr>
              <a:t>start-up phase </a:t>
            </a:r>
            <a:r>
              <a:rPr lang="en-US" sz="1600" b="0" i="0" u="none" strike="noStrike" baseline="0" dirty="0">
                <a:solidFill>
                  <a:schemeClr val="accent1">
                    <a:lumMod val="50000"/>
                  </a:schemeClr>
                </a:solidFill>
                <a:latin typeface="TrebuchetMS"/>
              </a:rPr>
              <a:t>of platforms, guaranteeing a more </a:t>
            </a:r>
            <a:r>
              <a:rPr lang="en-US" sz="1600" b="1" i="0" u="none" strike="noStrike" baseline="0" dirty="0">
                <a:solidFill>
                  <a:schemeClr val="accent1">
                    <a:lumMod val="50000"/>
                  </a:schemeClr>
                </a:solidFill>
                <a:latin typeface="TrebuchetMS"/>
              </a:rPr>
              <a:t>rapid user growth</a:t>
            </a:r>
            <a:r>
              <a:rPr lang="en-US" sz="1600" b="0" i="0" u="none" strike="noStrike" baseline="0" dirty="0">
                <a:solidFill>
                  <a:schemeClr val="accent1">
                    <a:lumMod val="50000"/>
                  </a:schemeClr>
                </a:solidFill>
                <a:latin typeface="TrebuchetMS"/>
              </a:rPr>
              <a:t>.</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In </a:t>
            </a:r>
            <a:r>
              <a:rPr lang="en-US" sz="1600" b="1" i="0" u="none" strike="noStrike" baseline="0" dirty="0">
                <a:solidFill>
                  <a:schemeClr val="accent1">
                    <a:lumMod val="50000"/>
                  </a:schemeClr>
                </a:solidFill>
                <a:latin typeface="TrebuchetMS"/>
              </a:rPr>
              <a:t>maturity stages</a:t>
            </a:r>
            <a:r>
              <a:rPr lang="en-US" sz="1600" b="0" i="0" u="none" strike="noStrike" baseline="0" dirty="0">
                <a:solidFill>
                  <a:schemeClr val="accent1">
                    <a:lumMod val="50000"/>
                  </a:schemeClr>
                </a:solidFill>
                <a:latin typeface="TrebuchetMS"/>
              </a:rPr>
              <a:t>, a </a:t>
            </a:r>
            <a:r>
              <a:rPr lang="en-US" sz="1600" b="1" i="0" u="none" strike="noStrike" baseline="0" dirty="0">
                <a:solidFill>
                  <a:schemeClr val="accent1">
                    <a:lumMod val="50000"/>
                  </a:schemeClr>
                </a:solidFill>
                <a:latin typeface="TrebuchetMS"/>
              </a:rPr>
              <a:t>centralized governance </a:t>
            </a:r>
            <a:r>
              <a:rPr lang="en-US" sz="1600" b="0" i="0" u="none" strike="noStrike" baseline="0" dirty="0">
                <a:solidFill>
                  <a:schemeClr val="accent1">
                    <a:lumMod val="50000"/>
                  </a:schemeClr>
                </a:solidFill>
                <a:latin typeface="TrebuchetMS"/>
              </a:rPr>
              <a:t>based on restrictions and limited accessibility may guarantee </a:t>
            </a:r>
            <a:r>
              <a:rPr lang="en-US" sz="1600" b="1" i="0" u="none" strike="noStrike" baseline="0" dirty="0">
                <a:solidFill>
                  <a:schemeClr val="accent1">
                    <a:lumMod val="50000"/>
                  </a:schemeClr>
                </a:solidFill>
                <a:latin typeface="TrebuchetMS"/>
              </a:rPr>
              <a:t>higher quality levels </a:t>
            </a:r>
            <a:r>
              <a:rPr lang="en-US" sz="1600" b="0" i="0" u="none" strike="noStrike" baseline="0" dirty="0">
                <a:solidFill>
                  <a:schemeClr val="accent1">
                    <a:lumMod val="50000"/>
                  </a:schemeClr>
                </a:solidFill>
                <a:latin typeface="TrebuchetMS"/>
              </a:rPr>
              <a:t>of interactions, enabling stronger </a:t>
            </a:r>
            <a:r>
              <a:rPr lang="it-IT" sz="1600" b="0" i="0" u="none" strike="noStrike" baseline="0" dirty="0">
                <a:solidFill>
                  <a:schemeClr val="accent1">
                    <a:lumMod val="50000"/>
                  </a:schemeClr>
                </a:solidFill>
                <a:latin typeface="TrebuchetMS"/>
              </a:rPr>
              <a:t>network </a:t>
            </a:r>
            <a:r>
              <a:rPr lang="it-IT" sz="1600" b="0" i="0" u="none" strike="noStrike" baseline="0" dirty="0" err="1">
                <a:solidFill>
                  <a:schemeClr val="accent1">
                    <a:lumMod val="50000"/>
                  </a:schemeClr>
                </a:solidFill>
                <a:latin typeface="TrebuchetMS"/>
              </a:rPr>
              <a:t>effects</a:t>
            </a:r>
            <a:r>
              <a:rPr lang="it-IT" sz="1600" b="0" i="0" u="none" strike="noStrike" baseline="0" dirty="0">
                <a:solidFill>
                  <a:schemeClr val="accent1">
                    <a:lumMod val="50000"/>
                  </a:schemeClr>
                </a:solidFill>
                <a:latin typeface="TrebuchetMS"/>
              </a:rPr>
              <a:t>.</a:t>
            </a:r>
            <a:endParaRPr lang="it-IT" sz="1050" dirty="0">
              <a:solidFill>
                <a:schemeClr val="accent1">
                  <a:lumMod val="50000"/>
                </a:schemeClr>
              </a:solidFill>
              <a:latin typeface="TrebuchetMS"/>
            </a:endParaRPr>
          </a:p>
        </p:txBody>
      </p:sp>
    </p:spTree>
    <p:extLst>
      <p:ext uri="{BB962C8B-B14F-4D97-AF65-F5344CB8AC3E}">
        <p14:creationId xmlns:p14="http://schemas.microsoft.com/office/powerpoint/2010/main" val="3599886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Critical Issues: Chicken &amp; Egg Dilemma</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524315"/>
          </a:xfrm>
          <a:prstGeom prst="rect">
            <a:avLst/>
          </a:prstGeom>
          <a:noFill/>
        </p:spPr>
        <p:txBody>
          <a:bodyPr wrap="square">
            <a:spAutoFit/>
          </a:bodyPr>
          <a:lstStyle/>
          <a:p>
            <a:pPr algn="l"/>
            <a:r>
              <a:rPr lang="en-US" sz="1600" b="0" i="0" u="none" strike="noStrike" baseline="0" dirty="0">
                <a:solidFill>
                  <a:schemeClr val="accent1">
                    <a:lumMod val="50000"/>
                  </a:schemeClr>
                </a:solidFill>
                <a:latin typeface="Calibri" panose="020F0502020204030204" pitchFamily="34" charset="0"/>
              </a:rPr>
              <a:t>Network effects make multi-sided platforms highly defensible due to the additional strength acquired by the platform for each new user.</a:t>
            </a:r>
          </a:p>
          <a:p>
            <a:pPr algn="l"/>
            <a:endParaRPr lang="en-US" sz="1600" b="0" i="0" u="none" strike="noStrike" baseline="0" dirty="0">
              <a:solidFill>
                <a:schemeClr val="accent1">
                  <a:lumMod val="50000"/>
                </a:schemeClr>
              </a:solidFill>
              <a:latin typeface="Calibri" panose="020F0502020204030204" pitchFamily="34" charset="0"/>
            </a:endParaRPr>
          </a:p>
          <a:p>
            <a:pPr algn="l"/>
            <a:r>
              <a:rPr lang="en-US" sz="1600" b="0" i="0" u="none" strike="noStrike" baseline="0" dirty="0">
                <a:solidFill>
                  <a:schemeClr val="accent1">
                    <a:lumMod val="50000"/>
                  </a:schemeClr>
                </a:solidFill>
                <a:latin typeface="Calibri" panose="020F0502020204030204" pitchFamily="34" charset="0"/>
              </a:rPr>
              <a:t>However, there is a </a:t>
            </a:r>
            <a:r>
              <a:rPr lang="en-US" sz="1600" b="1" i="0" u="none" strike="noStrike" baseline="0" dirty="0">
                <a:solidFill>
                  <a:schemeClr val="accent1">
                    <a:lumMod val="50000"/>
                  </a:schemeClr>
                </a:solidFill>
                <a:latin typeface="Calibri-Bold"/>
              </a:rPr>
              <a:t>downside</a:t>
            </a:r>
            <a:r>
              <a:rPr lang="en-US" sz="1600" b="0" i="0" u="none" strike="noStrike" baseline="0" dirty="0">
                <a:solidFill>
                  <a:schemeClr val="accent1">
                    <a:lumMod val="50000"/>
                  </a:schemeClr>
                </a:solidFill>
                <a:latin typeface="Calibri" panose="020F0502020204030204" pitchFamily="34" charset="0"/>
              </a:rPr>
              <a:t>: without one side you will not attract the other one, and </a:t>
            </a:r>
            <a:r>
              <a:rPr lang="it-IT" sz="1600" b="0" i="0" u="none" strike="noStrike" baseline="0" dirty="0">
                <a:solidFill>
                  <a:schemeClr val="accent1">
                    <a:lumMod val="50000"/>
                  </a:schemeClr>
                </a:solidFill>
                <a:latin typeface="Calibri" panose="020F0502020204030204" pitchFamily="34" charset="0"/>
              </a:rPr>
              <a:t>viceversa.</a:t>
            </a:r>
          </a:p>
          <a:p>
            <a:pPr algn="l"/>
            <a:endParaRPr lang="en-US" sz="1600" dirty="0">
              <a:solidFill>
                <a:schemeClr val="accent1">
                  <a:lumMod val="50000"/>
                </a:schemeClr>
              </a:solidFill>
              <a:latin typeface="ArialMT"/>
            </a:endParaRPr>
          </a:p>
          <a:p>
            <a:pPr algn="l"/>
            <a:r>
              <a:rPr lang="en-US" sz="1600" b="0" i="0" u="none" strike="noStrike" baseline="0" dirty="0">
                <a:solidFill>
                  <a:schemeClr val="accent1">
                    <a:lumMod val="50000"/>
                  </a:schemeClr>
                </a:solidFill>
                <a:latin typeface="Calibri" panose="020F0502020204030204" pitchFamily="34" charset="0"/>
              </a:rPr>
              <a:t>It is defined as the </a:t>
            </a:r>
            <a:r>
              <a:rPr lang="en-US" sz="1600" b="1" i="0" u="none" strike="noStrike" baseline="0" dirty="0">
                <a:solidFill>
                  <a:schemeClr val="accent1">
                    <a:lumMod val="50000"/>
                  </a:schemeClr>
                </a:solidFill>
                <a:latin typeface="Calibri-Bold"/>
              </a:rPr>
              <a:t>chicken and egg dilemma </a:t>
            </a:r>
            <a:r>
              <a:rPr lang="en-US" sz="1600" b="0" i="0" u="none" strike="noStrike" baseline="0" dirty="0">
                <a:solidFill>
                  <a:schemeClr val="accent1">
                    <a:lumMod val="50000"/>
                  </a:schemeClr>
                </a:solidFill>
                <a:latin typeface="Calibri" panose="020F0502020204030204" pitchFamily="34" charset="0"/>
              </a:rPr>
              <a:t>because of its paradoxical condition: </a:t>
            </a:r>
            <a:r>
              <a:rPr lang="en-US" sz="1600" b="0" i="1" u="none" strike="noStrike" baseline="0" dirty="0">
                <a:solidFill>
                  <a:schemeClr val="accent1">
                    <a:lumMod val="50000"/>
                  </a:schemeClr>
                </a:solidFill>
                <a:latin typeface="Calibri-Italic"/>
              </a:rPr>
              <a:t>you need customers on one side to attract customers on the other side, but at the same time you need customers on the other side to please customers on the first side</a:t>
            </a:r>
            <a:r>
              <a:rPr lang="en-US" sz="1600" b="0" i="0" u="none" strike="noStrike" baseline="0" dirty="0">
                <a:solidFill>
                  <a:schemeClr val="accent1">
                    <a:lumMod val="50000"/>
                  </a:schemeClr>
                </a:solidFill>
                <a:latin typeface="Calibri" panose="020F0502020204030204" pitchFamily="34" charset="0"/>
              </a:rPr>
              <a:t>.</a:t>
            </a:r>
          </a:p>
          <a:p>
            <a:pPr algn="l"/>
            <a:endParaRPr lang="en-US" sz="1600" dirty="0">
              <a:solidFill>
                <a:schemeClr val="accent1">
                  <a:lumMod val="50000"/>
                </a:schemeClr>
              </a:solidFill>
              <a:latin typeface="ArialMT"/>
            </a:endParaRPr>
          </a:p>
          <a:p>
            <a:pPr algn="l"/>
            <a:r>
              <a:rPr lang="en-US" sz="1600" b="0" i="0" u="none" strike="noStrike" baseline="0" dirty="0">
                <a:solidFill>
                  <a:schemeClr val="accent1">
                    <a:lumMod val="50000"/>
                  </a:schemeClr>
                </a:solidFill>
                <a:latin typeface="Calibri" panose="020F0502020204030204" pitchFamily="34" charset="0"/>
              </a:rPr>
              <a:t>When the platform enables transactions between buyers on one side and sellers on the other side, it needs both of them: the problem is related to the fact that the platform cannot attract buyers if sellers do not join, and vice versa. The platform’s value for a customer on the side A is proportionate to the customers on the side B, and vice versa.</a:t>
            </a:r>
          </a:p>
          <a:p>
            <a:pPr algn="l"/>
            <a:endParaRPr lang="en-US" sz="1600" dirty="0">
              <a:solidFill>
                <a:schemeClr val="accent1">
                  <a:lumMod val="50000"/>
                </a:schemeClr>
              </a:solidFill>
              <a:latin typeface="ArialMT"/>
            </a:endParaRPr>
          </a:p>
          <a:p>
            <a:pPr algn="l"/>
            <a:r>
              <a:rPr lang="en-US" sz="1600" b="0" i="0" u="none" strike="noStrike" baseline="0" dirty="0">
                <a:solidFill>
                  <a:schemeClr val="accent1">
                    <a:lumMod val="50000"/>
                  </a:schemeClr>
                </a:solidFill>
                <a:latin typeface="Calibri" panose="020F0502020204030204" pitchFamily="34" charset="0"/>
              </a:rPr>
              <a:t>A specific credit card is not attractive for merchants if there are few users using it: no side will join the platform without the other (or others in some cases). It is a key difficulty in the establishment of a two-sided platform that deserves particular attention.</a:t>
            </a:r>
            <a:endParaRPr lang="it-IT" sz="1000" dirty="0">
              <a:solidFill>
                <a:schemeClr val="accent1">
                  <a:lumMod val="50000"/>
                </a:schemeClr>
              </a:solidFill>
              <a:latin typeface="TrebuchetMS"/>
            </a:endParaRPr>
          </a:p>
        </p:txBody>
      </p:sp>
    </p:spTree>
    <p:extLst>
      <p:ext uri="{BB962C8B-B14F-4D97-AF65-F5344CB8AC3E}">
        <p14:creationId xmlns:p14="http://schemas.microsoft.com/office/powerpoint/2010/main" val="2034162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Ignition Strategies &amp; Tactics: Marquee Customers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304698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Customer relationships should not focus only the most profitable customers or most important ones, but a particular attention should be paid to the ones who enable the </a:t>
            </a:r>
            <a:r>
              <a:rPr lang="en-US" sz="1600" b="1" i="0" u="none" strike="noStrike" baseline="0" dirty="0">
                <a:solidFill>
                  <a:schemeClr val="accent1">
                    <a:lumMod val="50000"/>
                  </a:schemeClr>
                </a:solidFill>
                <a:latin typeface="TrebuchetMS"/>
              </a:rPr>
              <a:t>strongest cross-side positive network effects</a:t>
            </a:r>
            <a:r>
              <a:rPr lang="en-US" sz="1600" b="0" i="0" u="none" strike="noStrike" baseline="0" dirty="0">
                <a:solidFill>
                  <a:schemeClr val="accent1">
                    <a:lumMod val="50000"/>
                  </a:schemeClr>
                </a:solidFill>
                <a:latin typeface="TrebuchetMS"/>
              </a:rPr>
              <a:t>, too.</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To do so, it is essential to understand who these customers are and if some </a:t>
            </a:r>
            <a:r>
              <a:rPr lang="en-US" sz="1600" b="1" i="0" u="none" strike="noStrike" baseline="0" dirty="0">
                <a:solidFill>
                  <a:schemeClr val="accent1">
                    <a:lumMod val="50000"/>
                  </a:schemeClr>
                </a:solidFill>
                <a:latin typeface="TrebuchetMS"/>
              </a:rPr>
              <a:t>marquee customers </a:t>
            </a:r>
            <a:r>
              <a:rPr lang="en-US" sz="1600" b="0" i="0" u="none" strike="noStrike" baseline="0" dirty="0">
                <a:solidFill>
                  <a:schemeClr val="accent1">
                    <a:lumMod val="50000"/>
                  </a:schemeClr>
                </a:solidFill>
                <a:latin typeface="TrebuchetMS"/>
              </a:rPr>
              <a:t>exist and who they are.</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 example is provided by </a:t>
            </a:r>
            <a:r>
              <a:rPr lang="en-US" sz="1600" b="1" i="0" u="none" strike="noStrike" baseline="0" dirty="0">
                <a:solidFill>
                  <a:schemeClr val="accent1">
                    <a:lumMod val="50000"/>
                  </a:schemeClr>
                </a:solidFill>
                <a:latin typeface="TrebuchetMS"/>
              </a:rPr>
              <a:t>shopping malls</a:t>
            </a:r>
            <a:r>
              <a:rPr lang="en-US" sz="1600" b="0" i="0" u="none" strike="noStrike" baseline="0" dirty="0">
                <a:solidFill>
                  <a:schemeClr val="accent1">
                    <a:lumMod val="50000"/>
                  </a:schemeClr>
                </a:solidFill>
                <a:latin typeface="TrebuchetMS"/>
              </a:rPr>
              <a:t>, which sign up the stores that are likely to attract lots of people early on. Doing so, smaller retailers are persuaded to rent space at the mall, knowing that they will be able to exploit the traffic generated by </a:t>
            </a:r>
            <a:r>
              <a:rPr lang="it-IT" sz="1600" b="0" i="0" u="none" strike="noStrike" baseline="0" dirty="0">
                <a:solidFill>
                  <a:schemeClr val="accent1">
                    <a:lumMod val="50000"/>
                  </a:schemeClr>
                </a:solidFill>
                <a:latin typeface="TrebuchetMS"/>
              </a:rPr>
              <a:t>the </a:t>
            </a:r>
            <a:r>
              <a:rPr lang="it-IT" sz="1600" b="0" i="0" u="none" strike="noStrike" baseline="0" dirty="0" err="1">
                <a:solidFill>
                  <a:schemeClr val="accent1">
                    <a:lumMod val="50000"/>
                  </a:schemeClr>
                </a:solidFill>
                <a:latin typeface="TrebuchetMS"/>
              </a:rPr>
              <a:t>marquee</a:t>
            </a:r>
            <a:r>
              <a:rPr lang="it-IT" sz="1600" b="0" i="0" u="none" strike="noStrike" baseline="0" dirty="0">
                <a:solidFill>
                  <a:schemeClr val="accent1">
                    <a:lumMod val="50000"/>
                  </a:schemeClr>
                </a:solidFill>
                <a:latin typeface="TrebuchetMS"/>
              </a:rPr>
              <a:t> shops.</a:t>
            </a:r>
            <a:endParaRPr lang="it-IT" sz="900" dirty="0">
              <a:solidFill>
                <a:schemeClr val="accent1">
                  <a:lumMod val="50000"/>
                </a:schemeClr>
              </a:solidFill>
              <a:latin typeface="TrebuchetMS"/>
            </a:endParaRPr>
          </a:p>
        </p:txBody>
      </p:sp>
      <p:pic>
        <p:nvPicPr>
          <p:cNvPr id="5" name="Immagine 4">
            <a:extLst>
              <a:ext uri="{FF2B5EF4-FFF2-40B4-BE49-F238E27FC236}">
                <a16:creationId xmlns:a16="http://schemas.microsoft.com/office/drawing/2014/main" id="{C34F424E-30C6-A5A2-8637-4E3D368CD422}"/>
              </a:ext>
            </a:extLst>
          </p:cNvPr>
          <p:cNvPicPr>
            <a:picLocks noChangeAspect="1"/>
          </p:cNvPicPr>
          <p:nvPr/>
        </p:nvPicPr>
        <p:blipFill>
          <a:blip r:embed="rId4"/>
          <a:stretch>
            <a:fillRect/>
          </a:stretch>
        </p:blipFill>
        <p:spPr>
          <a:xfrm>
            <a:off x="6896607" y="842749"/>
            <a:ext cx="1766747" cy="1091558"/>
          </a:xfrm>
          <a:prstGeom prst="rect">
            <a:avLst/>
          </a:prstGeom>
        </p:spPr>
      </p:pic>
    </p:spTree>
    <p:extLst>
      <p:ext uri="{BB962C8B-B14F-4D97-AF65-F5344CB8AC3E}">
        <p14:creationId xmlns:p14="http://schemas.microsoft.com/office/powerpoint/2010/main" val="1284002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Ignition Strategies &amp; Tactics: Ecosystem Seeding</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4524315"/>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Due to the chicken and egg dilemma, it might be convenient for a platform to start from a </a:t>
            </a:r>
            <a:r>
              <a:rPr lang="en-US" sz="1600" b="1" i="0" u="none" strike="noStrike" baseline="0" dirty="0">
                <a:solidFill>
                  <a:schemeClr val="accent1">
                    <a:lumMod val="50000"/>
                  </a:schemeClr>
                </a:solidFill>
                <a:latin typeface="TrebuchetMS"/>
              </a:rPr>
              <a:t>market niche</a:t>
            </a:r>
            <a:r>
              <a:rPr lang="en-US" sz="1600" b="0" i="0" u="none" strike="noStrike" baseline="0" dirty="0">
                <a:solidFill>
                  <a:schemeClr val="accent1">
                    <a:lumMod val="50000"/>
                  </a:schemeClr>
                </a:solidFill>
                <a:latin typeface="TrebuchetMS"/>
              </a:rPr>
              <a:t>. It allows to concentrate on defined customers, with delimited </a:t>
            </a:r>
            <a:r>
              <a:rPr lang="it-IT" sz="1600" b="0" i="0" u="none" strike="noStrike" baseline="0" dirty="0" err="1">
                <a:solidFill>
                  <a:schemeClr val="accent1">
                    <a:lumMod val="50000"/>
                  </a:schemeClr>
                </a:solidFill>
                <a:latin typeface="TrebuchetMS"/>
              </a:rPr>
              <a:t>requests</a:t>
            </a:r>
            <a:r>
              <a:rPr lang="it-IT" sz="1600" b="0" i="0" u="none" strike="noStrike" baseline="0" dirty="0">
                <a:solidFill>
                  <a:schemeClr val="accent1">
                    <a:lumMod val="50000"/>
                  </a:schemeClr>
                </a:solidFill>
                <a:latin typeface="TrebuchetMS"/>
              </a:rPr>
              <a:t> and </a:t>
            </a:r>
            <a:r>
              <a:rPr lang="it-IT" sz="1600" b="0" i="0" u="none" strike="noStrike" baseline="0" dirty="0" err="1">
                <a:solidFill>
                  <a:schemeClr val="accent1">
                    <a:lumMod val="50000"/>
                  </a:schemeClr>
                </a:solidFill>
                <a:latin typeface="TrebuchetMS"/>
              </a:rPr>
              <a:t>needs</a:t>
            </a:r>
            <a:r>
              <a:rPr lang="it-IT" sz="1600" b="0" i="0" u="none" strike="noStrike" baseline="0" dirty="0">
                <a:solidFill>
                  <a:schemeClr val="accent1">
                    <a:lumMod val="50000"/>
                  </a:schemeClr>
                </a:solidFill>
                <a:latin typeface="TrebuchetMS"/>
              </a:rPr>
              <a:t>.</a:t>
            </a:r>
          </a:p>
          <a:p>
            <a:pPr algn="l"/>
            <a:endParaRPr lang="it-IT"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How narrow should the niche be? The more the platform decides to keep it narrow, the smaller its market becomes. However, there are some advantages coming from a narrower target: the platform has the capability to address better and more specifically the customer preferences, and a smaller market niche makes easier the achievement of a critical mass.</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Consequently, the platform may decide to enlarge the target, enabled also by the strength of the user volumes already attached to the platform. The approach is called “</a:t>
            </a:r>
            <a:r>
              <a:rPr lang="en-US" sz="1600" b="1" i="0" u="none" strike="noStrike" baseline="0" dirty="0">
                <a:solidFill>
                  <a:schemeClr val="accent1">
                    <a:lumMod val="50000"/>
                  </a:schemeClr>
                </a:solidFill>
                <a:latin typeface="TrebuchetMS"/>
              </a:rPr>
              <a:t>ecosystem seeding</a:t>
            </a:r>
            <a:r>
              <a:rPr lang="en-US" sz="1600" b="0" i="0" u="none" strike="noStrike" baseline="0" dirty="0">
                <a:solidFill>
                  <a:schemeClr val="accent1">
                    <a:lumMod val="50000"/>
                  </a:schemeClr>
                </a:solidFill>
                <a:latin typeface="TrebuchetMS"/>
              </a:rPr>
              <a:t>”: starting with a subset of the target customers sufficient to get the platform going. That </a:t>
            </a:r>
            <a:r>
              <a:rPr lang="en-US" sz="1600" b="1" i="0" u="none" strike="noStrike" baseline="0" dirty="0">
                <a:solidFill>
                  <a:schemeClr val="accent1">
                    <a:lumMod val="50000"/>
                  </a:schemeClr>
                </a:solidFill>
                <a:latin typeface="TrebuchetMS"/>
              </a:rPr>
              <a:t>subset </a:t>
            </a:r>
            <a:r>
              <a:rPr lang="en-US" sz="1600" b="0" i="0" u="none" strike="noStrike" baseline="0" dirty="0">
                <a:solidFill>
                  <a:schemeClr val="accent1">
                    <a:lumMod val="50000"/>
                  </a:schemeClr>
                </a:solidFill>
                <a:latin typeface="TrebuchetMS"/>
              </a:rPr>
              <a:t>is called “</a:t>
            </a:r>
            <a:r>
              <a:rPr lang="en-US" sz="1600" b="1" i="0" u="none" strike="noStrike" baseline="0" dirty="0">
                <a:solidFill>
                  <a:schemeClr val="accent1">
                    <a:lumMod val="50000"/>
                  </a:schemeClr>
                </a:solidFill>
                <a:latin typeface="TrebuchetMS"/>
              </a:rPr>
              <a:t>seed</a:t>
            </a:r>
            <a:r>
              <a:rPr lang="en-US" sz="1600" b="0" i="0" u="none" strike="noStrike" baseline="0" dirty="0">
                <a:solidFill>
                  <a:schemeClr val="accent1">
                    <a:lumMod val="50000"/>
                  </a:schemeClr>
                </a:solidFill>
                <a:latin typeface="TrebuchetMS"/>
              </a:rPr>
              <a:t>”, and it is chosen wisely, with the objective of making revenues soon, limiting the risk for investors. Clearly, </a:t>
            </a:r>
            <a:r>
              <a:rPr lang="en-US" sz="1600" b="1" i="0" u="none" strike="noStrike" baseline="0" dirty="0">
                <a:solidFill>
                  <a:schemeClr val="accent1">
                    <a:lumMod val="50000"/>
                  </a:schemeClr>
                </a:solidFill>
                <a:latin typeface="TrebuchetMS"/>
              </a:rPr>
              <a:t>the choice of the seed is crucial</a:t>
            </a:r>
            <a:r>
              <a:rPr lang="en-US" sz="1600" b="0" i="0" u="none" strike="noStrike" baseline="0" dirty="0">
                <a:solidFill>
                  <a:schemeClr val="accent1">
                    <a:lumMod val="50000"/>
                  </a:schemeClr>
                </a:solidFill>
                <a:latin typeface="TrebuchetMS"/>
              </a:rPr>
              <a:t>; nevertheless, the final aim is the growth of the platform’s value, in terms of customers and functions or applications.</a:t>
            </a:r>
            <a:endParaRPr lang="it-IT" sz="8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99D42A47-F5BF-F996-12C4-8A8151BDAC0F}"/>
              </a:ext>
            </a:extLst>
          </p:cNvPr>
          <p:cNvPicPr>
            <a:picLocks noChangeAspect="1"/>
          </p:cNvPicPr>
          <p:nvPr/>
        </p:nvPicPr>
        <p:blipFill>
          <a:blip r:embed="rId4"/>
          <a:stretch>
            <a:fillRect/>
          </a:stretch>
        </p:blipFill>
        <p:spPr>
          <a:xfrm>
            <a:off x="6692778" y="1009650"/>
            <a:ext cx="1947319" cy="723900"/>
          </a:xfrm>
          <a:prstGeom prst="rect">
            <a:avLst/>
          </a:prstGeom>
        </p:spPr>
      </p:pic>
    </p:spTree>
    <p:extLst>
      <p:ext uri="{BB962C8B-B14F-4D97-AF65-F5344CB8AC3E}">
        <p14:creationId xmlns:p14="http://schemas.microsoft.com/office/powerpoint/2010/main" val="23452767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Ignition Strategies &amp; Tactics: Zig-Zag Strategy</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3293209"/>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In case of positive cross-side network effects, a “</a:t>
            </a:r>
            <a:r>
              <a:rPr lang="en-US" sz="1600" b="1" i="0" u="none" strike="noStrike" baseline="0" dirty="0">
                <a:solidFill>
                  <a:schemeClr val="accent1">
                    <a:lumMod val="50000"/>
                  </a:schemeClr>
                </a:solidFill>
                <a:latin typeface="TrebuchetMS"/>
              </a:rPr>
              <a:t>zig-zag strategy</a:t>
            </a:r>
            <a:r>
              <a:rPr lang="en-US" sz="1600" b="0" i="0" u="none" strike="noStrike" baseline="0" dirty="0">
                <a:solidFill>
                  <a:schemeClr val="accent1">
                    <a:lumMod val="50000"/>
                  </a:schemeClr>
                </a:solidFill>
                <a:latin typeface="TrebuchetMS"/>
              </a:rPr>
              <a:t>” could be a good option for the platform. </a:t>
            </a:r>
            <a:r>
              <a:rPr lang="en-US" sz="1600" b="1" i="0" u="none" strike="noStrike" baseline="0" dirty="0">
                <a:solidFill>
                  <a:schemeClr val="accent1">
                    <a:lumMod val="50000"/>
                  </a:schemeClr>
                </a:solidFill>
                <a:latin typeface="TrebuchetMS"/>
              </a:rPr>
              <a:t>It continuously shifts its focus from one side to the other, trying to attract critical mass in all of them</a:t>
            </a:r>
            <a:r>
              <a:rPr lang="en-US" sz="1600" b="0" i="0" u="none" strike="noStrike" baseline="0" dirty="0">
                <a:solidFill>
                  <a:schemeClr val="accent1">
                    <a:lumMod val="50000"/>
                  </a:schemeClr>
                </a:solidFill>
                <a:latin typeface="TrebuchetMS"/>
              </a:rPr>
              <a:t>.</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 example of “zig-zag strategy” is provided by </a:t>
            </a:r>
            <a:r>
              <a:rPr lang="en-US" sz="1600" b="0" i="0" u="sng" strike="noStrike" baseline="0" dirty="0">
                <a:solidFill>
                  <a:schemeClr val="accent1">
                    <a:lumMod val="50000"/>
                  </a:schemeClr>
                </a:solidFill>
                <a:latin typeface="TrebuchetMS"/>
              </a:rPr>
              <a:t>YouTube</a:t>
            </a:r>
            <a:r>
              <a:rPr lang="en-US" sz="1600" b="0" i="0" u="none" strike="noStrike" baseline="0" dirty="0">
                <a:solidFill>
                  <a:schemeClr val="accent1">
                    <a:lumMod val="50000"/>
                  </a:schemeClr>
                </a:solidFill>
                <a:latin typeface="TrebuchetMS"/>
              </a:rPr>
              <a:t>. </a:t>
            </a:r>
          </a:p>
          <a:p>
            <a:pPr algn="l"/>
            <a:r>
              <a:rPr lang="en-US" sz="1600" b="0" i="0" u="none" strike="noStrike" baseline="0" dirty="0">
                <a:solidFill>
                  <a:schemeClr val="accent1">
                    <a:lumMod val="50000"/>
                  </a:schemeClr>
                </a:solidFill>
                <a:latin typeface="TrebuchetMS"/>
              </a:rPr>
              <a:t>The American </a:t>
            </a:r>
            <a:r>
              <a:rPr lang="en-US" sz="1600" b="0" i="0" u="none" strike="noStrike" baseline="0" dirty="0" err="1">
                <a:solidFill>
                  <a:schemeClr val="accent1">
                    <a:lumMod val="50000"/>
                  </a:schemeClr>
                </a:solidFill>
                <a:latin typeface="TrebuchetMS"/>
              </a:rPr>
              <a:t>videosharing</a:t>
            </a:r>
            <a:r>
              <a:rPr lang="en-US" sz="1600" dirty="0">
                <a:solidFill>
                  <a:schemeClr val="accent1">
                    <a:lumMod val="50000"/>
                  </a:schemeClr>
                </a:solidFill>
                <a:latin typeface="TrebuchetMS"/>
              </a:rPr>
              <a:t> </a:t>
            </a:r>
            <a:r>
              <a:rPr lang="en-US" sz="1600" b="0" i="0" u="none" strike="noStrike" baseline="0" dirty="0">
                <a:solidFill>
                  <a:schemeClr val="accent1">
                    <a:lumMod val="50000"/>
                  </a:schemeClr>
                </a:solidFill>
                <a:latin typeface="TrebuchetMS"/>
              </a:rPr>
              <a:t>website pushed participation on both sides, fostering with several strategies views and videos upload in an alternating way. When sides provide themselves a content that enriched the platform’s offering, or they perform interactions and/or transactions, it may be fundamental to build critical mass in more than one of them simultaneously. YouTube needed to get on board viewers and video content providers at the same time, as both groups need each other to </a:t>
            </a:r>
            <a:r>
              <a:rPr lang="it-IT" sz="1600" b="0" i="0" u="none" strike="noStrike" baseline="0" dirty="0" err="1">
                <a:solidFill>
                  <a:schemeClr val="accent1">
                    <a:lumMod val="50000"/>
                  </a:schemeClr>
                </a:solidFill>
                <a:latin typeface="TrebuchetMS"/>
              </a:rPr>
              <a:t>enjoy</a:t>
            </a:r>
            <a:r>
              <a:rPr lang="it-IT" sz="1600" b="0" i="0" u="none" strike="noStrike" baseline="0" dirty="0">
                <a:solidFill>
                  <a:schemeClr val="accent1">
                    <a:lumMod val="50000"/>
                  </a:schemeClr>
                </a:solidFill>
                <a:latin typeface="TrebuchetMS"/>
              </a:rPr>
              <a:t> the </a:t>
            </a:r>
            <a:r>
              <a:rPr lang="it-IT" sz="1600" b="0" i="0" u="none" strike="noStrike" baseline="0" dirty="0" err="1">
                <a:solidFill>
                  <a:schemeClr val="accent1">
                    <a:lumMod val="50000"/>
                  </a:schemeClr>
                </a:solidFill>
                <a:latin typeface="TrebuchetMS"/>
              </a:rPr>
              <a:t>company’s</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offering</a:t>
            </a:r>
            <a:r>
              <a:rPr lang="it-IT" sz="1600" b="0" i="0" u="none" strike="noStrike" baseline="0" dirty="0">
                <a:solidFill>
                  <a:schemeClr val="accent1">
                    <a:lumMod val="50000"/>
                  </a:schemeClr>
                </a:solidFill>
                <a:latin typeface="TrebuchetMS"/>
              </a:rPr>
              <a:t>.</a:t>
            </a:r>
            <a:endParaRPr lang="it-IT" sz="700" dirty="0">
              <a:solidFill>
                <a:schemeClr val="accent1">
                  <a:lumMod val="50000"/>
                </a:schemeClr>
              </a:solidFill>
              <a:latin typeface="TrebuchetMS"/>
            </a:endParaRPr>
          </a:p>
        </p:txBody>
      </p:sp>
      <p:pic>
        <p:nvPicPr>
          <p:cNvPr id="7" name="Immagine 6">
            <a:extLst>
              <a:ext uri="{FF2B5EF4-FFF2-40B4-BE49-F238E27FC236}">
                <a16:creationId xmlns:a16="http://schemas.microsoft.com/office/drawing/2014/main" id="{DA5F83F8-2AAE-9C96-4C1C-A8BE5769E1CF}"/>
              </a:ext>
            </a:extLst>
          </p:cNvPr>
          <p:cNvPicPr>
            <a:picLocks noChangeAspect="1"/>
          </p:cNvPicPr>
          <p:nvPr/>
        </p:nvPicPr>
        <p:blipFill>
          <a:blip r:embed="rId4"/>
          <a:stretch>
            <a:fillRect/>
          </a:stretch>
        </p:blipFill>
        <p:spPr>
          <a:xfrm>
            <a:off x="7017564" y="1062764"/>
            <a:ext cx="1622533" cy="723900"/>
          </a:xfrm>
          <a:prstGeom prst="rect">
            <a:avLst/>
          </a:prstGeom>
        </p:spPr>
      </p:pic>
    </p:spTree>
    <p:extLst>
      <p:ext uri="{BB962C8B-B14F-4D97-AF65-F5344CB8AC3E}">
        <p14:creationId xmlns:p14="http://schemas.microsoft.com/office/powerpoint/2010/main" val="3519372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Ignition Strategies &amp; Tactics: 2-Step Strategy</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3539430"/>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When the platform concentrates its efforts on attracting customers on one side, generating the positive cross-side network effects and, then, the efforts are focused on the side supported by those network effects, a so called “</a:t>
            </a:r>
            <a:r>
              <a:rPr lang="en-US" sz="1600" b="1" i="0" u="none" strike="noStrike" baseline="0" dirty="0">
                <a:solidFill>
                  <a:schemeClr val="accent1">
                    <a:lumMod val="50000"/>
                  </a:schemeClr>
                </a:solidFill>
                <a:latin typeface="TrebuchetMS"/>
              </a:rPr>
              <a:t>two-step </a:t>
            </a:r>
            <a:r>
              <a:rPr lang="it-IT" sz="1600" b="1" i="0" u="none" strike="noStrike" baseline="0" dirty="0">
                <a:solidFill>
                  <a:schemeClr val="accent1">
                    <a:lumMod val="50000"/>
                  </a:schemeClr>
                </a:solidFill>
                <a:latin typeface="TrebuchetMS"/>
              </a:rPr>
              <a:t>strategy</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is</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carried</a:t>
            </a:r>
            <a:r>
              <a:rPr lang="it-IT" sz="1600" b="0" i="0" u="none" strike="noStrike" baseline="0" dirty="0">
                <a:solidFill>
                  <a:schemeClr val="accent1">
                    <a:lumMod val="50000"/>
                  </a:schemeClr>
                </a:solidFill>
                <a:latin typeface="TrebuchetMS"/>
              </a:rPr>
              <a:t> out.</a:t>
            </a:r>
          </a:p>
          <a:p>
            <a:pPr algn="l"/>
            <a:endParaRPr lang="it-IT"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 example is represented by social networks. The first step is a total focus on user attraction and registrations; consequently, advertising space is sold high prices in case a large user base is reached.</a:t>
            </a:r>
          </a:p>
          <a:p>
            <a:pPr algn="l"/>
            <a:endParaRPr lang="en-US" sz="160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Another example is given by cashback-based platforms. In order to boost a shopping community based on referral and cashback on transactions, the companies side should be built and made pervasive as well as well populated. Such appealing network of offline and online companies will hence attract a wide </a:t>
            </a:r>
            <a:r>
              <a:rPr lang="it-IT" sz="1600" b="0" i="0" u="none" strike="noStrike" baseline="0" dirty="0">
                <a:solidFill>
                  <a:schemeClr val="accent1">
                    <a:lumMod val="50000"/>
                  </a:schemeClr>
                </a:solidFill>
                <a:latin typeface="TrebuchetMS"/>
              </a:rPr>
              <a:t>customer base.</a:t>
            </a:r>
            <a:endParaRPr lang="it-IT" sz="7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46776056-EF4B-6748-199A-24D373867255}"/>
              </a:ext>
            </a:extLst>
          </p:cNvPr>
          <p:cNvPicPr>
            <a:picLocks noChangeAspect="1"/>
          </p:cNvPicPr>
          <p:nvPr/>
        </p:nvPicPr>
        <p:blipFill>
          <a:blip r:embed="rId4"/>
          <a:stretch>
            <a:fillRect/>
          </a:stretch>
        </p:blipFill>
        <p:spPr>
          <a:xfrm>
            <a:off x="7577454" y="985958"/>
            <a:ext cx="944093" cy="935771"/>
          </a:xfrm>
          <a:prstGeom prst="rect">
            <a:avLst/>
          </a:prstGeom>
        </p:spPr>
      </p:pic>
    </p:spTree>
    <p:extLst>
      <p:ext uri="{BB962C8B-B14F-4D97-AF65-F5344CB8AC3E}">
        <p14:creationId xmlns:p14="http://schemas.microsoft.com/office/powerpoint/2010/main" val="560760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Ignition Strategies &amp; Tactics: Commitment Strategy</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3293209"/>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Sometimes customers of one firm’s business model have to make a </a:t>
            </a:r>
            <a:r>
              <a:rPr lang="en-US" sz="1600" b="1" i="0" u="none" strike="noStrike" baseline="0" dirty="0">
                <a:solidFill>
                  <a:schemeClr val="accent1">
                    <a:lumMod val="50000"/>
                  </a:schemeClr>
                </a:solidFill>
                <a:latin typeface="TrebuchetMS"/>
              </a:rPr>
              <a:t>significant investment </a:t>
            </a:r>
            <a:r>
              <a:rPr lang="en-US" sz="1600" b="0" i="0" u="none" strike="noStrike" baseline="0" dirty="0">
                <a:solidFill>
                  <a:schemeClr val="accent1">
                    <a:lumMod val="50000"/>
                  </a:schemeClr>
                </a:solidFill>
                <a:latin typeface="TrebuchetMS"/>
              </a:rPr>
              <a:t>to receive the company’s offering and to take advantage of positive cross-side network effects. In these cases, the firm should </a:t>
            </a:r>
            <a:r>
              <a:rPr lang="en-US" sz="1600" b="1" i="0" u="none" strike="noStrike" baseline="0" dirty="0">
                <a:solidFill>
                  <a:schemeClr val="accent1">
                    <a:lumMod val="50000"/>
                  </a:schemeClr>
                </a:solidFill>
                <a:latin typeface="TrebuchetMS"/>
              </a:rPr>
              <a:t>prove </a:t>
            </a:r>
            <a:r>
              <a:rPr lang="en-US" sz="1600" b="0" i="0" u="none" strike="noStrike" baseline="0" dirty="0">
                <a:solidFill>
                  <a:schemeClr val="accent1">
                    <a:lumMod val="50000"/>
                  </a:schemeClr>
                </a:solidFill>
                <a:latin typeface="TrebuchetMS"/>
              </a:rPr>
              <a:t>to these customers that there will be a </a:t>
            </a:r>
            <a:r>
              <a:rPr lang="en-US" sz="1600" b="1" i="0" u="none" strike="noStrike" baseline="0" dirty="0">
                <a:solidFill>
                  <a:schemeClr val="accent1">
                    <a:lumMod val="50000"/>
                  </a:schemeClr>
                </a:solidFill>
                <a:latin typeface="TrebuchetMS"/>
              </a:rPr>
              <a:t>large customer base </a:t>
            </a:r>
            <a:r>
              <a:rPr lang="en-US" sz="1600" b="0" i="0" u="none" strike="noStrike" baseline="0" dirty="0">
                <a:solidFill>
                  <a:schemeClr val="accent1">
                    <a:lumMod val="50000"/>
                  </a:schemeClr>
                </a:solidFill>
                <a:latin typeface="TrebuchetMS"/>
              </a:rPr>
              <a:t>on the business model from which the network effects originate. This </a:t>
            </a:r>
            <a:r>
              <a:rPr lang="en-US" sz="1600" b="1" i="0" u="none" strike="noStrike" baseline="0" dirty="0">
                <a:solidFill>
                  <a:schemeClr val="accent1">
                    <a:lumMod val="50000"/>
                  </a:schemeClr>
                </a:solidFill>
                <a:latin typeface="TrebuchetMS"/>
              </a:rPr>
              <a:t>commitment strategy </a:t>
            </a:r>
            <a:r>
              <a:rPr lang="en-US" sz="1600" b="0" i="0" u="none" strike="noStrike" baseline="0" dirty="0">
                <a:solidFill>
                  <a:schemeClr val="accent1">
                    <a:lumMod val="50000"/>
                  </a:schemeClr>
                </a:solidFill>
                <a:latin typeface="TrebuchetMS"/>
              </a:rPr>
              <a:t>is totally based on the </a:t>
            </a:r>
            <a:r>
              <a:rPr lang="en-US" sz="1600" b="1" i="0" u="none" strike="noStrike" baseline="0" dirty="0">
                <a:solidFill>
                  <a:schemeClr val="accent1">
                    <a:lumMod val="50000"/>
                  </a:schemeClr>
                </a:solidFill>
                <a:latin typeface="TrebuchetMS"/>
              </a:rPr>
              <a:t>capability of the firm to assure that promised customer base</a:t>
            </a:r>
            <a:r>
              <a:rPr lang="en-US" sz="1600" b="0" i="0" u="none" strike="noStrike" baseline="0" dirty="0">
                <a:solidFill>
                  <a:schemeClr val="accent1">
                    <a:lumMod val="50000"/>
                  </a:schemeClr>
                </a:solidFill>
                <a:latin typeface="TrebuchetMS"/>
              </a:rPr>
              <a:t>, for instance by specific partnerships or a favorable pricing structure in that business model.</a:t>
            </a:r>
          </a:p>
          <a:p>
            <a:pPr algn="l"/>
            <a:endParaRPr lang="en-US"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 example is provided by Sony Computer Entertainment: it designed </a:t>
            </a:r>
            <a:r>
              <a:rPr lang="en-US" sz="1600" b="1" i="0" u="none" strike="noStrike" baseline="0" dirty="0">
                <a:solidFill>
                  <a:schemeClr val="accent1">
                    <a:lumMod val="50000"/>
                  </a:schemeClr>
                </a:solidFill>
                <a:latin typeface="TrebuchetMS"/>
              </a:rPr>
              <a:t>PlayStation 4 </a:t>
            </a:r>
            <a:r>
              <a:rPr lang="en-US" sz="1600" b="0" i="0" u="none" strike="noStrike" baseline="0" dirty="0">
                <a:solidFill>
                  <a:schemeClr val="accent1">
                    <a:lumMod val="50000"/>
                  </a:schemeClr>
                </a:solidFill>
                <a:latin typeface="TrebuchetMS"/>
              </a:rPr>
              <a:t>few years ago. When the console was launched, the firm </a:t>
            </a:r>
            <a:r>
              <a:rPr lang="en-US" sz="1600" b="1" i="0" u="none" strike="noStrike" baseline="0" dirty="0">
                <a:solidFill>
                  <a:schemeClr val="accent1">
                    <a:lumMod val="50000"/>
                  </a:schemeClr>
                </a:solidFill>
                <a:latin typeface="TrebuchetMS"/>
              </a:rPr>
              <a:t>persuaded customers </a:t>
            </a:r>
            <a:r>
              <a:rPr lang="en-US" sz="1600" b="0" i="0" u="none" strike="noStrike" baseline="0" dirty="0">
                <a:solidFill>
                  <a:schemeClr val="accent1">
                    <a:lumMod val="50000"/>
                  </a:schemeClr>
                </a:solidFill>
                <a:latin typeface="TrebuchetMS"/>
              </a:rPr>
              <a:t>to invest several hundreds of dollars buying the PlayStation 4 thanks to a </a:t>
            </a:r>
            <a:r>
              <a:rPr lang="en-US" sz="1600" b="1" i="0" u="none" strike="noStrike" baseline="0" dirty="0">
                <a:solidFill>
                  <a:schemeClr val="accent1">
                    <a:lumMod val="50000"/>
                  </a:schemeClr>
                </a:solidFill>
                <a:latin typeface="TrebuchetMS"/>
              </a:rPr>
              <a:t>strong marketing campaign about future videogames</a:t>
            </a:r>
            <a:r>
              <a:rPr lang="en-US" sz="1600" b="0" i="0" u="none" strike="noStrike" baseline="0" dirty="0">
                <a:solidFill>
                  <a:schemeClr val="accent1">
                    <a:lumMod val="50000"/>
                  </a:schemeClr>
                </a:solidFill>
                <a:latin typeface="TrebuchetMS"/>
              </a:rPr>
              <a:t>, that Sony would directly develop, and an </a:t>
            </a:r>
            <a:r>
              <a:rPr lang="en-US" sz="1600" b="1" i="0" u="none" strike="noStrike" baseline="0" dirty="0">
                <a:solidFill>
                  <a:schemeClr val="accent1">
                    <a:lumMod val="50000"/>
                  </a:schemeClr>
                </a:solidFill>
                <a:latin typeface="TrebuchetMS"/>
              </a:rPr>
              <a:t>exclusive partnership </a:t>
            </a:r>
            <a:r>
              <a:rPr lang="en-US" sz="1600" b="0" i="0" u="none" strike="noStrike" baseline="0" dirty="0">
                <a:solidFill>
                  <a:schemeClr val="accent1">
                    <a:lumMod val="50000"/>
                  </a:schemeClr>
                </a:solidFill>
                <a:latin typeface="TrebuchetMS"/>
              </a:rPr>
              <a:t>with Spotify.</a:t>
            </a:r>
            <a:endParaRPr lang="it-IT" sz="600" dirty="0">
              <a:solidFill>
                <a:schemeClr val="accent1">
                  <a:lumMod val="50000"/>
                </a:schemeClr>
              </a:solidFill>
              <a:latin typeface="TrebuchetMS"/>
            </a:endParaRPr>
          </a:p>
        </p:txBody>
      </p:sp>
      <p:pic>
        <p:nvPicPr>
          <p:cNvPr id="7" name="Immagine 6">
            <a:extLst>
              <a:ext uri="{FF2B5EF4-FFF2-40B4-BE49-F238E27FC236}">
                <a16:creationId xmlns:a16="http://schemas.microsoft.com/office/drawing/2014/main" id="{C9B2EF4E-41CB-86AF-B008-B31DB5BBE665}"/>
              </a:ext>
            </a:extLst>
          </p:cNvPr>
          <p:cNvPicPr>
            <a:picLocks noChangeAspect="1"/>
          </p:cNvPicPr>
          <p:nvPr/>
        </p:nvPicPr>
        <p:blipFill>
          <a:blip r:embed="rId4"/>
          <a:stretch>
            <a:fillRect/>
          </a:stretch>
        </p:blipFill>
        <p:spPr>
          <a:xfrm>
            <a:off x="6632129" y="1138429"/>
            <a:ext cx="2007968" cy="541475"/>
          </a:xfrm>
          <a:prstGeom prst="rect">
            <a:avLst/>
          </a:prstGeom>
        </p:spPr>
      </p:pic>
    </p:spTree>
    <p:extLst>
      <p:ext uri="{BB962C8B-B14F-4D97-AF65-F5344CB8AC3E}">
        <p14:creationId xmlns:p14="http://schemas.microsoft.com/office/powerpoint/2010/main" val="1888628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7" name="Google Shape;88;p6">
            <a:extLst>
              <a:ext uri="{FF2B5EF4-FFF2-40B4-BE49-F238E27FC236}">
                <a16:creationId xmlns:a16="http://schemas.microsoft.com/office/drawing/2014/main" id="{5C33EA7B-9491-4CD3-8689-97B040627836}"/>
              </a:ext>
            </a:extLst>
          </p:cNvPr>
          <p:cNvSpPr txBox="1">
            <a:spLocks/>
          </p:cNvSpPr>
          <p:nvPr/>
        </p:nvSpPr>
        <p:spPr>
          <a:xfrm>
            <a:off x="457200" y="2614932"/>
            <a:ext cx="8229600" cy="2310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80000"/>
              </a:lnSpc>
              <a:spcBef>
                <a:spcPts val="0"/>
              </a:spcBef>
              <a:buClr>
                <a:srgbClr val="898989"/>
              </a:buClr>
              <a:buSzPts val="2200"/>
              <a:buFont typeface="Arial"/>
              <a:buNone/>
            </a:pPr>
            <a:endParaRPr lang="en-US" sz="2200" dirty="0">
              <a:solidFill>
                <a:srgbClr val="898989"/>
              </a:solidFill>
            </a:endParaRPr>
          </a:p>
          <a:p>
            <a:pPr marL="0" indent="0" algn="ctr">
              <a:lnSpc>
                <a:spcPct val="80000"/>
              </a:lnSpc>
              <a:spcBef>
                <a:spcPts val="0"/>
              </a:spcBef>
              <a:buClr>
                <a:srgbClr val="898989"/>
              </a:buClr>
              <a:buSzPts val="2200"/>
              <a:buFont typeface="Arial"/>
              <a:buNone/>
            </a:pPr>
            <a:r>
              <a:rPr lang="en-US" sz="4800" dirty="0">
                <a:solidFill>
                  <a:srgbClr val="953735"/>
                </a:solidFill>
              </a:rPr>
              <a:t>Digital Business Models Validation:</a:t>
            </a:r>
          </a:p>
          <a:p>
            <a:pPr marL="0" indent="0" algn="ctr">
              <a:lnSpc>
                <a:spcPct val="80000"/>
              </a:lnSpc>
              <a:spcBef>
                <a:spcPts val="0"/>
              </a:spcBef>
              <a:buClr>
                <a:srgbClr val="898989"/>
              </a:buClr>
              <a:buSzPts val="2200"/>
              <a:buFont typeface="Arial"/>
              <a:buNone/>
            </a:pPr>
            <a:r>
              <a:rPr lang="en-US" sz="4800" dirty="0">
                <a:solidFill>
                  <a:srgbClr val="953735"/>
                </a:solidFill>
              </a:rPr>
              <a:t>Lean Startup Approach (LSA)</a:t>
            </a:r>
          </a:p>
        </p:txBody>
      </p:sp>
    </p:spTree>
    <p:extLst>
      <p:ext uri="{BB962C8B-B14F-4D97-AF65-F5344CB8AC3E}">
        <p14:creationId xmlns:p14="http://schemas.microsoft.com/office/powerpoint/2010/main" val="19786044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The Fallacy of the Perfect Business Plan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5" name="Immagine 4">
            <a:extLst>
              <a:ext uri="{FF2B5EF4-FFF2-40B4-BE49-F238E27FC236}">
                <a16:creationId xmlns:a16="http://schemas.microsoft.com/office/drawing/2014/main" id="{F6F80295-5C84-DFF8-8556-A885583C4B6B}"/>
              </a:ext>
            </a:extLst>
          </p:cNvPr>
          <p:cNvPicPr>
            <a:picLocks noChangeAspect="1"/>
          </p:cNvPicPr>
          <p:nvPr/>
        </p:nvPicPr>
        <p:blipFill>
          <a:blip r:embed="rId4"/>
          <a:stretch>
            <a:fillRect/>
          </a:stretch>
        </p:blipFill>
        <p:spPr>
          <a:xfrm>
            <a:off x="1057275" y="1575654"/>
            <a:ext cx="7029450" cy="4410075"/>
          </a:xfrm>
          <a:prstGeom prst="rect">
            <a:avLst/>
          </a:prstGeom>
        </p:spPr>
      </p:pic>
    </p:spTree>
    <p:extLst>
      <p:ext uri="{BB962C8B-B14F-4D97-AF65-F5344CB8AC3E}">
        <p14:creationId xmlns:p14="http://schemas.microsoft.com/office/powerpoint/2010/main" val="1051258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Definition</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03903" y="1524524"/>
            <a:ext cx="8136194" cy="3170099"/>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Lean Startup (2011) is an approach for launching businesses and products, that relies on validated learning, scientific experimentation, and iterative product releases to </a:t>
            </a:r>
            <a:r>
              <a:rPr lang="en-US" sz="1600" b="0" i="1" u="none" strike="noStrike" baseline="0" dirty="0">
                <a:solidFill>
                  <a:schemeClr val="accent1">
                    <a:lumMod val="50000"/>
                  </a:schemeClr>
                </a:solidFill>
                <a:latin typeface="TrebuchetMS"/>
              </a:rPr>
              <a:t>shorten </a:t>
            </a:r>
            <a:r>
              <a:rPr lang="en-US" sz="1600" b="0" i="0" u="none" strike="noStrike" baseline="0" dirty="0">
                <a:solidFill>
                  <a:schemeClr val="accent1">
                    <a:lumMod val="50000"/>
                  </a:schemeClr>
                </a:solidFill>
                <a:latin typeface="TrebuchetMS"/>
              </a:rPr>
              <a:t>product development cycles, </a:t>
            </a:r>
            <a:r>
              <a:rPr lang="en-US" sz="1600" b="0" i="1" u="none" strike="noStrike" baseline="0" dirty="0">
                <a:solidFill>
                  <a:schemeClr val="accent1">
                    <a:lumMod val="50000"/>
                  </a:schemeClr>
                </a:solidFill>
                <a:latin typeface="TrebuchetMS"/>
              </a:rPr>
              <a:t>measure </a:t>
            </a:r>
            <a:r>
              <a:rPr lang="en-US" sz="1600" b="0" i="0" u="none" strike="noStrike" baseline="0" dirty="0">
                <a:solidFill>
                  <a:schemeClr val="accent1">
                    <a:lumMod val="50000"/>
                  </a:schemeClr>
                </a:solidFill>
                <a:latin typeface="TrebuchetMS"/>
              </a:rPr>
              <a:t>progress, and </a:t>
            </a:r>
            <a:r>
              <a:rPr lang="en-US" sz="1600" b="0" i="1" u="none" strike="noStrike" baseline="0" dirty="0">
                <a:solidFill>
                  <a:schemeClr val="accent1">
                    <a:lumMod val="50000"/>
                  </a:schemeClr>
                </a:solidFill>
                <a:latin typeface="TrebuchetMS"/>
              </a:rPr>
              <a:t>gain </a:t>
            </a:r>
            <a:r>
              <a:rPr lang="en-US" sz="1600" b="0" i="0" u="none" strike="noStrike" baseline="0" dirty="0">
                <a:solidFill>
                  <a:schemeClr val="accent1">
                    <a:lumMod val="50000"/>
                  </a:schemeClr>
                </a:solidFill>
                <a:latin typeface="TrebuchetMS"/>
              </a:rPr>
              <a:t>valuable customer feedback. In this way, companies can design their products or services to </a:t>
            </a:r>
            <a:r>
              <a:rPr lang="en-US" sz="1600" b="0" i="1" u="none" strike="noStrike" baseline="0" dirty="0">
                <a:solidFill>
                  <a:schemeClr val="accent1">
                    <a:lumMod val="50000"/>
                  </a:schemeClr>
                </a:solidFill>
                <a:latin typeface="TrebuchetMS"/>
              </a:rPr>
              <a:t>meet the demands of their customer </a:t>
            </a:r>
            <a:r>
              <a:rPr lang="en-US" sz="1600" b="0" i="0" u="none" strike="noStrike" baseline="0" dirty="0">
                <a:solidFill>
                  <a:schemeClr val="accent1">
                    <a:lumMod val="50000"/>
                  </a:schemeClr>
                </a:solidFill>
                <a:latin typeface="TrebuchetMS"/>
              </a:rPr>
              <a:t>base without requiring large amounts of initial funding or </a:t>
            </a:r>
            <a:r>
              <a:rPr lang="it-IT" sz="1600" b="0" i="0" u="none" strike="noStrike" baseline="0" dirty="0" err="1">
                <a:solidFill>
                  <a:schemeClr val="accent1">
                    <a:lumMod val="50000"/>
                  </a:schemeClr>
                </a:solidFill>
                <a:latin typeface="TrebuchetMS"/>
              </a:rPr>
              <a:t>expensive</a:t>
            </a:r>
            <a:r>
              <a:rPr lang="it-IT" sz="1600" b="0" i="0" u="none" strike="noStrike" baseline="0" dirty="0">
                <a:solidFill>
                  <a:schemeClr val="accent1">
                    <a:lumMod val="50000"/>
                  </a:schemeClr>
                </a:solidFill>
                <a:latin typeface="TrebuchetMS"/>
              </a:rPr>
              <a:t> product </a:t>
            </a:r>
            <a:r>
              <a:rPr lang="it-IT" sz="1600" b="0" i="0" u="none" strike="noStrike" baseline="0" dirty="0" err="1">
                <a:solidFill>
                  <a:schemeClr val="accent1">
                    <a:lumMod val="50000"/>
                  </a:schemeClr>
                </a:solidFill>
                <a:latin typeface="TrebuchetMS"/>
              </a:rPr>
              <a:t>launches</a:t>
            </a:r>
            <a:endParaRPr lang="it-IT" sz="1600" b="0" i="0" u="none" strike="noStrike" baseline="0" dirty="0">
              <a:solidFill>
                <a:schemeClr val="accent1">
                  <a:lumMod val="50000"/>
                </a:schemeClr>
              </a:solidFill>
              <a:latin typeface="TrebuchetMS"/>
            </a:endParaRPr>
          </a:p>
          <a:p>
            <a:pPr algn="l"/>
            <a:endParaRPr lang="it-IT" sz="1800" b="0" i="0" u="none" strike="noStrike" baseline="0" dirty="0">
              <a:solidFill>
                <a:schemeClr val="accent1">
                  <a:lumMod val="50000"/>
                </a:schemeClr>
              </a:solidFill>
              <a:latin typeface="Calibri" panose="020F0502020204030204" pitchFamily="34" charset="0"/>
            </a:endParaRPr>
          </a:p>
          <a:p>
            <a:pPr algn="l"/>
            <a:r>
              <a:rPr lang="en-US" b="0" i="1" u="none" strike="noStrike" baseline="0" dirty="0">
                <a:solidFill>
                  <a:schemeClr val="accent1">
                    <a:lumMod val="50000"/>
                  </a:schemeClr>
                </a:solidFill>
                <a:latin typeface="Calibri-Italic"/>
              </a:rPr>
              <a:t>“Lean Startup isn't about being cheap [but is about] being </a:t>
            </a:r>
            <a:r>
              <a:rPr lang="en-US" b="1" i="1" u="none" strike="noStrike" baseline="0" dirty="0">
                <a:solidFill>
                  <a:schemeClr val="accent1">
                    <a:lumMod val="50000"/>
                  </a:schemeClr>
                </a:solidFill>
                <a:latin typeface="Calibri-BoldItalic"/>
              </a:rPr>
              <a:t>less wasteful </a:t>
            </a:r>
            <a:r>
              <a:rPr lang="en-US" b="0" i="1" u="none" strike="noStrike" baseline="0" dirty="0">
                <a:solidFill>
                  <a:schemeClr val="accent1">
                    <a:lumMod val="50000"/>
                  </a:schemeClr>
                </a:solidFill>
                <a:latin typeface="Calibri-Italic"/>
              </a:rPr>
              <a:t>and still doing things </a:t>
            </a:r>
            <a:r>
              <a:rPr lang="it-IT" b="0" i="1" u="none" strike="noStrike" baseline="0" dirty="0" err="1">
                <a:solidFill>
                  <a:schemeClr val="accent1">
                    <a:lumMod val="50000"/>
                  </a:schemeClr>
                </a:solidFill>
                <a:latin typeface="Calibri-Italic"/>
              </a:rPr>
              <a:t>that</a:t>
            </a:r>
            <a:r>
              <a:rPr lang="it-IT" b="0" i="1" u="none" strike="noStrike" baseline="0" dirty="0">
                <a:solidFill>
                  <a:schemeClr val="accent1">
                    <a:lumMod val="50000"/>
                  </a:schemeClr>
                </a:solidFill>
                <a:latin typeface="Calibri-Italic"/>
              </a:rPr>
              <a:t> are big.”</a:t>
            </a:r>
          </a:p>
          <a:p>
            <a:pPr algn="l"/>
            <a:endParaRPr lang="it-IT" b="0" i="1" u="none" strike="noStrike" baseline="0" dirty="0">
              <a:solidFill>
                <a:schemeClr val="accent1">
                  <a:lumMod val="50000"/>
                </a:schemeClr>
              </a:solidFill>
              <a:latin typeface="Calibri-Italic"/>
            </a:endParaRPr>
          </a:p>
          <a:p>
            <a:pPr algn="l"/>
            <a:r>
              <a:rPr lang="en-US" b="0" i="1" u="none" strike="noStrike" baseline="0" dirty="0">
                <a:solidFill>
                  <a:schemeClr val="accent1">
                    <a:lumMod val="50000"/>
                  </a:schemeClr>
                </a:solidFill>
                <a:latin typeface="Calibri-Italic"/>
              </a:rPr>
              <a:t>“Startup success can be </a:t>
            </a:r>
            <a:r>
              <a:rPr lang="en-US" b="1" i="1" u="none" strike="noStrike" baseline="0" dirty="0">
                <a:solidFill>
                  <a:schemeClr val="accent1">
                    <a:lumMod val="50000"/>
                  </a:schemeClr>
                </a:solidFill>
                <a:latin typeface="Calibri-BoldItalic"/>
              </a:rPr>
              <a:t>engineered </a:t>
            </a:r>
            <a:r>
              <a:rPr lang="en-US" b="0" i="1" u="none" strike="noStrike" baseline="0" dirty="0">
                <a:solidFill>
                  <a:schemeClr val="accent1">
                    <a:lumMod val="50000"/>
                  </a:schemeClr>
                </a:solidFill>
                <a:latin typeface="Calibri-Italic"/>
              </a:rPr>
              <a:t>by following the process, which means it can be </a:t>
            </a:r>
            <a:r>
              <a:rPr lang="en-US" b="1" i="1" u="none" strike="noStrike" baseline="0" dirty="0">
                <a:solidFill>
                  <a:schemeClr val="accent1">
                    <a:lumMod val="50000"/>
                  </a:schemeClr>
                </a:solidFill>
                <a:latin typeface="Calibri-BoldItalic"/>
              </a:rPr>
              <a:t>learned</a:t>
            </a:r>
            <a:r>
              <a:rPr lang="en-US" b="0" i="1" u="none" strike="noStrike" baseline="0" dirty="0">
                <a:solidFill>
                  <a:schemeClr val="accent1">
                    <a:lumMod val="50000"/>
                  </a:schemeClr>
                </a:solidFill>
                <a:latin typeface="Calibri-Italic"/>
              </a:rPr>
              <a:t>, which means it can be </a:t>
            </a:r>
            <a:r>
              <a:rPr lang="en-US" b="1" i="1" u="none" strike="noStrike" baseline="0" dirty="0">
                <a:solidFill>
                  <a:schemeClr val="accent1">
                    <a:lumMod val="50000"/>
                  </a:schemeClr>
                </a:solidFill>
                <a:latin typeface="Calibri-BoldItalic"/>
              </a:rPr>
              <a:t>taught</a:t>
            </a:r>
            <a:r>
              <a:rPr lang="en-US" b="0" i="1" u="none" strike="noStrike" baseline="0" dirty="0">
                <a:solidFill>
                  <a:schemeClr val="accent1">
                    <a:lumMod val="50000"/>
                  </a:schemeClr>
                </a:solidFill>
                <a:latin typeface="Calibri-Italic"/>
              </a:rPr>
              <a:t>. The Lean Startup method teaches you how to drive a startup-how </a:t>
            </a:r>
            <a:r>
              <a:rPr lang="en-US" b="1" i="1" u="none" strike="noStrike" baseline="0" dirty="0">
                <a:solidFill>
                  <a:schemeClr val="accent1">
                    <a:lumMod val="50000"/>
                  </a:schemeClr>
                </a:solidFill>
                <a:latin typeface="Calibri-BoldItalic"/>
              </a:rPr>
              <a:t>to steer</a:t>
            </a:r>
            <a:r>
              <a:rPr lang="en-US" b="0" i="1" u="none" strike="noStrike" baseline="0" dirty="0">
                <a:solidFill>
                  <a:schemeClr val="accent1">
                    <a:lumMod val="50000"/>
                  </a:schemeClr>
                </a:solidFill>
                <a:latin typeface="Calibri-Italic"/>
              </a:rPr>
              <a:t>, when </a:t>
            </a:r>
            <a:r>
              <a:rPr lang="en-US" b="1" i="1" u="none" strike="noStrike" baseline="0" dirty="0">
                <a:solidFill>
                  <a:schemeClr val="accent1">
                    <a:lumMod val="50000"/>
                  </a:schemeClr>
                </a:solidFill>
                <a:latin typeface="Calibri-BoldItalic"/>
              </a:rPr>
              <a:t>to turn</a:t>
            </a:r>
            <a:r>
              <a:rPr lang="en-US" b="0" i="1" u="none" strike="noStrike" baseline="0" dirty="0">
                <a:solidFill>
                  <a:schemeClr val="accent1">
                    <a:lumMod val="50000"/>
                  </a:schemeClr>
                </a:solidFill>
                <a:latin typeface="Calibri-Italic"/>
              </a:rPr>
              <a:t>, and when to </a:t>
            </a:r>
            <a:r>
              <a:rPr lang="en-US" b="1" i="1" u="none" strike="noStrike" baseline="0" dirty="0">
                <a:solidFill>
                  <a:schemeClr val="accent1">
                    <a:lumMod val="50000"/>
                  </a:schemeClr>
                </a:solidFill>
                <a:latin typeface="Calibri-BoldItalic"/>
              </a:rPr>
              <a:t>persevere-and grow </a:t>
            </a:r>
            <a:r>
              <a:rPr lang="en-US" b="0" i="1" u="none" strike="noStrike" baseline="0" dirty="0">
                <a:solidFill>
                  <a:schemeClr val="accent1">
                    <a:lumMod val="50000"/>
                  </a:schemeClr>
                </a:solidFill>
                <a:latin typeface="Calibri-Italic"/>
              </a:rPr>
              <a:t>a business with maximum </a:t>
            </a:r>
            <a:r>
              <a:rPr lang="it-IT" b="0" i="1" u="none" strike="noStrike" baseline="0" dirty="0" err="1">
                <a:solidFill>
                  <a:schemeClr val="accent1">
                    <a:lumMod val="50000"/>
                  </a:schemeClr>
                </a:solidFill>
                <a:latin typeface="Calibri-Italic"/>
              </a:rPr>
              <a:t>acceleration</a:t>
            </a:r>
            <a:r>
              <a:rPr lang="it-IT" b="0" i="1" u="none" strike="noStrike" baseline="0" dirty="0">
                <a:solidFill>
                  <a:schemeClr val="accent1">
                    <a:lumMod val="50000"/>
                  </a:schemeClr>
                </a:solidFill>
                <a:latin typeface="Calibri-Italic"/>
              </a:rPr>
              <a:t>.”</a:t>
            </a:r>
            <a:endParaRPr lang="it-IT" sz="400" dirty="0">
              <a:solidFill>
                <a:schemeClr val="accent1">
                  <a:lumMod val="50000"/>
                </a:schemeClr>
              </a:solidFill>
              <a:latin typeface="TrebuchetMS"/>
            </a:endParaRPr>
          </a:p>
        </p:txBody>
      </p:sp>
      <p:pic>
        <p:nvPicPr>
          <p:cNvPr id="5" name="Immagine 4">
            <a:extLst>
              <a:ext uri="{FF2B5EF4-FFF2-40B4-BE49-F238E27FC236}">
                <a16:creationId xmlns:a16="http://schemas.microsoft.com/office/drawing/2014/main" id="{9E5EE13C-5643-537F-2384-6365D04889F1}"/>
              </a:ext>
            </a:extLst>
          </p:cNvPr>
          <p:cNvPicPr>
            <a:picLocks noChangeAspect="1"/>
          </p:cNvPicPr>
          <p:nvPr/>
        </p:nvPicPr>
        <p:blipFill>
          <a:blip r:embed="rId4"/>
          <a:stretch>
            <a:fillRect/>
          </a:stretch>
        </p:blipFill>
        <p:spPr>
          <a:xfrm>
            <a:off x="7045531" y="4522659"/>
            <a:ext cx="1463937" cy="2187714"/>
          </a:xfrm>
          <a:prstGeom prst="rect">
            <a:avLst/>
          </a:prstGeom>
        </p:spPr>
      </p:pic>
    </p:spTree>
    <p:extLst>
      <p:ext uri="{BB962C8B-B14F-4D97-AF65-F5344CB8AC3E}">
        <p14:creationId xmlns:p14="http://schemas.microsoft.com/office/powerpoint/2010/main" val="178957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it-IT" sz="1800" b="0" i="0" u="none" strike="noStrike" baseline="0" dirty="0">
                <a:solidFill>
                  <a:srgbClr val="992B39"/>
                </a:solidFill>
                <a:latin typeface="TrebuchetMS"/>
              </a:rPr>
              <a:t>The strategy </a:t>
            </a:r>
            <a:r>
              <a:rPr lang="it-IT" sz="1800" b="0" i="0" u="none" strike="noStrike" baseline="0" dirty="0" err="1">
                <a:solidFill>
                  <a:srgbClr val="992B39"/>
                </a:solidFill>
                <a:latin typeface="TrebuchetMS"/>
              </a:rPr>
              <a:t>formulation</a:t>
            </a:r>
            <a:r>
              <a:rPr lang="it-IT" sz="1800" b="0" i="0" u="none" strike="noStrike" baseline="0" dirty="0">
                <a:solidFill>
                  <a:srgbClr val="992B39"/>
                </a:solidFill>
                <a:latin typeface="TrebuchetMS"/>
              </a:rPr>
              <a:t> </a:t>
            </a:r>
            <a:r>
              <a:rPr lang="it-IT" sz="1800" b="0" i="0" u="none" strike="noStrike" baseline="0" dirty="0" err="1">
                <a:solidFill>
                  <a:srgbClr val="992B39"/>
                </a:solidFill>
                <a:latin typeface="TrebuchetMS"/>
              </a:rPr>
              <a:t>process</a:t>
            </a:r>
            <a:br>
              <a:rPr lang="it-IT" sz="1800" b="0" i="0" u="none" strike="noStrike" baseline="0" dirty="0">
                <a:solidFill>
                  <a:srgbClr val="992B39"/>
                </a:solidFill>
                <a:latin typeface="TrebuchetMS"/>
              </a:rPr>
            </a:br>
            <a:r>
              <a:rPr lang="it-IT" sz="1800" b="0" i="0" u="none" strike="noStrike" baseline="0" dirty="0">
                <a:solidFill>
                  <a:srgbClr val="992B39"/>
                </a:solidFill>
                <a:latin typeface="TrebuchetMS"/>
              </a:rPr>
              <a:t>Strategy </a:t>
            </a:r>
            <a:r>
              <a:rPr lang="it-IT" sz="1800" b="0" i="0" u="none" strike="noStrike" baseline="0" dirty="0" err="1">
                <a:solidFill>
                  <a:srgbClr val="992B39"/>
                </a:solidFill>
                <a:latin typeface="TrebuchetMS"/>
              </a:rPr>
              <a:t>execution</a:t>
            </a:r>
            <a:r>
              <a:rPr lang="it-IT" sz="1800" b="0" i="0" u="none" strike="noStrike" baseline="0" dirty="0">
                <a:solidFill>
                  <a:srgbClr val="992B39"/>
                </a:solidFill>
                <a:latin typeface="TrebuchetMS"/>
              </a:rPr>
              <a:t> - Business Model Canvas</a:t>
            </a:r>
            <a:endParaRPr lang="en-US" sz="4800" dirty="0"/>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8" name="CasellaDiTesto 7">
            <a:extLst>
              <a:ext uri="{FF2B5EF4-FFF2-40B4-BE49-F238E27FC236}">
                <a16:creationId xmlns:a16="http://schemas.microsoft.com/office/drawing/2014/main" id="{D291C919-B1E9-4CA4-A29A-0F68139DC44C}"/>
              </a:ext>
            </a:extLst>
          </p:cNvPr>
          <p:cNvSpPr txBox="1"/>
          <p:nvPr/>
        </p:nvSpPr>
        <p:spPr>
          <a:xfrm>
            <a:off x="622570" y="1498061"/>
            <a:ext cx="7898860" cy="3139321"/>
          </a:xfrm>
          <a:prstGeom prst="rect">
            <a:avLst/>
          </a:prstGeom>
          <a:noFill/>
        </p:spPr>
        <p:txBody>
          <a:bodyPr wrap="square">
            <a:spAutoFit/>
          </a:bodyPr>
          <a:lstStyle/>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Proposition</a:t>
            </a:r>
            <a:r>
              <a:rPr lang="en-US" sz="1800" dirty="0">
                <a:solidFill>
                  <a:srgbClr val="1F487D"/>
                </a:solidFill>
                <a:latin typeface="Calibri" panose="020F0502020204030204" pitchFamily="34" charset="0"/>
              </a:rPr>
              <a:t>: a selected bundle of products and/or services targeting a group of customers and satisfying well-defined needs</a:t>
            </a:r>
          </a:p>
          <a:p>
            <a:pPr marL="285750" indent="-285750" algn="l">
              <a:buFont typeface="Arial" panose="020B0604020202020204" pitchFamily="34" charset="0"/>
              <a:buChar char="•"/>
            </a:pPr>
            <a:endParaRPr lang="en-US"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Interface</a:t>
            </a:r>
            <a:r>
              <a:rPr lang="en-US" sz="1800" dirty="0">
                <a:solidFill>
                  <a:srgbClr val="1F487D"/>
                </a:solidFill>
                <a:latin typeface="Calibri" panose="020F0502020204030204" pitchFamily="34" charset="0"/>
              </a:rPr>
              <a:t>: the channels through which we offer our value propositions to our customers and the types of relationships we </a:t>
            </a:r>
            <a:r>
              <a:rPr lang="it-IT" sz="1800" dirty="0" err="1">
                <a:solidFill>
                  <a:srgbClr val="1F487D"/>
                </a:solidFill>
                <a:latin typeface="Calibri" panose="020F0502020204030204" pitchFamily="34" charset="0"/>
              </a:rPr>
              <a:t>entertain</a:t>
            </a:r>
            <a:r>
              <a:rPr lang="it-IT" sz="1800" dirty="0">
                <a:solidFill>
                  <a:srgbClr val="1F487D"/>
                </a:solidFill>
                <a:latin typeface="Calibri" panose="020F0502020204030204" pitchFamily="34" charset="0"/>
              </a:rPr>
              <a:t> with </a:t>
            </a:r>
            <a:r>
              <a:rPr lang="it-IT" sz="1800" dirty="0" err="1">
                <a:solidFill>
                  <a:srgbClr val="1F487D"/>
                </a:solidFill>
                <a:latin typeface="Calibri" panose="020F0502020204030204" pitchFamily="34" charset="0"/>
              </a:rPr>
              <a:t>our</a:t>
            </a:r>
            <a:r>
              <a:rPr lang="it-IT" sz="1800" dirty="0">
                <a:solidFill>
                  <a:srgbClr val="1F487D"/>
                </a:solidFill>
                <a:latin typeface="Calibri" panose="020F0502020204030204" pitchFamily="34" charset="0"/>
              </a:rPr>
              <a:t> customers</a:t>
            </a:r>
          </a:p>
          <a:p>
            <a:pPr marL="285750" indent="-285750" algn="l">
              <a:buFont typeface="Arial" panose="020B0604020202020204" pitchFamily="34" charset="0"/>
              <a:buChar char="•"/>
            </a:pPr>
            <a:endParaRPr lang="it-IT"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Infrastructure</a:t>
            </a:r>
            <a:r>
              <a:rPr lang="en-US" sz="1800" dirty="0">
                <a:solidFill>
                  <a:srgbClr val="1F487D"/>
                </a:solidFill>
                <a:latin typeface="Calibri" panose="020F0502020204030204" pitchFamily="34" charset="0"/>
              </a:rPr>
              <a:t>: the key activities, resources and suppliers/partners on which the value proposition is built</a:t>
            </a:r>
          </a:p>
          <a:p>
            <a:pPr marL="285750" indent="-285750" algn="l">
              <a:buFont typeface="Arial" panose="020B0604020202020204" pitchFamily="34" charset="0"/>
              <a:buChar char="•"/>
            </a:pPr>
            <a:endParaRPr lang="en-US" sz="1800" dirty="0">
              <a:solidFill>
                <a:srgbClr val="1F487D"/>
              </a:solidFill>
              <a:latin typeface="Calibri" panose="020F0502020204030204" pitchFamily="34" charset="0"/>
            </a:endParaRPr>
          </a:p>
          <a:p>
            <a:pPr marL="285750" indent="-285750" algn="l">
              <a:buFont typeface="Arial" panose="020B0604020202020204" pitchFamily="34" charset="0"/>
              <a:buChar char="•"/>
            </a:pPr>
            <a:r>
              <a:rPr lang="en-US" sz="1800" b="1" dirty="0">
                <a:solidFill>
                  <a:srgbClr val="1F487D"/>
                </a:solidFill>
                <a:latin typeface="Calibri" panose="020F0502020204030204" pitchFamily="34" charset="0"/>
              </a:rPr>
              <a:t>Value Formula</a:t>
            </a:r>
            <a:r>
              <a:rPr lang="en-US" sz="1800" dirty="0">
                <a:solidFill>
                  <a:srgbClr val="1F487D"/>
                </a:solidFill>
                <a:latin typeface="Calibri" panose="020F0502020204030204" pitchFamily="34" charset="0"/>
              </a:rPr>
              <a:t>: the revenue streams through which the company earns from its customers and the corresponding cost structure</a:t>
            </a:r>
            <a:endParaRPr lang="it-IT" sz="1800" dirty="0">
              <a:solidFill>
                <a:srgbClr val="1F487D"/>
              </a:solidFill>
              <a:latin typeface="Calibri" panose="020F0502020204030204" pitchFamily="34" charset="0"/>
              <a:sym typeface="Calibri"/>
            </a:endParaRPr>
          </a:p>
        </p:txBody>
      </p:sp>
    </p:spTree>
    <p:extLst>
      <p:ext uri="{BB962C8B-B14F-4D97-AF65-F5344CB8AC3E}">
        <p14:creationId xmlns:p14="http://schemas.microsoft.com/office/powerpoint/2010/main" val="749632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Key Principles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5B3AE5E3-25D8-7D31-E0ED-AFB8A7CBA12F}"/>
              </a:ext>
            </a:extLst>
          </p:cNvPr>
          <p:cNvPicPr>
            <a:picLocks noChangeAspect="1"/>
          </p:cNvPicPr>
          <p:nvPr/>
        </p:nvPicPr>
        <p:blipFill>
          <a:blip r:embed="rId4"/>
          <a:stretch>
            <a:fillRect/>
          </a:stretch>
        </p:blipFill>
        <p:spPr>
          <a:xfrm>
            <a:off x="716756" y="1345589"/>
            <a:ext cx="7710488" cy="5096071"/>
          </a:xfrm>
          <a:prstGeom prst="rect">
            <a:avLst/>
          </a:prstGeom>
        </p:spPr>
      </p:pic>
    </p:spTree>
    <p:extLst>
      <p:ext uri="{BB962C8B-B14F-4D97-AF65-F5344CB8AC3E}">
        <p14:creationId xmlns:p14="http://schemas.microsoft.com/office/powerpoint/2010/main" val="8586452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Build-Measure-Learn Loop</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4" name="Immagine 3">
            <a:extLst>
              <a:ext uri="{FF2B5EF4-FFF2-40B4-BE49-F238E27FC236}">
                <a16:creationId xmlns:a16="http://schemas.microsoft.com/office/drawing/2014/main" id="{05A9C491-8275-347F-78AA-D089F13D1337}"/>
              </a:ext>
            </a:extLst>
          </p:cNvPr>
          <p:cNvPicPr>
            <a:picLocks noChangeAspect="1"/>
          </p:cNvPicPr>
          <p:nvPr/>
        </p:nvPicPr>
        <p:blipFill>
          <a:blip r:embed="rId4"/>
          <a:stretch>
            <a:fillRect/>
          </a:stretch>
        </p:blipFill>
        <p:spPr>
          <a:xfrm>
            <a:off x="633290" y="1193554"/>
            <a:ext cx="7877419" cy="5195521"/>
          </a:xfrm>
          <a:prstGeom prst="rect">
            <a:avLst/>
          </a:prstGeom>
        </p:spPr>
      </p:pic>
    </p:spTree>
    <p:extLst>
      <p:ext uri="{BB962C8B-B14F-4D97-AF65-F5344CB8AC3E}">
        <p14:creationId xmlns:p14="http://schemas.microsoft.com/office/powerpoint/2010/main" val="12872275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Process Flow</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65237047-A527-78FF-4DD7-B103159ADA49}"/>
              </a:ext>
            </a:extLst>
          </p:cNvPr>
          <p:cNvPicPr>
            <a:picLocks noChangeAspect="1"/>
          </p:cNvPicPr>
          <p:nvPr/>
        </p:nvPicPr>
        <p:blipFill>
          <a:blip r:embed="rId4"/>
          <a:stretch>
            <a:fillRect/>
          </a:stretch>
        </p:blipFill>
        <p:spPr>
          <a:xfrm>
            <a:off x="1207383" y="1145035"/>
            <a:ext cx="6353812" cy="5427215"/>
          </a:xfrm>
          <a:prstGeom prst="rect">
            <a:avLst/>
          </a:prstGeom>
        </p:spPr>
      </p:pic>
    </p:spTree>
    <p:extLst>
      <p:ext uri="{BB962C8B-B14F-4D97-AF65-F5344CB8AC3E}">
        <p14:creationId xmlns:p14="http://schemas.microsoft.com/office/powerpoint/2010/main" val="4008862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Falsifiable Hypothesis</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03903" y="1524524"/>
            <a:ext cx="4630805" cy="2554545"/>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r>
              <a:rPr lang="en-US" sz="1600" b="0" i="0" u="none" strike="noStrike" baseline="0" dirty="0">
                <a:solidFill>
                  <a:schemeClr val="accent1">
                    <a:lumMod val="50000"/>
                  </a:schemeClr>
                </a:solidFill>
                <a:latin typeface="TrebuchetMS"/>
              </a:rPr>
              <a:t>A lean startup will approach these assumptions with two things in mind:</a:t>
            </a:r>
          </a:p>
          <a:p>
            <a:pPr algn="l"/>
            <a:endParaRPr lang="en-US" sz="1600" b="0" i="0" u="none" strike="noStrike" baseline="0" dirty="0">
              <a:solidFill>
                <a:schemeClr val="accent1">
                  <a:lumMod val="50000"/>
                </a:schemeClr>
              </a:solidFill>
              <a:latin typeface="TrebuchetMS"/>
            </a:endParaRPr>
          </a:p>
          <a:p>
            <a:pPr marL="285750" indent="-285750" algn="l">
              <a:buFont typeface="Arial" panose="020B0604020202020204" pitchFamily="34" charset="0"/>
              <a:buChar char="•"/>
            </a:pPr>
            <a:r>
              <a:rPr lang="en-US" sz="1600" b="0" i="0" u="none" strike="noStrike" baseline="0" dirty="0">
                <a:solidFill>
                  <a:schemeClr val="accent1">
                    <a:lumMod val="50000"/>
                  </a:schemeClr>
                </a:solidFill>
                <a:latin typeface="TrebuchetMS"/>
              </a:rPr>
              <a:t>Make these </a:t>
            </a:r>
            <a:r>
              <a:rPr lang="en-US" sz="1600" b="1" i="0" u="none" strike="noStrike" baseline="0" dirty="0">
                <a:solidFill>
                  <a:schemeClr val="accent1">
                    <a:lumMod val="50000"/>
                  </a:schemeClr>
                </a:solidFill>
                <a:latin typeface="TrebuchetMS"/>
              </a:rPr>
              <a:t>assumptions testable and </a:t>
            </a:r>
            <a:r>
              <a:rPr lang="it-IT" sz="1600" b="1" i="0" u="none" strike="noStrike" baseline="0" dirty="0" err="1">
                <a:solidFill>
                  <a:schemeClr val="accent1">
                    <a:lumMod val="50000"/>
                  </a:schemeClr>
                </a:solidFill>
                <a:latin typeface="TrebuchetMS"/>
              </a:rPr>
              <a:t>tangible</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not</a:t>
            </a:r>
            <a:r>
              <a:rPr lang="it-IT" sz="1600" b="0" i="0" u="none" strike="noStrike" baseline="0" dirty="0">
                <a:solidFill>
                  <a:schemeClr val="accent1">
                    <a:lumMod val="50000"/>
                  </a:schemeClr>
                </a:solidFill>
                <a:latin typeface="TrebuchetMS"/>
              </a:rPr>
              <a:t> abstract.</a:t>
            </a:r>
          </a:p>
          <a:p>
            <a:pPr marL="285750" indent="-285750" algn="l">
              <a:buFont typeface="Arial" panose="020B0604020202020204" pitchFamily="34" charset="0"/>
              <a:buChar char="•"/>
            </a:pPr>
            <a:endParaRPr lang="en-US" sz="1600" dirty="0">
              <a:solidFill>
                <a:schemeClr val="accent1">
                  <a:lumMod val="50000"/>
                </a:schemeClr>
              </a:solidFill>
              <a:latin typeface="TrebuchetMS"/>
            </a:endParaRPr>
          </a:p>
          <a:p>
            <a:pPr marL="285750" indent="-285750" algn="l">
              <a:buFont typeface="Arial" panose="020B0604020202020204" pitchFamily="34" charset="0"/>
              <a:buChar char="•"/>
            </a:pPr>
            <a:r>
              <a:rPr lang="en-US" sz="1600" b="0" i="0" u="none" strike="noStrike" baseline="0" dirty="0">
                <a:solidFill>
                  <a:schemeClr val="accent1">
                    <a:lumMod val="50000"/>
                  </a:schemeClr>
                </a:solidFill>
                <a:latin typeface="TrebuchetMS"/>
              </a:rPr>
              <a:t>Know </a:t>
            </a:r>
            <a:r>
              <a:rPr lang="en-US" sz="1600" b="1" i="0" u="none" strike="noStrike" baseline="0" dirty="0">
                <a:solidFill>
                  <a:schemeClr val="accent1">
                    <a:lumMod val="50000"/>
                  </a:schemeClr>
                </a:solidFill>
                <a:latin typeface="TrebuchetMS"/>
              </a:rPr>
              <a:t>which of your assumptions are the most uncertain, and test these risky </a:t>
            </a:r>
            <a:r>
              <a:rPr lang="it-IT" sz="1600" b="1" i="0" u="none" strike="noStrike" baseline="0" dirty="0" err="1">
                <a:solidFill>
                  <a:schemeClr val="accent1">
                    <a:lumMod val="50000"/>
                  </a:schemeClr>
                </a:solidFill>
                <a:latin typeface="TrebuchetMS"/>
              </a:rPr>
              <a:t>assumptions</a:t>
            </a:r>
            <a:r>
              <a:rPr lang="it-IT" sz="1600" b="1" i="0" u="none" strike="noStrike" baseline="0" dirty="0">
                <a:solidFill>
                  <a:schemeClr val="accent1">
                    <a:lumMod val="50000"/>
                  </a:schemeClr>
                </a:solidFill>
                <a:latin typeface="TrebuchetMS"/>
              </a:rPr>
              <a:t> first</a:t>
            </a:r>
            <a:endParaRPr lang="it-IT" sz="3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DB1102E5-15BD-C09B-FCF3-F1DECEF14035}"/>
              </a:ext>
            </a:extLst>
          </p:cNvPr>
          <p:cNvPicPr>
            <a:picLocks noChangeAspect="1"/>
          </p:cNvPicPr>
          <p:nvPr/>
        </p:nvPicPr>
        <p:blipFill>
          <a:blip r:embed="rId4"/>
          <a:stretch>
            <a:fillRect/>
          </a:stretch>
        </p:blipFill>
        <p:spPr>
          <a:xfrm>
            <a:off x="5033544" y="2097759"/>
            <a:ext cx="3858617" cy="4150641"/>
          </a:xfrm>
          <a:prstGeom prst="rect">
            <a:avLst/>
          </a:prstGeom>
        </p:spPr>
      </p:pic>
    </p:spTree>
    <p:extLst>
      <p:ext uri="{BB962C8B-B14F-4D97-AF65-F5344CB8AC3E}">
        <p14:creationId xmlns:p14="http://schemas.microsoft.com/office/powerpoint/2010/main" val="2279251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Minimum Viable Product (MVP)</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03903" y="1524524"/>
            <a:ext cx="8136194" cy="1846659"/>
          </a:xfrm>
          <a:prstGeom prst="rect">
            <a:avLst/>
          </a:prstGeom>
          <a:noFill/>
        </p:spPr>
        <p:txBody>
          <a:bodyPr wrap="square">
            <a:spAutoFit/>
          </a:bodyPr>
          <a:lstStyle/>
          <a:p>
            <a:pPr algn="l"/>
            <a:endParaRPr lang="en-US" sz="1600" b="0" i="0" u="none" strike="noStrike" baseline="0" dirty="0">
              <a:latin typeface="TrebuchetMS"/>
            </a:endParaRPr>
          </a:p>
          <a:p>
            <a:pPr algn="l"/>
            <a:endParaRPr lang="en-US" sz="1800" b="1" i="0" u="none" strike="noStrike" baseline="0" dirty="0">
              <a:latin typeface="Calibri-Bold"/>
            </a:endParaRPr>
          </a:p>
          <a:p>
            <a:pPr algn="l"/>
            <a:r>
              <a:rPr lang="en-US" sz="1600" b="1" i="0" u="none" strike="noStrike" baseline="0" dirty="0">
                <a:solidFill>
                  <a:schemeClr val="accent1">
                    <a:lumMod val="50000"/>
                  </a:schemeClr>
                </a:solidFill>
                <a:latin typeface="TrebuchetMS"/>
              </a:rPr>
              <a:t>MVP</a:t>
            </a:r>
            <a:r>
              <a:rPr lang="en-US" sz="1600" b="0" i="0" u="none" strike="noStrike" baseline="0" dirty="0">
                <a:solidFill>
                  <a:schemeClr val="accent1">
                    <a:lumMod val="50000"/>
                  </a:schemeClr>
                </a:solidFill>
                <a:latin typeface="TrebuchetMS"/>
              </a:rPr>
              <a:t>: Contrary to traditional product development, which usually involves a long, thoughtful</a:t>
            </a:r>
          </a:p>
          <a:p>
            <a:pPr algn="l"/>
            <a:r>
              <a:rPr lang="en-US" sz="1600" b="0" i="0" u="none" strike="noStrike" baseline="0" dirty="0">
                <a:solidFill>
                  <a:schemeClr val="accent1">
                    <a:lumMod val="50000"/>
                  </a:schemeClr>
                </a:solidFill>
                <a:latin typeface="TrebuchetMS"/>
              </a:rPr>
              <a:t>incubation period and strives for product perfection, the goal of the MVP is to begin the process of learning, not end it. Unlike a prototype or concept test, an MVP is designed not just to answer product design or technical questions. Its goal is to test fundamental business </a:t>
            </a:r>
            <a:r>
              <a:rPr lang="it-IT" sz="1600" b="0" i="0" u="none" strike="noStrike" baseline="0" dirty="0" err="1">
                <a:solidFill>
                  <a:schemeClr val="accent1">
                    <a:lumMod val="50000"/>
                  </a:schemeClr>
                </a:solidFill>
                <a:latin typeface="TrebuchetMS"/>
              </a:rPr>
              <a:t>hypotheses</a:t>
            </a:r>
            <a:r>
              <a:rPr lang="it-IT" sz="1600" b="0" i="0" u="none" strike="noStrike" baseline="0" dirty="0">
                <a:solidFill>
                  <a:schemeClr val="accent1">
                    <a:lumMod val="50000"/>
                  </a:schemeClr>
                </a:solidFill>
                <a:latin typeface="TrebuchetMS"/>
              </a:rPr>
              <a:t>.</a:t>
            </a:r>
          </a:p>
        </p:txBody>
      </p:sp>
      <p:pic>
        <p:nvPicPr>
          <p:cNvPr id="4" name="Immagine 3">
            <a:extLst>
              <a:ext uri="{FF2B5EF4-FFF2-40B4-BE49-F238E27FC236}">
                <a16:creationId xmlns:a16="http://schemas.microsoft.com/office/drawing/2014/main" id="{D102A252-3BCA-AC51-6066-E93BFF96DC9E}"/>
              </a:ext>
            </a:extLst>
          </p:cNvPr>
          <p:cNvPicPr>
            <a:picLocks noChangeAspect="1"/>
          </p:cNvPicPr>
          <p:nvPr/>
        </p:nvPicPr>
        <p:blipFill>
          <a:blip r:embed="rId4"/>
          <a:stretch>
            <a:fillRect/>
          </a:stretch>
        </p:blipFill>
        <p:spPr>
          <a:xfrm>
            <a:off x="1434611" y="3486818"/>
            <a:ext cx="6274777" cy="2973828"/>
          </a:xfrm>
          <a:prstGeom prst="rect">
            <a:avLst/>
          </a:prstGeom>
        </p:spPr>
      </p:pic>
    </p:spTree>
    <p:extLst>
      <p:ext uri="{BB962C8B-B14F-4D97-AF65-F5344CB8AC3E}">
        <p14:creationId xmlns:p14="http://schemas.microsoft.com/office/powerpoint/2010/main" val="18079524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a:t>
            </a:r>
            <a:r>
              <a:rPr lang="en-US" sz="2400" b="1" dirty="0" err="1">
                <a:solidFill>
                  <a:srgbClr val="992B39"/>
                </a:solidFill>
                <a:latin typeface="TrebuchetMS"/>
              </a:rPr>
              <a:t>Zappo’s</a:t>
            </a:r>
            <a:r>
              <a:rPr lang="en-US" sz="2400" b="1" dirty="0">
                <a:solidFill>
                  <a:srgbClr val="992B39"/>
                </a:solidFill>
                <a:latin typeface="TrebuchetMS"/>
              </a:rPr>
              <a:t> Shoes MVP</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285750" y="3407529"/>
            <a:ext cx="4630805" cy="584775"/>
          </a:xfrm>
          <a:prstGeom prst="rect">
            <a:avLst/>
          </a:prstGeom>
          <a:noFill/>
        </p:spPr>
        <p:txBody>
          <a:bodyPr wrap="square">
            <a:spAutoFit/>
          </a:bodyPr>
          <a:lstStyle/>
          <a:p>
            <a:pPr algn="l"/>
            <a:r>
              <a:rPr lang="it-IT" sz="1600" b="0" i="0" u="none" strike="noStrike" baseline="0" dirty="0">
                <a:solidFill>
                  <a:schemeClr val="accent1">
                    <a:lumMod val="50000"/>
                  </a:schemeClr>
                </a:solidFill>
                <a:latin typeface="TrebuchetMS"/>
              </a:rPr>
              <a:t>“</a:t>
            </a:r>
            <a:r>
              <a:rPr lang="it-IT" sz="1600" b="0" i="0" u="none" strike="noStrike" baseline="0" dirty="0" err="1">
                <a:solidFill>
                  <a:schemeClr val="accent1">
                    <a:lumMod val="50000"/>
                  </a:schemeClr>
                </a:solidFill>
                <a:latin typeface="TrebuchetMS"/>
              </a:rPr>
              <a:t>There’s</a:t>
            </a:r>
            <a:r>
              <a:rPr lang="it-IT" sz="1600" b="0" i="0" u="none" strike="noStrike" baseline="0" dirty="0">
                <a:solidFill>
                  <a:schemeClr val="accent1">
                    <a:lumMod val="50000"/>
                  </a:schemeClr>
                </a:solidFill>
                <a:latin typeface="TrebuchetMS"/>
              </a:rPr>
              <a:t> a </a:t>
            </a:r>
            <a:r>
              <a:rPr lang="it-IT" sz="1600" b="0" i="0" u="none" strike="noStrike" baseline="0" dirty="0" err="1">
                <a:solidFill>
                  <a:schemeClr val="accent1">
                    <a:lumMod val="50000"/>
                  </a:schemeClr>
                </a:solidFill>
                <a:latin typeface="TrebuchetMS"/>
              </a:rPr>
              <a:t>huge</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difference</a:t>
            </a:r>
            <a:r>
              <a:rPr lang="it-IT" sz="160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between</a:t>
            </a:r>
            <a:r>
              <a:rPr lang="it-IT" sz="1600" b="0" i="0" u="none" strike="noStrike" baseline="0" dirty="0">
                <a:solidFill>
                  <a:schemeClr val="accent1">
                    <a:lumMod val="50000"/>
                  </a:schemeClr>
                </a:solidFill>
                <a:latin typeface="TrebuchetMS"/>
              </a:rPr>
              <a:t> </a:t>
            </a:r>
            <a:r>
              <a:rPr lang="it-IT" sz="1600" b="0" i="0" u="none" strike="noStrike" baseline="0" dirty="0" err="1">
                <a:solidFill>
                  <a:schemeClr val="accent1">
                    <a:lumMod val="50000"/>
                  </a:schemeClr>
                </a:solidFill>
                <a:latin typeface="TrebuchetMS"/>
              </a:rPr>
              <a:t>what</a:t>
            </a:r>
            <a:r>
              <a:rPr lang="it-IT" sz="1600" b="0" i="0" u="none" strike="noStrike" baseline="0" dirty="0">
                <a:solidFill>
                  <a:schemeClr val="accent1">
                    <a:lumMod val="50000"/>
                  </a:schemeClr>
                </a:solidFill>
                <a:latin typeface="TrebuchetMS"/>
              </a:rPr>
              <a:t> people </a:t>
            </a:r>
            <a:r>
              <a:rPr lang="it-IT" sz="1600" b="0" i="0" u="none" strike="noStrike" baseline="0" dirty="0" err="1">
                <a:solidFill>
                  <a:schemeClr val="accent1">
                    <a:lumMod val="50000"/>
                  </a:schemeClr>
                </a:solidFill>
                <a:latin typeface="TrebuchetMS"/>
              </a:rPr>
              <a:t>say</a:t>
            </a:r>
            <a:endParaRPr lang="it-IT" sz="1600" b="0"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and what they do” (Dan </a:t>
            </a:r>
            <a:r>
              <a:rPr lang="it-IT" sz="1600" b="0" i="0" u="none" strike="noStrike" baseline="0" dirty="0">
                <a:solidFill>
                  <a:schemeClr val="accent1">
                    <a:lumMod val="50000"/>
                  </a:schemeClr>
                </a:solidFill>
                <a:latin typeface="TrebuchetMS"/>
              </a:rPr>
              <a:t>Ariely,2008).</a:t>
            </a:r>
            <a:endParaRPr lang="it-IT" sz="200" dirty="0">
              <a:solidFill>
                <a:schemeClr val="accent1">
                  <a:lumMod val="50000"/>
                </a:schemeClr>
              </a:solidFill>
              <a:latin typeface="TrebuchetMS"/>
            </a:endParaRPr>
          </a:p>
        </p:txBody>
      </p:sp>
      <p:pic>
        <p:nvPicPr>
          <p:cNvPr id="4" name="Immagine 3">
            <a:extLst>
              <a:ext uri="{FF2B5EF4-FFF2-40B4-BE49-F238E27FC236}">
                <a16:creationId xmlns:a16="http://schemas.microsoft.com/office/drawing/2014/main" id="{DB180156-515E-EE21-19DC-AA7A9C70D4B3}"/>
              </a:ext>
            </a:extLst>
          </p:cNvPr>
          <p:cNvPicPr>
            <a:picLocks noChangeAspect="1"/>
          </p:cNvPicPr>
          <p:nvPr/>
        </p:nvPicPr>
        <p:blipFill>
          <a:blip r:embed="rId4"/>
          <a:stretch>
            <a:fillRect/>
          </a:stretch>
        </p:blipFill>
        <p:spPr>
          <a:xfrm>
            <a:off x="5052646" y="1276745"/>
            <a:ext cx="3587451" cy="5306618"/>
          </a:xfrm>
          <a:prstGeom prst="rect">
            <a:avLst/>
          </a:prstGeom>
        </p:spPr>
      </p:pic>
    </p:spTree>
    <p:extLst>
      <p:ext uri="{BB962C8B-B14F-4D97-AF65-F5344CB8AC3E}">
        <p14:creationId xmlns:p14="http://schemas.microsoft.com/office/powerpoint/2010/main" val="24828553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Dropbox’s MVP</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391885" y="1187580"/>
            <a:ext cx="4385387" cy="5447645"/>
          </a:xfrm>
          <a:prstGeom prst="rect">
            <a:avLst/>
          </a:prstGeom>
          <a:noFill/>
        </p:spPr>
        <p:txBody>
          <a:bodyPr wrap="square">
            <a:spAutoFit/>
          </a:bodyPr>
          <a:lstStyle/>
          <a:p>
            <a:pPr algn="l"/>
            <a:r>
              <a:rPr lang="en-US" sz="1200" b="0" i="0" u="none" strike="noStrike" baseline="0" dirty="0">
                <a:solidFill>
                  <a:srgbClr val="003366"/>
                </a:solidFill>
                <a:latin typeface="ArialMT"/>
              </a:rPr>
              <a:t>• </a:t>
            </a:r>
            <a:r>
              <a:rPr lang="en-US" sz="1200" b="0" i="0" u="none" strike="noStrike" baseline="0" dirty="0">
                <a:solidFill>
                  <a:schemeClr val="accent1">
                    <a:lumMod val="50000"/>
                  </a:schemeClr>
                </a:solidFill>
                <a:latin typeface="Tahoma" panose="020B0604030504040204" pitchFamily="34" charset="0"/>
              </a:rPr>
              <a:t>The founding team was made up of engineers, as the</a:t>
            </a:r>
          </a:p>
          <a:p>
            <a:pPr algn="l"/>
            <a:r>
              <a:rPr lang="it-IT" sz="1200" b="0" i="0" u="none" strike="noStrike" baseline="0" dirty="0">
                <a:solidFill>
                  <a:schemeClr val="accent1">
                    <a:lumMod val="50000"/>
                  </a:schemeClr>
                </a:solidFill>
                <a:latin typeface="Tahoma" panose="020B0604030504040204" pitchFamily="34" charset="0"/>
              </a:rPr>
              <a:t>product </a:t>
            </a:r>
            <a:r>
              <a:rPr lang="it-IT" sz="1200" b="0" i="0" u="none" strike="noStrike" baseline="0" dirty="0" err="1">
                <a:solidFill>
                  <a:schemeClr val="accent1">
                    <a:lumMod val="50000"/>
                  </a:schemeClr>
                </a:solidFill>
                <a:latin typeface="Tahoma" panose="020B0604030504040204" pitchFamily="34" charset="0"/>
              </a:rPr>
              <a:t>demanded</a:t>
            </a:r>
            <a:r>
              <a:rPr lang="it-IT" sz="1200" b="0" i="0" u="none" strike="noStrike" baseline="0" dirty="0">
                <a:solidFill>
                  <a:schemeClr val="accent1">
                    <a:lumMod val="50000"/>
                  </a:schemeClr>
                </a:solidFill>
                <a:latin typeface="Tahoma" panose="020B0604030504040204" pitchFamily="34" charset="0"/>
              </a:rPr>
              <a:t> </a:t>
            </a:r>
            <a:r>
              <a:rPr lang="it-IT" sz="1200" b="0" i="0" u="none" strike="noStrike" baseline="0" dirty="0" err="1">
                <a:solidFill>
                  <a:schemeClr val="accent1">
                    <a:lumMod val="50000"/>
                  </a:schemeClr>
                </a:solidFill>
                <a:latin typeface="Tahoma" panose="020B0604030504040204" pitchFamily="34" charset="0"/>
              </a:rPr>
              <a:t>significant</a:t>
            </a:r>
            <a:r>
              <a:rPr lang="it-IT" sz="1200" b="0" i="0" u="none" strike="noStrike" baseline="0" dirty="0">
                <a:solidFill>
                  <a:schemeClr val="accent1">
                    <a:lumMod val="50000"/>
                  </a:schemeClr>
                </a:solidFill>
                <a:latin typeface="Tahoma" panose="020B0604030504040204" pitchFamily="34" charset="0"/>
              </a:rPr>
              <a:t> technical expertise to build</a:t>
            </a:r>
          </a:p>
          <a:p>
            <a:pPr algn="l"/>
            <a:endParaRPr lang="it-IT" sz="1200" b="0" i="0" u="none" strike="noStrike" baseline="0" dirty="0">
              <a:solidFill>
                <a:schemeClr val="accent1">
                  <a:lumMod val="50000"/>
                </a:schemeClr>
              </a:solidFill>
              <a:latin typeface="Tahoma" panose="020B0604030504040204" pitchFamily="34" charset="0"/>
            </a:endParaRP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Investors would explain that this “market space” was crowded with existing products, none of them had made very much money, and the problem wasn’t a very important one. Drew would ask: “Have you personally tried those other products?” When they would say yes, he’d ask: “Did they work seamlessly for you?” The answer was almost always no</a:t>
            </a:r>
          </a:p>
          <a:p>
            <a:pPr algn="l"/>
            <a:r>
              <a:rPr lang="en-US" sz="1200" b="0" i="0" u="none" strike="noStrike" baseline="0" dirty="0">
                <a:solidFill>
                  <a:schemeClr val="accent1">
                    <a:lumMod val="50000"/>
                  </a:schemeClr>
                </a:solidFill>
                <a:latin typeface="Tahoma" panose="020B0604030504040204" pitchFamily="34" charset="0"/>
              </a:rPr>
              <a:t>.</a:t>
            </a: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The challenge was that it was impossible to demonstrate the working software in a prototype form.</a:t>
            </a:r>
          </a:p>
          <a:p>
            <a:pPr algn="l"/>
            <a:endParaRPr lang="en-US" sz="1200" b="0" i="0" u="none" strike="noStrike" baseline="0" dirty="0">
              <a:solidFill>
                <a:schemeClr val="accent1">
                  <a:lumMod val="50000"/>
                </a:schemeClr>
              </a:solidFill>
              <a:latin typeface="Tahoma" panose="020B0604030504040204" pitchFamily="34" charset="0"/>
            </a:endParaRP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In parallel with their product development efforts, the founders wanted </a:t>
            </a:r>
            <a:r>
              <a:rPr lang="en-US" sz="1200" b="1" i="0" u="none" strike="noStrike" baseline="0" dirty="0">
                <a:solidFill>
                  <a:schemeClr val="accent1">
                    <a:lumMod val="50000"/>
                  </a:schemeClr>
                </a:solidFill>
                <a:latin typeface="Tahoma-Bold"/>
              </a:rPr>
              <a:t>feedback from customers </a:t>
            </a:r>
            <a:r>
              <a:rPr lang="en-US" sz="1200" b="0" i="0" u="none" strike="noStrike" baseline="0" dirty="0">
                <a:solidFill>
                  <a:schemeClr val="accent1">
                    <a:lumMod val="50000"/>
                  </a:schemeClr>
                </a:solidFill>
                <a:latin typeface="Tahoma" panose="020B0604030504040204" pitchFamily="34" charset="0"/>
              </a:rPr>
              <a:t>about what really mattered to them. In particular, Dropbox</a:t>
            </a:r>
            <a:r>
              <a:rPr lang="en-US" sz="1200" dirty="0">
                <a:solidFill>
                  <a:schemeClr val="accent1">
                    <a:lumMod val="50000"/>
                  </a:schemeClr>
                </a:solidFill>
                <a:latin typeface="Tahoma" panose="020B0604030504040204" pitchFamily="34" charset="0"/>
              </a:rPr>
              <a:t> </a:t>
            </a:r>
            <a:r>
              <a:rPr lang="en-US" sz="1200" b="0" i="0" u="none" strike="noStrike" baseline="0" dirty="0">
                <a:solidFill>
                  <a:schemeClr val="accent1">
                    <a:lumMod val="50000"/>
                  </a:schemeClr>
                </a:solidFill>
                <a:latin typeface="Tahoma" panose="020B0604030504040204" pitchFamily="34" charset="0"/>
              </a:rPr>
              <a:t>needed </a:t>
            </a:r>
            <a:r>
              <a:rPr lang="en-US" sz="1200" b="1" i="0" u="none" strike="noStrike" baseline="0" dirty="0">
                <a:solidFill>
                  <a:schemeClr val="accent1">
                    <a:lumMod val="50000"/>
                  </a:schemeClr>
                </a:solidFill>
                <a:latin typeface="Tahoma-Bold"/>
              </a:rPr>
              <a:t>to test its leap- of- faith question: if we can provide a superior customer experience, will people give our product a try?</a:t>
            </a:r>
          </a:p>
          <a:p>
            <a:pPr algn="l"/>
            <a:endParaRPr lang="en-US" sz="1200" b="1" i="0" u="none" strike="noStrike" baseline="0" dirty="0">
              <a:solidFill>
                <a:schemeClr val="accent1">
                  <a:lumMod val="50000"/>
                </a:schemeClr>
              </a:solidFill>
              <a:latin typeface="Tahoma-Bold"/>
            </a:endParaRP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They uploaded a demonstration video on Hacker </a:t>
            </a:r>
            <a:r>
              <a:rPr lang="en-US" sz="1200" dirty="0">
                <a:solidFill>
                  <a:schemeClr val="accent1">
                    <a:lumMod val="50000"/>
                  </a:schemeClr>
                </a:solidFill>
                <a:latin typeface="Tahoma" panose="020B0604030504040204" pitchFamily="34" charset="0"/>
              </a:rPr>
              <a:t>N</a:t>
            </a:r>
            <a:r>
              <a:rPr lang="en-US" sz="1200" b="0" i="0" u="none" strike="noStrike" baseline="0" dirty="0">
                <a:solidFill>
                  <a:schemeClr val="accent1">
                    <a:lumMod val="50000"/>
                  </a:schemeClr>
                </a:solidFill>
                <a:latin typeface="Tahoma" panose="020B0604030504040204" pitchFamily="34" charset="0"/>
              </a:rPr>
              <a:t>ews </a:t>
            </a:r>
            <a:r>
              <a:rPr lang="it-IT" sz="1200" b="0" i="0" u="none" strike="noStrike" baseline="0" dirty="0">
                <a:solidFill>
                  <a:schemeClr val="accent1">
                    <a:lumMod val="50000"/>
                  </a:schemeClr>
                </a:solidFill>
                <a:latin typeface="Tahoma" panose="020B0604030504040204" pitchFamily="34" charset="0"/>
              </a:rPr>
              <a:t>on April 2007</a:t>
            </a:r>
          </a:p>
          <a:p>
            <a:pPr algn="l"/>
            <a:endParaRPr lang="it-IT" sz="1200" b="0" i="0" u="none" strike="noStrike" baseline="0" dirty="0">
              <a:solidFill>
                <a:schemeClr val="accent1">
                  <a:lumMod val="50000"/>
                </a:schemeClr>
              </a:solidFill>
              <a:latin typeface="Tahoma" panose="020B0604030504040204" pitchFamily="34" charset="0"/>
            </a:endParaRP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The video drove hundreds of thousands of people to the website. The beta waiting list went from 5,000 people to 75,000 people literally overnight.</a:t>
            </a:r>
          </a:p>
          <a:p>
            <a:pPr algn="l"/>
            <a:endParaRPr lang="en-US" sz="1200" b="0" i="0" u="none" strike="noStrike" baseline="0" dirty="0">
              <a:solidFill>
                <a:schemeClr val="accent1">
                  <a:lumMod val="50000"/>
                </a:schemeClr>
              </a:solidFill>
              <a:latin typeface="Tahoma" panose="020B0604030504040204" pitchFamily="34" charset="0"/>
            </a:endParaRPr>
          </a:p>
          <a:p>
            <a:pPr algn="l"/>
            <a:r>
              <a:rPr lang="en-US" sz="1200" b="0" i="0" u="none" strike="noStrike" baseline="0" dirty="0">
                <a:solidFill>
                  <a:schemeClr val="accent1">
                    <a:lumMod val="50000"/>
                  </a:schemeClr>
                </a:solidFill>
                <a:latin typeface="ArialMT"/>
              </a:rPr>
              <a:t>• </a:t>
            </a:r>
            <a:r>
              <a:rPr lang="en-US" sz="1200" b="0" i="0" u="none" strike="noStrike" baseline="0" dirty="0">
                <a:solidFill>
                  <a:schemeClr val="accent1">
                    <a:lumMod val="50000"/>
                  </a:schemeClr>
                </a:solidFill>
                <a:latin typeface="Tahoma" panose="020B0604030504040204" pitchFamily="34" charset="0"/>
              </a:rPr>
              <a:t>Using Lean Startup principles, in just 15 months, Dropbox went form 100,000 registered users to over </a:t>
            </a:r>
            <a:r>
              <a:rPr lang="it-IT" sz="1200" b="0" i="0" u="none" strike="noStrike" baseline="0" dirty="0">
                <a:solidFill>
                  <a:schemeClr val="accent1">
                    <a:lumMod val="50000"/>
                  </a:schemeClr>
                </a:solidFill>
                <a:latin typeface="Tahoma" panose="020B0604030504040204" pitchFamily="34" charset="0"/>
              </a:rPr>
              <a:t>4,000,000</a:t>
            </a:r>
            <a:endParaRPr lang="it-IT" sz="12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BAA65828-16DA-BDB3-3A96-B2A366CE04C5}"/>
              </a:ext>
            </a:extLst>
          </p:cNvPr>
          <p:cNvPicPr>
            <a:picLocks noChangeAspect="1"/>
          </p:cNvPicPr>
          <p:nvPr/>
        </p:nvPicPr>
        <p:blipFill>
          <a:blip r:embed="rId4"/>
          <a:stretch>
            <a:fillRect/>
          </a:stretch>
        </p:blipFill>
        <p:spPr>
          <a:xfrm>
            <a:off x="4896162" y="1041475"/>
            <a:ext cx="4247838" cy="5541888"/>
          </a:xfrm>
          <a:prstGeom prst="rect">
            <a:avLst/>
          </a:prstGeom>
        </p:spPr>
      </p:pic>
    </p:spTree>
    <p:extLst>
      <p:ext uri="{BB962C8B-B14F-4D97-AF65-F5344CB8AC3E}">
        <p14:creationId xmlns:p14="http://schemas.microsoft.com/office/powerpoint/2010/main" val="9285474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Dropbox’s MVP</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76114" y="1863078"/>
            <a:ext cx="4247838" cy="3046988"/>
          </a:xfrm>
          <a:prstGeom prst="rect">
            <a:avLst/>
          </a:prstGeom>
          <a:noFill/>
        </p:spPr>
        <p:txBody>
          <a:bodyPr wrap="square">
            <a:spAutoFit/>
          </a:bodyPr>
          <a:lstStyle/>
          <a:p>
            <a:pPr algn="ctr"/>
            <a:r>
              <a:rPr lang="it-IT" sz="1600" b="1" i="0" u="none" strike="noStrike" baseline="0" dirty="0">
                <a:solidFill>
                  <a:srgbClr val="003366"/>
                </a:solidFill>
                <a:latin typeface="TrebuchetMS"/>
              </a:rPr>
              <a:t>LESSONS LEARNED</a:t>
            </a:r>
          </a:p>
          <a:p>
            <a:pPr algn="l"/>
            <a:endParaRPr lang="it-IT" sz="1600" dirty="0">
              <a:solidFill>
                <a:srgbClr val="003366"/>
              </a:solidFill>
              <a:latin typeface="TrebuchetMS"/>
            </a:endParaRPr>
          </a:p>
          <a:p>
            <a:pPr marL="171450" indent="-171450" algn="l">
              <a:buFont typeface="Arial" panose="020B0604020202020204" pitchFamily="34" charset="0"/>
              <a:buChar char="•"/>
            </a:pPr>
            <a:r>
              <a:rPr lang="it-IT" sz="1600" dirty="0" err="1">
                <a:solidFill>
                  <a:srgbClr val="003366"/>
                </a:solidFill>
                <a:latin typeface="TrebuchetMS"/>
              </a:rPr>
              <a:t>Biggest</a:t>
            </a:r>
            <a:r>
              <a:rPr lang="it-IT" sz="1600" dirty="0">
                <a:solidFill>
                  <a:srgbClr val="003366"/>
                </a:solidFill>
                <a:latin typeface="TrebuchetMS"/>
              </a:rPr>
              <a:t> Risk: making </a:t>
            </a:r>
            <a:r>
              <a:rPr lang="it-IT" sz="1600" dirty="0" err="1">
                <a:solidFill>
                  <a:srgbClr val="003366"/>
                </a:solidFill>
                <a:latin typeface="TrebuchetMS"/>
              </a:rPr>
              <a:t>something</a:t>
            </a:r>
            <a:r>
              <a:rPr lang="it-IT" sz="1600" dirty="0">
                <a:solidFill>
                  <a:srgbClr val="003366"/>
                </a:solidFill>
                <a:latin typeface="TrebuchetMS"/>
              </a:rPr>
              <a:t> no one </a:t>
            </a:r>
            <a:r>
              <a:rPr lang="it-IT" sz="1600" dirty="0" err="1">
                <a:solidFill>
                  <a:srgbClr val="003366"/>
                </a:solidFill>
                <a:latin typeface="TrebuchetMS"/>
              </a:rPr>
              <a:t>wants</a:t>
            </a:r>
            <a:endParaRPr lang="it-IT" sz="1600" dirty="0">
              <a:solidFill>
                <a:srgbClr val="003366"/>
              </a:solidFill>
              <a:latin typeface="TrebuchetMS"/>
            </a:endParaRPr>
          </a:p>
          <a:p>
            <a:pPr marL="171450" indent="-171450" algn="l">
              <a:buFont typeface="Arial" panose="020B0604020202020204" pitchFamily="34" charset="0"/>
              <a:buChar char="•"/>
            </a:pPr>
            <a:endParaRPr lang="it-IT" sz="1600" dirty="0">
              <a:solidFill>
                <a:srgbClr val="003366"/>
              </a:solidFill>
              <a:latin typeface="TrebuchetMS"/>
            </a:endParaRPr>
          </a:p>
          <a:p>
            <a:pPr marL="171450" indent="-171450" algn="l">
              <a:buFont typeface="Arial" panose="020B0604020202020204" pitchFamily="34" charset="0"/>
              <a:buChar char="•"/>
            </a:pPr>
            <a:r>
              <a:rPr lang="it-IT" sz="1600" dirty="0">
                <a:solidFill>
                  <a:srgbClr val="003366"/>
                </a:solidFill>
                <a:latin typeface="TrebuchetMS"/>
              </a:rPr>
              <a:t>Not </a:t>
            </a:r>
            <a:r>
              <a:rPr lang="it-IT" sz="1600" dirty="0" err="1">
                <a:solidFill>
                  <a:srgbClr val="003366"/>
                </a:solidFill>
                <a:latin typeface="TrebuchetMS"/>
              </a:rPr>
              <a:t>launching</a:t>
            </a:r>
            <a:r>
              <a:rPr lang="it-IT" sz="1600" dirty="0">
                <a:solidFill>
                  <a:srgbClr val="003366"/>
                </a:solidFill>
                <a:latin typeface="TrebuchetMS"/>
              </a:rPr>
              <a:t> -&gt; </a:t>
            </a:r>
            <a:r>
              <a:rPr lang="it-IT" sz="1600" dirty="0" err="1">
                <a:solidFill>
                  <a:srgbClr val="003366"/>
                </a:solidFill>
                <a:latin typeface="TrebuchetMS"/>
              </a:rPr>
              <a:t>Painful</a:t>
            </a:r>
            <a:r>
              <a:rPr lang="it-IT" sz="1600" dirty="0">
                <a:solidFill>
                  <a:srgbClr val="003366"/>
                </a:solidFill>
                <a:latin typeface="TrebuchetMS"/>
              </a:rPr>
              <a:t> </a:t>
            </a:r>
            <a:r>
              <a:rPr lang="it-IT" sz="1600" dirty="0" err="1">
                <a:solidFill>
                  <a:srgbClr val="003366"/>
                </a:solidFill>
                <a:latin typeface="TrebuchetMS"/>
              </a:rPr>
              <a:t>but</a:t>
            </a:r>
            <a:r>
              <a:rPr lang="it-IT" sz="1600" dirty="0">
                <a:solidFill>
                  <a:srgbClr val="003366"/>
                </a:solidFill>
                <a:latin typeface="TrebuchetMS"/>
              </a:rPr>
              <a:t> </a:t>
            </a:r>
            <a:r>
              <a:rPr lang="it-IT" sz="1600" dirty="0" err="1">
                <a:solidFill>
                  <a:srgbClr val="003366"/>
                </a:solidFill>
                <a:latin typeface="TrebuchetMS"/>
              </a:rPr>
              <a:t>not</a:t>
            </a:r>
            <a:r>
              <a:rPr lang="it-IT" sz="1600" dirty="0">
                <a:solidFill>
                  <a:srgbClr val="003366"/>
                </a:solidFill>
                <a:latin typeface="TrebuchetMS"/>
              </a:rPr>
              <a:t> learning -&gt; FATAL</a:t>
            </a:r>
          </a:p>
          <a:p>
            <a:pPr marL="171450" indent="-171450" algn="l">
              <a:buFont typeface="Arial" panose="020B0604020202020204" pitchFamily="34" charset="0"/>
              <a:buChar char="•"/>
            </a:pPr>
            <a:endParaRPr lang="it-IT" sz="1600" dirty="0">
              <a:solidFill>
                <a:srgbClr val="003366"/>
              </a:solidFill>
              <a:latin typeface="TrebuchetMS"/>
            </a:endParaRPr>
          </a:p>
          <a:p>
            <a:pPr marL="171450" indent="-171450" algn="l">
              <a:buFont typeface="Arial" panose="020B0604020202020204" pitchFamily="34" charset="0"/>
              <a:buChar char="•"/>
            </a:pPr>
            <a:r>
              <a:rPr lang="it-IT" sz="1600" dirty="0">
                <a:solidFill>
                  <a:srgbClr val="003366"/>
                </a:solidFill>
                <a:latin typeface="TrebuchetMS"/>
              </a:rPr>
              <a:t>Put </a:t>
            </a:r>
            <a:r>
              <a:rPr lang="it-IT" sz="1600" dirty="0" err="1">
                <a:solidFill>
                  <a:srgbClr val="003366"/>
                </a:solidFill>
                <a:latin typeface="TrebuchetMS"/>
              </a:rPr>
              <a:t>something</a:t>
            </a:r>
            <a:r>
              <a:rPr lang="it-IT" sz="1600" dirty="0">
                <a:solidFill>
                  <a:srgbClr val="003366"/>
                </a:solidFill>
                <a:latin typeface="TrebuchetMS"/>
              </a:rPr>
              <a:t> in user hands and </a:t>
            </a:r>
            <a:r>
              <a:rPr lang="it-IT" sz="1600" dirty="0" err="1">
                <a:solidFill>
                  <a:srgbClr val="003366"/>
                </a:solidFill>
                <a:latin typeface="TrebuchetMS"/>
              </a:rPr>
              <a:t>get</a:t>
            </a:r>
            <a:r>
              <a:rPr lang="it-IT" sz="1600" dirty="0">
                <a:solidFill>
                  <a:srgbClr val="003366"/>
                </a:solidFill>
                <a:latin typeface="TrebuchetMS"/>
              </a:rPr>
              <a:t> </a:t>
            </a:r>
            <a:r>
              <a:rPr lang="it-IT" sz="1600" dirty="0" err="1">
                <a:solidFill>
                  <a:srgbClr val="003366"/>
                </a:solidFill>
                <a:latin typeface="TrebuchetMS"/>
              </a:rPr>
              <a:t>real</a:t>
            </a:r>
            <a:r>
              <a:rPr lang="it-IT" sz="1600" dirty="0">
                <a:solidFill>
                  <a:srgbClr val="003366"/>
                </a:solidFill>
                <a:latin typeface="TrebuchetMS"/>
              </a:rPr>
              <a:t> feedback ASAP</a:t>
            </a:r>
          </a:p>
          <a:p>
            <a:pPr marL="171450" indent="-171450" algn="l">
              <a:buFont typeface="Arial" panose="020B0604020202020204" pitchFamily="34" charset="0"/>
              <a:buChar char="•"/>
            </a:pPr>
            <a:endParaRPr lang="it-IT" sz="1600" dirty="0">
              <a:solidFill>
                <a:srgbClr val="003366"/>
              </a:solidFill>
              <a:latin typeface="TrebuchetMS"/>
            </a:endParaRPr>
          </a:p>
          <a:p>
            <a:pPr marL="171450" indent="-171450" algn="l">
              <a:buFont typeface="Arial" panose="020B0604020202020204" pitchFamily="34" charset="0"/>
              <a:buChar char="•"/>
            </a:pPr>
            <a:r>
              <a:rPr lang="it-IT" sz="1600" dirty="0">
                <a:solidFill>
                  <a:srgbClr val="003366"/>
                </a:solidFill>
                <a:latin typeface="TrebuchetMS"/>
              </a:rPr>
              <a:t>Know </a:t>
            </a:r>
            <a:r>
              <a:rPr lang="it-IT" sz="1600" dirty="0" err="1">
                <a:solidFill>
                  <a:srgbClr val="003366"/>
                </a:solidFill>
                <a:latin typeface="TrebuchetMS"/>
              </a:rPr>
              <a:t>where</a:t>
            </a:r>
            <a:r>
              <a:rPr lang="it-IT" sz="1600" dirty="0">
                <a:solidFill>
                  <a:srgbClr val="003366"/>
                </a:solidFill>
                <a:latin typeface="TrebuchetMS"/>
              </a:rPr>
              <a:t> </a:t>
            </a:r>
            <a:r>
              <a:rPr lang="it-IT" sz="1600" dirty="0" err="1">
                <a:solidFill>
                  <a:srgbClr val="003366"/>
                </a:solidFill>
                <a:latin typeface="TrebuchetMS"/>
              </a:rPr>
              <a:t>your</a:t>
            </a:r>
            <a:r>
              <a:rPr lang="it-IT" sz="1600" dirty="0">
                <a:solidFill>
                  <a:srgbClr val="003366"/>
                </a:solidFill>
                <a:latin typeface="TrebuchetMS"/>
              </a:rPr>
              <a:t> target audience </a:t>
            </a:r>
            <a:r>
              <a:rPr lang="it-IT" sz="1600" dirty="0" err="1">
                <a:solidFill>
                  <a:srgbClr val="003366"/>
                </a:solidFill>
                <a:latin typeface="TrebuchetMS"/>
              </a:rPr>
              <a:t>hangs</a:t>
            </a:r>
            <a:r>
              <a:rPr lang="it-IT" sz="1600" dirty="0">
                <a:solidFill>
                  <a:srgbClr val="003366"/>
                </a:solidFill>
                <a:latin typeface="TrebuchetMS"/>
              </a:rPr>
              <a:t> out &amp; </a:t>
            </a:r>
            <a:r>
              <a:rPr lang="it-IT" sz="1600" dirty="0" err="1">
                <a:solidFill>
                  <a:srgbClr val="003366"/>
                </a:solidFill>
                <a:latin typeface="TrebuchetMS"/>
              </a:rPr>
              <a:t>speak</a:t>
            </a:r>
            <a:r>
              <a:rPr lang="it-IT" sz="1600" dirty="0">
                <a:solidFill>
                  <a:srgbClr val="003366"/>
                </a:solidFill>
                <a:latin typeface="TrebuchetMS"/>
              </a:rPr>
              <a:t> to </a:t>
            </a:r>
            <a:r>
              <a:rPr lang="it-IT" sz="1600" dirty="0" err="1">
                <a:solidFill>
                  <a:srgbClr val="003366"/>
                </a:solidFill>
                <a:latin typeface="TrebuchetMS"/>
              </a:rPr>
              <a:t>them</a:t>
            </a:r>
            <a:r>
              <a:rPr lang="it-IT" sz="1600" dirty="0">
                <a:solidFill>
                  <a:srgbClr val="003366"/>
                </a:solidFill>
                <a:latin typeface="TrebuchetMS"/>
              </a:rPr>
              <a:t> in </a:t>
            </a:r>
            <a:r>
              <a:rPr lang="it-IT" sz="1600" dirty="0" err="1">
                <a:solidFill>
                  <a:srgbClr val="003366"/>
                </a:solidFill>
                <a:latin typeface="TrebuchetMS"/>
              </a:rPr>
              <a:t>authentic</a:t>
            </a:r>
            <a:r>
              <a:rPr lang="it-IT" sz="1600" dirty="0">
                <a:solidFill>
                  <a:srgbClr val="003366"/>
                </a:solidFill>
                <a:latin typeface="TrebuchetMS"/>
              </a:rPr>
              <a:t> way</a:t>
            </a:r>
            <a:endParaRPr lang="it-IT" sz="1600" dirty="0">
              <a:solidFill>
                <a:srgbClr val="003F6E"/>
              </a:solidFill>
              <a:latin typeface="TrebuchetMS"/>
            </a:endParaRPr>
          </a:p>
        </p:txBody>
      </p:sp>
      <p:pic>
        <p:nvPicPr>
          <p:cNvPr id="3" name="Immagine 2">
            <a:extLst>
              <a:ext uri="{FF2B5EF4-FFF2-40B4-BE49-F238E27FC236}">
                <a16:creationId xmlns:a16="http://schemas.microsoft.com/office/drawing/2014/main" id="{BAA65828-16DA-BDB3-3A96-B2A366CE04C5}"/>
              </a:ext>
            </a:extLst>
          </p:cNvPr>
          <p:cNvPicPr>
            <a:picLocks noChangeAspect="1"/>
          </p:cNvPicPr>
          <p:nvPr/>
        </p:nvPicPr>
        <p:blipFill>
          <a:blip r:embed="rId4"/>
          <a:stretch>
            <a:fillRect/>
          </a:stretch>
        </p:blipFill>
        <p:spPr>
          <a:xfrm>
            <a:off x="4896162" y="1041475"/>
            <a:ext cx="4247838" cy="5541888"/>
          </a:xfrm>
          <a:prstGeom prst="rect">
            <a:avLst/>
          </a:prstGeom>
        </p:spPr>
      </p:pic>
    </p:spTree>
    <p:extLst>
      <p:ext uri="{BB962C8B-B14F-4D97-AF65-F5344CB8AC3E}">
        <p14:creationId xmlns:p14="http://schemas.microsoft.com/office/powerpoint/2010/main" val="11427032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Validated Learning</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pic>
        <p:nvPicPr>
          <p:cNvPr id="3" name="Immagine 2">
            <a:extLst>
              <a:ext uri="{FF2B5EF4-FFF2-40B4-BE49-F238E27FC236}">
                <a16:creationId xmlns:a16="http://schemas.microsoft.com/office/drawing/2014/main" id="{02436A16-8776-21E9-38F4-95846372384A}"/>
              </a:ext>
            </a:extLst>
          </p:cNvPr>
          <p:cNvPicPr>
            <a:picLocks noChangeAspect="1"/>
          </p:cNvPicPr>
          <p:nvPr/>
        </p:nvPicPr>
        <p:blipFill>
          <a:blip r:embed="rId4"/>
          <a:stretch>
            <a:fillRect/>
          </a:stretch>
        </p:blipFill>
        <p:spPr>
          <a:xfrm>
            <a:off x="1138323" y="1299732"/>
            <a:ext cx="6867353" cy="4843160"/>
          </a:xfrm>
          <a:prstGeom prst="rect">
            <a:avLst/>
          </a:prstGeom>
        </p:spPr>
      </p:pic>
    </p:spTree>
    <p:extLst>
      <p:ext uri="{BB962C8B-B14F-4D97-AF65-F5344CB8AC3E}">
        <p14:creationId xmlns:p14="http://schemas.microsoft.com/office/powerpoint/2010/main" val="25834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57200" y="274637"/>
            <a:ext cx="8229600" cy="723900"/>
          </a:xfrm>
          <a:prstGeom prst="rect">
            <a:avLst/>
          </a:prstGeom>
          <a:noFill/>
          <a:ln>
            <a:noFill/>
          </a:ln>
        </p:spPr>
        <p:txBody>
          <a:bodyPr spcFirstLastPara="1" wrap="square" lIns="91425" tIns="45700" rIns="91425" bIns="45700" anchor="ctr" anchorCtr="0">
            <a:noAutofit/>
          </a:bodyPr>
          <a:lstStyle/>
          <a:p>
            <a:pPr algn="r"/>
            <a:r>
              <a:rPr lang="en-US" sz="2400" b="1" dirty="0">
                <a:solidFill>
                  <a:srgbClr val="992B39"/>
                </a:solidFill>
                <a:latin typeface="TrebuchetMS"/>
              </a:rPr>
              <a:t>LSA: Lean Analytics </a:t>
            </a:r>
            <a:r>
              <a:rPr lang="en-US" sz="2400" b="1" dirty="0" err="1">
                <a:solidFill>
                  <a:srgbClr val="992B39"/>
                </a:solidFill>
                <a:latin typeface="TrebuchetMS"/>
              </a:rPr>
              <a:t>AirBnB</a:t>
            </a:r>
            <a:r>
              <a:rPr lang="en-US" sz="2400" b="1" dirty="0">
                <a:solidFill>
                  <a:srgbClr val="992B39"/>
                </a:solidFill>
                <a:latin typeface="TrebuchetMS"/>
              </a:rPr>
              <a:t> Case</a:t>
            </a:r>
          </a:p>
        </p:txBody>
      </p:sp>
      <p:pic>
        <p:nvPicPr>
          <p:cNvPr id="121" name="Google Shape;121;p8"/>
          <p:cNvPicPr preferRelativeResize="0"/>
          <p:nvPr/>
        </p:nvPicPr>
        <p:blipFill rotWithShape="1">
          <a:blip r:embed="rId3">
            <a:alphaModFix/>
          </a:blip>
          <a:srcRect/>
          <a:stretch/>
        </p:blipFill>
        <p:spPr>
          <a:xfrm>
            <a:off x="285750" y="285750"/>
            <a:ext cx="1485900" cy="723900"/>
          </a:xfrm>
          <a:prstGeom prst="rect">
            <a:avLst/>
          </a:prstGeom>
          <a:noFill/>
          <a:ln>
            <a:noFill/>
          </a:ln>
        </p:spPr>
      </p:pic>
      <p:sp>
        <p:nvSpPr>
          <p:cNvPr id="6" name="CasellaDiTesto 5">
            <a:extLst>
              <a:ext uri="{FF2B5EF4-FFF2-40B4-BE49-F238E27FC236}">
                <a16:creationId xmlns:a16="http://schemas.microsoft.com/office/drawing/2014/main" id="{5668DE51-31DA-42FA-96C4-3A49ACD4F814}"/>
              </a:ext>
            </a:extLst>
          </p:cNvPr>
          <p:cNvSpPr txBox="1"/>
          <p:nvPr/>
        </p:nvSpPr>
        <p:spPr>
          <a:xfrm>
            <a:off x="503903" y="1524524"/>
            <a:ext cx="8136194" cy="677108"/>
          </a:xfrm>
          <a:prstGeom prst="rect">
            <a:avLst/>
          </a:prstGeom>
          <a:noFill/>
        </p:spPr>
        <p:txBody>
          <a:bodyPr wrap="square">
            <a:spAutoFit/>
          </a:bodyPr>
          <a:lstStyle/>
          <a:p>
            <a:pPr algn="l"/>
            <a:endParaRPr lang="en-US" sz="1600" b="0" i="0" u="none" strike="noStrike" baseline="0" dirty="0">
              <a:latin typeface="TrebuchetMS"/>
            </a:endParaRPr>
          </a:p>
          <a:p>
            <a:pPr algn="l"/>
            <a:endParaRPr lang="en-US" sz="1600" b="0" i="0" u="none" strike="noStrike" baseline="0" dirty="0">
              <a:latin typeface="TrebuchetMS"/>
            </a:endParaRPr>
          </a:p>
          <a:p>
            <a:pPr algn="l"/>
            <a:endParaRPr lang="it-IT" sz="600" dirty="0">
              <a:solidFill>
                <a:srgbClr val="003F6E"/>
              </a:solidFill>
              <a:latin typeface="TrebuchetMS"/>
            </a:endParaRPr>
          </a:p>
        </p:txBody>
      </p:sp>
      <p:sp>
        <p:nvSpPr>
          <p:cNvPr id="8" name="CasellaDiTesto 7">
            <a:extLst>
              <a:ext uri="{FF2B5EF4-FFF2-40B4-BE49-F238E27FC236}">
                <a16:creationId xmlns:a16="http://schemas.microsoft.com/office/drawing/2014/main" id="{C452D306-E9D2-A9E6-F5ED-F23225A0461C}"/>
              </a:ext>
            </a:extLst>
          </p:cNvPr>
          <p:cNvSpPr txBox="1"/>
          <p:nvPr/>
        </p:nvSpPr>
        <p:spPr>
          <a:xfrm>
            <a:off x="503902" y="4166265"/>
            <a:ext cx="8136194" cy="1569660"/>
          </a:xfrm>
          <a:prstGeom prst="rect">
            <a:avLst/>
          </a:prstGeom>
          <a:noFill/>
        </p:spPr>
        <p:txBody>
          <a:bodyPr wrap="square">
            <a:spAutoFit/>
          </a:bodyPr>
          <a:lstStyle/>
          <a:p>
            <a:pPr algn="l"/>
            <a:r>
              <a:rPr lang="en-US" sz="1600" b="1" i="0" u="none" strike="noStrike" baseline="0" dirty="0">
                <a:solidFill>
                  <a:schemeClr val="accent1">
                    <a:lumMod val="50000"/>
                  </a:schemeClr>
                </a:solidFill>
                <a:latin typeface="TrebuchetMS"/>
              </a:rPr>
              <a:t>STEP 1: FIGURE OUT WHAT METRIC TO IMPROVE</a:t>
            </a:r>
          </a:p>
          <a:p>
            <a:pPr algn="l"/>
            <a:endParaRPr lang="en-US" sz="1600" b="1" i="0" u="none" strike="noStrike" baseline="0" dirty="0">
              <a:solidFill>
                <a:schemeClr val="accent1">
                  <a:lumMod val="50000"/>
                </a:schemeClr>
              </a:solidFill>
              <a:latin typeface="TrebuchetMS"/>
            </a:endParaRPr>
          </a:p>
          <a:p>
            <a:pPr algn="l"/>
            <a:r>
              <a:rPr lang="en-US" sz="1600" b="0" i="0" u="none" strike="noStrike" baseline="0" dirty="0">
                <a:solidFill>
                  <a:schemeClr val="accent1">
                    <a:lumMod val="50000"/>
                  </a:schemeClr>
                </a:solidFill>
                <a:latin typeface="TrebuchetMS"/>
              </a:rPr>
              <a:t>The metric they wanted to improve was the number of nights that a property was rented. Notice that this is more central to their business than simply measuring revenue: Airbnb does well if its homeowners do well, and for it to succeed, it needs listed properties to be rented often so the homeowners will stick around.</a:t>
            </a:r>
            <a:endParaRPr lang="it-IT" sz="100" dirty="0">
              <a:solidFill>
                <a:schemeClr val="accent1">
                  <a:lumMod val="50000"/>
                </a:schemeClr>
              </a:solidFill>
              <a:latin typeface="TrebuchetMS"/>
            </a:endParaRPr>
          </a:p>
        </p:txBody>
      </p:sp>
      <p:pic>
        <p:nvPicPr>
          <p:cNvPr id="3" name="Immagine 2">
            <a:extLst>
              <a:ext uri="{FF2B5EF4-FFF2-40B4-BE49-F238E27FC236}">
                <a16:creationId xmlns:a16="http://schemas.microsoft.com/office/drawing/2014/main" id="{17151F0F-AEE0-E6A3-90B5-947F6746A3E1}"/>
              </a:ext>
            </a:extLst>
          </p:cNvPr>
          <p:cNvPicPr>
            <a:picLocks noChangeAspect="1"/>
          </p:cNvPicPr>
          <p:nvPr/>
        </p:nvPicPr>
        <p:blipFill>
          <a:blip r:embed="rId4"/>
          <a:stretch>
            <a:fillRect/>
          </a:stretch>
        </p:blipFill>
        <p:spPr>
          <a:xfrm>
            <a:off x="4001784" y="1192692"/>
            <a:ext cx="4685016" cy="2620370"/>
          </a:xfrm>
          <a:prstGeom prst="rect">
            <a:avLst/>
          </a:prstGeom>
        </p:spPr>
      </p:pic>
    </p:spTree>
    <p:extLst>
      <p:ext uri="{BB962C8B-B14F-4D97-AF65-F5344CB8AC3E}">
        <p14:creationId xmlns:p14="http://schemas.microsoft.com/office/powerpoint/2010/main" val="89455936"/>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96864</TotalTime>
  <Words>9326</Words>
  <Application>Microsoft Office PowerPoint</Application>
  <PresentationFormat>Presentazione su schermo (4:3)</PresentationFormat>
  <Paragraphs>877</Paragraphs>
  <Slides>126</Slides>
  <Notes>126</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126</vt:i4>
      </vt:variant>
    </vt:vector>
  </HeadingPairs>
  <TitlesOfParts>
    <vt:vector size="142" baseType="lpstr">
      <vt:lpstr>Wingdings-Regular</vt:lpstr>
      <vt:lpstr>ars-maquette-web</vt:lpstr>
      <vt:lpstr>Tahoma</vt:lpstr>
      <vt:lpstr>Impact</vt:lpstr>
      <vt:lpstr>Calibri-Italic</vt:lpstr>
      <vt:lpstr>Calibri</vt:lpstr>
      <vt:lpstr>ArialMT</vt:lpstr>
      <vt:lpstr>Tahoma-Bold</vt:lpstr>
      <vt:lpstr>TrebuchetMS-Italic</vt:lpstr>
      <vt:lpstr>Arial</vt:lpstr>
      <vt:lpstr>inherit</vt:lpstr>
      <vt:lpstr>Calibri-Bold</vt:lpstr>
      <vt:lpstr>TrebuchetMS</vt:lpstr>
      <vt:lpstr>Calibri-BoldItalic</vt:lpstr>
      <vt:lpstr>TrebuchetMS-Bold</vt:lpstr>
      <vt:lpstr>Tema di Office</vt:lpstr>
      <vt:lpstr>Presentazione standard di PowerPoint</vt:lpstr>
      <vt:lpstr>Agenda</vt:lpstr>
      <vt:lpstr>Presentazione standard di PowerPoint</vt:lpstr>
      <vt:lpstr>The concepts of «strategic decision» and «strategy»</vt:lpstr>
      <vt:lpstr>The Business Strategy formulation process</vt:lpstr>
      <vt:lpstr>The strategy formulation process Strategy execution - Business Model</vt:lpstr>
      <vt:lpstr>The strategy formulation process Strategy execution - Business Model</vt:lpstr>
      <vt:lpstr>The strategy formulation process Strategy execution - Business Model Canvas</vt:lpstr>
      <vt:lpstr>The strategy formulation process Strategy execution - Business Model Canvas</vt:lpstr>
      <vt:lpstr>The strategy formulation process Strategy execution - Business Model Canvas</vt:lpstr>
      <vt:lpstr>The strategy formulation process Strategy execution - Business Model Canvas</vt:lpstr>
      <vt:lpstr>The strategy formulation process Strategy execution - Business Model Canvas</vt:lpstr>
      <vt:lpstr>The Strategy Formulation Process Value Proposition Canvas</vt:lpstr>
      <vt:lpstr>Presentazione standard di PowerPoint</vt:lpstr>
      <vt:lpstr>The Strategic role of IT Harvard Business Review Debate</vt:lpstr>
      <vt:lpstr>The Strategic role of IT – Carr’s article IT doesn’t matter (HBR, May 2003)</vt:lpstr>
      <vt:lpstr>The Strategic role of IT Reply from Other HBR’s Authors</vt:lpstr>
      <vt:lpstr>The Strategic role of IT External and Internal Impacts on Strategy</vt:lpstr>
      <vt:lpstr>The Strategic role of IT – Carr’s article The Cultural Barriers</vt:lpstr>
      <vt:lpstr>Presentazione standard di PowerPoint</vt:lpstr>
      <vt:lpstr>Disruptive Innovation</vt:lpstr>
      <vt:lpstr>Disruptive Innovation</vt:lpstr>
      <vt:lpstr>Disruptive Innovation</vt:lpstr>
      <vt:lpstr>Sustained and Disruptive Technological Change</vt:lpstr>
      <vt:lpstr>The Threat of Disruptive Technologies</vt:lpstr>
      <vt:lpstr>The Threat of Disruptive Technologies</vt:lpstr>
      <vt:lpstr>The Threat of Disruptive Technologies</vt:lpstr>
      <vt:lpstr>Technology Cycles</vt:lpstr>
      <vt:lpstr>Presentazione standard di PowerPoint</vt:lpstr>
      <vt:lpstr>Presentazione standard di PowerPoint</vt:lpstr>
      <vt:lpstr>Big-Bang Disruption</vt:lpstr>
      <vt:lpstr>3-Key “Devastating Features” of Big Band Disruption</vt:lpstr>
      <vt:lpstr>Big-Bang Disruption</vt:lpstr>
      <vt:lpstr>Big-Bang Disruption</vt:lpstr>
      <vt:lpstr>Big-Bang Disruption</vt:lpstr>
      <vt:lpstr>Big-Bang Disruption</vt:lpstr>
      <vt:lpstr>Big-Bang Disruption</vt:lpstr>
      <vt:lpstr>Presentazione standard di PowerPoint</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Business Strategy vs. IT Strategy vs. Digital Strategy</vt:lpstr>
      <vt:lpstr>Digital Business Strategy: a New Domain</vt:lpstr>
      <vt:lpstr>Business Strategy vs. IT Strategy vs. Digital Strategy</vt:lpstr>
      <vt:lpstr>Presentazione standard di PowerPoint</vt:lpstr>
      <vt:lpstr>A DBS-Specific Tool: Strategy Palette</vt:lpstr>
      <vt:lpstr>A DBS-Specific Tool: Strategy Palette</vt:lpstr>
      <vt:lpstr>A DBS-Specific Tool: Strategy Palette</vt:lpstr>
      <vt:lpstr>A DBS-Specific Tool: Strategy Palette</vt:lpstr>
      <vt:lpstr>A DBS-Specific Tool: Strategy Palette</vt:lpstr>
      <vt:lpstr>A DBS-Specific Tool: Strategy Palette</vt:lpstr>
      <vt:lpstr>Presentazione standard di PowerPoint</vt:lpstr>
      <vt:lpstr>Setting the Case for Multisided Platforms</vt:lpstr>
      <vt:lpstr>Setting the Case for Multisided Platforms</vt:lpstr>
      <vt:lpstr>Definitions</vt:lpstr>
      <vt:lpstr>Definitions</vt:lpstr>
      <vt:lpstr>Definitions</vt:lpstr>
      <vt:lpstr>Examples: Traditional Business</vt:lpstr>
      <vt:lpstr>Examples: New Business</vt:lpstr>
      <vt:lpstr>Examples: New Business (More Than 2 Sides)</vt:lpstr>
      <vt:lpstr>Network Effects</vt:lpstr>
      <vt:lpstr>Network Effects: eBay Case</vt:lpstr>
      <vt:lpstr>Network Effects: Social Networks</vt:lpstr>
      <vt:lpstr>Network Effects: Possible Causes (1/2)</vt:lpstr>
      <vt:lpstr>Network Effects: Possible Causes (2/2)</vt:lpstr>
      <vt:lpstr>Pricing Structure</vt:lpstr>
      <vt:lpstr>Pricing Structure</vt:lpstr>
      <vt:lpstr>Pricing Structure</vt:lpstr>
      <vt:lpstr>Pricing Structure: Pipeline vs. Platform</vt:lpstr>
      <vt:lpstr> Governance</vt:lpstr>
      <vt:lpstr> Governance</vt:lpstr>
      <vt:lpstr> Governance</vt:lpstr>
      <vt:lpstr> Governance</vt:lpstr>
      <vt:lpstr> Governance</vt:lpstr>
      <vt:lpstr>Critical Issues: Chicken &amp; Egg Dilemma</vt:lpstr>
      <vt:lpstr>Ignition Strategies &amp; Tactics: Marquee Customers</vt:lpstr>
      <vt:lpstr>Ignition Strategies &amp; Tactics: Ecosystem Seeding</vt:lpstr>
      <vt:lpstr>Ignition Strategies &amp; Tactics: Zig-Zag Strategy</vt:lpstr>
      <vt:lpstr>Ignition Strategies &amp; Tactics: 2-Step Strategy</vt:lpstr>
      <vt:lpstr>Ignition Strategies &amp; Tactics: Commitment Strategy</vt:lpstr>
      <vt:lpstr>Presentazione standard di PowerPoint</vt:lpstr>
      <vt:lpstr>LSA: The Fallacy of the Perfect Business Plan</vt:lpstr>
      <vt:lpstr>LSA: Definition</vt:lpstr>
      <vt:lpstr>LSA: Key Principles</vt:lpstr>
      <vt:lpstr>LSA: Build-Measure-Learn Loop</vt:lpstr>
      <vt:lpstr>LSA: Process Flow</vt:lpstr>
      <vt:lpstr>LSA: Falsifiable Hypothesis</vt:lpstr>
      <vt:lpstr>LSA: Minimum Viable Product (MVP)</vt:lpstr>
      <vt:lpstr>LSA: Zappo’s Shoes MVP</vt:lpstr>
      <vt:lpstr>LSA: Dropbox’s MVP</vt:lpstr>
      <vt:lpstr>LSA: Dropbox’s MVP</vt:lpstr>
      <vt:lpstr>LSA: Validated Learning</vt:lpstr>
      <vt:lpstr>LSA: Lean Analytics AirBnB Case</vt:lpstr>
      <vt:lpstr>LSA: Lean Analytics AirBnB Case</vt:lpstr>
      <vt:lpstr>LSA: Lean Analytics AirBnB Case</vt:lpstr>
      <vt:lpstr>LSA: Lean Analytics AirBnB Case</vt:lpstr>
      <vt:lpstr>LSA: Lean Analytics AirBnB Case</vt:lpstr>
      <vt:lpstr>LSA: Pivot</vt:lpstr>
      <vt:lpstr>LSA: Lean Method (Blank, 2013)</vt:lpstr>
      <vt:lpstr>LSA: Business Model Canvas</vt:lpstr>
      <vt:lpstr>LSA: Lean Method (Blank, 2013)</vt:lpstr>
      <vt:lpstr>LSA: Customer Development</vt:lpstr>
      <vt:lpstr>LSA: Customer Development</vt:lpstr>
      <vt:lpstr>LSA: Customer Development</vt:lpstr>
      <vt:lpstr>LSA: Lean Method (Blank, 2013)</vt:lpstr>
      <vt:lpstr>LSA: Agile Development</vt:lpstr>
      <vt:lpstr>LSA in Large Organization: “The Startup Way”</vt:lpstr>
      <vt:lpstr>LSA in Large Organization: “The Startup Way”</vt:lpstr>
      <vt:lpstr>Presentazione standard di PowerPoint</vt:lpstr>
      <vt:lpstr>Corporate Entrepreneurship: Martec’s Law</vt:lpstr>
      <vt:lpstr>Corporate Entrepreneurship: Martec’s Law</vt:lpstr>
      <vt:lpstr>Corporate Entrepreneurship: a Definition</vt:lpstr>
      <vt:lpstr>Corporate Entrepreneurship: a Quicker Definition</vt:lpstr>
      <vt:lpstr>Corporate Entrepreneurship: four models</vt:lpstr>
      <vt:lpstr>Corporate Entrepreneurship: four models</vt:lpstr>
      <vt:lpstr>Develop Appropriate Culture in your Organization</vt:lpstr>
      <vt:lpstr>Develop Appropriate Culture in your Organization</vt:lpstr>
      <vt:lpstr>Develop Appropriate Culture in your Organization</vt:lpstr>
      <vt:lpstr>Corporate Entrepreneurship: the Individual Level</vt:lpstr>
      <vt:lpstr>Corporate Entrepreneurship: the Individual Level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Impresa e Contabilità Direzionale</dc:title>
  <dc:creator>Manuela</dc:creator>
  <cp:lastModifiedBy>Alfonso Stuardi</cp:lastModifiedBy>
  <cp:revision>16</cp:revision>
  <cp:lastPrinted>2022-05-27T11:53:30Z</cp:lastPrinted>
  <dcterms:created xsi:type="dcterms:W3CDTF">2012-11-16T18:27:40Z</dcterms:created>
  <dcterms:modified xsi:type="dcterms:W3CDTF">2022-05-30T10:56:22Z</dcterms:modified>
</cp:coreProperties>
</file>