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90" r:id="rId2"/>
    <p:sldId id="368" r:id="rId3"/>
    <p:sldId id="369" r:id="rId4"/>
    <p:sldId id="399" r:id="rId5"/>
    <p:sldId id="408" r:id="rId6"/>
    <p:sldId id="375" r:id="rId7"/>
    <p:sldId id="388" r:id="rId8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5"/>
  </p:normalViewPr>
  <p:slideViewPr>
    <p:cSldViewPr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2CAFFB1-CEFF-CFB9-0491-01E4A4EE5B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64B409B-7244-BBEA-99F8-3C041793E60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DED8377E-944C-8CCE-270A-0E7F3B91748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C145D4BA-BACA-667E-DE76-D4C848087B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3C93294D-C6C7-320F-19EB-D4BB2C47E2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BF8F72FC-0D7D-F081-F50E-2528615825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115E380-E988-9C43-BAA6-F6AA1D572F06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F0AC84-2D4C-E5E1-EC42-8949305BF6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FBBADB-B68D-173E-3A16-6B9E633643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AAE878-F798-F349-9D9B-18D278854D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76AAF-F017-274F-9177-DAB15B2035B5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280389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E1AD42-1EDE-B65E-C7B4-7E441E5D8D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EFF2EC-DB40-1542-56FB-C77D699566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0A71AD-7A9D-0F26-125B-0D9EDFE3B8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11DE7-D7AC-2148-B395-529B04040D1D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11552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5B270A-BEB7-AFCD-EA8D-EDD7E3914B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7A9369-8F91-693A-49CE-77038E9D12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A7A86E-7CB2-1E0C-6F83-68CD456885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090F8-4D9D-EA40-A88A-66144DE1CF81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131424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9B0308-20CA-BE7B-9410-215301E66D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662146-E869-CCC1-F760-B6F4C86E20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6717FC-2FC8-800A-B1A3-7422E39BF7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D7053-F5AD-2143-8B91-225D582008CE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65591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F85505-AFCA-2AE0-2DB7-2B41B97C50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E289F5-D8C6-B94E-D798-3D9956DA25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359F7F-B12E-46D1-4F4B-B631585EE1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5197A-91FD-6E44-A005-898E8B49AC07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387764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DF0D6D-3A52-8A20-8A7E-C7613C78EB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9F0D7B-BF48-2D63-8FC1-8438C0A081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57405C-EE07-4427-9194-3D8FEC137F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E571B-2ADA-2B4F-9431-8D138C247964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319991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226A590-67C1-1284-7D33-DBD4F3198D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7E8E17F-2EF0-FA36-CC7A-4FA45A3873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21B9084-2CDF-618B-7B3F-B2BAB34F9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8BB9D-A68D-BE47-9BB4-8CEC5BFF2556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229850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6A82C5D-0F12-944F-225A-157E228161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9D385D-C69C-DDA0-D25D-B9DC2759E7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29A72BA-2117-934E-50A2-51893954C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87CCD-1AE0-B543-9AB4-775763D82D66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37830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410E547-B372-562C-47CF-B7C1285C2E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66CA4D1-DF77-9EFF-FF2A-DD52870E13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AFF6C4B-BBA9-61A5-DD52-B95965FAE2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D91E6-91C6-8140-9CE6-B86DDE1C6F3F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329176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E769D0-11EC-57D1-0A5C-85B4654D44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2CF45B-7CE2-5F3E-BF3C-FE68E62B53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98A3EB-F783-0749-77C1-F3CC860631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09F13-C5D0-9F41-8913-B0A680D72869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276566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B36E40-6072-C93B-D8D5-EA41A46180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1DC2D9-94E1-60B6-5965-B291AE9E8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F66E17-F67E-20C2-054B-77C9326741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12B63-ACED-584E-BB0E-8F36FB1E63A0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  <p:extLst>
      <p:ext uri="{BB962C8B-B14F-4D97-AF65-F5344CB8AC3E}">
        <p14:creationId xmlns:p14="http://schemas.microsoft.com/office/powerpoint/2010/main" val="17866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CFED64-2A9C-C480-FAE6-BCB4DA3EB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IT"/>
              <a:t>Fare clic per modificare stile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BA38C01-B497-9252-032E-3715718D50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IT"/>
              <a:t>Fare clic per modificare gli stili del testo dello schema</a:t>
            </a:r>
          </a:p>
          <a:p>
            <a:pPr lvl="1"/>
            <a:r>
              <a:rPr lang="it-IT" altLang="en-IT"/>
              <a:t>Secondo livello</a:t>
            </a:r>
          </a:p>
          <a:p>
            <a:pPr lvl="2"/>
            <a:r>
              <a:rPr lang="it-IT" altLang="en-IT"/>
              <a:t>Terzo livello</a:t>
            </a:r>
          </a:p>
          <a:p>
            <a:pPr lvl="3"/>
            <a:r>
              <a:rPr lang="it-IT" altLang="en-IT"/>
              <a:t>Quarto livello</a:t>
            </a:r>
          </a:p>
          <a:p>
            <a:pPr lvl="4"/>
            <a:r>
              <a:rPr lang="it-IT" altLang="en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2C69DF1-22C7-4721-91BC-1C8FE196A44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134C1C1-B014-2356-363F-F9A0E80EDC1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80B22C6-BB05-E9DE-8A46-3AEE8E32D3E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B44B9E8-A4E7-CA42-A106-13729AED4D16}" type="slidenum">
              <a:rPr lang="it-IT" altLang="en-IT"/>
              <a:pPr>
                <a:defRPr/>
              </a:pPr>
              <a:t>‹#›</a:t>
            </a:fld>
            <a:endParaRPr lang="it-IT" altLang="en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B3E88-DCDB-30BE-6FA8-2906AD8B1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1438"/>
            <a:ext cx="9036050" cy="981075"/>
          </a:xfrm>
          <a:solidFill>
            <a:schemeClr val="accent2"/>
          </a:solidFill>
          <a:ln w="38100" cap="flat">
            <a:solidFill>
              <a:schemeClr val="bg1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it-IT" altLang="en-IT" sz="3200" dirty="0">
                <a:solidFill>
                  <a:srgbClr val="FFFFFF"/>
                </a:solidFill>
              </a:rPr>
              <a:t>La religiosità femminile tra il XII e il XVII secolo</a:t>
            </a:r>
            <a:br>
              <a:rPr lang="it-IT" altLang="en-IT" sz="3200" dirty="0">
                <a:solidFill>
                  <a:schemeClr val="bg1"/>
                </a:solidFill>
              </a:rPr>
            </a:br>
            <a:endParaRPr lang="it-IT" altLang="en-IT" sz="3200" dirty="0">
              <a:solidFill>
                <a:schemeClr val="bg1"/>
              </a:solidFill>
            </a:endParaRPr>
          </a:p>
        </p:txBody>
      </p:sp>
      <p:pic>
        <p:nvPicPr>
          <p:cNvPr id="14338" name="Content Placeholder 3" descr="unnamed.gif">
            <a:extLst>
              <a:ext uri="{FF2B5EF4-FFF2-40B4-BE49-F238E27FC236}">
                <a16:creationId xmlns:a16="http://schemas.microsoft.com/office/drawing/2014/main" id="{DC51628E-2C25-6E19-7225-6E1DE7D642E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 b="-920"/>
          <a:stretch>
            <a:fillRect/>
          </a:stretch>
        </p:blipFill>
        <p:spPr>
          <a:xfrm>
            <a:off x="457200" y="1285875"/>
            <a:ext cx="8229600" cy="53435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FF3DB49E-E653-06F4-97D1-EA52D9BFA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>
                <a:cs typeface="+mj-cs"/>
              </a:rPr>
              <a:t>S. Paolo, 1 Lettera ai Galati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1BA74F10-44D0-770A-9C9B-226D71D799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en-IT">
                <a:latin typeface="Times New Roman" panose="02020603050405020304" pitchFamily="18" charset="0"/>
              </a:rPr>
              <a:t>(26) Siete tutti figli di Dio nelle fede a Cristo ... (28) Non ci sarà più né ebreo né greco, né libero né schiavo, né maschio né femmina, perché sarete tutti uno in Gesù Cristo.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A2D2F5D7-318A-28D1-5A8B-82BEF71639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848600" cy="762000"/>
          </a:xfrm>
        </p:spPr>
        <p:txBody>
          <a:bodyPr/>
          <a:lstStyle/>
          <a:p>
            <a:pPr eaLnBrk="1" hangingPunct="1">
              <a:defRPr/>
            </a:pPr>
            <a:r>
              <a:rPr lang="it-IT">
                <a:cs typeface="+mj-cs"/>
              </a:rPr>
              <a:t>S. Paolo, Lettere ai Corinzi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A2D269B7-584D-3E1A-780E-24A0DB5209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153400" cy="5059363"/>
          </a:xfrm>
        </p:spPr>
        <p:txBody>
          <a:bodyPr/>
          <a:lstStyle/>
          <a:p>
            <a:pPr eaLnBrk="1" hangingPunct="1"/>
            <a:r>
              <a:rPr lang="ja-JP" altLang="it-IT"/>
              <a:t>“</a:t>
            </a:r>
            <a:r>
              <a:rPr lang="it-IT" altLang="ja-JP">
                <a:latin typeface="Times New Roman" panose="02020603050405020304" pitchFamily="18" charset="0"/>
              </a:rPr>
              <a:t>Ma voglio che sappiate che il capo di ogni uomo è Cristo, che il capo di ogni donna è l</a:t>
            </a:r>
            <a:r>
              <a:rPr lang="it-IT" altLang="it-IT"/>
              <a:t>’</a:t>
            </a:r>
            <a:r>
              <a:rPr lang="it-IT" altLang="ja-JP">
                <a:latin typeface="Times New Roman" panose="02020603050405020304" pitchFamily="18" charset="0"/>
              </a:rPr>
              <a:t>uomo</a:t>
            </a:r>
            <a:r>
              <a:rPr lang="ja-JP" altLang="it-IT"/>
              <a:t>”</a:t>
            </a:r>
            <a:r>
              <a:rPr lang="it-IT" altLang="ja-JP">
                <a:latin typeface="Times New Roman" panose="02020603050405020304" pitchFamily="18" charset="0"/>
              </a:rPr>
              <a:t> (1 Cor., 11:3). </a:t>
            </a:r>
          </a:p>
          <a:p>
            <a:pPr eaLnBrk="1" hangingPunct="1"/>
            <a:r>
              <a:rPr lang="ja-JP" altLang="it-IT"/>
              <a:t>“</a:t>
            </a:r>
            <a:r>
              <a:rPr lang="it-IT" altLang="ja-JP">
                <a:latin typeface="Times New Roman" panose="02020603050405020304" pitchFamily="18" charset="0"/>
              </a:rPr>
              <a:t>Le donne devono stare zitte e sottomesse in chiesa, come dice la Legge. Se vogliono sapere qualcosa devono chiederlo ai loro mariti a casa; perché è vergognoso per una donna parlare in assemblea</a:t>
            </a:r>
            <a:r>
              <a:rPr lang="ja-JP" altLang="it-IT"/>
              <a:t>”</a:t>
            </a:r>
            <a:r>
              <a:rPr lang="it-IT" altLang="ja-JP">
                <a:latin typeface="Times New Roman" panose="02020603050405020304" pitchFamily="18" charset="0"/>
              </a:rPr>
              <a:t> (1 Cor., 14:34-35). </a:t>
            </a:r>
            <a:endParaRPr lang="it-IT" altLang="en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Content Placeholder 3" descr="Francesca-al-ruscello.jpg">
            <a:extLst>
              <a:ext uri="{FF2B5EF4-FFF2-40B4-BE49-F238E27FC236}">
                <a16:creationId xmlns:a16="http://schemas.microsoft.com/office/drawing/2014/main" id="{ECCD0C3F-D949-00D5-7560-DBECE18409F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58" b="20158"/>
          <a:stretch>
            <a:fillRect/>
          </a:stretch>
        </p:blipFill>
        <p:spPr>
          <a:xfrm>
            <a:off x="115888" y="1412875"/>
            <a:ext cx="9034462" cy="4968875"/>
          </a:xfr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CB0E222-22F7-7E4B-BF16-6DC87AA76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  <a:solidFill>
            <a:srgbClr val="2D2D8A"/>
          </a:solidFill>
          <a:ln w="38100" cap="flat">
            <a:solidFill>
              <a:schemeClr val="bg1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it-IT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Monachesimo femminile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E7476-7B94-4EDC-2D8B-8E2B08BF0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77875"/>
          </a:xfrm>
          <a:solidFill>
            <a:srgbClr val="2D2D8A"/>
          </a:solidFill>
          <a:ln w="38100" cap="flat">
            <a:solidFill>
              <a:schemeClr val="bg1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Beguinage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5602" name="Content Placeholder 3">
            <a:extLst>
              <a:ext uri="{FF2B5EF4-FFF2-40B4-BE49-F238E27FC236}">
                <a16:creationId xmlns:a16="http://schemas.microsoft.com/office/drawing/2014/main" id="{CFF76524-9B28-43A0-B74A-1F55DCDF97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27" b="8727"/>
          <a:stretch>
            <a:fillRect/>
          </a:stretch>
        </p:blipFill>
        <p:spPr>
          <a:xfrm>
            <a:off x="107950" y="1268413"/>
            <a:ext cx="9034463" cy="496887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0D471490-208B-E8F1-8B60-1FE99EBC7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Donne canonizzate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A8C9228F-4ABB-C02C-6630-87E139DD2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600">
                <a:ea typeface="新細明體" charset="0"/>
                <a:cs typeface="新細明體" charset="0"/>
              </a:rPr>
              <a:t>11.8 % XII secolo</a:t>
            </a:r>
          </a:p>
          <a:p>
            <a:pPr eaLnBrk="1" hangingPunct="1">
              <a:defRPr/>
            </a:pPr>
            <a:r>
              <a:rPr lang="en-US" altLang="zh-TW" sz="3600">
                <a:ea typeface="新細明體" charset="0"/>
                <a:cs typeface="新細明體" charset="0"/>
              </a:rPr>
              <a:t>22.6 % XIII secolo</a:t>
            </a:r>
          </a:p>
          <a:p>
            <a:pPr eaLnBrk="1" hangingPunct="1">
              <a:defRPr/>
            </a:pPr>
            <a:r>
              <a:rPr lang="en-US" altLang="zh-TW" sz="3600">
                <a:ea typeface="新細明體" charset="0"/>
                <a:cs typeface="新細明體" charset="0"/>
              </a:rPr>
              <a:t>27.7 % XV secolo</a:t>
            </a:r>
            <a:endParaRPr lang="it-IT" sz="3600"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Content Placeholder 2">
            <a:extLst>
              <a:ext uri="{FF2B5EF4-FFF2-40B4-BE49-F238E27FC236}">
                <a16:creationId xmlns:a16="http://schemas.microsoft.com/office/drawing/2014/main" id="{C4C975EF-5725-1458-3968-DBCC45CBC6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1113"/>
            <a:ext cx="8229600" cy="6846887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t-IT" altLang="en-IT" b="1"/>
              <a:t>Misticismo</a:t>
            </a:r>
          </a:p>
          <a:p>
            <a:pPr marL="0" indent="0">
              <a:buFontTx/>
              <a:buNone/>
            </a:pPr>
            <a:r>
              <a:rPr lang="it-IT" altLang="en-IT"/>
              <a:t>&gt; Identificazione con Cristo (importanza penitenza, stimmate, sangue, salvezza)</a:t>
            </a:r>
          </a:p>
          <a:p>
            <a:pPr marL="0" indent="0">
              <a:buFontTx/>
              <a:buNone/>
            </a:pPr>
            <a:r>
              <a:rPr lang="it-IT" altLang="en-IT"/>
              <a:t>&gt; Unione con Cristo= spose, matrimonio</a:t>
            </a:r>
          </a:p>
          <a:p>
            <a:pPr marL="0" indent="0">
              <a:buFontTx/>
              <a:buNone/>
            </a:pPr>
            <a:r>
              <a:rPr lang="it-IT" altLang="en-IT"/>
              <a:t>&gt; Visioni, estasi, rivelazioni, profezie</a:t>
            </a:r>
          </a:p>
          <a:p>
            <a:pPr marL="0" indent="0">
              <a:buFontTx/>
              <a:buNone/>
            </a:pPr>
            <a:r>
              <a:rPr lang="it-IT" altLang="en-IT"/>
              <a:t>&gt; Figure pubbliche, sante vive, guide spirituali, consigliere, ruolo sacerdotale, mediazione presenza Dio, protezione ultraterrena, salvezza anime comunità, curatrici, scrittrici </a:t>
            </a:r>
          </a:p>
          <a:p>
            <a:pPr marL="0" indent="0">
              <a:buFontTx/>
              <a:buNone/>
            </a:pPr>
            <a:endParaRPr lang="it-IT" altLang="en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26426</TotalTime>
  <Words>219</Words>
  <Application>Microsoft Macintosh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ＭＳ Ｐゴシック</vt:lpstr>
      <vt:lpstr>Times New Roman</vt:lpstr>
      <vt:lpstr>新細明體</vt:lpstr>
      <vt:lpstr>Struttura predefinita</vt:lpstr>
      <vt:lpstr>La religiosità femminile tra il XII e il XVII secolo </vt:lpstr>
      <vt:lpstr>S. Paolo, 1 Lettera ai Galati</vt:lpstr>
      <vt:lpstr>S. Paolo, Lettere ai Corinzi</vt:lpstr>
      <vt:lpstr>Monachesimo femminile</vt:lpstr>
      <vt:lpstr>Beguinage</vt:lpstr>
      <vt:lpstr>Donne canonizzate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xx</dc:creator>
  <cp:lastModifiedBy>querciolo mazzonis</cp:lastModifiedBy>
  <cp:revision>102</cp:revision>
  <dcterms:created xsi:type="dcterms:W3CDTF">2007-05-05T17:42:52Z</dcterms:created>
  <dcterms:modified xsi:type="dcterms:W3CDTF">2024-04-13T13:28:21Z</dcterms:modified>
</cp:coreProperties>
</file>