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0" r:id="rId3"/>
    <p:sldId id="265" r:id="rId4"/>
    <p:sldId id="268" r:id="rId5"/>
    <p:sldId id="269" r:id="rId6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061F-2068-6E0F-A727-81A60F2E2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69D22-54BE-46CA-FA9C-B444C91D0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86771-46C3-A8F0-F851-35A2A796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A0CE-5474-AA46-93E1-1CE3430D5D1D}" type="datetimeFigureOut">
              <a:rPr lang="en-IT" smtClean="0"/>
              <a:t>13/04/24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16289-71C4-7ED9-AF4F-0FDE6319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47AF1-6CF9-ECEC-17DF-621D296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C63-762B-0C4D-A624-E774AC071DB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9167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CEF0-84B5-8374-971C-BD3B0972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3FCB6-871C-D5A2-05EF-6F6970B14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41EEE-CD3E-7AFB-E973-DB07C9242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A0CE-5474-AA46-93E1-1CE3430D5D1D}" type="datetimeFigureOut">
              <a:rPr lang="en-IT" smtClean="0"/>
              <a:t>13/04/24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EC4C2-D03E-240F-86CA-23916B91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05827-54EF-C7F0-4B5E-83C079CA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C63-762B-0C4D-A624-E774AC071DB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8693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519CC4-5892-6AB1-EC88-4B5AEF278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0F9F8-F0F4-249D-6E86-BF27CD5B4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A185C-1D72-4470-81C6-6CC8BCC2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A0CE-5474-AA46-93E1-1CE3430D5D1D}" type="datetimeFigureOut">
              <a:rPr lang="en-IT" smtClean="0"/>
              <a:t>13/04/24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EB606-F145-E561-AA9A-2F3420A5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3FE96-B1DD-93E3-A690-E8148FD6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C63-762B-0C4D-A624-E774AC071DB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28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A425-FFC1-25DE-C6DF-08ED04A7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D81A1-F221-C702-2BF4-CE0D14769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ABC05-25A0-9E60-AC14-04401C02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A0CE-5474-AA46-93E1-1CE3430D5D1D}" type="datetimeFigureOut">
              <a:rPr lang="en-IT" smtClean="0"/>
              <a:t>13/04/24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4552E-BCCB-C1BC-254C-FF40787C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3BBDE-95E2-2993-C8B5-2177D75C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C63-762B-0C4D-A624-E774AC071DB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3346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FBC4-5952-6A62-DBCF-580A4B58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6277A-79BB-D9BA-AEB2-B06A610A2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8FE1A-3851-E16A-6747-449E501C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A0CE-5474-AA46-93E1-1CE3430D5D1D}" type="datetimeFigureOut">
              <a:rPr lang="en-IT" smtClean="0"/>
              <a:t>13/04/24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1476A-C39A-964C-62FE-04ACEC68A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70E8A-D1D4-CA82-357B-5F395C0A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C63-762B-0C4D-A624-E774AC071DB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6658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7AAF-090B-6D58-D0FA-CE23D438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B8979-92F1-A5FA-1D0B-420256FCA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FCD25-AFAD-3BBF-92C9-C3A2FD900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7A57C-4670-6D95-379E-62DD38AE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A0CE-5474-AA46-93E1-1CE3430D5D1D}" type="datetimeFigureOut">
              <a:rPr lang="en-IT" smtClean="0"/>
              <a:t>13/04/24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5DABE-662C-2EC6-F215-0049FF80B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19485-CA6D-5CD2-A8A8-9E4EEF5B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C63-762B-0C4D-A624-E774AC071DB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0594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27E2-FC07-0C14-B310-90BB24EB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9F6C8-87D4-312C-9E1C-60AC191E8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B6DE1-DE87-C96C-0EBC-474D4EAF9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EBB66-2BD6-0267-4F71-25D6D4029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F28597-CAE2-3A34-ABFC-FA4ADF943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049898-46E4-ED06-D437-AC4ACB4F5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A0CE-5474-AA46-93E1-1CE3430D5D1D}" type="datetimeFigureOut">
              <a:rPr lang="en-IT" smtClean="0"/>
              <a:t>13/04/24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8D3751-C21F-BF0E-C07D-946A1505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40347-9CCB-84CA-E4CD-B92BCE0E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C63-762B-0C4D-A624-E774AC071DB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4641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7D4D4-B841-632E-A5C5-3479C70E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758C8-C604-7FBE-4DDD-31FF695A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A0CE-5474-AA46-93E1-1CE3430D5D1D}" type="datetimeFigureOut">
              <a:rPr lang="en-IT" smtClean="0"/>
              <a:t>13/04/24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42859-BAC0-25D3-762F-D49265EE9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6A321-0942-716D-2812-B352B113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C63-762B-0C4D-A624-E774AC071DB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6043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1B4FC-7CCB-38FA-C7DC-640BF6BF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A0CE-5474-AA46-93E1-1CE3430D5D1D}" type="datetimeFigureOut">
              <a:rPr lang="en-IT" smtClean="0"/>
              <a:t>13/04/24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36A77-DF72-E3FE-9998-7960F8310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31632-2B7E-09EB-0E50-B1EBA2FB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C63-762B-0C4D-A624-E774AC071DB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6935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251F-8EA3-536E-8249-1500EB7C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F7E3B-6506-910F-3627-30016BE0A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A2EEC-40DF-66BE-2664-46F86A864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F8B7E-2155-B682-D713-1A95EB8B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A0CE-5474-AA46-93E1-1CE3430D5D1D}" type="datetimeFigureOut">
              <a:rPr lang="en-IT" smtClean="0"/>
              <a:t>13/04/24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723CE-B4EE-40B8-F537-58382DB7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F428F-6901-8F81-0C9E-0240A3AD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C63-762B-0C4D-A624-E774AC071DB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1146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54E5-F1DD-0431-8E8E-87C359CF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A9901-D89B-361D-BF5D-2F6BB18A3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B5F35-F159-CA4B-2F88-37957B7D1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109D4-2499-4E43-C52F-C94A995D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A0CE-5474-AA46-93E1-1CE3430D5D1D}" type="datetimeFigureOut">
              <a:rPr lang="en-IT" smtClean="0"/>
              <a:t>13/04/24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63BA0-F8F7-8F5A-31BA-334BC874E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86122-B795-A9E8-AC27-D7DD4B0A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C63-762B-0C4D-A624-E774AC071DB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1575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1A5373-C5F8-848E-8ABE-3A1F13B8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E4E71-7BA4-E2B8-8663-9BE59047D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A5821-B149-A476-030D-04A766CAB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CA0CE-5474-AA46-93E1-1CE3430D5D1D}" type="datetimeFigureOut">
              <a:rPr lang="en-IT" smtClean="0"/>
              <a:t>13/04/24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FEED-4E65-AA4B-D826-8CED53AE6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635BF-B49B-934B-AE30-9C981B179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9C63-762B-0C4D-A624-E774AC071DB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675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F4F43-86BF-6DA2-B019-2B10A6A7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0" y="2862471"/>
            <a:ext cx="3041803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Donne e società nel Rinascimento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A66E1-AB62-A58D-9FE6-D0EAC49BC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636" y="478713"/>
            <a:ext cx="2851982" cy="2695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AA325-7A47-70CC-FE4A-DBD30A6D4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930" y="694674"/>
            <a:ext cx="3419533" cy="2479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C5148-B881-B8D5-7207-2C3A27D45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285" y="3429000"/>
            <a:ext cx="5499933" cy="28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1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D5FC3-7A8D-0068-3B86-414A7E199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IT">
                <a:solidFill>
                  <a:srgbClr val="FFFFFF"/>
                </a:solidFill>
              </a:rPr>
              <a:t>Lutero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A0364-7887-392B-5EEE-C11A54DCD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39" y="1119031"/>
            <a:ext cx="6487872" cy="5343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/>
              <a:t>«Anche se le gravidanze le consumano di stanchezza o fino allo sfinimento... è questo lo scopo per cui [le donne] esistono»</a:t>
            </a:r>
          </a:p>
        </p:txBody>
      </p:sp>
    </p:spTree>
    <p:extLst>
      <p:ext uri="{BB962C8B-B14F-4D97-AF65-F5344CB8AC3E}">
        <p14:creationId xmlns:p14="http://schemas.microsoft.com/office/powerpoint/2010/main" val="114131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9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BE3976-DFB9-44E7-DB62-1B40A598E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132"/>
          <a:stretch/>
        </p:blipFill>
        <p:spPr>
          <a:xfrm rot="10800000">
            <a:off x="643467" y="735394"/>
            <a:ext cx="10905066" cy="538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6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D4D56E-C2F5-3862-A1C8-18A4DA8A3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IT" sz="4000" dirty="0">
                <a:solidFill>
                  <a:srgbClr val="FFFFFF"/>
                </a:solidFill>
              </a:rPr>
              <a:t>D</a:t>
            </a:r>
            <a:r>
              <a:rPr lang="en-GB" sz="4000" dirty="0">
                <a:solidFill>
                  <a:srgbClr val="FFFFFF"/>
                </a:solidFill>
              </a:rPr>
              <a:t>o</a:t>
            </a:r>
            <a:r>
              <a:rPr lang="en-IT" sz="4000" dirty="0">
                <a:solidFill>
                  <a:srgbClr val="FFFFFF"/>
                </a:solidFill>
              </a:rPr>
              <a:t>nne sovrane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DDDF0-85E2-F9B8-525B-31B34BD61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128588"/>
            <a:ext cx="8054141" cy="671927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Regine</a:t>
            </a:r>
          </a:p>
          <a:p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Inghilterra: Maria I (1553-58) ed 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Elisabetta I Tudor (1558-1603), Maria II (1689-94) e Anna 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Stuart (1702-14). </a:t>
            </a:r>
          </a:p>
          <a:p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Spagna: Isabella di Castiglia (1474-1504)</a:t>
            </a:r>
          </a:p>
          <a:p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Svezia: Cristina di Svezia (1642-54)</a:t>
            </a:r>
          </a:p>
          <a:p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Russia: Caterina I (1725-27); Caterina II (1762-96)</a:t>
            </a:r>
          </a:p>
          <a:p>
            <a:pPr marL="0" indent="0">
              <a:buNone/>
            </a:pP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Reggenti</a:t>
            </a:r>
          </a:p>
          <a:p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Francia: Caterina de Medici (1560-63), Maria de Medici (1610-22) e Anna d’Austria (1643-51)</a:t>
            </a:r>
            <a:endParaRPr lang="en-IT" sz="2400" dirty="0"/>
          </a:p>
          <a:p>
            <a:pPr marL="0" indent="0">
              <a:buNone/>
            </a:pPr>
            <a:r>
              <a:rPr lang="it-IT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Duchesse, ecc.</a:t>
            </a:r>
            <a:endParaRPr lang="it-IT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Ferrara: Lucrezia Borgia (1480-1519), Renata di Francia (1510-75)</a:t>
            </a:r>
          </a:p>
          <a:p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Ischia: Costanza d’Avalos (1460-1541)</a:t>
            </a:r>
          </a:p>
          <a:p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Camerino: Caterina Cybo (1501-55), </a:t>
            </a:r>
          </a:p>
          <a:p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Benevento: Vittoria Colonna (1490-1547); Maria d’Aragona-Avalos (1503-68)</a:t>
            </a:r>
          </a:p>
          <a:p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Urbino: Elisabetta Gonzaga (1471-1526) </a:t>
            </a:r>
          </a:p>
          <a:p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Correggio: Veronica Gambara (1485-1550)</a:t>
            </a:r>
            <a:r>
              <a:rPr lang="en-IT" sz="24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396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8AFEE-8DB8-F30F-9208-BA69A4AD3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T">
                <a:solidFill>
                  <a:srgbClr val="FFFFFF"/>
                </a:solidFill>
              </a:rPr>
              <a:t>Discutete…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7E337A1-8A99-9333-6F4C-5ED8C469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E’ normale che la donna abbia più importanza dell’uomo nella cura dei figli? Perché?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Com’è cambiato oggi il lavoro delle donne? Perché si dice “donna in carriera”?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 sono ambiti lavorativi o familiari in cui è più adatto l’uomo e altri in cui è più adatta la donna?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Come è vista oggi la donna al potere?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84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17576</TotalTime>
  <Words>234</Words>
  <Application>Microsoft Macintosh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Donne e società nel Rinascimento</vt:lpstr>
      <vt:lpstr>Lutero</vt:lpstr>
      <vt:lpstr>PowerPoint Presentation</vt:lpstr>
      <vt:lpstr>Donne sovrane</vt:lpstr>
      <vt:lpstr>Discutete…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Veronica Franco (1546-91)</dc:title>
  <dc:creator>querciolo mazzonis</dc:creator>
  <cp:lastModifiedBy>querciolo mazzonis</cp:lastModifiedBy>
  <cp:revision>21</cp:revision>
  <dcterms:created xsi:type="dcterms:W3CDTF">2023-03-28T15:26:55Z</dcterms:created>
  <dcterms:modified xsi:type="dcterms:W3CDTF">2024-04-13T13:18:24Z</dcterms:modified>
</cp:coreProperties>
</file>