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CD7217-6E55-4B06-A0CD-35459CB094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A38C649-A9C5-4EB8-B595-32E9C33723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C8DD9F1-F07D-4B27-BC7E-63181EF71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12E2-AE6B-4A95-A288-C41072A4689C}" type="datetimeFigureOut">
              <a:rPr lang="it-IT" smtClean="0"/>
              <a:t>03/10/2020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EE8A87-2A8A-4191-9AD3-60B2488CC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B18997-002D-40D8-B6F3-A80FFB539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ABE01-7B64-4C90-ABBE-88162DBDC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3445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148288-A5DF-4DFF-88E7-59469EF44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0A0E9A7-E23C-4EA7-BB41-D3AE96EC2A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196490B-82DA-4EB2-89A1-6BEA87DF3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12E2-AE6B-4A95-A288-C41072A4689C}" type="datetimeFigureOut">
              <a:rPr lang="it-IT" smtClean="0"/>
              <a:t>03/10/2020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07750D8-7609-4243-AF27-208DA107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B2771D3-11E9-4786-B3EE-A0274AC1B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ABE01-7B64-4C90-ABBE-88162DBDC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8565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9588973-CC50-4F96-A69D-9C77DC4453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4803751-7A3D-401C-82FA-21F438B33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FD8544-1B11-4680-B40E-E01D894D4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12E2-AE6B-4A95-A288-C41072A4689C}" type="datetimeFigureOut">
              <a:rPr lang="it-IT" smtClean="0"/>
              <a:t>03/10/2020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CE1917-A2DA-4506-9AD7-AFB560967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BEF21E-0272-4707-B3C0-997DEA01A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ABE01-7B64-4C90-ABBE-88162DBDC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0112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29EE57-C621-4380-87DF-CE01C6F57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97C00B-BCF0-476B-BB9C-A99A5F315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F6E3F7-67C4-436E-B4A4-236DE5A74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12E2-AE6B-4A95-A288-C41072A4689C}" type="datetimeFigureOut">
              <a:rPr lang="it-IT" smtClean="0"/>
              <a:t>03/10/2020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E5A85A-257E-4B16-B611-F88869F79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0EB63F-40B4-4177-AFEE-F1C55607D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ABE01-7B64-4C90-ABBE-88162DBDC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3979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D94085-EBA9-4412-B160-68ED32310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294CD27-310D-44F6-BCCD-209C62B63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4D256A4-978B-487C-B8E3-53FBE57ED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12E2-AE6B-4A95-A288-C41072A4689C}" type="datetimeFigureOut">
              <a:rPr lang="it-IT" smtClean="0"/>
              <a:t>03/10/2020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833B6C-862F-4BEA-9298-34B4BE98F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D717C72-68E6-49C2-A574-8DB915C95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ABE01-7B64-4C90-ABBE-88162DBDC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562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AD6189-EFBF-4C07-9883-C7C71DBE2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6566F4-2164-4066-AAF8-D4AED71594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86B062F-CCD9-4741-AC15-C2A17A825F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EA69A80-0CCF-4F0A-A125-CA033857A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12E2-AE6B-4A95-A288-C41072A4689C}" type="datetimeFigureOut">
              <a:rPr lang="it-IT" smtClean="0"/>
              <a:t>03/10/2020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F4F5E15-7E4A-4F0E-A60E-8C295FE0B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C779A8B-6052-4709-A574-CE20393E3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ABE01-7B64-4C90-ABBE-88162DBDC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044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12E183-5241-4EB4-BD5C-08DD85C9D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58DFBBE-4257-496E-B4A8-54C55F1DD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9A696D9-E6B2-461B-AA3F-F546EFD521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7E046B9-4F07-41E5-BD2C-469B9E72C8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5AE009B-67F6-4A17-AE3F-0B992E0752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CF7D155-1601-442D-9BF9-627454C0E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12E2-AE6B-4A95-A288-C41072A4689C}" type="datetimeFigureOut">
              <a:rPr lang="it-IT" smtClean="0"/>
              <a:t>03/10/2020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726E496-86D5-4B14-B4B4-74BE047D1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DBC336A-A5F5-4C59-BFB1-A034008FC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ABE01-7B64-4C90-ABBE-88162DBDC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2813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A41E33-4CFA-4812-8E16-B4D4AD471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12A8CBD-F1A8-40E3-8FC0-2C3586935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12E2-AE6B-4A95-A288-C41072A4689C}" type="datetimeFigureOut">
              <a:rPr lang="it-IT" smtClean="0"/>
              <a:t>03/10/2020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656DFE4-F7D2-47CA-821D-9539A95D5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3F4A681-FDEA-49D5-AA3C-CA03AB521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ABE01-7B64-4C90-ABBE-88162DBDC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215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B919594-79C9-4C15-9FCC-8DE5A27C4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12E2-AE6B-4A95-A288-C41072A4689C}" type="datetimeFigureOut">
              <a:rPr lang="it-IT" smtClean="0"/>
              <a:t>03/10/2020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1CE14FF-0FD9-48DF-9060-BE0629A2F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0BE5418-D40A-40D6-96E0-8D633693F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ABE01-7B64-4C90-ABBE-88162DBDC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8850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0D63C5-1E70-4482-95FC-BAA3A6D7D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8714C9-81A1-4C40-B1AA-411D99678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6D7ADF8-0C32-449D-B965-C41A1051F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8F059E9-B584-409E-B4D7-E91D945A5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12E2-AE6B-4A95-A288-C41072A4689C}" type="datetimeFigureOut">
              <a:rPr lang="it-IT" smtClean="0"/>
              <a:t>03/10/2020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326E447-8A61-4188-B4B6-B434B54EA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9DE60D4-0C7B-4C4A-81A6-9F5C9B6C7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ABE01-7B64-4C90-ABBE-88162DBDC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3131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75D629-2A98-49B8-B175-234AA4B6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8910AE8-EF27-4936-8BEF-861FACEAB7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360BE41-23A9-411C-89D1-D13BC815C9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CBC3A4D-3542-45E4-A06F-1A1A47B09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12E2-AE6B-4A95-A288-C41072A4689C}" type="datetimeFigureOut">
              <a:rPr lang="it-IT" smtClean="0"/>
              <a:t>03/10/2020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29CE398-CEF0-48D9-8D2E-383DA5B11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FC197C8-04C8-49ED-9E77-40EAD1B8E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ABE01-7B64-4C90-ABBE-88162DBDC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8673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C59DDDC-9BB8-47EF-A8CB-E4BC13681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16B7E95-6109-4A03-909F-BCD7963B1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21840B3-D914-44FD-9587-6F3CE8F6A0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E12E2-AE6B-4A95-A288-C41072A4689C}" type="datetimeFigureOut">
              <a:rPr lang="it-IT" smtClean="0"/>
              <a:t>03/10/2020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A690B27-B604-4CF6-AAD0-1C208D59FD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2D85D3-A39A-4570-92AD-8412AEE2BD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ABE01-7B64-4C90-ABBE-88162DBDC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3265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9C226946-F673-4CD2-9499-5AA7FF349D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337" y="4798181"/>
            <a:ext cx="7058025" cy="1228725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B7D13EE7-BF29-4AFF-BDAB-2D326AC8E9CE}"/>
              </a:ext>
            </a:extLst>
          </p:cNvPr>
          <p:cNvSpPr txBox="1"/>
          <p:nvPr/>
        </p:nvSpPr>
        <p:spPr>
          <a:xfrm>
            <a:off x="1167619" y="590842"/>
            <a:ext cx="544931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b="1" dirty="0"/>
              <a:t>CHIMICA ANALITICA</a:t>
            </a:r>
          </a:p>
          <a:p>
            <a:endParaRPr lang="it-IT" sz="4000" b="1" dirty="0"/>
          </a:p>
          <a:p>
            <a:r>
              <a:rPr lang="it-IT" sz="4000" b="1" dirty="0"/>
              <a:t>Prof. Michele DEL CARLO</a:t>
            </a:r>
          </a:p>
        </p:txBody>
      </p:sp>
    </p:spTree>
    <p:extLst>
      <p:ext uri="{BB962C8B-B14F-4D97-AF65-F5344CB8AC3E}">
        <p14:creationId xmlns:p14="http://schemas.microsoft.com/office/powerpoint/2010/main" val="3443873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5226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ADB9F0B-D32A-475F-B93E-DBC833FE50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0658" y="804146"/>
            <a:ext cx="9551822" cy="5874370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722B42A4-E6EC-496D-9E8E-E4E45A39FCF8}"/>
              </a:ext>
            </a:extLst>
          </p:cNvPr>
          <p:cNvSpPr txBox="1"/>
          <p:nvPr/>
        </p:nvSpPr>
        <p:spPr>
          <a:xfrm>
            <a:off x="112540" y="161157"/>
            <a:ext cx="2356338" cy="1695779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1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PROGRAMMA</a:t>
            </a:r>
          </a:p>
        </p:txBody>
      </p:sp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85A08775-76F6-4BE7-9105-7C19D825A30E}"/>
              </a:ext>
            </a:extLst>
          </p:cNvPr>
          <p:cNvSpPr/>
          <p:nvPr/>
        </p:nvSpPr>
        <p:spPr>
          <a:xfrm>
            <a:off x="2841674" y="1308295"/>
            <a:ext cx="9076006" cy="1477108"/>
          </a:xfrm>
          <a:prstGeom prst="round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A9C3C058-5C8F-4019-A688-972B15E5C74A}"/>
              </a:ext>
            </a:extLst>
          </p:cNvPr>
          <p:cNvSpPr/>
          <p:nvPr/>
        </p:nvSpPr>
        <p:spPr>
          <a:xfrm>
            <a:off x="2841674" y="2785403"/>
            <a:ext cx="9076006" cy="1477107"/>
          </a:xfrm>
          <a:prstGeom prst="round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153CCF59-4875-4FCC-A278-CA3E83C02D29}"/>
              </a:ext>
            </a:extLst>
          </p:cNvPr>
          <p:cNvSpPr/>
          <p:nvPr/>
        </p:nvSpPr>
        <p:spPr>
          <a:xfrm>
            <a:off x="2868566" y="4262510"/>
            <a:ext cx="9076006" cy="2236764"/>
          </a:xfrm>
          <a:prstGeom prst="roundRect">
            <a:avLst/>
          </a:prstGeom>
          <a:solidFill>
            <a:srgbClr val="92D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8051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5E327630-95D4-48BA-B9C2-92F14A89F174}"/>
              </a:ext>
            </a:extLst>
          </p:cNvPr>
          <p:cNvSpPr txBox="1"/>
          <p:nvPr/>
        </p:nvSpPr>
        <p:spPr>
          <a:xfrm>
            <a:off x="2350103" y="104700"/>
            <a:ext cx="749179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000" dirty="0"/>
              <a:t>MODALITA’ PER IL SUPERAMENTO DELL’ESAME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235B374-1374-46E6-A30B-CF1F839D3BDC}"/>
              </a:ext>
            </a:extLst>
          </p:cNvPr>
          <p:cNvSpPr txBox="1"/>
          <p:nvPr/>
        </p:nvSpPr>
        <p:spPr>
          <a:xfrm>
            <a:off x="581539" y="658698"/>
            <a:ext cx="10588209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/>
              <a:t>PROPEDEUTICITA’ , è necessario aver superato l’esame «FONADAMENTI DI CHIMICA» per poter sostenere l’esame di «CHIMICA ANALITICA» </a:t>
            </a:r>
          </a:p>
          <a:p>
            <a:endParaRPr lang="it-IT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/>
              <a:t>PROVE IN ITINERE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/>
              <a:t>	1-  ESPRESSIONE DEL DATO – TITOLAZIONI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/>
              <a:t>	2- AMPEROMETRIA – VOLTAMMETRIA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/>
              <a:t>	3- SPETTROSCOPIA MOLECOLARE – SPETTROSCOPIA ATOMICA</a:t>
            </a:r>
          </a:p>
          <a:p>
            <a:endParaRPr lang="it-IT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/>
              <a:t>LE PROVE IN ITINERE SERVONO COME ESONERO DI PARTI DEL PROGRAMMA PER </a:t>
            </a:r>
            <a:r>
              <a:rPr lang="it-IT" sz="2400" b="1" u="sng" dirty="0"/>
              <a:t>L’ESAME ORALE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/>
              <a:t>ESERCITAZIONI: PARTECIPARE ALLE ESERCITAZIONI E CONSEGNARE LE RELAZIONI</a:t>
            </a:r>
          </a:p>
          <a:p>
            <a:endParaRPr lang="it-IT" sz="2400" b="1" dirty="0"/>
          </a:p>
          <a:p>
            <a:pPr algn="ctr"/>
            <a:r>
              <a:rPr lang="it-IT" sz="4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STUDIARE</a:t>
            </a:r>
          </a:p>
        </p:txBody>
      </p:sp>
    </p:spTree>
    <p:extLst>
      <p:ext uri="{BB962C8B-B14F-4D97-AF65-F5344CB8AC3E}">
        <p14:creationId xmlns:p14="http://schemas.microsoft.com/office/powerpoint/2010/main" val="3841378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BBE50B00-5773-4116-8FAE-FC053A8B9B46}"/>
              </a:ext>
            </a:extLst>
          </p:cNvPr>
          <p:cNvSpPr txBox="1"/>
          <p:nvPr/>
        </p:nvSpPr>
        <p:spPr>
          <a:xfrm>
            <a:off x="633083" y="576777"/>
            <a:ext cx="10925833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b="1" dirty="0"/>
              <a:t>Esercitazioni di Laboratorio</a:t>
            </a:r>
          </a:p>
          <a:p>
            <a:endParaRPr lang="it-IT" sz="2400" b="1" dirty="0"/>
          </a:p>
          <a:p>
            <a:endParaRPr lang="it-IT" sz="2400" b="1" dirty="0"/>
          </a:p>
          <a:p>
            <a:endParaRPr lang="it-IT" sz="2400" b="1" dirty="0"/>
          </a:p>
          <a:p>
            <a:pPr algn="just"/>
            <a:r>
              <a:rPr lang="it-IT" sz="2400" b="1" dirty="0"/>
              <a:t>- UTILIZZO DELLA BILANCIA ANALITICA, PESATA, UTILIZZO DELLE PIPETTE E DELLA VETRERIA, CALCOLI PER LA PREPARAZIONE DELLE SOLUZIONI A CONCENTRAZIONE NOTA, REALIZZAZIONE DI UNA CURVA DI CALIBRAZIONE</a:t>
            </a:r>
          </a:p>
          <a:p>
            <a:pPr algn="just"/>
            <a:endParaRPr lang="it-IT" sz="2400" b="1" dirty="0"/>
          </a:p>
          <a:p>
            <a:pPr algn="just"/>
            <a:endParaRPr lang="it-IT" sz="2400" b="1" dirty="0"/>
          </a:p>
          <a:p>
            <a:pPr algn="just"/>
            <a:endParaRPr lang="it-IT" sz="2400" b="1" dirty="0"/>
          </a:p>
          <a:p>
            <a:pPr algn="just"/>
            <a:endParaRPr lang="it-IT" sz="2400" b="1" dirty="0"/>
          </a:p>
          <a:p>
            <a:pPr algn="just"/>
            <a:r>
              <a:rPr lang="it-IT" sz="2400" b="1" dirty="0"/>
              <a:t>- TITOLAZIONE ACIDO BASE (ACIDO ACETICO IN ACETO COMMERCIALE)</a:t>
            </a:r>
          </a:p>
        </p:txBody>
      </p:sp>
    </p:spTree>
    <p:extLst>
      <p:ext uri="{BB962C8B-B14F-4D97-AF65-F5344CB8AC3E}">
        <p14:creationId xmlns:p14="http://schemas.microsoft.com/office/powerpoint/2010/main" val="1940987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2608D27-9EF4-43BB-8FA3-A605A2B281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292" y="222665"/>
            <a:ext cx="10474862" cy="640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897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EEEDC183-ADF0-4127-9B42-F5A19974E5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603" y="228852"/>
            <a:ext cx="10311619" cy="640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14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3B38F77B-76A1-4A2E-B190-AB8DD6FDE4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425" y="208411"/>
            <a:ext cx="10597149" cy="6441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198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12F10EAF-7E7E-450C-A1B4-0B426BB19B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465" y="225883"/>
            <a:ext cx="11373070" cy="6406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6133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127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Michele Del Carlo</dc:creator>
  <cp:lastModifiedBy>michele del carlo</cp:lastModifiedBy>
  <cp:revision>5</cp:revision>
  <dcterms:created xsi:type="dcterms:W3CDTF">2019-09-23T08:53:15Z</dcterms:created>
  <dcterms:modified xsi:type="dcterms:W3CDTF">2020-10-03T07:03:07Z</dcterms:modified>
</cp:coreProperties>
</file>