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DB7F98-6947-9423-6FAB-A375CC6B3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59372FD-7E23-EA5A-1385-2ED2E09F93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9AA82C-240D-FDF2-515F-4AD6B7AC7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3C68FE-8D68-1E4A-DD55-6E5F5C300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E5A65E-7AFD-C305-77C0-B7F3B4E2F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5164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1512BB-4D6E-DA7B-B74F-057A4CFB8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6049456-B8B8-CAAB-474A-575965A7D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381E21-5873-F1EE-6CB7-3F8D386C1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91498-36CF-507F-7B4E-B46E04C59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192652-52E3-D03A-A325-A6F3EDA87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269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A985A24-27D2-1F6B-E0A6-30D231108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DB287BE-1FAF-D3E2-3E66-BD29A341B0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40FD04-CF22-CBE7-1178-26CE2A354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84033E-32D6-F836-A5BC-A78DDBDC6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8F4CFE-2B47-B93D-F074-19068B27F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924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1864C2-5AB1-9534-75FB-61782E3BE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87DA81-A7B8-F61B-F538-C9C1CF91C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BF5AB8-0016-91D0-30CC-5C4E2C8AB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D62617-A1DE-EA1C-A62E-C7A5A2452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DB233A-1746-ED49-29B6-4A9F0E8DA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799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84E71-87B7-463A-105F-14BD8098B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C2E1AC-35A1-F8C3-7F76-296ECFFFA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B22249-B7F1-A3C7-A998-2BDD1CEA9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A1B097-5270-8658-F9F3-7F26F4F01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C09908-E6D4-65EE-F6CA-792B4BCAC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2383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567969-BF26-6E65-1E3D-21523592A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A3860C-9516-E79B-D819-F44EF2E94B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3E491DC-EF89-D9D3-12B7-51C5F61F0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3F2873D-FF62-A42B-3856-7D8A6B5D2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FECFAEE-8A47-49FD-9283-68CB85F8F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7A8A880-0E34-80C2-946D-CA4D39732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3147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AFD074-D058-030C-D54B-09162053B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2B6530E-0481-E8D3-5ED4-62E0E3E2A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9A872B9-1EEC-ACA8-543B-8B5379515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817D7AE-043D-F8DC-F6F2-19CE55DF8F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BFB1248-9485-11AC-EA07-54BB96C07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01B733D-89CB-7AB9-C05A-5767C28E0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58C2FCB-0117-DCFA-E18E-FC95671C5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210047A-2285-CDBD-9F6B-5AC874ED5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2762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AF6C4B-BD4E-80B3-613E-06F738040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F0BC4EE-8CE2-A017-C18A-EE3A9BB07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5CC89D-D8B9-08FF-2A71-A04756755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4DE41AC-8DF6-3911-69CE-D0CD65EE4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4826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A00C370-1392-2865-2D31-5F4568FC7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8C79456-4ED7-4BA0-E97F-89474146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89CD5DE-54AD-E86F-FA1B-3D084C4CC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182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690A34-A2F1-7E1D-D92C-FFA829A70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DB4616-3AE1-66DD-16F3-E9310F499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C9EFE58-308A-2757-72F1-88A7142ED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7BCC820-0844-D413-6746-0AB0069FF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16B3A97-C1E1-D836-8374-B41B0E1EE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83B3A6A-E6DC-0E6A-57D8-8BD2D51D4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861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B75AF1-0D1B-8283-C4B6-FB3BADF01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53F57E-25C5-3B7C-A8EF-204B1373F5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E19DE4-6628-0F36-1504-BBAB8323D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E56775-E613-5DA6-B0F5-B0A32CF3A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5D8DD9-F9F4-B3EF-7746-BF2953539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EE9F3DE-763A-5DF2-1719-89E766335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21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9F48657-CD4D-45E7-1A20-4CE91AD6F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1955C5-77EF-CD08-4E18-F8EDEADC9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A3DB5F-C999-FD6E-1F64-4D0E6E8F62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A9CA0-EB36-4C7B-A29A-A67F2144916F}" type="datetimeFigureOut">
              <a:rPr lang="it-IT" smtClean="0"/>
              <a:t>05/10/2023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A26ECE-B658-C174-7424-690B94C3EB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021454B-ACAF-4887-7570-CA762895C5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8AA2B-3759-4375-A1C3-176A484883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8938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126757B0-3104-17E1-595F-C7625B9D9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032" y="746449"/>
            <a:ext cx="9135898" cy="457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988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0A2B9C7-BD7B-1069-ECFA-15E373F54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1118" y="0"/>
            <a:ext cx="76697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15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0DF4ED-65AE-3664-1948-F55E297F2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72200" y="1773950"/>
            <a:ext cx="5181600" cy="4351338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biochimica animale </a:t>
            </a:r>
            <a:r>
              <a:rPr lang="it-IT" dirty="0"/>
              <a:t>studia diverse reazioni chimiche nel corpo degli animali. Questo è molto importante per comprendere diversi aspetti della scienza veterinaria e della zootecnia. Ciò include una migliore comprensione del metabolismo e della funzione del processo nella salute e nelle malattie degli animali.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9D831FB5-3D43-F063-B67F-EC5C65FD5BAA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657225" y="1960563"/>
            <a:ext cx="5181600" cy="4351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I veterinari utilizzano la </a:t>
            </a:r>
            <a:r>
              <a:rPr lang="it-IT" b="1" dirty="0">
                <a:solidFill>
                  <a:srgbClr val="FF0000"/>
                </a:solidFill>
              </a:rPr>
              <a:t>chimica clinica </a:t>
            </a:r>
            <a:r>
              <a:rPr lang="it-IT" dirty="0"/>
              <a:t>e altri test di laboratorio per diagnosticare la malattia, monitorare la progressione della malattia o la risposta alla terapia e per individuare la presenza di una malattia sottostante in animali apparentemente sani.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D399338-C7F9-1982-04DE-21B72E4AD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32722" y="314645"/>
            <a:ext cx="9313506" cy="83613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Qual è l'importanza della chimica e della  biochimica nel campo delle scienze animali?</a:t>
            </a: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endParaRPr kumimoji="0" lang="it-IT" altLang="it-IT" sz="2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5579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inherit</vt:lpstr>
      <vt:lpstr>Tema di Office</vt:lpstr>
      <vt:lpstr>Presentazione standard di PowerPoint</vt:lpstr>
      <vt:lpstr>Presentazione standard di PowerPoint</vt:lpstr>
      <vt:lpstr>Qual è l'importanza della chimica e della  biochimica nel campo delle scienze animali?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cinzia rapino</dc:creator>
  <cp:lastModifiedBy>cinzia rapino</cp:lastModifiedBy>
  <cp:revision>5</cp:revision>
  <dcterms:created xsi:type="dcterms:W3CDTF">2022-09-08T10:52:21Z</dcterms:created>
  <dcterms:modified xsi:type="dcterms:W3CDTF">2023-10-05T13:31:47Z</dcterms:modified>
</cp:coreProperties>
</file>