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02" r:id="rId2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59"/>
  </p:normalViewPr>
  <p:slideViewPr>
    <p:cSldViewPr snapToGrid="0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D1C55-4BEB-BCBA-6390-1389634CC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98CB7-CF61-28D7-B328-5D8A2DBA4A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C5B0A-32CE-812F-F7D7-6AEC5474D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5F03-2F82-833F-5D24-1474752C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77B2A-9875-64F9-AD53-B73FC75C3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27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7CAC-3A3F-FA0A-B5E5-83C9B1F7F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C51A96-021C-E0DE-306D-0AA66CEE6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BA1C7-EF30-E545-14B1-12C764161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E3152-DB64-6165-958E-90EE1C6F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DFE37-6F58-173F-C5CD-3DB6190F5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95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C11E54-D2DA-98CA-7ACC-828A2CA7D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31B1F9-0474-7622-C430-B1267FBDC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E6DE6-D1B4-5FE7-DC0E-15481617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5AA6B-49F8-EC17-8C0A-27EA0252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BF60B-CE75-9FF8-CB52-372B8E33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71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D0D09-E5D0-0722-C710-6E3AAE17F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41CD3-B153-14CB-9BCD-64EF5EAA8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3E7BC-C21C-99E6-B463-DF702B143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71484-70E5-3F23-F1A5-2CE6A41C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10642-A193-E7FD-248E-7A2496C9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54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FAE24-CFD8-B441-3613-54256B7AE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2D389-6EFB-7A1E-5AB0-BC46790E8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DE1EC-3112-301A-F6C0-76118EC36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3F704-5D86-35E6-358A-E81C78337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E7FDB-1E16-16DB-99D0-C545B524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64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E8469-8B41-7BEA-8547-B5FE7F557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AF438-B94C-5E78-DF22-1D4DC66A0C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D2F7C3-C6DD-CA6F-BFCE-D74A5BC4A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5B0DB-7C53-732A-9EAB-2EB211F8A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C28AD-BF2A-E522-A0E2-862E19335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3D1EB-D844-32B7-487F-592F717D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11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6ADA5-D9A0-99B1-140F-53249286C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33097-4A72-4EE5-31BD-EE27D9FE4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1834D0-0EFC-0613-5EA3-E31DDF321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CC6AD-9DF5-79AD-5B19-A72A4C029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82EDD3-F09C-7D21-7106-D76DBB079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06161-B541-C402-6E6C-0888BB1F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C5A2C6-2062-05BC-EE31-D7A813FEC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54CF7D-8B37-3662-E5B7-4394177E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02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30168-AC4A-9A70-870B-C2B46AC70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9E9B84-45B7-0D62-0BC9-4AC4C4AFC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CFA99D-C643-E07A-9609-FB3B1788F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760527-B1E2-AAB8-BAB4-181EA8662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68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62732A-9763-8DF6-0D8A-92D21012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B0C86F-B7E5-DEE8-13E8-85DF51EA9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9FDDF-012A-0221-D66A-E91EC70A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1E18A-F676-095E-6363-8D88B89C0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28725-FAF8-4407-3712-1718B9611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C8C9E-190E-E84F-A588-79B91A083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39DC7-BDEB-5DBA-918B-B7B1D26DA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44800-2C72-B8E8-A3DB-C98F58DDE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C5AF9-B02F-AA6E-871F-B3B0768F2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45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D26C7-47C1-EE92-9833-5AF5E7AB5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77610-1E25-383B-D4DA-A1BA96A1C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A83FA-BE7A-D288-5C7A-30256ADC8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E0CA4-DF2F-B8EB-205F-82464D500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D10D1-4DF3-079A-03A3-F8A76396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21520-467D-EF09-E58A-ECBCFAEA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96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26A752-E305-200E-805A-63046A22A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80975-8922-33DD-22AC-096AF93E7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15152-EDED-C876-187D-DAFD9C5F86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42F8-6451-0749-B1DF-3D0727070FF0}" type="datetimeFigureOut">
              <a:rPr lang="it-IT" smtClean="0"/>
              <a:t>28/02/24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713B3-C847-9EE0-494D-8CF8CD075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A4C89-2D63-52BE-91C2-84FB77B5F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E0511-029B-6048-8121-DB0B788AD77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19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DF3BA-C47F-CAD7-9B6E-A2293FFCF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en-IT" dirty="0"/>
              <a:t>Religione e società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B3C0F-DD02-39BB-CA6C-956F5CBE7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18148"/>
            <a:ext cx="10668000" cy="6039852"/>
          </a:xfrm>
        </p:spPr>
        <p:txBody>
          <a:bodyPr/>
          <a:lstStyle/>
          <a:p>
            <a:pPr marL="0" indent="0">
              <a:buNone/>
            </a:pPr>
            <a:r>
              <a:rPr lang="en-IT" b="1" dirty="0"/>
              <a:t>La Chiesa e la società</a:t>
            </a:r>
          </a:p>
          <a:p>
            <a:pPr marL="0" indent="0">
              <a:buNone/>
            </a:pPr>
            <a:r>
              <a:rPr lang="en-IT" dirty="0"/>
              <a:t>- Il controllo del sacro: sacramenti e sacramentali</a:t>
            </a:r>
          </a:p>
          <a:p>
            <a:pPr>
              <a:buFontTx/>
              <a:buChar char="-"/>
            </a:pPr>
            <a:r>
              <a:rPr lang="en-IT" dirty="0"/>
              <a:t>Santificazione del tempo: l’anno liturgico (Incarnazione e Resurrezione)</a:t>
            </a:r>
          </a:p>
          <a:p>
            <a:pPr>
              <a:buFontTx/>
              <a:buChar char="-"/>
            </a:pPr>
            <a:r>
              <a:rPr lang="en-IT" dirty="0"/>
              <a:t>Predicazione e confessione</a:t>
            </a:r>
          </a:p>
          <a:p>
            <a:pPr>
              <a:buFontTx/>
              <a:buChar char="-"/>
            </a:pPr>
            <a:r>
              <a:rPr lang="en-IT" dirty="0"/>
              <a:t>Potere economico: Benefici ecclesiastici, tasse </a:t>
            </a:r>
          </a:p>
          <a:p>
            <a:pPr>
              <a:buFontTx/>
              <a:buChar char="-"/>
            </a:pPr>
            <a:r>
              <a:rPr lang="en-IT" dirty="0"/>
              <a:t>Critiche alla Chiesa: problemi cura pastorale</a:t>
            </a:r>
          </a:p>
          <a:p>
            <a:pPr marL="0" indent="0">
              <a:buNone/>
            </a:pPr>
            <a:r>
              <a:rPr lang="en-IT" b="1" dirty="0"/>
              <a:t>Religiosità popolare</a:t>
            </a:r>
          </a:p>
          <a:p>
            <a:pPr marL="0" indent="0">
              <a:buNone/>
            </a:pPr>
            <a:r>
              <a:rPr lang="en-IT" dirty="0"/>
              <a:t>- Religione civica: immagini, santi, ex-voto, reliquie, confraternite, processioni, eucarestia, sacramenti</a:t>
            </a:r>
          </a:p>
        </p:txBody>
      </p:sp>
    </p:spTree>
    <p:extLst>
      <p:ext uri="{BB962C8B-B14F-4D97-AF65-F5344CB8AC3E}">
        <p14:creationId xmlns:p14="http://schemas.microsoft.com/office/powerpoint/2010/main" val="1554375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66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Religione e società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Religione e società</dc:title>
  <dc:creator>querciolo mazzonis</dc:creator>
  <cp:lastModifiedBy>querciolo mazzonis</cp:lastModifiedBy>
  <cp:revision>2</cp:revision>
  <dcterms:created xsi:type="dcterms:W3CDTF">2024-02-28T13:21:21Z</dcterms:created>
  <dcterms:modified xsi:type="dcterms:W3CDTF">2024-02-28T13:26:09Z</dcterms:modified>
</cp:coreProperties>
</file>