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60" r:id="rId3"/>
    <p:sldId id="361" r:id="rId4"/>
    <p:sldId id="350" r:id="rId5"/>
    <p:sldId id="351" r:id="rId6"/>
    <p:sldId id="352" r:id="rId7"/>
    <p:sldId id="35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521B93"/>
    <a:srgbClr val="8089FF"/>
    <a:srgbClr val="929292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4"/>
    <p:restoredTop sz="94153"/>
  </p:normalViewPr>
  <p:slideViewPr>
    <p:cSldViewPr snapToGrid="0">
      <p:cViewPr varScale="1">
        <p:scale>
          <a:sx n="89" d="100"/>
          <a:sy n="89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30/11/25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002060"/>
                </a:solidFill>
              </a:rPr>
              <a:t>3.7. Il 1968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77952-630C-9885-836A-D7BD6D396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9411C971-19A4-EB52-80A2-C4F563325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it-IT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evento globale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ampliamento delle modalità di accesso all’istruzione</a:t>
            </a:r>
          </a:p>
          <a:p>
            <a:pPr>
              <a:buFont typeface="Wingdings" pitchFamily="2" charset="2"/>
              <a:buChar char="ü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autopercezione e rottura generazionale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esperienza collettiva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individualismo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5B3EDA99-0D50-A975-5ABE-02912856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simultaneità del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media (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villaggio globale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invecchiamento del sistema educativo, inadeguato a far fronte alla massificazione dell’istruzione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scontri con le forze dell’ordine che politicizzano la protesta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boom generation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transizione demografica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generazione ‘viziata’ che si ribella contro i genitori che li vizia (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famiglia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aspettative, frustrate, verso l’istruzione come ‘ascensore sociale’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inadeguatezza della risposta istituzionale</a:t>
            </a:r>
          </a:p>
        </p:txBody>
      </p:sp>
    </p:spTree>
    <p:extLst>
      <p:ext uri="{BB962C8B-B14F-4D97-AF65-F5344CB8AC3E}">
        <p14:creationId xmlns:p14="http://schemas.microsoft.com/office/powerpoint/2010/main" val="259015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A7CE2-8900-C77A-6029-B87E07DB5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2255B324-CAC4-5CE3-192E-B82253B72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transnazionalità del movimento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evoluzione della «guerra fredda»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 informale che lega gli attivisti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strumenti della protesta: occupazioni, volantini, manifesti, meeting, fogli volanti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collante ideologico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rifiuto della trasmissione generazionale verticale (famiglia) e emersione della trasmissione generazionale orizzontale (le/i </a:t>
            </a:r>
            <a:r>
              <a:rPr lang="it-I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coetanei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rivoluzione sessuale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nuove forme di partecipazione politica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controcultura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femminismo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legame con le lotte operaie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C9003-6F64-0835-CF70-9EF54AF5B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C9CE8FC-0BCE-03D1-CE1F-4E21C33D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</a:rPr>
              <a:t>Woodstock (1969)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0152056-CF56-FDB1-EBD3-7A36BC324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youtu.be</a:t>
            </a:r>
            <a:r>
              <a:rPr lang="it-IT" dirty="0"/>
              <a:t>/iObEwUtVJj8?si=zOQ78C9asfJCQ_KM</a:t>
            </a:r>
          </a:p>
        </p:txBody>
      </p:sp>
      <p:pic>
        <p:nvPicPr>
          <p:cNvPr id="1026" name="Picture 2" descr="Jimi Hendrix Is Cited During Supreme Court Arguments - The New York Times">
            <a:extLst>
              <a:ext uri="{FF2B5EF4-FFF2-40B4-BE49-F238E27FC236}">
                <a16:creationId xmlns:a16="http://schemas.microsoft.com/office/drawing/2014/main" id="{C17B4087-93F4-28D0-4E05-3EC4E86127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48" y="1825625"/>
            <a:ext cx="2609103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0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D713B-9C96-A77C-2A15-9414A55D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 is Why Woodstock Still Matters – Peace Of Stage LLC">
            <a:extLst>
              <a:ext uri="{FF2B5EF4-FFF2-40B4-BE49-F238E27FC236}">
                <a16:creationId xmlns:a16="http://schemas.microsoft.com/office/drawing/2014/main" id="{D6654EE4-08BD-E399-B8C1-114BA0FFDF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3" y="1134000"/>
            <a:ext cx="8764437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EF3797-4D61-A413-E6E8-C3A602B83011}"/>
              </a:ext>
            </a:extLst>
          </p:cNvPr>
          <p:cNvSpPr txBox="1"/>
          <p:nvPr/>
        </p:nvSpPr>
        <p:spPr>
          <a:xfrm>
            <a:off x="0" y="0"/>
            <a:ext cx="471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www.raiplay.it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/video/2011/06/Woodstock-Conerto-Musica-Gino-Castaldo-1ee1569e-841b-4138-b1f7-59f9584f778f.html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8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C71E8-A52E-DA2E-359B-0506192B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969, Festival di Woodstock, 18 foto indimenticabili | Vogue Italia">
            <a:extLst>
              <a:ext uri="{FF2B5EF4-FFF2-40B4-BE49-F238E27FC236}">
                <a16:creationId xmlns:a16="http://schemas.microsoft.com/office/drawing/2014/main" id="{92190C8F-DE30-6333-211B-B89A4028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000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odstock 1969 - Artists, Lineup &amp; Festival | HISTORY">
            <a:extLst>
              <a:ext uri="{FF2B5EF4-FFF2-40B4-BE49-F238E27FC236}">
                <a16:creationId xmlns:a16="http://schemas.microsoft.com/office/drawing/2014/main" id="{0B095BFF-B342-CE4C-6177-9D738BE1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00" y="0"/>
            <a:ext cx="612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odstock e gli altri: il grande rock del 1969 attraverso gli occhi di  Amalie Rothschild - FUL Magazine">
            <a:extLst>
              <a:ext uri="{FF2B5EF4-FFF2-40B4-BE49-F238E27FC236}">
                <a16:creationId xmlns:a16="http://schemas.microsoft.com/office/drawing/2014/main" id="{E7451E4B-CBB3-EDCC-43C3-3F445FCC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41" y="3078000"/>
            <a:ext cx="566385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775AE-8690-3416-80D7-ADD5B1CD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ciologia On Web :: woodstock-1969-una-scena">
            <a:extLst>
              <a:ext uri="{FF2B5EF4-FFF2-40B4-BE49-F238E27FC236}">
                <a16:creationId xmlns:a16="http://schemas.microsoft.com/office/drawing/2014/main" id="{B99188A9-B0C2-5454-97B9-C01B8DF9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 dal 1969: Le ragazze di Woodstock">
            <a:extLst>
              <a:ext uri="{FF2B5EF4-FFF2-40B4-BE49-F238E27FC236}">
                <a16:creationId xmlns:a16="http://schemas.microsoft.com/office/drawing/2014/main" id="{E0E107E8-301F-98B6-DEFB-EDF2004E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0"/>
            <a:ext cx="4563778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oovy Color Images of Hippies at Woodstock 1969 put you Right There in the  Mud | The Vintage News">
            <a:extLst>
              <a:ext uri="{FF2B5EF4-FFF2-40B4-BE49-F238E27FC236}">
                <a16:creationId xmlns:a16="http://schemas.microsoft.com/office/drawing/2014/main" id="{46F73EBA-165D-9C18-01C9-D58AE82C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50" y="0"/>
            <a:ext cx="271005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First Days of Woodstock">
            <a:extLst>
              <a:ext uri="{FF2B5EF4-FFF2-40B4-BE49-F238E27FC236}">
                <a16:creationId xmlns:a16="http://schemas.microsoft.com/office/drawing/2014/main" id="{CD56B2B3-5C3E-1868-D47F-52C823EF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000"/>
            <a:ext cx="5747023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w Woodstock Hobbled the American Rock Festival for 30 Years - The New  York Times">
            <a:extLst>
              <a:ext uri="{FF2B5EF4-FFF2-40B4-BE49-F238E27FC236}">
                <a16:creationId xmlns:a16="http://schemas.microsoft.com/office/drawing/2014/main" id="{67B0CB9B-1BE5-3620-2D35-B8CD73EF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50" y="1404000"/>
            <a:ext cx="2688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are photos from woodstock 69 take us back to the summer of love">
            <a:extLst>
              <a:ext uri="{FF2B5EF4-FFF2-40B4-BE49-F238E27FC236}">
                <a16:creationId xmlns:a16="http://schemas.microsoft.com/office/drawing/2014/main" id="{23A542D9-4C31-15CB-E931-51F55340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57" y="2718000"/>
            <a:ext cx="2750398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Woodstock '69: Not Just About Sex, Drugs and Rock and Roll - HubPages">
            <a:extLst>
              <a:ext uri="{FF2B5EF4-FFF2-40B4-BE49-F238E27FC236}">
                <a16:creationId xmlns:a16="http://schemas.microsoft.com/office/drawing/2014/main" id="{DEB6846B-8049-6E6E-135B-53703722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50" y="2610000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16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</TotalTime>
  <Words>203</Words>
  <Application>Microsoft Macintosh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di Office</vt:lpstr>
      <vt:lpstr>3.7. Il 1968</vt:lpstr>
      <vt:lpstr>Presentazione standard di PowerPoint</vt:lpstr>
      <vt:lpstr>Presentazione standard di PowerPoint</vt:lpstr>
      <vt:lpstr>Woodstock (1969)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104</cp:revision>
  <dcterms:created xsi:type="dcterms:W3CDTF">2025-05-28T06:59:09Z</dcterms:created>
  <dcterms:modified xsi:type="dcterms:W3CDTF">2025-11-30T18:04:00Z</dcterms:modified>
</cp:coreProperties>
</file>