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53" r:id="rId3"/>
    <p:sldId id="367" r:id="rId4"/>
    <p:sldId id="358" r:id="rId5"/>
    <p:sldId id="354" r:id="rId6"/>
    <p:sldId id="359" r:id="rId7"/>
    <p:sldId id="364" r:id="rId8"/>
    <p:sldId id="357" r:id="rId9"/>
    <p:sldId id="360" r:id="rId10"/>
    <p:sldId id="365" r:id="rId11"/>
    <p:sldId id="363" r:id="rId12"/>
    <p:sldId id="366" r:id="rId13"/>
    <p:sldId id="362" r:id="rId14"/>
    <p:sldId id="369" r:id="rId15"/>
    <p:sldId id="368" r:id="rId16"/>
    <p:sldId id="361" r:id="rId17"/>
    <p:sldId id="370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  <a:srgbClr val="931651"/>
    <a:srgbClr val="2E379E"/>
    <a:srgbClr val="8089FF"/>
    <a:srgbClr val="712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3"/>
    <p:restoredTop sz="91491"/>
  </p:normalViewPr>
  <p:slideViewPr>
    <p:cSldViewPr snapToGrid="0">
      <p:cViewPr varScale="1">
        <p:scale>
          <a:sx n="100" d="100"/>
          <a:sy n="100" d="100"/>
        </p:scale>
        <p:origin x="17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29/10/25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79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29/10/25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29/10/25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29/10/25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29/10/25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29/10/25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29/10/25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29/10/25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29/10/25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29/10/25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29/10/25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29/10/25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29/10/25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A83D-1E24-3C21-4698-CDA383EDA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4800" b="1" dirty="0">
                <a:solidFill>
                  <a:srgbClr val="C00000"/>
                </a:solidFill>
              </a:rPr>
              <a:t>2.4. Decolonizzazione (II)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CCCD7-0122-0B10-CBD5-BA48D8F81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/>
            <a:endParaRPr lang="it-IT" dirty="0"/>
          </a:p>
          <a:p>
            <a:pPr algn="r"/>
            <a:r>
              <a:rPr lang="it-IT" sz="1400" dirty="0"/>
              <a:t>Storia e immagine</a:t>
            </a:r>
          </a:p>
          <a:p>
            <a:pPr algn="r"/>
            <a:r>
              <a:rPr lang="it-IT" sz="1400" dirty="0"/>
              <a:t>Prof.ssa Maddalena Carli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84D5F-22F6-B09A-81C6-ADDA830047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00" y="5342611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5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8A95ABB-B94B-E7E6-8F59-43F18273C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74025"/>
            <a:ext cx="3932237" cy="3811588"/>
          </a:xfrm>
        </p:spPr>
        <p:txBody>
          <a:bodyPr/>
          <a:lstStyle/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Natchwey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1997</a:t>
            </a:r>
          </a:p>
          <a:p>
            <a:endParaRPr lang="it-IT" dirty="0"/>
          </a:p>
        </p:txBody>
      </p:sp>
      <p:pic>
        <p:nvPicPr>
          <p:cNvPr id="3076" name="Picture 4" descr="Nachtwey focuses on war and its consequences - The Boston Globe">
            <a:extLst>
              <a:ext uri="{FF2B5EF4-FFF2-40B4-BE49-F238E27FC236}">
                <a16:creationId xmlns:a16="http://schemas.microsoft.com/office/drawing/2014/main" id="{BD0A80E1-56CF-2320-6AF8-92714CE50C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8488" y="1684337"/>
            <a:ext cx="5181600" cy="347980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231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BF1CF41-E535-63AF-EA38-DD832C5A7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Steve McCurry, </a:t>
            </a:r>
            <a:r>
              <a:rPr lang="it-IT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Herat</a:t>
            </a:r>
            <a:r>
              <a:rPr lang="it-IT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1992</a:t>
            </a:r>
          </a:p>
          <a:p>
            <a:r>
              <a:rPr lang="it-IT" sz="1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Press Photo</a:t>
            </a:r>
          </a:p>
        </p:txBody>
      </p:sp>
      <p:pic>
        <p:nvPicPr>
          <p:cNvPr id="2054" name="Picture 6" descr="Steve McCurry | Herat After Ten Years of Bombing, Afghanistan (1992) |  Available for Sale | Artsy">
            <a:extLst>
              <a:ext uri="{FF2B5EF4-FFF2-40B4-BE49-F238E27FC236}">
                <a16:creationId xmlns:a16="http://schemas.microsoft.com/office/drawing/2014/main" id="{E0A98CB1-9952-3124-9D31-CEEC0FB1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550" y="3185319"/>
            <a:ext cx="3492500" cy="232410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ghanistan. Herat. 1992 - Steve McCurry">
            <a:extLst>
              <a:ext uri="{FF2B5EF4-FFF2-40B4-BE49-F238E27FC236}">
                <a16:creationId xmlns:a16="http://schemas.microsoft.com/office/drawing/2014/main" id="{86DBDEC7-53DF-F68D-9F2D-AA5050A36CD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022" y="2505075"/>
            <a:ext cx="2405543" cy="3684588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0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BF1CF41-E535-63AF-EA38-DD832C5A7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Steve McCurry, </a:t>
            </a:r>
            <a:r>
              <a:rPr lang="it-IT" sz="1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Afghan</a:t>
            </a:r>
            <a:r>
              <a:rPr lang="it-IT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girl</a:t>
            </a:r>
            <a:r>
              <a:rPr lang="it-IT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Peshawar, Pakistan, 1984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3A7238C-5E7E-183A-7107-D9C3B278D03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2898" y="819000"/>
            <a:ext cx="3480000" cy="522000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582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2005B26-B7C5-31E1-5865-E819F9F86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Delahaye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fratelli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Sarayevo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1993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07F4739-AD47-7215-DF15-BC09317BA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727" y="2127194"/>
            <a:ext cx="5405485" cy="36720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45571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B953D788-3142-63B3-DB4C-9D3A568B3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Turnley</a:t>
            </a:r>
            <a: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800" i="1" kern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CapeTown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1985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728714EE-367B-EA1C-8A8E-AA891FE96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8" y="1376398"/>
            <a:ext cx="6172200" cy="4095679"/>
          </a:xfrm>
          <a:prstGeom prst="rect">
            <a:avLst/>
          </a:prstGeom>
          <a:ln w="19050">
            <a:solidFill>
              <a:srgbClr val="931651"/>
            </a:solidFill>
          </a:ln>
        </p:spPr>
      </p:pic>
    </p:spTree>
    <p:extLst>
      <p:ext uri="{BB962C8B-B14F-4D97-AF65-F5344CB8AC3E}">
        <p14:creationId xmlns:p14="http://schemas.microsoft.com/office/powerpoint/2010/main" val="671367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B953D788-3142-63B3-DB4C-9D3A568B3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Hocine</a:t>
            </a:r>
            <a: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800" i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Algeria. Ospedale di </a:t>
            </a:r>
            <a:r>
              <a:rPr lang="it-IT" sz="1800" i="1" kern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Zmirli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1998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Madonne della guerra | Poche Storie">
            <a:extLst>
              <a:ext uri="{FF2B5EF4-FFF2-40B4-BE49-F238E27FC236}">
                <a16:creationId xmlns:a16="http://schemas.microsoft.com/office/drawing/2014/main" id="{CBD8ADFA-5861-10F8-7B41-DCF4AF9B26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188" y="1262147"/>
            <a:ext cx="6172200" cy="4324181"/>
          </a:xfrm>
          <a:prstGeom prst="rect">
            <a:avLst/>
          </a:prstGeom>
          <a:noFill/>
          <a:ln w="19050">
            <a:solidFill>
              <a:srgbClr val="93165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83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B953D788-3142-63B3-DB4C-9D3A568B3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Anthony </a:t>
            </a:r>
            <a:r>
              <a:rPr lang="it-IT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Suau</a:t>
            </a:r>
            <a: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800" i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Tracce di un vecchio ucciso dai Serbi in Kosovo, 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Kosovo, 1999</a:t>
            </a:r>
            <a:r>
              <a:rPr lang="it-IT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AD04E83-A23A-2965-E497-2A54B0651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213671"/>
            <a:ext cx="6172200" cy="442113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927992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B953D788-3142-63B3-DB4C-9D3A568B3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James </a:t>
            </a:r>
            <a:r>
              <a:rPr lang="it-IT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Natchwey</a:t>
            </a:r>
            <a: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800" i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9/11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James Nachtwey, Crollo della torre sud del World Trade Center, New York, USA, 2001 © James Nachtwey">
            <a:extLst>
              <a:ext uri="{FF2B5EF4-FFF2-40B4-BE49-F238E27FC236}">
                <a16:creationId xmlns:a16="http://schemas.microsoft.com/office/drawing/2014/main" id="{CC792DB0-F984-1FC2-9987-D403F7EFF9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138" y="1785937"/>
            <a:ext cx="6817562" cy="4608000"/>
          </a:xfrm>
          <a:prstGeom prst="rect">
            <a:avLst/>
          </a:prstGeom>
          <a:noFill/>
          <a:ln w="19050">
            <a:solidFill>
              <a:srgbClr val="93165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02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EBD5C0CA-15A7-B024-8AEF-7F4AAA5A4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Anita Weber, </a:t>
            </a:r>
            <a:r>
              <a:rPr lang="it-IT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soldati americani si mettono in posa</a:t>
            </a:r>
            <a:endParaRPr lang="it-IT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Haiti, 1994</a:t>
            </a:r>
          </a:p>
        </p:txBody>
      </p:sp>
      <p:pic>
        <p:nvPicPr>
          <p:cNvPr id="12" name="Segnaposto contenuto 8">
            <a:extLst>
              <a:ext uri="{FF2B5EF4-FFF2-40B4-BE49-F238E27FC236}">
                <a16:creationId xmlns:a16="http://schemas.microsoft.com/office/drawing/2014/main" id="{2985B1C5-69F2-106C-F4D5-8C4B77B124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2629968"/>
            <a:ext cx="5157787" cy="3457951"/>
          </a:xfrm>
          <a:prstGeom prst="rect">
            <a:avLst/>
          </a:prstGeom>
          <a:ln w="19050">
            <a:solidFill>
              <a:srgbClr val="931651"/>
            </a:solidFill>
          </a:ln>
        </p:spPr>
      </p:pic>
    </p:spTree>
    <p:extLst>
      <p:ext uri="{BB962C8B-B14F-4D97-AF65-F5344CB8AC3E}">
        <p14:creationId xmlns:p14="http://schemas.microsoft.com/office/powerpoint/2010/main" val="180571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20AC011A-C3D0-2F7D-AAFF-26763994A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489144" cy="377624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Joseph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Koudelka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Praga</a:t>
            </a:r>
            <a:r>
              <a:rPr lang="it-IT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1968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JOSEF KOUDELKA – 83 let | iFotoVideo.cz">
            <a:extLst>
              <a:ext uri="{FF2B5EF4-FFF2-40B4-BE49-F238E27FC236}">
                <a16:creationId xmlns:a16="http://schemas.microsoft.com/office/drawing/2014/main" id="{FE8AFF4A-3A64-6088-1548-00BA6D30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756" y="2057400"/>
            <a:ext cx="7449750" cy="4644000"/>
          </a:xfrm>
          <a:prstGeom prst="rect">
            <a:avLst/>
          </a:prstGeom>
          <a:noFill/>
          <a:ln w="19050">
            <a:solidFill>
              <a:srgbClr val="93165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99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20AC011A-C3D0-2F7D-AAFF-26763994A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Susan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Meiselas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Aspettando il contrattacco della Guardia Nazionale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Matagalpa, Nicaragua –1978</a:t>
            </a:r>
            <a:r>
              <a:rPr lang="it-IT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33AF3F8-BA2C-06E1-8710-0670F491B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742" y="1917954"/>
            <a:ext cx="6743700" cy="4533900"/>
          </a:xfrm>
          <a:prstGeom prst="rect">
            <a:avLst/>
          </a:prstGeom>
          <a:ln w="19050">
            <a:solidFill>
              <a:srgbClr val="931651"/>
            </a:solidFill>
          </a:ln>
        </p:spPr>
      </p:pic>
    </p:spTree>
    <p:extLst>
      <p:ext uri="{BB962C8B-B14F-4D97-AF65-F5344CB8AC3E}">
        <p14:creationId xmlns:p14="http://schemas.microsoft.com/office/powerpoint/2010/main" val="376624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8A95ABB-B94B-E7E6-8F59-43F18273C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Abbas, </a:t>
            </a:r>
            <a:r>
              <a:rPr lang="it-I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Parata militare per il decimo anniversario del colpo di Stato del generale Pinochet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Santiago del Cile, 1983</a:t>
            </a:r>
          </a:p>
          <a:p>
            <a:endParaRPr lang="it-IT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8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Seconde </a:t>
            </a:r>
            <a:r>
              <a:rPr lang="it-IT" sz="1800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édition</a:t>
            </a:r>
            <a:r>
              <a:rPr lang="it-IT" sz="18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18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portfolio "IN OUR TIME : The world </a:t>
            </a:r>
            <a:r>
              <a:rPr lang="it-IT" sz="1800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18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seen</a:t>
            </a:r>
            <a:r>
              <a:rPr lang="it-IT" sz="18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Magnum </a:t>
            </a:r>
            <a:r>
              <a:rPr lang="it-IT" sz="1800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photographers</a:t>
            </a:r>
            <a:r>
              <a:rPr lang="it-IT" sz="18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it-IT" sz="1800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présentée</a:t>
            </a:r>
            <a:r>
              <a:rPr lang="it-IT" sz="18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</a:t>
            </a:r>
            <a:r>
              <a:rPr lang="it-IT" sz="18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1800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l'exposition</a:t>
            </a:r>
            <a:r>
              <a:rPr lang="it-IT" sz="18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it-IT" sz="18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Centre National de la </a:t>
            </a:r>
            <a:r>
              <a:rPr lang="it-IT" sz="1800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Photographie</a:t>
            </a:r>
            <a:r>
              <a:rPr lang="it-IT" sz="18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1989</a:t>
            </a:r>
          </a:p>
          <a:p>
            <a:r>
              <a:rPr lang="it-IT" sz="1800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Epreuve</a:t>
            </a:r>
            <a:r>
              <a:rPr lang="it-IT" sz="18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gélatino-argentique50,4 x 60,7 cm</a:t>
            </a:r>
            <a:endParaRPr lang="it-IT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0349277-BC36-DCB2-7363-1E44BB9E7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8" y="1334316"/>
            <a:ext cx="6172200" cy="4179842"/>
          </a:xfrm>
          <a:ln w="19050">
            <a:solidFill>
              <a:srgbClr val="931651"/>
            </a:solidFill>
          </a:ln>
        </p:spPr>
      </p:pic>
    </p:spTree>
    <p:extLst>
      <p:ext uri="{BB962C8B-B14F-4D97-AF65-F5344CB8AC3E}">
        <p14:creationId xmlns:p14="http://schemas.microsoft.com/office/powerpoint/2010/main" val="182774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8A95ABB-B94B-E7E6-8F59-43F18273C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Jean </a:t>
            </a:r>
            <a:r>
              <a:rPr lang="it-IT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Gaumy</a:t>
            </a:r>
            <a:r>
              <a:rPr lang="it-IT" sz="1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Donne si esercitano a Nord-Est di Teheran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Iran, 1986</a:t>
            </a:r>
          </a:p>
          <a:p>
            <a:endParaRPr lang="it-IT" dirty="0"/>
          </a:p>
        </p:txBody>
      </p:sp>
      <p:pic>
        <p:nvPicPr>
          <p:cNvPr id="1026" name="Picture 2" descr="Jean Gaumy - Iran's Chadored Warriors, Iran 1986 | Fotografia | Finarte,  casa d'aste">
            <a:extLst>
              <a:ext uri="{FF2B5EF4-FFF2-40B4-BE49-F238E27FC236}">
                <a16:creationId xmlns:a16="http://schemas.microsoft.com/office/drawing/2014/main" id="{68E02706-C721-BC01-EB3D-53E1B60C26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174" y="1359000"/>
            <a:ext cx="6202256" cy="4140000"/>
          </a:xfrm>
          <a:prstGeom prst="rect">
            <a:avLst/>
          </a:prstGeom>
          <a:noFill/>
          <a:ln w="19050">
            <a:solidFill>
              <a:srgbClr val="93165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06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2005B26-B7C5-31E1-5865-E819F9F86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Stuart Franklin, </a:t>
            </a:r>
            <a:r>
              <a:rPr lang="it-IT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Tian</a:t>
            </a:r>
            <a:r>
              <a:rPr lang="it-I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it-I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-Men,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Pechino, 1989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D360F2E-C8DD-B897-E467-85FAC7F09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0"/>
            <a:ext cx="6172200" cy="4122520"/>
          </a:xfrm>
          <a:prstGeom prst="rect">
            <a:avLst/>
          </a:prstGeom>
          <a:ln w="19050">
            <a:solidFill>
              <a:srgbClr val="931651"/>
            </a:solidFill>
          </a:ln>
        </p:spPr>
      </p:pic>
      <p:pic>
        <p:nvPicPr>
          <p:cNvPr id="8194" name="Picture 2" descr="Stuart Franklin: how I photographed Tiananmen Square and 'tank man' |  Photography | The Guardian">
            <a:extLst>
              <a:ext uri="{FF2B5EF4-FFF2-40B4-BE49-F238E27FC236}">
                <a16:creationId xmlns:a16="http://schemas.microsoft.com/office/drawing/2014/main" id="{05146F9F-0AF4-FAF8-F90C-78CB669FB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67100"/>
            <a:ext cx="5651500" cy="3390900"/>
          </a:xfrm>
          <a:prstGeom prst="rect">
            <a:avLst/>
          </a:prstGeom>
          <a:noFill/>
          <a:ln w="19050">
            <a:solidFill>
              <a:srgbClr val="93165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12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BCED61C7-29A4-8B53-1E39-BF4E6141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Riccardo Venturi, </a:t>
            </a:r>
            <a:r>
              <a:rPr lang="it-I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BCB712A4-AFA2-1D17-C0CE-5B83D2E80D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 w="19050">
            <a:solidFill>
              <a:srgbClr val="931651"/>
            </a:solidFill>
          </a:ln>
        </p:spPr>
      </p:pic>
    </p:spTree>
    <p:extLst>
      <p:ext uri="{BB962C8B-B14F-4D97-AF65-F5344CB8AC3E}">
        <p14:creationId xmlns:p14="http://schemas.microsoft.com/office/powerpoint/2010/main" val="3286226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8A95ABB-B94B-E7E6-8F59-43F18273C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74025"/>
            <a:ext cx="3932237" cy="3811588"/>
          </a:xfrm>
        </p:spPr>
        <p:txBody>
          <a:bodyPr/>
          <a:lstStyle/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Riccardo Venturi, </a:t>
            </a:r>
            <a:r>
              <a:rPr lang="it-I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Taleban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Kabul, 1997</a:t>
            </a:r>
          </a:p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0A60738-039A-7597-1AE7-AAE48D8B6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8" y="1255462"/>
            <a:ext cx="6172200" cy="433755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269245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2127</TotalTime>
  <Words>207</Words>
  <Application>Microsoft Macintosh PowerPoint</Application>
  <PresentationFormat>Widescreen</PresentationFormat>
  <Paragraphs>31</Paragraphs>
  <Slides>17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Tema di Office</vt:lpstr>
      <vt:lpstr>2.4. Decolonizzazione (II)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95</cp:revision>
  <dcterms:created xsi:type="dcterms:W3CDTF">2025-05-28T06:59:09Z</dcterms:created>
  <dcterms:modified xsi:type="dcterms:W3CDTF">2025-10-29T05:58:30Z</dcterms:modified>
</cp:coreProperties>
</file>