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8246" y="1652954"/>
            <a:ext cx="8358554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Analizzare</a:t>
            </a:r>
            <a:r>
              <a:rPr dirty="0"/>
              <a:t> come la </a:t>
            </a:r>
            <a:r>
              <a:rPr dirty="0" err="1"/>
              <a:t>digitalizzazione</a:t>
            </a:r>
            <a:r>
              <a:rPr dirty="0"/>
              <a:t> ha </a:t>
            </a:r>
            <a:r>
              <a:rPr dirty="0" err="1"/>
              <a:t>trasformato</a:t>
            </a:r>
            <a:r>
              <a:rPr dirty="0"/>
              <a:t> la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professionale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Comprendere</a:t>
            </a:r>
            <a:r>
              <a:rPr dirty="0"/>
              <a:t> il </a:t>
            </a:r>
            <a:r>
              <a:rPr dirty="0" err="1"/>
              <a:t>ruolo</a:t>
            </a:r>
            <a:r>
              <a:rPr dirty="0"/>
              <a:t> </a:t>
            </a:r>
            <a:r>
              <a:rPr dirty="0" err="1"/>
              <a:t>strategico</a:t>
            </a:r>
            <a:r>
              <a:rPr dirty="0"/>
              <a:t> del digital learning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processi</a:t>
            </a:r>
            <a:r>
              <a:rPr dirty="0"/>
              <a:t> HR.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Conoscere</a:t>
            </a:r>
            <a:r>
              <a:rPr dirty="0"/>
              <a:t> </a:t>
            </a:r>
            <a:r>
              <a:rPr dirty="0" err="1"/>
              <a:t>piattaforme</a:t>
            </a:r>
            <a:r>
              <a:rPr dirty="0"/>
              <a:t> e </a:t>
            </a:r>
            <a:r>
              <a:rPr dirty="0" err="1"/>
              <a:t>metodologie</a:t>
            </a:r>
            <a:r>
              <a:rPr dirty="0"/>
              <a:t> di </a:t>
            </a:r>
            <a:r>
              <a:rPr dirty="0" err="1"/>
              <a:t>apprendimento</a:t>
            </a:r>
            <a:r>
              <a:rPr dirty="0"/>
              <a:t> online.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Riflettere</a:t>
            </a:r>
            <a:r>
              <a:rPr dirty="0"/>
              <a:t> </a:t>
            </a:r>
            <a:r>
              <a:rPr dirty="0" err="1"/>
              <a:t>sulle</a:t>
            </a:r>
            <a:r>
              <a:rPr dirty="0"/>
              <a:t> </a:t>
            </a:r>
            <a:r>
              <a:rPr dirty="0" err="1"/>
              <a:t>implicazioni</a:t>
            </a:r>
            <a:r>
              <a:rPr dirty="0"/>
              <a:t> </a:t>
            </a:r>
            <a:r>
              <a:rPr dirty="0" err="1"/>
              <a:t>sociologiche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4459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Sintesi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📘 Il digital learning democratizza la conoscenza.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🧩 L’HR è designer di esperienze formative.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💡 Le tecnologie abilitano ma non sostituiscono il pensiero critico.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🔥 La formazione del futuro è continua, adattiva, umana.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Lévy P. (1997), L’intelligenza collettiva, Feltrinelli.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Illouz E. (2007), Cold Intimacies.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Marler J., Parry E. (2016), HR and Technology.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Capogna S. (2020), La società educante nell’era digitale.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De Masi D. (2021), Smart Working.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7221849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sz="2800" dirty="0"/>
              <a:t>Dalla </a:t>
            </a:r>
            <a:r>
              <a:rPr sz="2800" dirty="0" err="1"/>
              <a:t>formazione</a:t>
            </a:r>
            <a:r>
              <a:rPr sz="2800" dirty="0"/>
              <a:t> </a:t>
            </a:r>
            <a:r>
              <a:rPr sz="2800" dirty="0" err="1"/>
              <a:t>tradizionale</a:t>
            </a:r>
            <a:r>
              <a:rPr sz="2800" dirty="0"/>
              <a:t> al digital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tradizionale</a:t>
            </a:r>
            <a:r>
              <a:rPr dirty="0"/>
              <a:t>: aula, </a:t>
            </a:r>
            <a:r>
              <a:rPr dirty="0" err="1"/>
              <a:t>docente</a:t>
            </a:r>
            <a:r>
              <a:rPr dirty="0"/>
              <a:t>, tempi rigidi.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Digital learning: </a:t>
            </a:r>
            <a:r>
              <a:rPr dirty="0" err="1"/>
              <a:t>piattaforme</a:t>
            </a:r>
            <a:r>
              <a:rPr dirty="0"/>
              <a:t>, </a:t>
            </a:r>
            <a:r>
              <a:rPr dirty="0" err="1"/>
              <a:t>autonomia</a:t>
            </a:r>
            <a:r>
              <a:rPr dirty="0"/>
              <a:t>, </a:t>
            </a:r>
            <a:r>
              <a:rPr dirty="0" err="1"/>
              <a:t>apprendimento</a:t>
            </a:r>
            <a:r>
              <a:rPr dirty="0"/>
              <a:t> continuo.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E-learning → Blended → Microlearning → Immersive learning.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💡 '</a:t>
            </a:r>
            <a:r>
              <a:rPr dirty="0" err="1"/>
              <a:t>Imparare</a:t>
            </a:r>
            <a:r>
              <a:rPr dirty="0"/>
              <a:t> non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un </a:t>
            </a:r>
            <a:r>
              <a:rPr dirty="0" err="1"/>
              <a:t>evento</a:t>
            </a:r>
            <a:r>
              <a:rPr dirty="0"/>
              <a:t>, ma un </a:t>
            </a:r>
            <a:r>
              <a:rPr dirty="0" err="1"/>
              <a:t>flusso</a:t>
            </a:r>
            <a:r>
              <a:rPr dirty="0"/>
              <a:t>.'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Piattaforme e strumenti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LMS: Moodle, Blackboard, Canvas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MOOC: Coursera, edX, Udemy, Federica.eu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Microlearning tools: Duolingo, LinkedIn Learning, Notion AI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Collaborative: Teams, Slack, Miro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Immersive training: VR/AR per sicurezza e soft skill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📊 Oltre il 70% delle aziende integra corsi digitali nel piano HR (2025).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della formazione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Flessibilità di tempi e luoghi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Accesso personalizzato ai contenuti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Tracciabilità e analisi dei progressi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Riduzione dei costi logistici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Inclusione formativa per lavoratori remoti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Criticità e limiti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Sovraccarico informativo e digital fatigue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Isolamento e minore socialità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Difficoltà di engagement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Disparità tecnologiche (digital divide)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Riduzione del senso di comunità formativa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Il ruolo dell’HR nel digital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Curare il learning design e la qualità dei contenuti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Personalizzare i percorsi formativi (AI e analytics)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Promuovere lifelong learning e aggiornamento continuo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Monitorare KPI formativi e impatto sul lavoro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Creare una learning culture aziendale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6407652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sz="2400" dirty="0" err="1"/>
              <a:t>Dimensione</a:t>
            </a:r>
            <a:r>
              <a:rPr sz="2400" dirty="0"/>
              <a:t> </a:t>
            </a:r>
            <a:r>
              <a:rPr sz="2400" dirty="0" err="1"/>
              <a:t>sociologica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sz="2400" dirty="0"/>
              <a:t> </a:t>
            </a:r>
            <a:r>
              <a:rPr sz="2400" dirty="0" err="1"/>
              <a:t>formazione</a:t>
            </a:r>
            <a:r>
              <a:rPr sz="2400" dirty="0"/>
              <a:t> </a:t>
            </a:r>
            <a:r>
              <a:rPr sz="2400" dirty="0" err="1"/>
              <a:t>digitale</a:t>
            </a:r>
            <a:endParaRPr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Pierre Lévy: intelligenza collettiva delle reti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Bauman: apprendimento fluido e adattivo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Beck: rischio e riqualificazione permanente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Illouz: emozioni e autenticità nel virtuale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🧠 La formazione digitale genera conoscenza o solo competenza?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Casi aziendali e buone pratiche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Google – 'Googler2Googler': apprendimento peer-to-peer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Accenture – Metaverse Learning Hub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Enel – Digital Academy e gamification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INPS – e-Learning per digitalizzazione e PNRR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Tasso di completamento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Engagement e feedback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Applicabilità delle competenze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ROI della formazione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Clima organizzativo post-formazione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462</Words>
  <Application>Microsoft Macintosh PowerPoint</Application>
  <PresentationFormat>Presentazione su schermo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2025-10-16T10:37:14Z</dcterms:modified>
  <cp:category/>
</cp:coreProperties>
</file>