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353" r:id="rId4"/>
    <p:sldId id="354" r:id="rId5"/>
    <p:sldId id="358" r:id="rId6"/>
    <p:sldId id="359" r:id="rId7"/>
    <p:sldId id="357" r:id="rId8"/>
    <p:sldId id="360" r:id="rId9"/>
    <p:sldId id="361" r:id="rId10"/>
    <p:sldId id="362" r:id="rId11"/>
    <p:sldId id="363" r:id="rId12"/>
    <p:sldId id="364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651"/>
    <a:srgbClr val="931651"/>
    <a:srgbClr val="2E379E"/>
    <a:srgbClr val="8089FF"/>
    <a:srgbClr val="712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79"/>
    <p:restoredTop sz="91460"/>
  </p:normalViewPr>
  <p:slideViewPr>
    <p:cSldViewPr snapToGrid="0">
      <p:cViewPr varScale="1">
        <p:scale>
          <a:sx n="105" d="100"/>
          <a:sy n="105" d="100"/>
        </p:scale>
        <p:origin x="21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74D22-5072-E84E-B480-64A762CBB498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D5AEF-C83F-624A-8ACF-FAE17F20E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427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5AEF-C83F-624A-8ACF-FAE17F20E2B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5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264E0-FB52-675E-10EC-892D51753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E32C996-E79E-2C48-DF26-B08E53557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8C53D7-3D19-D54D-C822-6EE48A18E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023046-EE20-AF7B-43FB-A44A71824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C86C73-13D0-9555-666D-0C9100CC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37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28C98A-4BE2-E3F5-7D4A-0C27030E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4A1432C-4BE0-7AB4-1276-9D42EF4D9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2A8715-3FFC-025D-99E0-8C8C76E1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D65120-40F8-FEBB-F29C-3454B3430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54B8B9-64BA-A9C8-5213-7EC9C0D3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448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03C5752-6194-68DD-4110-1FEB7FE5A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24EB9C-1C59-64A6-112C-6E9437FCA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AEFBE0-FAC8-B699-922A-D69304859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2A6EEC-ABB0-703C-6C3B-23192246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8B7AAB-EDBB-9BDB-BE79-00479C0F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19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5F37EA-63AE-4BF2-9536-92D24CEF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461603-7059-BBF3-E461-B1E8A2B8A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1F477C-F76B-FF60-2C93-002639E5B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3A0AEC-8D68-F215-C190-2273646F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741A7A-EA3C-0F5A-F3D1-94900EFF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319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46D7F1-C1F4-A164-7CDE-ADF3AE9B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3E651B-0264-B48A-4B06-C4FA9497B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073EC7-DCF1-1F30-1618-457906F29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74791D-1513-0670-5500-4FD0F6B0D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489D82-6404-E16A-F857-A1DD1FDF5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23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4BF2F4-0636-111A-DED8-5082EB154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7DC82D-C8BE-58F1-6792-604F6974F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5C0171-D259-F5D0-D47F-16650EE6A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CEC8C2-07B3-3F77-8CBD-FAC8D1BB5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8E2941-0619-39CD-0E95-C8F5320F6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887E02-B5C4-57C4-AF3A-10B0468C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96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AFF58B-9A82-1302-43E2-1C713767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045473-0D65-EA4C-B8E2-B0F25AA84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443DEE-4AF0-0FA9-3518-BD165F256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86FCA57-EB7A-D9FB-D4EB-BCDB62508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21A2C54-F752-6F08-D225-41A4252E71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D5130EA-212F-774F-28E1-8B0D4D8C9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2294161-ACA2-D2A4-B4F0-F4AEB0E4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C205BE2-9DD1-86FF-9C18-7D794F539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755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11AECD-A598-8930-FD05-1406766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C383197-44CD-8102-1336-3AFC75F02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54DDCB-3F24-5816-AF82-31638D33E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79B6E4-00A5-0C7C-874B-9811BD44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4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2250683-4690-B7F9-FA8B-3D5FB22CB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85B1F87-0C25-BB7D-E018-41DD563D0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926DC4-CB7C-8720-6182-711C7814B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11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7125B4-A08A-7245-001D-6BF03EF17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5F4BD8-0817-6686-544C-E24E91B83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D01CAF3-8524-7B9C-9979-D4DA2B75B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822C58-AF2C-30BF-0387-29185E5F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83E744-C862-B8F1-A3D7-35A7BD76A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387502F-4AA8-B788-DDB9-F9D847E9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51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E96545-4A3A-3D91-E125-87CA20537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28E9926-02DD-E435-D785-7A81F74E1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E86364-A417-E2C8-96BE-143FF0AE2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3D60C8-46C4-CBED-4750-1367632C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DCD6E4-37E6-F981-E514-55C4F1BDA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1B3317-D12B-F6ED-E997-9DFA3CE7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85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AB61F03-C014-8FC4-6DD0-7A81D3126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84472C-4F80-DA5C-0B0A-60610954D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3C37F7-72D4-46A9-B303-5337BA429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8CCB4-A755-DE4A-A5AD-C73E95AD64A4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11F0C3-A87C-2E45-7D52-FC35A713F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6EC302-A175-F046-F0FE-FFBA6732C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40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07A83D-1E24-3C21-4698-CDA383EDAF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4800" b="1" dirty="0">
                <a:solidFill>
                  <a:srgbClr val="C00000"/>
                </a:solidFill>
              </a:rPr>
              <a:t>2.3. Decolonizzazione (I)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F2CCCD7-0122-0B10-CBD5-BA48D8F81F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endParaRPr lang="it-IT" sz="1700" dirty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it-IT" sz="1700" dirty="0"/>
          </a:p>
          <a:p>
            <a:pPr algn="r"/>
            <a:endParaRPr lang="it-IT" dirty="0"/>
          </a:p>
          <a:p>
            <a:pPr algn="r"/>
            <a:r>
              <a:rPr lang="it-IT" sz="1400" dirty="0"/>
              <a:t>Storia e immagine</a:t>
            </a:r>
          </a:p>
          <a:p>
            <a:pPr algn="r"/>
            <a:r>
              <a:rPr lang="it-IT" sz="1400" dirty="0"/>
              <a:t>Prof.ssa Maddalena Carli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84D5F-22F6-B09A-81C6-ADDA830047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000" y="5342611"/>
            <a:ext cx="504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54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F8810A67-8C43-7464-4FED-DC9AD8D76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307375"/>
            <a:ext cx="6172200" cy="423372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52005B26-B7C5-31E1-5865-E819F9F86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 Bertolino, 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Esecuzione di quattro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Vietkong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parte delle Forze speciali sudvietnamite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571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0BF1CF41-E535-63AF-EA38-DD832C5A7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Larry Burrows, </a:t>
            </a:r>
            <a:r>
              <a:rPr lang="it-IT" sz="18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Vietnam</a:t>
            </a:r>
            <a:r>
              <a:rPr lang="it-IT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1965</a:t>
            </a:r>
          </a:p>
          <a:p>
            <a:r>
              <a:rPr lang="it-IT" sz="18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2F3BE167-A8D7-EA7B-51E1-3622F0FF8A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05911" y="2505075"/>
            <a:ext cx="2825540" cy="368458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D01753F9-82A7-233D-D8C8-F52A612ADDF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755825"/>
            <a:ext cx="5183188" cy="318308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32709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42FFB8F-04D3-00EB-CAE0-6E3390B48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Cambogia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52005B26-B7C5-31E1-5865-E819F9F86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Christian 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Plenger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Museo della tortura e del genocidio</a:t>
            </a:r>
            <a:r>
              <a:rPr lang="it-IT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Cambogia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CC680C1-217A-ECC2-F6D3-67757A1E1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284941"/>
            <a:ext cx="6172200" cy="427859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877127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61FC01-86BF-8064-926B-AA60537E847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noFill/>
          </a:ln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941651"/>
                </a:solidFill>
              </a:rPr>
              <a:t>2.3. Decolonizzazione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72FE1F-CF6E-AB40-5416-7833C9F87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noFill/>
          <a:ln>
            <a:solidFill>
              <a:srgbClr val="931651"/>
            </a:solidFill>
          </a:ln>
        </p:spPr>
        <p:txBody>
          <a:bodyPr>
            <a:normAutofit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FR" dirty="0" err="1"/>
              <a:t>decolonizzazione</a:t>
            </a:r>
            <a:r>
              <a:rPr lang="fr-FR" dirty="0"/>
              <a:t>/</a:t>
            </a:r>
            <a:r>
              <a:rPr lang="fr-FR" dirty="0" err="1"/>
              <a:t>guerra</a:t>
            </a:r>
            <a:r>
              <a:rPr lang="fr-FR" dirty="0"/>
              <a:t> </a:t>
            </a:r>
            <a:r>
              <a:rPr lang="fr-FR" dirty="0" err="1"/>
              <a:t>fredda</a:t>
            </a:r>
            <a:endParaRPr lang="fr-FR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FR" dirty="0"/>
              <a:t>guerre </a:t>
            </a:r>
            <a:r>
              <a:rPr lang="fr-FR" dirty="0" err="1"/>
              <a:t>coloniali</a:t>
            </a:r>
            <a:r>
              <a:rPr lang="fr-FR" dirty="0"/>
              <a:t>: </a:t>
            </a:r>
            <a:r>
              <a:rPr lang="fr-FR" dirty="0" err="1"/>
              <a:t>teatri</a:t>
            </a:r>
            <a:r>
              <a:rPr lang="fr-FR" dirty="0"/>
              <a:t>, </a:t>
            </a:r>
            <a:r>
              <a:rPr lang="fr-FR" dirty="0" err="1"/>
              <a:t>armi</a:t>
            </a:r>
            <a:r>
              <a:rPr lang="fr-FR" dirty="0"/>
              <a:t>, </a:t>
            </a:r>
            <a:r>
              <a:rPr lang="fr-FR" dirty="0" err="1"/>
              <a:t>eserciti</a:t>
            </a:r>
            <a:r>
              <a:rPr lang="fr-FR" dirty="0"/>
              <a:t>, </a:t>
            </a:r>
            <a:r>
              <a:rPr lang="fr-FR" dirty="0" err="1"/>
              <a:t>strategie</a:t>
            </a:r>
            <a:endParaRPr lang="fr-FR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FR" dirty="0" err="1"/>
              <a:t>rapporti</a:t>
            </a:r>
            <a:r>
              <a:rPr lang="fr-FR" dirty="0"/>
              <a:t> </a:t>
            </a:r>
            <a:r>
              <a:rPr lang="fr-FR" dirty="0" err="1"/>
              <a:t>fotoreporter</a:t>
            </a:r>
            <a:r>
              <a:rPr lang="fr-FR" dirty="0"/>
              <a:t>/</a:t>
            </a:r>
            <a:r>
              <a:rPr lang="fr-FR" dirty="0" err="1"/>
              <a:t>eserciti</a:t>
            </a:r>
            <a:endParaRPr lang="fr-FR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FR" dirty="0" err="1"/>
              <a:t>modificazioni</a:t>
            </a:r>
            <a:r>
              <a:rPr lang="fr-FR" dirty="0"/>
              <a:t> dei media/della </a:t>
            </a:r>
            <a:r>
              <a:rPr lang="fr-FR" dirty="0" err="1"/>
              <a:t>fotografia</a:t>
            </a:r>
            <a:endParaRPr lang="fr-FR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FR" dirty="0" err="1"/>
              <a:t>opinione</a:t>
            </a:r>
            <a:r>
              <a:rPr lang="fr-FR" dirty="0"/>
              <a:t> </a:t>
            </a:r>
            <a:r>
              <a:rPr lang="fr-FR" dirty="0" err="1"/>
              <a:t>pubblica</a:t>
            </a:r>
            <a:endParaRPr lang="fr-FR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FR" dirty="0" err="1"/>
              <a:t>sensibilità</a:t>
            </a:r>
            <a:r>
              <a:rPr lang="fr-FR" dirty="0"/>
              <a:t> verso l’</a:t>
            </a:r>
            <a:r>
              <a:rPr lang="fr-FR" dirty="0" err="1"/>
              <a:t>altro</a:t>
            </a:r>
            <a:r>
              <a:rPr lang="fr-FR" dirty="0"/>
              <a:t>/l’</a:t>
            </a:r>
            <a:r>
              <a:rPr lang="fr-FR" dirty="0" err="1"/>
              <a:t>altrove</a:t>
            </a:r>
            <a:endParaRPr lang="fr-FR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FR" dirty="0" err="1"/>
              <a:t>sensibilità</a:t>
            </a:r>
            <a:r>
              <a:rPr lang="fr-FR" dirty="0"/>
              <a:t> verso la morte</a:t>
            </a:r>
          </a:p>
          <a:p>
            <a:pPr marL="0" indent="0">
              <a:buClr>
                <a:schemeClr val="accent2"/>
              </a:buClr>
              <a:buNone/>
            </a:pPr>
            <a:endParaRPr lang="fr-FR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fr-FR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E379E"/>
              </a:buClr>
              <a:buNone/>
            </a:pPr>
            <a:endParaRPr lang="fr-FR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E379E"/>
              </a:buClr>
              <a:buNone/>
            </a:pPr>
            <a:endParaRPr lang="fr-FR" dirty="0">
              <a:solidFill>
                <a:schemeClr val="accent2"/>
              </a:solidFill>
            </a:endParaRPr>
          </a:p>
          <a:p>
            <a:pPr>
              <a:buClr>
                <a:srgbClr val="2E379E"/>
              </a:buClr>
              <a:buFont typeface="Wingdings" pitchFamily="2" charset="2"/>
              <a:buChar char="Ø"/>
            </a:pPr>
            <a:endParaRPr lang="fr-FR" dirty="0"/>
          </a:p>
          <a:p>
            <a:pPr marL="0" indent="0">
              <a:buClr>
                <a:srgbClr val="2E379E"/>
              </a:buClr>
              <a:buNone/>
            </a:pPr>
            <a:endParaRPr lang="fr-FR" dirty="0"/>
          </a:p>
          <a:p>
            <a:pPr marL="0" indent="0">
              <a:buClr>
                <a:srgbClr val="2E379E"/>
              </a:buClr>
              <a:buNone/>
            </a:pPr>
            <a:endParaRPr lang="fr-FR" dirty="0"/>
          </a:p>
          <a:p>
            <a:pPr marL="0" indent="0">
              <a:buClr>
                <a:srgbClr val="2E379E"/>
              </a:buClr>
              <a:buNone/>
            </a:pPr>
            <a:endParaRPr lang="fr-FR" dirty="0"/>
          </a:p>
          <a:p>
            <a:pPr marL="0" indent="0">
              <a:buClr>
                <a:srgbClr val="2E379E"/>
              </a:buClr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8702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0CAE5AE-3252-B6D0-38B1-A0C1B0D4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Indocina</a:t>
            </a:r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EBD5C0CA-15A7-B024-8AEF-7F4AAA5A40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 Capa, </a:t>
            </a:r>
            <a:r>
              <a:rPr lang="it-IT" sz="18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Sulla strada da </a:t>
            </a:r>
            <a:r>
              <a:rPr lang="it-IT" sz="18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Namdinh</a:t>
            </a:r>
            <a:r>
              <a:rPr lang="it-IT" sz="18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18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Thaibinh</a:t>
            </a:r>
            <a:r>
              <a:rPr lang="it-IT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Vietnam, 25 maggio 1954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539CE2F-06AE-2AC4-E5A0-0557A67C9A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601750"/>
            <a:ext cx="5157787" cy="349123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37AA95DB-F299-9407-138F-284F15818D7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605378"/>
            <a:ext cx="5183188" cy="348398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805719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3257360-ED54-9838-30DA-8D8266AFD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Vietman</a:t>
            </a:r>
            <a:endParaRPr lang="it-IT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8A95ABB-B94B-E7E6-8F59-43F18273C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Philip Jones Griffiths, 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Qualsiasi maschio tra i 15 e i 50 è automaticamente considerato un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VietKong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trattato come tale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Vietnam 1968-1969</a:t>
            </a:r>
          </a:p>
          <a:p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Vietnam Inc.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1971</a:t>
            </a:r>
            <a:endParaRPr lang="it-IT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52A8E5B5-E2D7-0AA4-D592-211A5B276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6213043-028E-C1C9-4816-FE6DAA11C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886" y="1552237"/>
            <a:ext cx="5624803" cy="37440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827742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20AC011A-C3D0-2F7D-AAFF-26763994AA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Philip Jones Griffiths, 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Madre e figlio poco prima di essere uccisi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Vietnam 1968-1969</a:t>
            </a:r>
          </a:p>
          <a:p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Vietnam Inc.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1971</a:t>
            </a:r>
            <a:endParaRPr lang="it-IT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32F1370-8D12-7973-21E8-7AD776D83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688" y="1436687"/>
            <a:ext cx="5791200" cy="39751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66243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8A95ABB-B94B-E7E6-8F59-43F18273C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Philip Jones Griffiths, 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Vittime dei bombardamenti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Vietnam 1968-1969</a:t>
            </a:r>
          </a:p>
          <a:p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Vietnam Inc.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1971</a:t>
            </a:r>
            <a:endParaRPr lang="it-IT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2B72B1FD-CBE5-8370-C307-1C80A7758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637205" y="1449000"/>
            <a:ext cx="5715007" cy="3960000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065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BCED61C7-29A4-8B53-1E39-BF4E6141C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Philip Jones Griffiths, 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Vittime dei bombardamenti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Vietnam 1968-1969</a:t>
            </a:r>
          </a:p>
          <a:p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Vietnam Inc.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1971</a:t>
            </a:r>
            <a:endParaRPr lang="it-IT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egnaposto immagine 3">
            <a:extLst>
              <a:ext uri="{FF2B5EF4-FFF2-40B4-BE49-F238E27FC236}">
                <a16:creationId xmlns:a16="http://schemas.microsoft.com/office/drawing/2014/main" id="{4EA03102-1028-2C90-FAC0-E804846D3A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971" r="5971"/>
          <a:stretch>
            <a:fillRect/>
          </a:stretch>
        </p:blipFill>
        <p:spPr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86226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8A95ABB-B94B-E7E6-8F59-43F18273C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74025"/>
            <a:ext cx="3932237" cy="3811588"/>
          </a:xfrm>
        </p:spPr>
        <p:txBody>
          <a:bodyPr/>
          <a:lstStyle/>
          <a:p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Philip Jones Griffiths, 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ritorno sui luoghi dei bombardamenti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Vietnam 1968-1969</a:t>
            </a:r>
          </a:p>
          <a:p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Vietnam Inc.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1971</a:t>
            </a:r>
            <a:endParaRPr lang="it-IT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90D5C99-85D0-A2FD-C018-B87212825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366837"/>
            <a:ext cx="6172200" cy="41148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026924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A0B6BE81-84F4-D164-662C-651A4B7EE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366837"/>
            <a:ext cx="6172200" cy="41148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B953D788-3142-63B3-DB4C-9D3A568B3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Philip Jones Griffiths, 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ospedale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Vietnam 1968-1969</a:t>
            </a:r>
          </a:p>
          <a:p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Vietnam Inc.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1971</a:t>
            </a:r>
            <a:endParaRPr lang="it-IT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79920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2072</TotalTime>
  <Words>207</Words>
  <Application>Microsoft Macintosh PowerPoint</Application>
  <PresentationFormat>Widescreen</PresentationFormat>
  <Paragraphs>42</Paragraphs>
  <Slides>12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Tema di Office</vt:lpstr>
      <vt:lpstr>2.3. Decolonizzazione (I)</vt:lpstr>
      <vt:lpstr>2.3. Decolonizzazione</vt:lpstr>
      <vt:lpstr>Indocina</vt:lpstr>
      <vt:lpstr>Vietman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Cambogia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maddalena carli</dc:creator>
  <cp:lastModifiedBy>maddalena carli</cp:lastModifiedBy>
  <cp:revision>93</cp:revision>
  <dcterms:created xsi:type="dcterms:W3CDTF">2025-05-28T06:59:09Z</dcterms:created>
  <dcterms:modified xsi:type="dcterms:W3CDTF">2025-10-27T09:21:08Z</dcterms:modified>
</cp:coreProperties>
</file>