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9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76F5B7-87AE-4203-8F44-807FDC92F5B4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6E20800-A23C-4752-A352-CCD18E1AF067}">
      <dgm:prSet/>
      <dgm:spPr/>
      <dgm:t>
        <a:bodyPr/>
        <a:lstStyle/>
        <a:p>
          <a:r>
            <a:rPr lang="it-IT"/>
            <a:t>Artista in libera ispirazione</a:t>
          </a:r>
          <a:endParaRPr lang="en-US"/>
        </a:p>
      </dgm:t>
    </dgm:pt>
    <dgm:pt modelId="{953581F4-56C3-462A-86A6-B619E06DF3E8}" type="parTrans" cxnId="{6217682A-4ECD-421C-9D32-736CD79AA6B8}">
      <dgm:prSet/>
      <dgm:spPr/>
      <dgm:t>
        <a:bodyPr/>
        <a:lstStyle/>
        <a:p>
          <a:endParaRPr lang="en-US"/>
        </a:p>
      </dgm:t>
    </dgm:pt>
    <dgm:pt modelId="{27CCFAEE-E682-404D-9FBE-745D1C2FE01F}" type="sibTrans" cxnId="{6217682A-4ECD-421C-9D32-736CD79AA6B8}">
      <dgm:prSet/>
      <dgm:spPr/>
      <dgm:t>
        <a:bodyPr/>
        <a:lstStyle/>
        <a:p>
          <a:endParaRPr lang="en-US"/>
        </a:p>
      </dgm:t>
    </dgm:pt>
    <dgm:pt modelId="{6175D7F8-B5D2-4983-AB72-EE6EC64E944D}">
      <dgm:prSet/>
      <dgm:spPr/>
      <dgm:t>
        <a:bodyPr/>
        <a:lstStyle/>
        <a:p>
          <a:r>
            <a:rPr lang="it-IT" dirty="0"/>
            <a:t>Critico d’arte</a:t>
          </a:r>
          <a:endParaRPr lang="en-US" dirty="0"/>
        </a:p>
      </dgm:t>
    </dgm:pt>
    <dgm:pt modelId="{198BA81A-DDC6-4FF6-B6FC-8F6DF5936B42}" type="parTrans" cxnId="{3B100B3F-6BE7-4DFD-971D-4C1F9326B927}">
      <dgm:prSet/>
      <dgm:spPr/>
      <dgm:t>
        <a:bodyPr/>
        <a:lstStyle/>
        <a:p>
          <a:endParaRPr lang="en-US"/>
        </a:p>
      </dgm:t>
    </dgm:pt>
    <dgm:pt modelId="{8A1547B5-9449-481E-87DF-6718C5228129}" type="sibTrans" cxnId="{3B100B3F-6BE7-4DFD-971D-4C1F9326B927}">
      <dgm:prSet/>
      <dgm:spPr/>
      <dgm:t>
        <a:bodyPr/>
        <a:lstStyle/>
        <a:p>
          <a:endParaRPr lang="en-US"/>
        </a:p>
      </dgm:t>
    </dgm:pt>
    <dgm:pt modelId="{43CDCD46-6FFD-46AE-A8D4-4B62E55AAD72}">
      <dgm:prSet/>
      <dgm:spPr/>
      <dgm:t>
        <a:bodyPr/>
        <a:lstStyle/>
        <a:p>
          <a:r>
            <a:rPr lang="it-IT"/>
            <a:t>Circuito dell’esposizioni</a:t>
          </a:r>
          <a:endParaRPr lang="en-US"/>
        </a:p>
      </dgm:t>
    </dgm:pt>
    <dgm:pt modelId="{3EAF38A7-4CDC-4542-B883-12DBC4758046}" type="parTrans" cxnId="{0BBC27CB-CD2F-4D4A-84D3-3ECDC1F488EA}">
      <dgm:prSet/>
      <dgm:spPr/>
      <dgm:t>
        <a:bodyPr/>
        <a:lstStyle/>
        <a:p>
          <a:endParaRPr lang="en-US"/>
        </a:p>
      </dgm:t>
    </dgm:pt>
    <dgm:pt modelId="{A51C0E76-6D9E-4EA9-9AC9-47B4BD1EB977}" type="sibTrans" cxnId="{0BBC27CB-CD2F-4D4A-84D3-3ECDC1F488EA}">
      <dgm:prSet/>
      <dgm:spPr/>
      <dgm:t>
        <a:bodyPr/>
        <a:lstStyle/>
        <a:p>
          <a:endParaRPr lang="en-US"/>
        </a:p>
      </dgm:t>
    </dgm:pt>
    <dgm:pt modelId="{ECB94D91-C20E-4368-973A-124802333D87}">
      <dgm:prSet/>
      <dgm:spPr/>
      <dgm:t>
        <a:bodyPr/>
        <a:lstStyle/>
        <a:p>
          <a:r>
            <a:rPr lang="it-IT"/>
            <a:t>Gallerie</a:t>
          </a:r>
          <a:endParaRPr lang="en-US"/>
        </a:p>
      </dgm:t>
    </dgm:pt>
    <dgm:pt modelId="{9C1A9C41-F9C1-465B-A29C-2BEAF729C7C5}" type="parTrans" cxnId="{770C4586-E0E4-4477-A4EC-12EE6D74F437}">
      <dgm:prSet/>
      <dgm:spPr/>
      <dgm:t>
        <a:bodyPr/>
        <a:lstStyle/>
        <a:p>
          <a:endParaRPr lang="en-US"/>
        </a:p>
      </dgm:t>
    </dgm:pt>
    <dgm:pt modelId="{ABBC6516-B9F6-4824-9B25-01C87B829C4A}" type="sibTrans" cxnId="{770C4586-E0E4-4477-A4EC-12EE6D74F437}">
      <dgm:prSet/>
      <dgm:spPr/>
      <dgm:t>
        <a:bodyPr/>
        <a:lstStyle/>
        <a:p>
          <a:endParaRPr lang="en-US"/>
        </a:p>
      </dgm:t>
    </dgm:pt>
    <dgm:pt modelId="{E9A4BD3F-3A84-4952-95D1-4252701F6099}">
      <dgm:prSet/>
      <dgm:spPr/>
      <dgm:t>
        <a:bodyPr/>
        <a:lstStyle/>
        <a:p>
          <a:r>
            <a:rPr lang="it-IT"/>
            <a:t>Ristretta cerchia di collezionisti</a:t>
          </a:r>
          <a:endParaRPr lang="en-US"/>
        </a:p>
      </dgm:t>
    </dgm:pt>
    <dgm:pt modelId="{F677E8FF-CB87-46A3-A558-66BA12B3A36D}" type="parTrans" cxnId="{6DD5ED1F-443A-48A7-BEF5-08F60A402ECB}">
      <dgm:prSet/>
      <dgm:spPr/>
      <dgm:t>
        <a:bodyPr/>
        <a:lstStyle/>
        <a:p>
          <a:endParaRPr lang="en-US"/>
        </a:p>
      </dgm:t>
    </dgm:pt>
    <dgm:pt modelId="{E5DE40A4-6ED9-4C80-9D12-577D5CBEDF0E}" type="sibTrans" cxnId="{6DD5ED1F-443A-48A7-BEF5-08F60A402ECB}">
      <dgm:prSet/>
      <dgm:spPr/>
      <dgm:t>
        <a:bodyPr/>
        <a:lstStyle/>
        <a:p>
          <a:endParaRPr lang="en-US"/>
        </a:p>
      </dgm:t>
    </dgm:pt>
    <dgm:pt modelId="{8AFA0EFC-4410-4E02-A358-74C732BA7F91}" type="pres">
      <dgm:prSet presAssocID="{AD76F5B7-87AE-4203-8F44-807FDC92F5B4}" presName="diagram" presStyleCnt="0">
        <dgm:presLayoutVars>
          <dgm:dir/>
          <dgm:resizeHandles val="exact"/>
        </dgm:presLayoutVars>
      </dgm:prSet>
      <dgm:spPr/>
    </dgm:pt>
    <dgm:pt modelId="{CC5B63BD-D571-4072-B0FC-F71B4F352E42}" type="pres">
      <dgm:prSet presAssocID="{56E20800-A23C-4752-A352-CCD18E1AF067}" presName="node" presStyleLbl="node1" presStyleIdx="0" presStyleCnt="5">
        <dgm:presLayoutVars>
          <dgm:bulletEnabled val="1"/>
        </dgm:presLayoutVars>
      </dgm:prSet>
      <dgm:spPr/>
    </dgm:pt>
    <dgm:pt modelId="{1193F0D8-A8AF-4E24-A3C9-E012BBBFE066}" type="pres">
      <dgm:prSet presAssocID="{27CCFAEE-E682-404D-9FBE-745D1C2FE01F}" presName="sibTrans" presStyleLbl="sibTrans2D1" presStyleIdx="0" presStyleCnt="4"/>
      <dgm:spPr/>
    </dgm:pt>
    <dgm:pt modelId="{922842AE-9019-42EF-BA8F-BA89D34EE6B0}" type="pres">
      <dgm:prSet presAssocID="{27CCFAEE-E682-404D-9FBE-745D1C2FE01F}" presName="connectorText" presStyleLbl="sibTrans2D1" presStyleIdx="0" presStyleCnt="4"/>
      <dgm:spPr/>
    </dgm:pt>
    <dgm:pt modelId="{4589AB9E-46BF-4E2F-A98E-48075FCC8FC0}" type="pres">
      <dgm:prSet presAssocID="{6175D7F8-B5D2-4983-AB72-EE6EC64E944D}" presName="node" presStyleLbl="node1" presStyleIdx="1" presStyleCnt="5">
        <dgm:presLayoutVars>
          <dgm:bulletEnabled val="1"/>
        </dgm:presLayoutVars>
      </dgm:prSet>
      <dgm:spPr/>
    </dgm:pt>
    <dgm:pt modelId="{954EFB09-DD31-4873-B185-168B545F1FA3}" type="pres">
      <dgm:prSet presAssocID="{8A1547B5-9449-481E-87DF-6718C5228129}" presName="sibTrans" presStyleLbl="sibTrans2D1" presStyleIdx="1" presStyleCnt="4"/>
      <dgm:spPr/>
    </dgm:pt>
    <dgm:pt modelId="{C5DCFDBA-32AA-48E6-A730-C4E226FCFA40}" type="pres">
      <dgm:prSet presAssocID="{8A1547B5-9449-481E-87DF-6718C5228129}" presName="connectorText" presStyleLbl="sibTrans2D1" presStyleIdx="1" presStyleCnt="4"/>
      <dgm:spPr/>
    </dgm:pt>
    <dgm:pt modelId="{B98B6A74-9988-4906-B6C0-5E14E12B9C80}" type="pres">
      <dgm:prSet presAssocID="{43CDCD46-6FFD-46AE-A8D4-4B62E55AAD72}" presName="node" presStyleLbl="node1" presStyleIdx="2" presStyleCnt="5">
        <dgm:presLayoutVars>
          <dgm:bulletEnabled val="1"/>
        </dgm:presLayoutVars>
      </dgm:prSet>
      <dgm:spPr/>
    </dgm:pt>
    <dgm:pt modelId="{F091A1C2-F800-42F5-B476-05EF0CB5000F}" type="pres">
      <dgm:prSet presAssocID="{A51C0E76-6D9E-4EA9-9AC9-47B4BD1EB977}" presName="sibTrans" presStyleLbl="sibTrans2D1" presStyleIdx="2" presStyleCnt="4"/>
      <dgm:spPr/>
    </dgm:pt>
    <dgm:pt modelId="{1996FA52-9CDD-49A2-BCA9-9F0DB75270FA}" type="pres">
      <dgm:prSet presAssocID="{A51C0E76-6D9E-4EA9-9AC9-47B4BD1EB977}" presName="connectorText" presStyleLbl="sibTrans2D1" presStyleIdx="2" presStyleCnt="4"/>
      <dgm:spPr/>
    </dgm:pt>
    <dgm:pt modelId="{CA1F85FA-6215-4835-A60B-F68DA534A466}" type="pres">
      <dgm:prSet presAssocID="{ECB94D91-C20E-4368-973A-124802333D87}" presName="node" presStyleLbl="node1" presStyleIdx="3" presStyleCnt="5">
        <dgm:presLayoutVars>
          <dgm:bulletEnabled val="1"/>
        </dgm:presLayoutVars>
      </dgm:prSet>
      <dgm:spPr/>
    </dgm:pt>
    <dgm:pt modelId="{1EA4AB58-39A4-4053-9303-F3D200825D0C}" type="pres">
      <dgm:prSet presAssocID="{ABBC6516-B9F6-4824-9B25-01C87B829C4A}" presName="sibTrans" presStyleLbl="sibTrans2D1" presStyleIdx="3" presStyleCnt="4"/>
      <dgm:spPr/>
    </dgm:pt>
    <dgm:pt modelId="{0CCEF35B-D5FD-4534-A535-C37218D572ED}" type="pres">
      <dgm:prSet presAssocID="{ABBC6516-B9F6-4824-9B25-01C87B829C4A}" presName="connectorText" presStyleLbl="sibTrans2D1" presStyleIdx="3" presStyleCnt="4"/>
      <dgm:spPr/>
    </dgm:pt>
    <dgm:pt modelId="{EF9BA88A-9EB8-4698-AC72-9586231932B8}" type="pres">
      <dgm:prSet presAssocID="{E9A4BD3F-3A84-4952-95D1-4252701F6099}" presName="node" presStyleLbl="node1" presStyleIdx="4" presStyleCnt="5">
        <dgm:presLayoutVars>
          <dgm:bulletEnabled val="1"/>
        </dgm:presLayoutVars>
      </dgm:prSet>
      <dgm:spPr/>
    </dgm:pt>
  </dgm:ptLst>
  <dgm:cxnLst>
    <dgm:cxn modelId="{71626C00-D5FB-484B-A4B6-1A3C37A642EB}" type="presOf" srcId="{E9A4BD3F-3A84-4952-95D1-4252701F6099}" destId="{EF9BA88A-9EB8-4698-AC72-9586231932B8}" srcOrd="0" destOrd="0" presId="urn:microsoft.com/office/officeart/2005/8/layout/process5"/>
    <dgm:cxn modelId="{D46AD41C-9FDA-416C-A8AF-4B2F0954F871}" type="presOf" srcId="{A51C0E76-6D9E-4EA9-9AC9-47B4BD1EB977}" destId="{1996FA52-9CDD-49A2-BCA9-9F0DB75270FA}" srcOrd="1" destOrd="0" presId="urn:microsoft.com/office/officeart/2005/8/layout/process5"/>
    <dgm:cxn modelId="{6DD5ED1F-443A-48A7-BEF5-08F60A402ECB}" srcId="{AD76F5B7-87AE-4203-8F44-807FDC92F5B4}" destId="{E9A4BD3F-3A84-4952-95D1-4252701F6099}" srcOrd="4" destOrd="0" parTransId="{F677E8FF-CB87-46A3-A558-66BA12B3A36D}" sibTransId="{E5DE40A4-6ED9-4C80-9D12-577D5CBEDF0E}"/>
    <dgm:cxn modelId="{DCF2C022-7AF0-489F-8FA3-38B13A192F7A}" type="presOf" srcId="{56E20800-A23C-4752-A352-CCD18E1AF067}" destId="{CC5B63BD-D571-4072-B0FC-F71B4F352E42}" srcOrd="0" destOrd="0" presId="urn:microsoft.com/office/officeart/2005/8/layout/process5"/>
    <dgm:cxn modelId="{6217682A-4ECD-421C-9D32-736CD79AA6B8}" srcId="{AD76F5B7-87AE-4203-8F44-807FDC92F5B4}" destId="{56E20800-A23C-4752-A352-CCD18E1AF067}" srcOrd="0" destOrd="0" parTransId="{953581F4-56C3-462A-86A6-B619E06DF3E8}" sibTransId="{27CCFAEE-E682-404D-9FBE-745D1C2FE01F}"/>
    <dgm:cxn modelId="{3B100B3F-6BE7-4DFD-971D-4C1F9326B927}" srcId="{AD76F5B7-87AE-4203-8F44-807FDC92F5B4}" destId="{6175D7F8-B5D2-4983-AB72-EE6EC64E944D}" srcOrd="1" destOrd="0" parTransId="{198BA81A-DDC6-4FF6-B6FC-8F6DF5936B42}" sibTransId="{8A1547B5-9449-481E-87DF-6718C5228129}"/>
    <dgm:cxn modelId="{C69DF942-DD61-4136-8F6A-0EC5EBD9FAC3}" type="presOf" srcId="{A51C0E76-6D9E-4EA9-9AC9-47B4BD1EB977}" destId="{F091A1C2-F800-42F5-B476-05EF0CB5000F}" srcOrd="0" destOrd="0" presId="urn:microsoft.com/office/officeart/2005/8/layout/process5"/>
    <dgm:cxn modelId="{E274486F-B831-47BB-AF14-EDE94FECD8D7}" type="presOf" srcId="{6175D7F8-B5D2-4983-AB72-EE6EC64E944D}" destId="{4589AB9E-46BF-4E2F-A98E-48075FCC8FC0}" srcOrd="0" destOrd="0" presId="urn:microsoft.com/office/officeart/2005/8/layout/process5"/>
    <dgm:cxn modelId="{E006275A-4F79-4754-98F1-9D0854605FEA}" type="presOf" srcId="{8A1547B5-9449-481E-87DF-6718C5228129}" destId="{954EFB09-DD31-4873-B185-168B545F1FA3}" srcOrd="0" destOrd="0" presId="urn:microsoft.com/office/officeart/2005/8/layout/process5"/>
    <dgm:cxn modelId="{CA9F577A-4C70-487B-AEFC-5F966A2E807D}" type="presOf" srcId="{43CDCD46-6FFD-46AE-A8D4-4B62E55AAD72}" destId="{B98B6A74-9988-4906-B6C0-5E14E12B9C80}" srcOrd="0" destOrd="0" presId="urn:microsoft.com/office/officeart/2005/8/layout/process5"/>
    <dgm:cxn modelId="{770C4586-E0E4-4477-A4EC-12EE6D74F437}" srcId="{AD76F5B7-87AE-4203-8F44-807FDC92F5B4}" destId="{ECB94D91-C20E-4368-973A-124802333D87}" srcOrd="3" destOrd="0" parTransId="{9C1A9C41-F9C1-465B-A29C-2BEAF729C7C5}" sibTransId="{ABBC6516-B9F6-4824-9B25-01C87B829C4A}"/>
    <dgm:cxn modelId="{DE509A9C-5CB9-435F-8026-8573DC69A4E8}" type="presOf" srcId="{ABBC6516-B9F6-4824-9B25-01C87B829C4A}" destId="{0CCEF35B-D5FD-4534-A535-C37218D572ED}" srcOrd="1" destOrd="0" presId="urn:microsoft.com/office/officeart/2005/8/layout/process5"/>
    <dgm:cxn modelId="{9DC571B2-3CEC-4F69-A5BB-0AB9D6059A85}" type="presOf" srcId="{8A1547B5-9449-481E-87DF-6718C5228129}" destId="{C5DCFDBA-32AA-48E6-A730-C4E226FCFA40}" srcOrd="1" destOrd="0" presId="urn:microsoft.com/office/officeart/2005/8/layout/process5"/>
    <dgm:cxn modelId="{5D5290C9-F291-47D9-A2A8-347E6A838682}" type="presOf" srcId="{ECB94D91-C20E-4368-973A-124802333D87}" destId="{CA1F85FA-6215-4835-A60B-F68DA534A466}" srcOrd="0" destOrd="0" presId="urn:microsoft.com/office/officeart/2005/8/layout/process5"/>
    <dgm:cxn modelId="{5FDA0FCA-3971-4DCD-AC96-2C1538ADA6FF}" type="presOf" srcId="{27CCFAEE-E682-404D-9FBE-745D1C2FE01F}" destId="{1193F0D8-A8AF-4E24-A3C9-E012BBBFE066}" srcOrd="0" destOrd="0" presId="urn:microsoft.com/office/officeart/2005/8/layout/process5"/>
    <dgm:cxn modelId="{0BBC27CB-CD2F-4D4A-84D3-3ECDC1F488EA}" srcId="{AD76F5B7-87AE-4203-8F44-807FDC92F5B4}" destId="{43CDCD46-6FFD-46AE-A8D4-4B62E55AAD72}" srcOrd="2" destOrd="0" parTransId="{3EAF38A7-4CDC-4542-B883-12DBC4758046}" sibTransId="{A51C0E76-6D9E-4EA9-9AC9-47B4BD1EB977}"/>
    <dgm:cxn modelId="{760CA0D3-CBAC-41EE-A6C2-32C8A7DD133A}" type="presOf" srcId="{AD76F5B7-87AE-4203-8F44-807FDC92F5B4}" destId="{8AFA0EFC-4410-4E02-A358-74C732BA7F91}" srcOrd="0" destOrd="0" presId="urn:microsoft.com/office/officeart/2005/8/layout/process5"/>
    <dgm:cxn modelId="{B15BF0EC-916F-466B-AD84-DBDFBD14798E}" type="presOf" srcId="{27CCFAEE-E682-404D-9FBE-745D1C2FE01F}" destId="{922842AE-9019-42EF-BA8F-BA89D34EE6B0}" srcOrd="1" destOrd="0" presId="urn:microsoft.com/office/officeart/2005/8/layout/process5"/>
    <dgm:cxn modelId="{971A30F6-6911-441E-96B0-B69D78540ECC}" type="presOf" srcId="{ABBC6516-B9F6-4824-9B25-01C87B829C4A}" destId="{1EA4AB58-39A4-4053-9303-F3D200825D0C}" srcOrd="0" destOrd="0" presId="urn:microsoft.com/office/officeart/2005/8/layout/process5"/>
    <dgm:cxn modelId="{D3A1D4B0-5E14-4334-9C81-8F7B3D238F9A}" type="presParOf" srcId="{8AFA0EFC-4410-4E02-A358-74C732BA7F91}" destId="{CC5B63BD-D571-4072-B0FC-F71B4F352E42}" srcOrd="0" destOrd="0" presId="urn:microsoft.com/office/officeart/2005/8/layout/process5"/>
    <dgm:cxn modelId="{2CEC08B0-54DC-40C5-90B2-3E0AA1642093}" type="presParOf" srcId="{8AFA0EFC-4410-4E02-A358-74C732BA7F91}" destId="{1193F0D8-A8AF-4E24-A3C9-E012BBBFE066}" srcOrd="1" destOrd="0" presId="urn:microsoft.com/office/officeart/2005/8/layout/process5"/>
    <dgm:cxn modelId="{BB80C919-19E4-4917-822C-68DA42A9F0B0}" type="presParOf" srcId="{1193F0D8-A8AF-4E24-A3C9-E012BBBFE066}" destId="{922842AE-9019-42EF-BA8F-BA89D34EE6B0}" srcOrd="0" destOrd="0" presId="urn:microsoft.com/office/officeart/2005/8/layout/process5"/>
    <dgm:cxn modelId="{475A16F1-24E7-4EDE-9004-3A0F9C70AB18}" type="presParOf" srcId="{8AFA0EFC-4410-4E02-A358-74C732BA7F91}" destId="{4589AB9E-46BF-4E2F-A98E-48075FCC8FC0}" srcOrd="2" destOrd="0" presId="urn:microsoft.com/office/officeart/2005/8/layout/process5"/>
    <dgm:cxn modelId="{F292A792-591A-4B69-BBE4-886315C54433}" type="presParOf" srcId="{8AFA0EFC-4410-4E02-A358-74C732BA7F91}" destId="{954EFB09-DD31-4873-B185-168B545F1FA3}" srcOrd="3" destOrd="0" presId="urn:microsoft.com/office/officeart/2005/8/layout/process5"/>
    <dgm:cxn modelId="{090760D5-FBE5-465C-BCB4-B39E212850E3}" type="presParOf" srcId="{954EFB09-DD31-4873-B185-168B545F1FA3}" destId="{C5DCFDBA-32AA-48E6-A730-C4E226FCFA40}" srcOrd="0" destOrd="0" presId="urn:microsoft.com/office/officeart/2005/8/layout/process5"/>
    <dgm:cxn modelId="{2908EA00-4E27-486F-9067-98ABAED96DF0}" type="presParOf" srcId="{8AFA0EFC-4410-4E02-A358-74C732BA7F91}" destId="{B98B6A74-9988-4906-B6C0-5E14E12B9C80}" srcOrd="4" destOrd="0" presId="urn:microsoft.com/office/officeart/2005/8/layout/process5"/>
    <dgm:cxn modelId="{D303F77A-95E1-45A6-9AF3-37B647B98761}" type="presParOf" srcId="{8AFA0EFC-4410-4E02-A358-74C732BA7F91}" destId="{F091A1C2-F800-42F5-B476-05EF0CB5000F}" srcOrd="5" destOrd="0" presId="urn:microsoft.com/office/officeart/2005/8/layout/process5"/>
    <dgm:cxn modelId="{CD323A6F-7157-488D-AF8E-E7C69FBFB0D1}" type="presParOf" srcId="{F091A1C2-F800-42F5-B476-05EF0CB5000F}" destId="{1996FA52-9CDD-49A2-BCA9-9F0DB75270FA}" srcOrd="0" destOrd="0" presId="urn:microsoft.com/office/officeart/2005/8/layout/process5"/>
    <dgm:cxn modelId="{C5775FDB-EE42-459D-A5A4-81488716580A}" type="presParOf" srcId="{8AFA0EFC-4410-4E02-A358-74C732BA7F91}" destId="{CA1F85FA-6215-4835-A60B-F68DA534A466}" srcOrd="6" destOrd="0" presId="urn:microsoft.com/office/officeart/2005/8/layout/process5"/>
    <dgm:cxn modelId="{627D246E-CE6D-4C9B-8E94-D795D78E86E0}" type="presParOf" srcId="{8AFA0EFC-4410-4E02-A358-74C732BA7F91}" destId="{1EA4AB58-39A4-4053-9303-F3D200825D0C}" srcOrd="7" destOrd="0" presId="urn:microsoft.com/office/officeart/2005/8/layout/process5"/>
    <dgm:cxn modelId="{9378965F-F01D-4912-BFD6-EBED171782A2}" type="presParOf" srcId="{1EA4AB58-39A4-4053-9303-F3D200825D0C}" destId="{0CCEF35B-D5FD-4534-A535-C37218D572ED}" srcOrd="0" destOrd="0" presId="urn:microsoft.com/office/officeart/2005/8/layout/process5"/>
    <dgm:cxn modelId="{6A025C7A-C9E4-43E2-B099-B84EE1370866}" type="presParOf" srcId="{8AFA0EFC-4410-4E02-A358-74C732BA7F91}" destId="{EF9BA88A-9EB8-4698-AC72-9586231932B8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B63BD-D571-4072-B0FC-F71B4F352E42}">
      <dsp:nvSpPr>
        <dsp:cNvPr id="0" name=""/>
        <dsp:cNvSpPr/>
      </dsp:nvSpPr>
      <dsp:spPr>
        <a:xfrm>
          <a:off x="5953" y="739020"/>
          <a:ext cx="1845468" cy="110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Artista in libera ispirazione</a:t>
          </a:r>
          <a:endParaRPr lang="en-US" sz="2000" kern="1200"/>
        </a:p>
      </dsp:txBody>
      <dsp:txXfrm>
        <a:off x="38384" y="771451"/>
        <a:ext cx="1780606" cy="1042419"/>
      </dsp:txXfrm>
    </dsp:sp>
    <dsp:sp modelId="{1193F0D8-A8AF-4E24-A3C9-E012BBBFE066}">
      <dsp:nvSpPr>
        <dsp:cNvPr id="0" name=""/>
        <dsp:cNvSpPr/>
      </dsp:nvSpPr>
      <dsp:spPr>
        <a:xfrm>
          <a:off x="2013822" y="1063823"/>
          <a:ext cx="391239" cy="457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013822" y="1155358"/>
        <a:ext cx="273867" cy="274606"/>
      </dsp:txXfrm>
    </dsp:sp>
    <dsp:sp modelId="{4589AB9E-46BF-4E2F-A98E-48075FCC8FC0}">
      <dsp:nvSpPr>
        <dsp:cNvPr id="0" name=""/>
        <dsp:cNvSpPr/>
      </dsp:nvSpPr>
      <dsp:spPr>
        <a:xfrm>
          <a:off x="2589609" y="739020"/>
          <a:ext cx="1845468" cy="110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Critico d’arte</a:t>
          </a:r>
          <a:endParaRPr lang="en-US" sz="2000" kern="1200" dirty="0"/>
        </a:p>
      </dsp:txBody>
      <dsp:txXfrm>
        <a:off x="2622040" y="771451"/>
        <a:ext cx="1780606" cy="1042419"/>
      </dsp:txXfrm>
    </dsp:sp>
    <dsp:sp modelId="{954EFB09-DD31-4873-B185-168B545F1FA3}">
      <dsp:nvSpPr>
        <dsp:cNvPr id="0" name=""/>
        <dsp:cNvSpPr/>
      </dsp:nvSpPr>
      <dsp:spPr>
        <a:xfrm>
          <a:off x="4597478" y="1063823"/>
          <a:ext cx="391239" cy="457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597478" y="1155358"/>
        <a:ext cx="273867" cy="274606"/>
      </dsp:txXfrm>
    </dsp:sp>
    <dsp:sp modelId="{B98B6A74-9988-4906-B6C0-5E14E12B9C80}">
      <dsp:nvSpPr>
        <dsp:cNvPr id="0" name=""/>
        <dsp:cNvSpPr/>
      </dsp:nvSpPr>
      <dsp:spPr>
        <a:xfrm>
          <a:off x="5173265" y="739020"/>
          <a:ext cx="1845468" cy="110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Circuito dell’esposizioni</a:t>
          </a:r>
          <a:endParaRPr lang="en-US" sz="2000" kern="1200"/>
        </a:p>
      </dsp:txBody>
      <dsp:txXfrm>
        <a:off x="5205696" y="771451"/>
        <a:ext cx="1780606" cy="1042419"/>
      </dsp:txXfrm>
    </dsp:sp>
    <dsp:sp modelId="{F091A1C2-F800-42F5-B476-05EF0CB5000F}">
      <dsp:nvSpPr>
        <dsp:cNvPr id="0" name=""/>
        <dsp:cNvSpPr/>
      </dsp:nvSpPr>
      <dsp:spPr>
        <a:xfrm>
          <a:off x="7181135" y="1063823"/>
          <a:ext cx="391239" cy="457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181135" y="1155358"/>
        <a:ext cx="273867" cy="274606"/>
      </dsp:txXfrm>
    </dsp:sp>
    <dsp:sp modelId="{CA1F85FA-6215-4835-A60B-F68DA534A466}">
      <dsp:nvSpPr>
        <dsp:cNvPr id="0" name=""/>
        <dsp:cNvSpPr/>
      </dsp:nvSpPr>
      <dsp:spPr>
        <a:xfrm>
          <a:off x="7756921" y="739020"/>
          <a:ext cx="1845468" cy="110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Gallerie</a:t>
          </a:r>
          <a:endParaRPr lang="en-US" sz="2000" kern="1200"/>
        </a:p>
      </dsp:txBody>
      <dsp:txXfrm>
        <a:off x="7789352" y="771451"/>
        <a:ext cx="1780606" cy="1042419"/>
      </dsp:txXfrm>
    </dsp:sp>
    <dsp:sp modelId="{1EA4AB58-39A4-4053-9303-F3D200825D0C}">
      <dsp:nvSpPr>
        <dsp:cNvPr id="0" name=""/>
        <dsp:cNvSpPr/>
      </dsp:nvSpPr>
      <dsp:spPr>
        <a:xfrm>
          <a:off x="9764791" y="1063823"/>
          <a:ext cx="391239" cy="457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9764791" y="1155358"/>
        <a:ext cx="273867" cy="274606"/>
      </dsp:txXfrm>
    </dsp:sp>
    <dsp:sp modelId="{EF9BA88A-9EB8-4698-AC72-9586231932B8}">
      <dsp:nvSpPr>
        <dsp:cNvPr id="0" name=""/>
        <dsp:cNvSpPr/>
      </dsp:nvSpPr>
      <dsp:spPr>
        <a:xfrm>
          <a:off x="10340577" y="739020"/>
          <a:ext cx="1845468" cy="110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Ristretta cerchia di collezionisti</a:t>
          </a:r>
          <a:endParaRPr lang="en-US" sz="2000" kern="1200"/>
        </a:p>
      </dsp:txBody>
      <dsp:txXfrm>
        <a:off x="10373008" y="771451"/>
        <a:ext cx="1780606" cy="1042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450103"/>
            <a:ext cx="4386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LEZIONE – INTRODUZIONE AL MERCATO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5774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CULTURALE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693785"/>
            <a:ext cx="121919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arrivare alla definizione culturale di un bene artistico si prendono come riferimenti i seguenti parametri:</a:t>
            </a: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Inquadramento storico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Inquadramento sociale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 filologica (influenze culturali preesistenti)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 iconologica e iconografica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0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DELL’ARTE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1219199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Rapporto tra artista, pubblico e mercato dell’arte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medievale</a:t>
            </a:r>
            <a:r>
              <a:rPr lang="it-I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l’artigiano non è distinto dalla bottega se non in rarissime eccezioni. Committenza papale o imperiale (Da XIV sec. Pubblica, ossia comunale).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Rinascimentale</a:t>
            </a:r>
            <a:r>
              <a:rPr lang="it-I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riconoscimento dell’individualità ma ancora l’artista è pensato come artigiano. Committenza privata. Nascita della figura del mecenate. Repertori Iconografici.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Secolo dei Lumi</a:t>
            </a:r>
            <a:r>
              <a:rPr lang="it-I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artista distinto dalla produzione artigianale. Produzione non più vincolata alla domanda del committente ma segue ispirazione personale. La figura del mercante diventa indispensabile.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DELL’ARTE OGGI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graphicFrame>
        <p:nvGraphicFramePr>
          <p:cNvPr id="18" name="CasellaDiTesto 7">
            <a:extLst>
              <a:ext uri="{FF2B5EF4-FFF2-40B4-BE49-F238E27FC236}">
                <a16:creationId xmlns:a16="http://schemas.microsoft.com/office/drawing/2014/main" id="{59B57910-9C9B-3DF4-45B6-201BCE68D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409751"/>
              </p:ext>
            </p:extLst>
          </p:nvPr>
        </p:nvGraphicFramePr>
        <p:xfrm>
          <a:off x="1" y="1899154"/>
          <a:ext cx="12191999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17751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DEL BENE ARTISTICO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121919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definizione del bene artistico non è univoca, sia in considerazione dell’evoluzione sociale e storica, sia in base a come il bene deve essere valutato: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 puramente artistico (valore figurativo)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 culturale (valore storico-sociale)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 economico (potenziale di attrazione economica)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N.B.: il valore economico di un bene non è determinato soltanto dal suo valore di scambio ma anche dalla capacità di “attirare” ricavi secondari (pubblicità, esposizioni…)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4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DEL BENE ARTISTICO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121919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stesso bene può avere una definizione in quanto bene artistico, una definizione in quanto bene storico e, soprattutto in base a questi due fattori, una definizione in quanto bene economico.</a:t>
            </a:r>
          </a:p>
          <a:p>
            <a:pPr>
              <a:buFont typeface="Arial" panose="020B0604020202020204" pitchFamily="34" charset="0"/>
              <a:buNone/>
            </a:pPr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definizione artistica afferisce alla CRITICA D’ARTE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definizione culturale afferisce alla STORIA DELL’ARTE.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definizione economica afferisce al MERCATO D’ARTE.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ARTISTICA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799541"/>
            <a:ext cx="1219199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Nell’inquadramento di qualsiasi bene d’arte, la definizione artistica è fondamentale. In questo senso la spiegazione più esaustiva è stata data da </a:t>
            </a:r>
            <a:r>
              <a:rPr lang="it-IT" altLang="it-IT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it-IT" altLang="it-IT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Throsby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None/>
            </a:pPr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caratteristiche del bene d’arte sono identificate da tre proprietà: </a:t>
            </a:r>
          </a:p>
          <a:p>
            <a:pPr lvl="1"/>
            <a:r>
              <a:rPr lang="it-IT" alt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creatività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(invenzione connessa all’atto della produzione artistica).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presenza e la trasmissione all’esterno di un </a:t>
            </a:r>
            <a:r>
              <a:rPr lang="it-IT" alt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significato simbolico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l’esistenza di una qualche forma di </a:t>
            </a:r>
            <a:r>
              <a:rPr lang="it-IT" alt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proprietà intellettuale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9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CREATIVITÀ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1219199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Criteri di valutazione:</a:t>
            </a: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è sinonimo di originalità formale ma di originalità di concetto (una stessa immagine può essere ripresentata in contesto diverso, rappresentando comunque un criterio di creatività inedito).</a:t>
            </a:r>
          </a:p>
          <a:p>
            <a:pPr lvl="1"/>
            <a:endParaRPr lang="it-IT" alt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indica un valore inerente alla produzione manuale, ma a una qualità propria dell’atto intellettuale.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 esserne valutata l’esistenza, non deve essere giudicato il merito contenutistico. 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98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SIGNIFICATO SIMBOLICO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85675" y="1824676"/>
            <a:ext cx="121919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Perché un bene sia definito artistico deve necessariamente avere un significato SEMIOFORO, vale a dire sia in grado di trasmettere un contenuto simbolico.</a:t>
            </a: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valutare il significato </a:t>
            </a:r>
            <a:r>
              <a:rPr lang="it-IT" alt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semioforo</a:t>
            </a:r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analizza il messaggio rappresentato dall’immagine o dall’atto creativo in </a:t>
            </a:r>
            <a:r>
              <a:rPr lang="it-IT" alt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sè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si apportano giudizi di merito relativamente all’interesse del significato stesso.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0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577409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PRIOPRIETÀ INTELLETTUALE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INTRODUZIONE AL MERCATO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610993"/>
            <a:ext cx="121919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Ogni bene artistico deve avere una qualche forma di proprietà intellettuale verificabile.</a:t>
            </a: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 proprietà intellettuale non è determinata dalla lavorazione manuale dell’oggetto, ma dalla riconosciuta paternità dell’idea creativa alla base della realizzazione concreta.</a:t>
            </a: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alt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L’unicità della proprietà intellettuale va al di là della riproducibilità dell’opera stessa (un bene artistico riproducibile mantiene in ogni caso una proprietà intellettuale unica e indivisa).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9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1355</TotalTime>
  <Words>662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41</cp:revision>
  <dcterms:created xsi:type="dcterms:W3CDTF">2022-04-26T11:54:05Z</dcterms:created>
  <dcterms:modified xsi:type="dcterms:W3CDTF">2024-08-04T05:53:33Z</dcterms:modified>
</cp:coreProperties>
</file>