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353" r:id="rId4"/>
    <p:sldId id="354" r:id="rId5"/>
    <p:sldId id="358" r:id="rId6"/>
    <p:sldId id="359" r:id="rId7"/>
    <p:sldId id="357" r:id="rId8"/>
    <p:sldId id="360" r:id="rId9"/>
    <p:sldId id="361" r:id="rId10"/>
    <p:sldId id="362" r:id="rId11"/>
    <p:sldId id="363" r:id="rId12"/>
    <p:sldId id="364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1651"/>
    <a:srgbClr val="931651"/>
    <a:srgbClr val="2E379E"/>
    <a:srgbClr val="8089FF"/>
    <a:srgbClr val="7121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79"/>
    <p:restoredTop sz="91460"/>
  </p:normalViewPr>
  <p:slideViewPr>
    <p:cSldViewPr snapToGrid="0">
      <p:cViewPr varScale="1">
        <p:scale>
          <a:sx n="105" d="100"/>
          <a:sy n="105" d="100"/>
        </p:scale>
        <p:origin x="216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27/10/25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27/10/25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27/10/25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27/10/25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27/10/25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4800" b="1" dirty="0">
                <a:solidFill>
                  <a:srgbClr val="C00000"/>
                </a:solidFill>
              </a:rPr>
              <a:t>2.3. Decolonizzazione (I)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400" dirty="0"/>
              <a:t>Storia e immagine</a:t>
            </a:r>
          </a:p>
          <a:p>
            <a:pPr algn="r"/>
            <a:r>
              <a:rPr lang="it-IT" sz="14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egnaposto contenuto 13">
            <a:extLst>
              <a:ext uri="{FF2B5EF4-FFF2-40B4-BE49-F238E27FC236}">
                <a16:creationId xmlns:a16="http://schemas.microsoft.com/office/drawing/2014/main" id="{F8810A67-8C43-7464-4FED-DC9AD8D765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3188" y="1307375"/>
            <a:ext cx="6172200" cy="4233724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52005B26-B7C5-31E1-5865-E819F9F861D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Jean Bertolino, 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Esecuzione di quattro </a:t>
            </a:r>
            <a:r>
              <a:rPr lang="it-IT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Vietkong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parte delle Forze speciali sudvietnamite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571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0BF1CF41-E535-63AF-EA38-DD832C5A73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Larry Burrows, </a:t>
            </a:r>
            <a:r>
              <a:rPr lang="it-IT" sz="18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Vietnam</a:t>
            </a:r>
            <a:r>
              <a:rPr lang="it-IT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1965</a:t>
            </a:r>
          </a:p>
          <a:p>
            <a:r>
              <a:rPr lang="it-IT" sz="18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2F3BE167-A8D7-EA7B-51E1-3622F0FF8AD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005911" y="2505075"/>
            <a:ext cx="2825540" cy="3684588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D01753F9-82A7-233D-D8C8-F52A612ADDF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172200" y="2755825"/>
            <a:ext cx="5183188" cy="3183087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332709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A42FFB8F-04D3-00EB-CAE0-6E3390B48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Cambogia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52005B26-B7C5-31E1-5865-E819F9F861D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Christian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Plenger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Museo della tortura e del genocidio</a:t>
            </a:r>
            <a:r>
              <a:rPr lang="it-IT" sz="1800">
                <a:latin typeface="Times New Roman" panose="02020603050405020304" pitchFamily="18" charset="0"/>
                <a:cs typeface="Times New Roman" panose="02020603050405020304" pitchFamily="18" charset="0"/>
              </a:rPr>
              <a:t>, Cambogia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BCC680C1-217A-ECC2-F6D3-67757A1E13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3188" y="1284941"/>
            <a:ext cx="6172200" cy="4278593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877127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1FC01-86BF-8064-926B-AA60537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noFill/>
          </a:ln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rgbClr val="941651"/>
                </a:solidFill>
              </a:rPr>
              <a:t>2.3. Decolonizzazione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>
            <a:solidFill>
              <a:srgbClr val="931651"/>
            </a:solidFill>
          </a:ln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fr-FR" dirty="0" err="1"/>
              <a:t>decolonizzazione</a:t>
            </a:r>
            <a:r>
              <a:rPr lang="fr-FR" dirty="0"/>
              <a:t>/</a:t>
            </a:r>
            <a:r>
              <a:rPr lang="fr-FR" dirty="0" err="1"/>
              <a:t>guerra</a:t>
            </a:r>
            <a:r>
              <a:rPr lang="fr-FR" dirty="0"/>
              <a:t> </a:t>
            </a:r>
            <a:r>
              <a:rPr lang="fr-FR" dirty="0" err="1"/>
              <a:t>fredda</a:t>
            </a:r>
            <a:endParaRPr lang="fr-FR" dirty="0"/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fr-FR" dirty="0"/>
              <a:t>guerre </a:t>
            </a:r>
            <a:r>
              <a:rPr lang="fr-FR" dirty="0" err="1"/>
              <a:t>coloniali</a:t>
            </a:r>
            <a:r>
              <a:rPr lang="fr-FR" dirty="0"/>
              <a:t>: </a:t>
            </a:r>
            <a:r>
              <a:rPr lang="fr-FR" dirty="0" err="1"/>
              <a:t>teatri</a:t>
            </a:r>
            <a:r>
              <a:rPr lang="fr-FR" dirty="0"/>
              <a:t>, </a:t>
            </a:r>
            <a:r>
              <a:rPr lang="fr-FR" dirty="0" err="1"/>
              <a:t>armi</a:t>
            </a:r>
            <a:r>
              <a:rPr lang="fr-FR" dirty="0"/>
              <a:t>, </a:t>
            </a:r>
            <a:r>
              <a:rPr lang="fr-FR" dirty="0" err="1"/>
              <a:t>eserciti</a:t>
            </a:r>
            <a:r>
              <a:rPr lang="fr-FR" dirty="0"/>
              <a:t>, </a:t>
            </a:r>
            <a:r>
              <a:rPr lang="fr-FR" dirty="0" err="1"/>
              <a:t>strategie</a:t>
            </a:r>
            <a:endParaRPr lang="fr-FR" dirty="0"/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fr-FR" dirty="0" err="1"/>
              <a:t>rapporti</a:t>
            </a:r>
            <a:r>
              <a:rPr lang="fr-FR" dirty="0"/>
              <a:t> </a:t>
            </a:r>
            <a:r>
              <a:rPr lang="fr-FR" dirty="0" err="1"/>
              <a:t>fotoreporter</a:t>
            </a:r>
            <a:r>
              <a:rPr lang="fr-FR" dirty="0"/>
              <a:t>/</a:t>
            </a:r>
            <a:r>
              <a:rPr lang="fr-FR" dirty="0" err="1"/>
              <a:t>eserciti</a:t>
            </a:r>
            <a:endParaRPr lang="fr-FR" dirty="0"/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fr-FR" dirty="0" err="1"/>
              <a:t>modificazioni</a:t>
            </a:r>
            <a:r>
              <a:rPr lang="fr-FR" dirty="0"/>
              <a:t> dei media/della </a:t>
            </a:r>
            <a:r>
              <a:rPr lang="fr-FR" dirty="0" err="1"/>
              <a:t>fotografia</a:t>
            </a:r>
            <a:endParaRPr lang="fr-FR" dirty="0"/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fr-FR" dirty="0" err="1"/>
              <a:t>opinione</a:t>
            </a:r>
            <a:r>
              <a:rPr lang="fr-FR" dirty="0"/>
              <a:t> </a:t>
            </a:r>
            <a:r>
              <a:rPr lang="fr-FR" dirty="0" err="1"/>
              <a:t>pubblica</a:t>
            </a:r>
            <a:endParaRPr lang="fr-FR" dirty="0"/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fr-FR" dirty="0" err="1"/>
              <a:t>sensibilità</a:t>
            </a:r>
            <a:r>
              <a:rPr lang="fr-FR" dirty="0"/>
              <a:t> verso l’</a:t>
            </a:r>
            <a:r>
              <a:rPr lang="fr-FR" dirty="0" err="1"/>
              <a:t>altro</a:t>
            </a:r>
            <a:r>
              <a:rPr lang="fr-FR" dirty="0"/>
              <a:t>/l’</a:t>
            </a:r>
            <a:r>
              <a:rPr lang="fr-FR" dirty="0" err="1"/>
              <a:t>altrove</a:t>
            </a:r>
            <a:endParaRPr lang="fr-FR" dirty="0"/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fr-FR" dirty="0" err="1"/>
              <a:t>sensibilità</a:t>
            </a:r>
            <a:r>
              <a:rPr lang="fr-FR" dirty="0"/>
              <a:t> verso la morte</a:t>
            </a:r>
          </a:p>
          <a:p>
            <a:pPr marL="0" indent="0">
              <a:buClr>
                <a:schemeClr val="accent2"/>
              </a:buClr>
              <a:buNone/>
            </a:pPr>
            <a:endParaRPr lang="fr-FR" dirty="0"/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>
              <a:solidFill>
                <a:schemeClr val="accent2"/>
              </a:solidFill>
            </a:endParaRPr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8702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10CAE5AE-3252-B6D0-38B1-A0C1B0D48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Indocina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EBD5C0CA-15A7-B024-8AEF-7F4AAA5A40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Robert Capa, </a:t>
            </a:r>
            <a:r>
              <a:rPr lang="it-IT" sz="18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Sulla strada da </a:t>
            </a:r>
            <a:r>
              <a:rPr lang="it-IT" sz="18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Namdinh</a:t>
            </a:r>
            <a:r>
              <a:rPr lang="it-IT" sz="18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18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Thaibinh</a:t>
            </a:r>
            <a:r>
              <a:rPr lang="it-IT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Vietnam, 25 maggio 1954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3539CE2F-06AE-2AC4-E5A0-0557A67C9A9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9788" y="2601750"/>
            <a:ext cx="5157787" cy="3491237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37AA95DB-F299-9407-138F-284F15818D7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172200" y="2605378"/>
            <a:ext cx="5183188" cy="3483982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805719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23257360-ED54-9838-30DA-8D8266AFD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Vietman</a:t>
            </a:r>
            <a:endParaRPr lang="it-IT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38A95ABB-B94B-E7E6-8F59-43F18273CAD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Philip Jones Griffiths, 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Qualsiasi maschio tra i 15 e i 50 è automaticamente considerato un </a:t>
            </a:r>
            <a:r>
              <a:rPr lang="it-IT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VietKong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trattato come tale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Vietnam 1968-1969</a:t>
            </a:r>
          </a:p>
          <a:p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Vietnam Inc.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1971</a:t>
            </a:r>
            <a:endParaRPr lang="it-IT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52A8E5B5-E2D7-0AA4-D592-211A5B276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B6213043-028E-C1C9-4816-FE6DAA11C3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6886" y="1552237"/>
            <a:ext cx="5624803" cy="3744000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827742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20AC011A-C3D0-2F7D-AAFF-26763994AA2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Philip Jones Griffiths, 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Madre e figlio poco prima di essere uccisi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Vietnam 1968-1969</a:t>
            </a:r>
          </a:p>
          <a:p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Vietnam Inc.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1971</a:t>
            </a:r>
            <a:endParaRPr lang="it-IT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32F1370-8D12-7973-21E8-7AD776D83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3688" y="1436687"/>
            <a:ext cx="5791200" cy="3975100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766243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38A95ABB-B94B-E7E6-8F59-43F18273CAD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Philip Jones Griffiths, 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Vittime dei bombardamenti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Vietnam 1968-1969</a:t>
            </a:r>
          </a:p>
          <a:p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Vietnam Inc.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1971</a:t>
            </a:r>
            <a:endParaRPr lang="it-IT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2B72B1FD-CBE5-8370-C307-1C80A77585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5637205" y="1449000"/>
            <a:ext cx="5715007" cy="3960000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065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testo 13">
            <a:extLst>
              <a:ext uri="{FF2B5EF4-FFF2-40B4-BE49-F238E27FC236}">
                <a16:creationId xmlns:a16="http://schemas.microsoft.com/office/drawing/2014/main" id="{BCED61C7-29A4-8B53-1E39-BF4E6141CC7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Philip Jones Griffiths, 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Vittime dei bombardamenti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Vietnam 1968-1969</a:t>
            </a:r>
          </a:p>
          <a:p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Vietnam Inc.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1971</a:t>
            </a:r>
            <a:endParaRPr lang="it-IT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Segnaposto immagine 3">
            <a:extLst>
              <a:ext uri="{FF2B5EF4-FFF2-40B4-BE49-F238E27FC236}">
                <a16:creationId xmlns:a16="http://schemas.microsoft.com/office/drawing/2014/main" id="{4EA03102-1028-2C90-FAC0-E804846D3AC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971" r="5971"/>
          <a:stretch>
            <a:fillRect/>
          </a:stretch>
        </p:blipFill>
        <p:spPr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286226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38A95ABB-B94B-E7E6-8F59-43F18273CA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74025"/>
            <a:ext cx="3932237" cy="3811588"/>
          </a:xfrm>
        </p:spPr>
        <p:txBody>
          <a:bodyPr/>
          <a:lstStyle/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Philip Jones Griffiths, 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ritorno sui luoghi dei bombardamenti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Vietnam 1968-1969</a:t>
            </a:r>
          </a:p>
          <a:p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Vietnam Inc.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1971</a:t>
            </a:r>
            <a:endParaRPr lang="it-IT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790D5C99-85D0-A2FD-C018-B872128256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3188" y="1366837"/>
            <a:ext cx="6172200" cy="4114800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026924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egnaposto contenuto 12">
            <a:extLst>
              <a:ext uri="{FF2B5EF4-FFF2-40B4-BE49-F238E27FC236}">
                <a16:creationId xmlns:a16="http://schemas.microsoft.com/office/drawing/2014/main" id="{A0B6BE81-84F4-D164-662C-651A4B7EEC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3188" y="1366837"/>
            <a:ext cx="6172200" cy="4114800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B953D788-3142-63B3-DB4C-9D3A568B39D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Philip Jones Griffiths, 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ospedale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Vietnam 1968-1969</a:t>
            </a:r>
          </a:p>
          <a:p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Vietnam Inc.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1971</a:t>
            </a:r>
            <a:endParaRPr lang="it-IT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279920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2072</TotalTime>
  <Words>207</Words>
  <Application>Microsoft Macintosh PowerPoint</Application>
  <PresentationFormat>Widescreen</PresentationFormat>
  <Paragraphs>42</Paragraphs>
  <Slides>12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Tema di Office</vt:lpstr>
      <vt:lpstr>2.3. Decolonizzazione (I)</vt:lpstr>
      <vt:lpstr>2.3. Decolonizzazione</vt:lpstr>
      <vt:lpstr>Indocina</vt:lpstr>
      <vt:lpstr>Vietman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Cambogia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93</cp:revision>
  <dcterms:created xsi:type="dcterms:W3CDTF">2025-05-28T06:59:09Z</dcterms:created>
  <dcterms:modified xsi:type="dcterms:W3CDTF">2025-10-27T09:21:08Z</dcterms:modified>
</cp:coreProperties>
</file>