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</p:sldMasterIdLst>
  <p:sldIdLst>
    <p:sldId id="256" r:id="rId3"/>
    <p:sldId id="257" r:id="rId4"/>
    <p:sldId id="260" r:id="rId5"/>
    <p:sldId id="286" r:id="rId6"/>
    <p:sldId id="289" r:id="rId7"/>
    <p:sldId id="287" r:id="rId8"/>
    <p:sldId id="290" r:id="rId9"/>
    <p:sldId id="312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88" r:id="rId24"/>
    <p:sldId id="305" r:id="rId25"/>
    <p:sldId id="306" r:id="rId26"/>
    <p:sldId id="309" r:id="rId27"/>
    <p:sldId id="310" r:id="rId28"/>
    <p:sldId id="311" r:id="rId29"/>
    <p:sldId id="307" r:id="rId30"/>
    <p:sldId id="308" r:id="rId31"/>
    <p:sldId id="314" r:id="rId32"/>
    <p:sldId id="315" r:id="rId33"/>
    <p:sldId id="316" r:id="rId34"/>
    <p:sldId id="318" r:id="rId35"/>
    <p:sldId id="317" r:id="rId36"/>
    <p:sldId id="319" r:id="rId37"/>
    <p:sldId id="321" r:id="rId38"/>
    <p:sldId id="320" r:id="rId39"/>
    <p:sldId id="322" r:id="rId40"/>
    <p:sldId id="323" r:id="rId41"/>
    <p:sldId id="326" r:id="rId42"/>
    <p:sldId id="347" r:id="rId43"/>
    <p:sldId id="348" r:id="rId44"/>
    <p:sldId id="349" r:id="rId45"/>
    <p:sldId id="327" r:id="rId46"/>
    <p:sldId id="328" r:id="rId47"/>
    <p:sldId id="329" r:id="rId48"/>
    <p:sldId id="330" r:id="rId49"/>
    <p:sldId id="331" r:id="rId50"/>
    <p:sldId id="332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50" r:id="rId64"/>
    <p:sldId id="351" r:id="rId65"/>
    <p:sldId id="352" r:id="rId66"/>
    <p:sldId id="353" r:id="rId67"/>
    <p:sldId id="354" r:id="rId68"/>
    <p:sldId id="355" r:id="rId69"/>
    <p:sldId id="356" r:id="rId70"/>
    <p:sldId id="357" r:id="rId7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2B0E0-7065-4401-A217-D28C8A0A81A3}" v="2521" dt="2024-04-07T09:03:14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microsoft.com/office/2016/11/relationships/changesInfo" Target="changesInfos/changesInfo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De Dominicis" userId="e309085b-3cfa-479e-bc03-53b0de72e7ea" providerId="ADAL" clId="{CB7C2691-C61D-4950-B557-38EB7DED4CBB}"/>
    <pc:docChg chg="custSel addSld delSld modSld addMainMaster delMainMaster">
      <pc:chgData name="Audrey De Dominicis" userId="e309085b-3cfa-479e-bc03-53b0de72e7ea" providerId="ADAL" clId="{CB7C2691-C61D-4950-B557-38EB7DED4CBB}" dt="2024-02-05T15:37:37.119" v="1566"/>
      <pc:docMkLst>
        <pc:docMk/>
      </pc:docMkLst>
      <pc:sldChg chg="addSp modSp new mod setBg modClrScheme addAnim setClrOvrMap chgLayout">
        <pc:chgData name="Audrey De Dominicis" userId="e309085b-3cfa-479e-bc03-53b0de72e7ea" providerId="ADAL" clId="{CB7C2691-C61D-4950-B557-38EB7DED4CBB}" dt="2024-02-05T09:32:56.656" v="131" actId="20577"/>
        <pc:sldMkLst>
          <pc:docMk/>
          <pc:sldMk cId="3604947965" sldId="256"/>
        </pc:sldMkLst>
        <pc:spChg chg="mod">
          <ac:chgData name="Audrey De Dominicis" userId="e309085b-3cfa-479e-bc03-53b0de72e7ea" providerId="ADAL" clId="{CB7C2691-C61D-4950-B557-38EB7DED4CBB}" dt="2024-02-05T09:32:20.283" v="59" actId="20577"/>
          <ac:spMkLst>
            <pc:docMk/>
            <pc:sldMk cId="3604947965" sldId="256"/>
            <ac:spMk id="2" creationId="{E2090B7C-2BDC-14EC-A3D2-652A3293D1C5}"/>
          </ac:spMkLst>
        </pc:spChg>
        <pc:spChg chg="mod">
          <ac:chgData name="Audrey De Dominicis" userId="e309085b-3cfa-479e-bc03-53b0de72e7ea" providerId="ADAL" clId="{CB7C2691-C61D-4950-B557-38EB7DED4CBB}" dt="2024-02-05T09:32:56.656" v="131" actId="20577"/>
          <ac:spMkLst>
            <pc:docMk/>
            <pc:sldMk cId="3604947965" sldId="256"/>
            <ac:spMk id="3" creationId="{7466F268-D2B0-5F4A-58AA-6FECF43165EE}"/>
          </ac:spMkLst>
        </pc:spChg>
        <pc:spChg chg="add">
          <ac:chgData name="Audrey De Dominicis" userId="e309085b-3cfa-479e-bc03-53b0de72e7ea" providerId="ADAL" clId="{CB7C2691-C61D-4950-B557-38EB7DED4CBB}" dt="2024-02-05T09:31:48.824" v="16" actId="26606"/>
          <ac:spMkLst>
            <pc:docMk/>
            <pc:sldMk cId="3604947965" sldId="256"/>
            <ac:spMk id="9" creationId="{4AA13AD3-0A4F-475A-BEBB-DEEFF5C096C3}"/>
          </ac:spMkLst>
        </pc:spChg>
        <pc:picChg chg="add">
          <ac:chgData name="Audrey De Dominicis" userId="e309085b-3cfa-479e-bc03-53b0de72e7ea" providerId="ADAL" clId="{CB7C2691-C61D-4950-B557-38EB7DED4CBB}" dt="2024-02-05T09:31:48.824" v="16" actId="26606"/>
          <ac:picMkLst>
            <pc:docMk/>
            <pc:sldMk cId="3604947965" sldId="256"/>
            <ac:picMk id="4" creationId="{86998E42-439F-88BE-F60F-51DD63AD9A78}"/>
          </ac:picMkLst>
        </pc:picChg>
      </pc:sldChg>
      <pc:sldChg chg="addSp modSp new mod modAnim">
        <pc:chgData name="Audrey De Dominicis" userId="e309085b-3cfa-479e-bc03-53b0de72e7ea" providerId="ADAL" clId="{CB7C2691-C61D-4950-B557-38EB7DED4CBB}" dt="2024-02-05T09:42:05.537" v="432"/>
        <pc:sldMkLst>
          <pc:docMk/>
          <pc:sldMk cId="2648905729" sldId="257"/>
        </pc:sldMkLst>
        <pc:spChg chg="mod">
          <ac:chgData name="Audrey De Dominicis" userId="e309085b-3cfa-479e-bc03-53b0de72e7ea" providerId="ADAL" clId="{CB7C2691-C61D-4950-B557-38EB7DED4CBB}" dt="2024-02-05T09:33:36.597" v="171" actId="20577"/>
          <ac:spMkLst>
            <pc:docMk/>
            <pc:sldMk cId="2648905729" sldId="257"/>
            <ac:spMk id="2" creationId="{08CF94CE-102F-DD44-F0ED-EA66BCDC1F9E}"/>
          </ac:spMkLst>
        </pc:spChg>
        <pc:spChg chg="mod">
          <ac:chgData name="Audrey De Dominicis" userId="e309085b-3cfa-479e-bc03-53b0de72e7ea" providerId="ADAL" clId="{CB7C2691-C61D-4950-B557-38EB7DED4CBB}" dt="2024-02-05T09:34:37.360" v="251" actId="20577"/>
          <ac:spMkLst>
            <pc:docMk/>
            <pc:sldMk cId="2648905729" sldId="257"/>
            <ac:spMk id="3" creationId="{994120F1-2CAA-F473-802F-6CB9916AB1A5}"/>
          </ac:spMkLst>
        </pc:spChg>
        <pc:spChg chg="add mod">
          <ac:chgData name="Audrey De Dominicis" userId="e309085b-3cfa-479e-bc03-53b0de72e7ea" providerId="ADAL" clId="{CB7C2691-C61D-4950-B557-38EB7DED4CBB}" dt="2024-02-05T09:35:34.681" v="350" actId="1076"/>
          <ac:spMkLst>
            <pc:docMk/>
            <pc:sldMk cId="2648905729" sldId="257"/>
            <ac:spMk id="4" creationId="{DC872CD4-4B21-D006-D440-64F23DBF1834}"/>
          </ac:spMkLst>
        </pc:spChg>
        <pc:graphicFrameChg chg="add mod modGraphic">
          <ac:chgData name="Audrey De Dominicis" userId="e309085b-3cfa-479e-bc03-53b0de72e7ea" providerId="ADAL" clId="{CB7C2691-C61D-4950-B557-38EB7DED4CBB}" dt="2024-02-05T09:38:29.450" v="423" actId="20577"/>
          <ac:graphicFrameMkLst>
            <pc:docMk/>
            <pc:sldMk cId="2648905729" sldId="257"/>
            <ac:graphicFrameMk id="5" creationId="{D3603BBE-9937-19C5-03FC-B1D4CBC405EA}"/>
          </ac:graphicFrameMkLst>
        </pc:graphicFrameChg>
        <pc:picChg chg="add mod">
          <ac:chgData name="Audrey De Dominicis" userId="e309085b-3cfa-479e-bc03-53b0de72e7ea" providerId="ADAL" clId="{CB7C2691-C61D-4950-B557-38EB7DED4CBB}" dt="2024-02-05T09:40:31.232" v="428" actId="1076"/>
          <ac:picMkLst>
            <pc:docMk/>
            <pc:sldMk cId="2648905729" sldId="257"/>
            <ac:picMk id="8" creationId="{F48FCCE0-49B1-E880-6B00-55D9572ECD98}"/>
          </ac:picMkLst>
        </pc:picChg>
      </pc:sldChg>
      <pc:sldChg chg="addSp delSp modSp new mod modAnim">
        <pc:chgData name="Audrey De Dominicis" userId="e309085b-3cfa-479e-bc03-53b0de72e7ea" providerId="ADAL" clId="{CB7C2691-C61D-4950-B557-38EB7DED4CBB}" dt="2024-02-05T09:49:41.934" v="628" actId="478"/>
        <pc:sldMkLst>
          <pc:docMk/>
          <pc:sldMk cId="814109050" sldId="258"/>
        </pc:sldMkLst>
        <pc:spChg chg="del">
          <ac:chgData name="Audrey De Dominicis" userId="e309085b-3cfa-479e-bc03-53b0de72e7ea" providerId="ADAL" clId="{CB7C2691-C61D-4950-B557-38EB7DED4CBB}" dt="2024-02-05T09:42:22.273" v="434"/>
          <ac:spMkLst>
            <pc:docMk/>
            <pc:sldMk cId="814109050" sldId="258"/>
            <ac:spMk id="2" creationId="{92EF7EAF-D1F8-6860-1411-D8CEDF279183}"/>
          </ac:spMkLst>
        </pc:spChg>
        <pc:spChg chg="mod">
          <ac:chgData name="Audrey De Dominicis" userId="e309085b-3cfa-479e-bc03-53b0de72e7ea" providerId="ADAL" clId="{CB7C2691-C61D-4950-B557-38EB7DED4CBB}" dt="2024-02-05T09:44:00.478" v="536" actId="14100"/>
          <ac:spMkLst>
            <pc:docMk/>
            <pc:sldMk cId="814109050" sldId="258"/>
            <ac:spMk id="3" creationId="{B4060E58-82BB-CD31-7DDE-D1F2014DE9A3}"/>
          </ac:spMkLst>
        </pc:spChg>
        <pc:spChg chg="add mod">
          <ac:chgData name="Audrey De Dominicis" userId="e309085b-3cfa-479e-bc03-53b0de72e7ea" providerId="ADAL" clId="{CB7C2691-C61D-4950-B557-38EB7DED4CBB}" dt="2024-02-05T09:42:22.273" v="434"/>
          <ac:spMkLst>
            <pc:docMk/>
            <pc:sldMk cId="814109050" sldId="258"/>
            <ac:spMk id="4" creationId="{C2344A01-2BC5-EB97-A0DD-641F978CC3C8}"/>
          </ac:spMkLst>
        </pc:spChg>
        <pc:spChg chg="add mod">
          <ac:chgData name="Audrey De Dominicis" userId="e309085b-3cfa-479e-bc03-53b0de72e7ea" providerId="ADAL" clId="{CB7C2691-C61D-4950-B557-38EB7DED4CBB}" dt="2024-02-05T09:44:04.135" v="537" actId="1076"/>
          <ac:spMkLst>
            <pc:docMk/>
            <pc:sldMk cId="814109050" sldId="258"/>
            <ac:spMk id="6" creationId="{E899348B-7788-8368-6921-E386EB24B6D5}"/>
          </ac:spMkLst>
        </pc:spChg>
        <pc:spChg chg="add mod">
          <ac:chgData name="Audrey De Dominicis" userId="e309085b-3cfa-479e-bc03-53b0de72e7ea" providerId="ADAL" clId="{CB7C2691-C61D-4950-B557-38EB7DED4CBB}" dt="2024-02-05T09:44:07.650" v="538" actId="1076"/>
          <ac:spMkLst>
            <pc:docMk/>
            <pc:sldMk cId="814109050" sldId="258"/>
            <ac:spMk id="7" creationId="{36B019B9-8D49-135E-3DFA-B81758AD69E5}"/>
          </ac:spMkLst>
        </pc:spChg>
        <pc:spChg chg="add mod">
          <ac:chgData name="Audrey De Dominicis" userId="e309085b-3cfa-479e-bc03-53b0de72e7ea" providerId="ADAL" clId="{CB7C2691-C61D-4950-B557-38EB7DED4CBB}" dt="2024-02-05T09:44:36.073" v="542" actId="1582"/>
          <ac:spMkLst>
            <pc:docMk/>
            <pc:sldMk cId="814109050" sldId="258"/>
            <ac:spMk id="8" creationId="{4FDA14B2-5B62-83AA-8E9B-0EB2AD3838E3}"/>
          </ac:spMkLst>
        </pc:spChg>
        <pc:spChg chg="add del mod">
          <ac:chgData name="Audrey De Dominicis" userId="e309085b-3cfa-479e-bc03-53b0de72e7ea" providerId="ADAL" clId="{CB7C2691-C61D-4950-B557-38EB7DED4CBB}" dt="2024-02-05T09:49:41.934" v="628" actId="478"/>
          <ac:spMkLst>
            <pc:docMk/>
            <pc:sldMk cId="814109050" sldId="258"/>
            <ac:spMk id="9" creationId="{5C03EA2D-ADFD-189D-0905-170578103EBB}"/>
          </ac:spMkLst>
        </pc:spChg>
        <pc:graphicFrameChg chg="add mod">
          <ac:chgData name="Audrey De Dominicis" userId="e309085b-3cfa-479e-bc03-53b0de72e7ea" providerId="ADAL" clId="{CB7C2691-C61D-4950-B557-38EB7DED4CBB}" dt="2024-02-05T09:42:53.088" v="467" actId="1076"/>
          <ac:graphicFrameMkLst>
            <pc:docMk/>
            <pc:sldMk cId="814109050" sldId="258"/>
            <ac:graphicFrameMk id="5" creationId="{7424E31D-680E-E8E3-5246-97898F38BF7B}"/>
          </ac:graphicFrameMkLst>
        </pc:graphicFrameChg>
      </pc:sldChg>
      <pc:sldChg chg="addSp delSp modSp new del modAnim">
        <pc:chgData name="Audrey De Dominicis" userId="e309085b-3cfa-479e-bc03-53b0de72e7ea" providerId="ADAL" clId="{CB7C2691-C61D-4950-B557-38EB7DED4CBB}" dt="2024-02-05T09:45:35.302" v="547" actId="2696"/>
        <pc:sldMkLst>
          <pc:docMk/>
          <pc:sldMk cId="3879906794" sldId="259"/>
        </pc:sldMkLst>
        <pc:spChg chg="del">
          <ac:chgData name="Audrey De Dominicis" userId="e309085b-3cfa-479e-bc03-53b0de72e7ea" providerId="ADAL" clId="{CB7C2691-C61D-4950-B557-38EB7DED4CBB}" dt="2024-02-05T09:45:26.568" v="546"/>
          <ac:spMkLst>
            <pc:docMk/>
            <pc:sldMk cId="3879906794" sldId="259"/>
            <ac:spMk id="2" creationId="{493F989F-B6DF-2A86-4089-86C5EE279B3E}"/>
          </ac:spMkLst>
        </pc:spChg>
        <pc:spChg chg="add mod">
          <ac:chgData name="Audrey De Dominicis" userId="e309085b-3cfa-479e-bc03-53b0de72e7ea" providerId="ADAL" clId="{CB7C2691-C61D-4950-B557-38EB7DED4CBB}" dt="2024-02-05T09:45:26.568" v="546"/>
          <ac:spMkLst>
            <pc:docMk/>
            <pc:sldMk cId="3879906794" sldId="259"/>
            <ac:spMk id="4" creationId="{0D707742-D459-4E49-9E14-E41CD163BC51}"/>
          </ac:spMkLst>
        </pc:spChg>
      </pc:sldChg>
      <pc:sldChg chg="addSp delSp modSp add mod modAnim">
        <pc:chgData name="Audrey De Dominicis" userId="e309085b-3cfa-479e-bc03-53b0de72e7ea" providerId="ADAL" clId="{CB7C2691-C61D-4950-B557-38EB7DED4CBB}" dt="2024-02-05T09:50:29.717" v="636"/>
        <pc:sldMkLst>
          <pc:docMk/>
          <pc:sldMk cId="3957871905" sldId="259"/>
        </pc:sldMkLst>
        <pc:spChg chg="add mod">
          <ac:chgData name="Audrey De Dominicis" userId="e309085b-3cfa-479e-bc03-53b0de72e7ea" providerId="ADAL" clId="{CB7C2691-C61D-4950-B557-38EB7DED4CBB}" dt="2024-02-05T09:46:44.575" v="570" actId="1582"/>
          <ac:spMkLst>
            <pc:docMk/>
            <pc:sldMk cId="3957871905" sldId="259"/>
            <ac:spMk id="2" creationId="{E4A01FE6-6685-E161-5B99-1FB01CE96AB2}"/>
          </ac:spMkLst>
        </pc:spChg>
        <pc:spChg chg="mod">
          <ac:chgData name="Audrey De Dominicis" userId="e309085b-3cfa-479e-bc03-53b0de72e7ea" providerId="ADAL" clId="{CB7C2691-C61D-4950-B557-38EB7DED4CBB}" dt="2024-02-05T09:45:41.108" v="550" actId="20577"/>
          <ac:spMkLst>
            <pc:docMk/>
            <pc:sldMk cId="3957871905" sldId="259"/>
            <ac:spMk id="3" creationId="{2FF665D3-1C62-081A-9306-8F095C38ACF2}"/>
          </ac:spMkLst>
        </pc:spChg>
        <pc:spChg chg="mod">
          <ac:chgData name="Audrey De Dominicis" userId="e309085b-3cfa-479e-bc03-53b0de72e7ea" providerId="ADAL" clId="{CB7C2691-C61D-4950-B557-38EB7DED4CBB}" dt="2024-02-05T09:45:54.156" v="560" actId="20577"/>
          <ac:spMkLst>
            <pc:docMk/>
            <pc:sldMk cId="3957871905" sldId="259"/>
            <ac:spMk id="6" creationId="{FC513D14-F195-635F-13C8-BE115BF9FC46}"/>
          </ac:spMkLst>
        </pc:spChg>
        <pc:spChg chg="mod">
          <ac:chgData name="Audrey De Dominicis" userId="e309085b-3cfa-479e-bc03-53b0de72e7ea" providerId="ADAL" clId="{CB7C2691-C61D-4950-B557-38EB7DED4CBB}" dt="2024-02-05T09:46:08.323" v="565" actId="20577"/>
          <ac:spMkLst>
            <pc:docMk/>
            <pc:sldMk cId="3957871905" sldId="259"/>
            <ac:spMk id="7" creationId="{AF2FD81A-362C-D9AE-C8FB-E0452D513C8F}"/>
          </ac:spMkLst>
        </pc:spChg>
        <pc:spChg chg="del mod">
          <ac:chgData name="Audrey De Dominicis" userId="e309085b-3cfa-479e-bc03-53b0de72e7ea" providerId="ADAL" clId="{CB7C2691-C61D-4950-B557-38EB7DED4CBB}" dt="2024-02-05T09:48:44.868" v="621" actId="478"/>
          <ac:spMkLst>
            <pc:docMk/>
            <pc:sldMk cId="3957871905" sldId="259"/>
            <ac:spMk id="8" creationId="{CFDD242E-D4AB-7DCC-661F-1EBE0138DEEB}"/>
          </ac:spMkLst>
        </pc:spChg>
        <pc:spChg chg="del">
          <ac:chgData name="Audrey De Dominicis" userId="e309085b-3cfa-479e-bc03-53b0de72e7ea" providerId="ADAL" clId="{CB7C2691-C61D-4950-B557-38EB7DED4CBB}" dt="2024-02-05T09:48:48.307" v="622" actId="478"/>
          <ac:spMkLst>
            <pc:docMk/>
            <pc:sldMk cId="3957871905" sldId="259"/>
            <ac:spMk id="9" creationId="{0A121F42-4371-464C-6862-6A07E8EF6FB7}"/>
          </ac:spMkLst>
        </pc:spChg>
        <pc:spChg chg="add mod">
          <ac:chgData name="Audrey De Dominicis" userId="e309085b-3cfa-479e-bc03-53b0de72e7ea" providerId="ADAL" clId="{CB7C2691-C61D-4950-B557-38EB7DED4CBB}" dt="2024-02-05T09:47:05.425" v="574" actId="208"/>
          <ac:spMkLst>
            <pc:docMk/>
            <pc:sldMk cId="3957871905" sldId="259"/>
            <ac:spMk id="10" creationId="{85D623A8-8F24-3AA4-27EE-F93813161901}"/>
          </ac:spMkLst>
        </pc:spChg>
        <pc:spChg chg="add mod">
          <ac:chgData name="Audrey De Dominicis" userId="e309085b-3cfa-479e-bc03-53b0de72e7ea" providerId="ADAL" clId="{CB7C2691-C61D-4950-B557-38EB7DED4CBB}" dt="2024-02-05T09:47:59.742" v="601" actId="113"/>
          <ac:spMkLst>
            <pc:docMk/>
            <pc:sldMk cId="3957871905" sldId="259"/>
            <ac:spMk id="15" creationId="{BD88AFFC-FD58-BAEC-C2A7-B96C6246012D}"/>
          </ac:spMkLst>
        </pc:spChg>
        <pc:spChg chg="add mod">
          <ac:chgData name="Audrey De Dominicis" userId="e309085b-3cfa-479e-bc03-53b0de72e7ea" providerId="ADAL" clId="{CB7C2691-C61D-4950-B557-38EB7DED4CBB}" dt="2024-02-05T09:48:17.880" v="619" actId="207"/>
          <ac:spMkLst>
            <pc:docMk/>
            <pc:sldMk cId="3957871905" sldId="259"/>
            <ac:spMk id="16" creationId="{6304ACFB-E09E-1742-1CA9-E9B42DDF4D4E}"/>
          </ac:spMkLst>
        </pc:spChg>
        <pc:spChg chg="add mod">
          <ac:chgData name="Audrey De Dominicis" userId="e309085b-3cfa-479e-bc03-53b0de72e7ea" providerId="ADAL" clId="{CB7C2691-C61D-4950-B557-38EB7DED4CBB}" dt="2024-02-05T09:49:58.788" v="630" actId="14100"/>
          <ac:spMkLst>
            <pc:docMk/>
            <pc:sldMk cId="3957871905" sldId="259"/>
            <ac:spMk id="17" creationId="{4CED836B-8A78-F580-4432-8CDAE5763B38}"/>
          </ac:spMkLst>
        </pc:spChg>
        <pc:cxnChg chg="add mod">
          <ac:chgData name="Audrey De Dominicis" userId="e309085b-3cfa-479e-bc03-53b0de72e7ea" providerId="ADAL" clId="{CB7C2691-C61D-4950-B557-38EB7DED4CBB}" dt="2024-02-05T09:47:21.203" v="576" actId="208"/>
          <ac:cxnSpMkLst>
            <pc:docMk/>
            <pc:sldMk cId="3957871905" sldId="259"/>
            <ac:cxnSpMk id="12" creationId="{D69E1F60-42E7-C065-DE33-18E8E1627BF5}"/>
          </ac:cxnSpMkLst>
        </pc:cxnChg>
        <pc:cxnChg chg="add mod">
          <ac:chgData name="Audrey De Dominicis" userId="e309085b-3cfa-479e-bc03-53b0de72e7ea" providerId="ADAL" clId="{CB7C2691-C61D-4950-B557-38EB7DED4CBB}" dt="2024-02-05T09:47:35.601" v="581" actId="208"/>
          <ac:cxnSpMkLst>
            <pc:docMk/>
            <pc:sldMk cId="3957871905" sldId="259"/>
            <ac:cxnSpMk id="13" creationId="{315473DF-EC53-9CD9-8F50-B062B1F1B0C0}"/>
          </ac:cxnSpMkLst>
        </pc:cxnChg>
      </pc:sldChg>
      <pc:sldChg chg="addSp delSp modSp new mod modAnim">
        <pc:chgData name="Audrey De Dominicis" userId="e309085b-3cfa-479e-bc03-53b0de72e7ea" providerId="ADAL" clId="{CB7C2691-C61D-4950-B557-38EB7DED4CBB}" dt="2024-02-05T15:37:37.119" v="1566"/>
        <pc:sldMkLst>
          <pc:docMk/>
          <pc:sldMk cId="686001168" sldId="260"/>
        </pc:sldMkLst>
        <pc:spChg chg="mod">
          <ac:chgData name="Audrey De Dominicis" userId="e309085b-3cfa-479e-bc03-53b0de72e7ea" providerId="ADAL" clId="{CB7C2691-C61D-4950-B557-38EB7DED4CBB}" dt="2024-02-05T09:51:24.014" v="639" actId="27636"/>
          <ac:spMkLst>
            <pc:docMk/>
            <pc:sldMk cId="686001168" sldId="260"/>
            <ac:spMk id="2" creationId="{EBBB31EE-7AE4-73B9-5225-35EC4AD7142B}"/>
          </ac:spMkLst>
        </pc:spChg>
        <pc:spChg chg="del">
          <ac:chgData name="Audrey De Dominicis" userId="e309085b-3cfa-479e-bc03-53b0de72e7ea" providerId="ADAL" clId="{CB7C2691-C61D-4950-B557-38EB7DED4CBB}" dt="2024-02-05T09:51:32.729" v="640" actId="478"/>
          <ac:spMkLst>
            <pc:docMk/>
            <pc:sldMk cId="686001168" sldId="260"/>
            <ac:spMk id="3" creationId="{49294E72-7116-0D4B-7A90-2DF927C6B5A2}"/>
          </ac:spMkLst>
        </pc:spChg>
        <pc:spChg chg="add del mod">
          <ac:chgData name="Audrey De Dominicis" userId="e309085b-3cfa-479e-bc03-53b0de72e7ea" providerId="ADAL" clId="{CB7C2691-C61D-4950-B557-38EB7DED4CBB}" dt="2024-02-05T09:52:32.516" v="645" actId="478"/>
          <ac:spMkLst>
            <pc:docMk/>
            <pc:sldMk cId="686001168" sldId="260"/>
            <ac:spMk id="8" creationId="{01A22DC2-D96E-D3A7-AE0A-3D92DD5BFC39}"/>
          </ac:spMkLst>
        </pc:spChg>
        <pc:spChg chg="add del">
          <ac:chgData name="Audrey De Dominicis" userId="e309085b-3cfa-479e-bc03-53b0de72e7ea" providerId="ADAL" clId="{CB7C2691-C61D-4950-B557-38EB7DED4CBB}" dt="2024-02-05T09:53:06.371" v="647" actId="478"/>
          <ac:spMkLst>
            <pc:docMk/>
            <pc:sldMk cId="686001168" sldId="260"/>
            <ac:spMk id="9" creationId="{F5378B9F-B7B8-810E-CEF5-F5E5B95B7E19}"/>
          </ac:spMkLst>
        </pc:spChg>
        <pc:spChg chg="add mod">
          <ac:chgData name="Audrey De Dominicis" userId="e309085b-3cfa-479e-bc03-53b0de72e7ea" providerId="ADAL" clId="{CB7C2691-C61D-4950-B557-38EB7DED4CBB}" dt="2024-02-05T09:53:41.816" v="650" actId="1582"/>
          <ac:spMkLst>
            <pc:docMk/>
            <pc:sldMk cId="686001168" sldId="260"/>
            <ac:spMk id="10" creationId="{B3B060B7-92EA-FAF0-41F0-5CB5CD251DD7}"/>
          </ac:spMkLst>
        </pc:spChg>
        <pc:spChg chg="add mod">
          <ac:chgData name="Audrey De Dominicis" userId="e309085b-3cfa-479e-bc03-53b0de72e7ea" providerId="ADAL" clId="{CB7C2691-C61D-4950-B557-38EB7DED4CBB}" dt="2024-02-05T09:54:09.510" v="677" actId="1076"/>
          <ac:spMkLst>
            <pc:docMk/>
            <pc:sldMk cId="686001168" sldId="260"/>
            <ac:spMk id="11" creationId="{57E546B4-940C-6321-C1CD-23D7E197B122}"/>
          </ac:spMkLst>
        </pc:spChg>
        <pc:spChg chg="add mod">
          <ac:chgData name="Audrey De Dominicis" userId="e309085b-3cfa-479e-bc03-53b0de72e7ea" providerId="ADAL" clId="{CB7C2691-C61D-4950-B557-38EB7DED4CBB}" dt="2024-02-05T09:54:30.229" v="702" actId="20577"/>
          <ac:spMkLst>
            <pc:docMk/>
            <pc:sldMk cId="686001168" sldId="260"/>
            <ac:spMk id="12" creationId="{8EEB7429-953E-4204-7730-D69B379CE2B0}"/>
          </ac:spMkLst>
        </pc:spChg>
        <pc:spChg chg="add mod">
          <ac:chgData name="Audrey De Dominicis" userId="e309085b-3cfa-479e-bc03-53b0de72e7ea" providerId="ADAL" clId="{CB7C2691-C61D-4950-B557-38EB7DED4CBB}" dt="2024-02-05T09:55:05.668" v="704" actId="1076"/>
          <ac:spMkLst>
            <pc:docMk/>
            <pc:sldMk cId="686001168" sldId="260"/>
            <ac:spMk id="15" creationId="{9D7DB366-DFC5-4F06-8A25-98BC31EFD715}"/>
          </ac:spMkLst>
        </pc:spChg>
        <pc:spChg chg="add mod">
          <ac:chgData name="Audrey De Dominicis" userId="e309085b-3cfa-479e-bc03-53b0de72e7ea" providerId="ADAL" clId="{CB7C2691-C61D-4950-B557-38EB7DED4CBB}" dt="2024-02-05T09:55:17.410" v="721" actId="122"/>
          <ac:spMkLst>
            <pc:docMk/>
            <pc:sldMk cId="686001168" sldId="260"/>
            <ac:spMk id="16" creationId="{47A4E2D2-246B-42E5-62F3-069D4F691C0C}"/>
          </ac:spMkLst>
        </pc:spChg>
        <pc:cxnChg chg="add">
          <ac:chgData name="Audrey De Dominicis" userId="e309085b-3cfa-479e-bc03-53b0de72e7ea" providerId="ADAL" clId="{CB7C2691-C61D-4950-B557-38EB7DED4CBB}" dt="2024-02-05T09:51:52.491" v="641" actId="11529"/>
          <ac:cxnSpMkLst>
            <pc:docMk/>
            <pc:sldMk cId="686001168" sldId="260"/>
            <ac:cxnSpMk id="5" creationId="{E17CCCC5-907E-6DFE-7414-B65B88C1DDA5}"/>
          </ac:cxnSpMkLst>
        </pc:cxnChg>
        <pc:cxnChg chg="add">
          <ac:chgData name="Audrey De Dominicis" userId="e309085b-3cfa-479e-bc03-53b0de72e7ea" providerId="ADAL" clId="{CB7C2691-C61D-4950-B557-38EB7DED4CBB}" dt="2024-02-05T09:51:59.938" v="642" actId="11529"/>
          <ac:cxnSpMkLst>
            <pc:docMk/>
            <pc:sldMk cId="686001168" sldId="260"/>
            <ac:cxnSpMk id="7" creationId="{F69E815A-4548-BBE4-4DC9-92F2688D136A}"/>
          </ac:cxnSpMkLst>
        </pc:cxnChg>
        <pc:cxnChg chg="add mod">
          <ac:chgData name="Audrey De Dominicis" userId="e309085b-3cfa-479e-bc03-53b0de72e7ea" providerId="ADAL" clId="{CB7C2691-C61D-4950-B557-38EB7DED4CBB}" dt="2024-02-05T09:55:05.668" v="704" actId="1076"/>
          <ac:cxnSpMkLst>
            <pc:docMk/>
            <pc:sldMk cId="686001168" sldId="260"/>
            <ac:cxnSpMk id="13" creationId="{1A463B9C-5FD1-790E-920B-3F37053AD63E}"/>
          </ac:cxnSpMkLst>
        </pc:cxnChg>
        <pc:cxnChg chg="add mod">
          <ac:chgData name="Audrey De Dominicis" userId="e309085b-3cfa-479e-bc03-53b0de72e7ea" providerId="ADAL" clId="{CB7C2691-C61D-4950-B557-38EB7DED4CBB}" dt="2024-02-05T09:55:05.668" v="704" actId="1076"/>
          <ac:cxnSpMkLst>
            <pc:docMk/>
            <pc:sldMk cId="686001168" sldId="260"/>
            <ac:cxnSpMk id="14" creationId="{7F99CA33-0355-9619-EFEB-09E08FFC7C4F}"/>
          </ac:cxnSpMkLst>
        </pc:cxnChg>
        <pc:cxnChg chg="add mod">
          <ac:chgData name="Audrey De Dominicis" userId="e309085b-3cfa-479e-bc03-53b0de72e7ea" providerId="ADAL" clId="{CB7C2691-C61D-4950-B557-38EB7DED4CBB}" dt="2024-02-05T09:55:31.645" v="724" actId="1582"/>
          <ac:cxnSpMkLst>
            <pc:docMk/>
            <pc:sldMk cId="686001168" sldId="260"/>
            <ac:cxnSpMk id="18" creationId="{21EC9A15-0259-B4DD-DF1C-2C2DECD781EA}"/>
          </ac:cxnSpMkLst>
        </pc:cxnChg>
      </pc:sldChg>
      <pc:sldChg chg="modSp new mod modAnim">
        <pc:chgData name="Audrey De Dominicis" userId="e309085b-3cfa-479e-bc03-53b0de72e7ea" providerId="ADAL" clId="{CB7C2691-C61D-4950-B557-38EB7DED4CBB}" dt="2024-02-05T15:10:38.111" v="927"/>
        <pc:sldMkLst>
          <pc:docMk/>
          <pc:sldMk cId="4223452584" sldId="261"/>
        </pc:sldMkLst>
        <pc:spChg chg="mod">
          <ac:chgData name="Audrey De Dominicis" userId="e309085b-3cfa-479e-bc03-53b0de72e7ea" providerId="ADAL" clId="{CB7C2691-C61D-4950-B557-38EB7DED4CBB}" dt="2024-02-05T15:07:53.302" v="757" actId="20577"/>
          <ac:spMkLst>
            <pc:docMk/>
            <pc:sldMk cId="4223452584" sldId="261"/>
            <ac:spMk id="2" creationId="{BB1C652D-9C11-2737-D1C4-999C9DB0101C}"/>
          </ac:spMkLst>
        </pc:spChg>
        <pc:spChg chg="mod">
          <ac:chgData name="Audrey De Dominicis" userId="e309085b-3cfa-479e-bc03-53b0de72e7ea" providerId="ADAL" clId="{CB7C2691-C61D-4950-B557-38EB7DED4CBB}" dt="2024-02-05T15:10:13.147" v="923" actId="20577"/>
          <ac:spMkLst>
            <pc:docMk/>
            <pc:sldMk cId="4223452584" sldId="261"/>
            <ac:spMk id="3" creationId="{BACC9E1E-C665-739D-8BDD-E3F14F8CF658}"/>
          </ac:spMkLst>
        </pc:spChg>
      </pc:sldChg>
      <pc:sldChg chg="addSp modSp new mod modAnim">
        <pc:chgData name="Audrey De Dominicis" userId="e309085b-3cfa-479e-bc03-53b0de72e7ea" providerId="ADAL" clId="{CB7C2691-C61D-4950-B557-38EB7DED4CBB}" dt="2024-02-05T15:18:08.744" v="1357"/>
        <pc:sldMkLst>
          <pc:docMk/>
          <pc:sldMk cId="4079087668" sldId="262"/>
        </pc:sldMkLst>
        <pc:spChg chg="mod">
          <ac:chgData name="Audrey De Dominicis" userId="e309085b-3cfa-479e-bc03-53b0de72e7ea" providerId="ADAL" clId="{CB7C2691-C61D-4950-B557-38EB7DED4CBB}" dt="2024-02-05T15:11:26.946" v="955" actId="20577"/>
          <ac:spMkLst>
            <pc:docMk/>
            <pc:sldMk cId="4079087668" sldId="262"/>
            <ac:spMk id="2" creationId="{65F4AF23-9626-DE50-5B6A-EB88F14D1DC3}"/>
          </ac:spMkLst>
        </pc:spChg>
        <pc:spChg chg="mod">
          <ac:chgData name="Audrey De Dominicis" userId="e309085b-3cfa-479e-bc03-53b0de72e7ea" providerId="ADAL" clId="{CB7C2691-C61D-4950-B557-38EB7DED4CBB}" dt="2024-02-05T15:12:02.818" v="991" actId="14100"/>
          <ac:spMkLst>
            <pc:docMk/>
            <pc:sldMk cId="4079087668" sldId="262"/>
            <ac:spMk id="3" creationId="{F7DC2C99-2F9F-2F11-CCB6-F6D4AB412389}"/>
          </ac:spMkLst>
        </pc:spChg>
        <pc:spChg chg="add mod">
          <ac:chgData name="Audrey De Dominicis" userId="e309085b-3cfa-479e-bc03-53b0de72e7ea" providerId="ADAL" clId="{CB7C2691-C61D-4950-B557-38EB7DED4CBB}" dt="2024-02-05T15:15:21.233" v="1163" actId="20577"/>
          <ac:spMkLst>
            <pc:docMk/>
            <pc:sldMk cId="4079087668" sldId="262"/>
            <ac:spMk id="5" creationId="{7CD8722A-53A9-3E56-20F4-6E47C74EA0A2}"/>
          </ac:spMkLst>
        </pc:spChg>
        <pc:spChg chg="add mod">
          <ac:chgData name="Audrey De Dominicis" userId="e309085b-3cfa-479e-bc03-53b0de72e7ea" providerId="ADAL" clId="{CB7C2691-C61D-4950-B557-38EB7DED4CBB}" dt="2024-02-05T15:17:33.125" v="1354" actId="20577"/>
          <ac:spMkLst>
            <pc:docMk/>
            <pc:sldMk cId="4079087668" sldId="262"/>
            <ac:spMk id="6" creationId="{22396C0D-7923-B698-2D83-EDDBC9E5DE91}"/>
          </ac:spMkLst>
        </pc:spChg>
        <pc:graphicFrameChg chg="add mod modGraphic">
          <ac:chgData name="Audrey De Dominicis" userId="e309085b-3cfa-479e-bc03-53b0de72e7ea" providerId="ADAL" clId="{CB7C2691-C61D-4950-B557-38EB7DED4CBB}" dt="2024-02-05T15:16:24.418" v="1219" actId="20577"/>
          <ac:graphicFrameMkLst>
            <pc:docMk/>
            <pc:sldMk cId="4079087668" sldId="262"/>
            <ac:graphicFrameMk id="4" creationId="{5C8EC9AF-D7AA-74D3-AFB7-6B294DBBAD1E}"/>
          </ac:graphicFrameMkLst>
        </pc:graphicFrameChg>
      </pc:sldChg>
      <pc:sldChg chg="addSp delSp modSp add mod delAnim modAnim">
        <pc:chgData name="Audrey De Dominicis" userId="e309085b-3cfa-479e-bc03-53b0de72e7ea" providerId="ADAL" clId="{CB7C2691-C61D-4950-B557-38EB7DED4CBB}" dt="2024-02-05T15:27:04.321" v="1564"/>
        <pc:sldMkLst>
          <pc:docMk/>
          <pc:sldMk cId="972385919" sldId="263"/>
        </pc:sldMkLst>
        <pc:spChg chg="del">
          <ac:chgData name="Audrey De Dominicis" userId="e309085b-3cfa-479e-bc03-53b0de72e7ea" providerId="ADAL" clId="{CB7C2691-C61D-4950-B557-38EB7DED4CBB}" dt="2024-02-05T15:18:18.177" v="1359" actId="478"/>
          <ac:spMkLst>
            <pc:docMk/>
            <pc:sldMk cId="972385919" sldId="263"/>
            <ac:spMk id="5" creationId="{DE52D426-4A12-72E1-6B06-90EA43AC99BF}"/>
          </ac:spMkLst>
        </pc:spChg>
        <pc:spChg chg="del">
          <ac:chgData name="Audrey De Dominicis" userId="e309085b-3cfa-479e-bc03-53b0de72e7ea" providerId="ADAL" clId="{CB7C2691-C61D-4950-B557-38EB7DED4CBB}" dt="2024-02-05T15:18:19.999" v="1360" actId="478"/>
          <ac:spMkLst>
            <pc:docMk/>
            <pc:sldMk cId="972385919" sldId="263"/>
            <ac:spMk id="6" creationId="{DD24FFA8-7194-2502-24C9-E15E4F8C6A05}"/>
          </ac:spMkLst>
        </pc:spChg>
        <pc:spChg chg="add mod">
          <ac:chgData name="Audrey De Dominicis" userId="e309085b-3cfa-479e-bc03-53b0de72e7ea" providerId="ADAL" clId="{CB7C2691-C61D-4950-B557-38EB7DED4CBB}" dt="2024-02-05T15:23:44.458" v="1403" actId="1076"/>
          <ac:spMkLst>
            <pc:docMk/>
            <pc:sldMk cId="972385919" sldId="263"/>
            <ac:spMk id="7" creationId="{286A9AEA-99C4-4D82-FD54-5445C18F63C6}"/>
          </ac:spMkLst>
        </pc:spChg>
        <pc:spChg chg="add mod">
          <ac:chgData name="Audrey De Dominicis" userId="e309085b-3cfa-479e-bc03-53b0de72e7ea" providerId="ADAL" clId="{CB7C2691-C61D-4950-B557-38EB7DED4CBB}" dt="2024-02-05T15:23:44.458" v="1403" actId="1076"/>
          <ac:spMkLst>
            <pc:docMk/>
            <pc:sldMk cId="972385919" sldId="263"/>
            <ac:spMk id="8" creationId="{17176680-DF03-F005-32A7-613A3F9CEA1E}"/>
          </ac:spMkLst>
        </pc:spChg>
        <pc:spChg chg="add mod">
          <ac:chgData name="Audrey De Dominicis" userId="e309085b-3cfa-479e-bc03-53b0de72e7ea" providerId="ADAL" clId="{CB7C2691-C61D-4950-B557-38EB7DED4CBB}" dt="2024-02-05T15:23:44.458" v="1403" actId="1076"/>
          <ac:spMkLst>
            <pc:docMk/>
            <pc:sldMk cId="972385919" sldId="263"/>
            <ac:spMk id="9" creationId="{2B8E37CE-2002-B0D1-C21F-1FA4036ADE19}"/>
          </ac:spMkLst>
        </pc:spChg>
        <pc:spChg chg="add mod">
          <ac:chgData name="Audrey De Dominicis" userId="e309085b-3cfa-479e-bc03-53b0de72e7ea" providerId="ADAL" clId="{CB7C2691-C61D-4950-B557-38EB7DED4CBB}" dt="2024-02-05T15:23:44.458" v="1403" actId="1076"/>
          <ac:spMkLst>
            <pc:docMk/>
            <pc:sldMk cId="972385919" sldId="263"/>
            <ac:spMk id="10" creationId="{85C03C2E-F7DD-766D-73EF-E91633EA445C}"/>
          </ac:spMkLst>
        </pc:spChg>
        <pc:spChg chg="add mod">
          <ac:chgData name="Audrey De Dominicis" userId="e309085b-3cfa-479e-bc03-53b0de72e7ea" providerId="ADAL" clId="{CB7C2691-C61D-4950-B557-38EB7DED4CBB}" dt="2024-02-05T15:23:44.458" v="1403" actId="1076"/>
          <ac:spMkLst>
            <pc:docMk/>
            <pc:sldMk cId="972385919" sldId="263"/>
            <ac:spMk id="11" creationId="{1C8EAD91-CF21-A1AA-DA70-894CBE2ADDBE}"/>
          </ac:spMkLst>
        </pc:spChg>
        <pc:spChg chg="add mod">
          <ac:chgData name="Audrey De Dominicis" userId="e309085b-3cfa-479e-bc03-53b0de72e7ea" providerId="ADAL" clId="{CB7C2691-C61D-4950-B557-38EB7DED4CBB}" dt="2024-02-05T15:23:44.458" v="1403" actId="1076"/>
          <ac:spMkLst>
            <pc:docMk/>
            <pc:sldMk cId="972385919" sldId="263"/>
            <ac:spMk id="12" creationId="{582AB8EF-5680-DF33-01B0-AAB83786E5EB}"/>
          </ac:spMkLst>
        </pc:spChg>
        <pc:spChg chg="add mod">
          <ac:chgData name="Audrey De Dominicis" userId="e309085b-3cfa-479e-bc03-53b0de72e7ea" providerId="ADAL" clId="{CB7C2691-C61D-4950-B557-38EB7DED4CBB}" dt="2024-02-05T15:23:44.458" v="1403" actId="1076"/>
          <ac:spMkLst>
            <pc:docMk/>
            <pc:sldMk cId="972385919" sldId="263"/>
            <ac:spMk id="13" creationId="{B261B699-5F9D-4B3F-244D-9E2E13057278}"/>
          </ac:spMkLst>
        </pc:spChg>
        <pc:spChg chg="add mod">
          <ac:chgData name="Audrey De Dominicis" userId="e309085b-3cfa-479e-bc03-53b0de72e7ea" providerId="ADAL" clId="{CB7C2691-C61D-4950-B557-38EB7DED4CBB}" dt="2024-02-05T15:23:44.458" v="1403" actId="1076"/>
          <ac:spMkLst>
            <pc:docMk/>
            <pc:sldMk cId="972385919" sldId="263"/>
            <ac:spMk id="14" creationId="{82AF39C3-E474-3D0F-602B-5B3BC42B3479}"/>
          </ac:spMkLst>
        </pc:spChg>
        <pc:spChg chg="add mod">
          <ac:chgData name="Audrey De Dominicis" userId="e309085b-3cfa-479e-bc03-53b0de72e7ea" providerId="ADAL" clId="{CB7C2691-C61D-4950-B557-38EB7DED4CBB}" dt="2024-02-05T15:23:44.458" v="1403" actId="1076"/>
          <ac:spMkLst>
            <pc:docMk/>
            <pc:sldMk cId="972385919" sldId="263"/>
            <ac:spMk id="15" creationId="{606C03C8-9009-9B82-9CA1-202728B33EA7}"/>
          </ac:spMkLst>
        </pc:spChg>
        <pc:spChg chg="add mod">
          <ac:chgData name="Audrey De Dominicis" userId="e309085b-3cfa-479e-bc03-53b0de72e7ea" providerId="ADAL" clId="{CB7C2691-C61D-4950-B557-38EB7DED4CBB}" dt="2024-02-05T15:23:44.458" v="1403" actId="1076"/>
          <ac:spMkLst>
            <pc:docMk/>
            <pc:sldMk cId="972385919" sldId="263"/>
            <ac:spMk id="16" creationId="{2C5DFF3A-AC8D-501D-4132-100FE4A48126}"/>
          </ac:spMkLst>
        </pc:spChg>
        <pc:spChg chg="add mod">
          <ac:chgData name="Audrey De Dominicis" userId="e309085b-3cfa-479e-bc03-53b0de72e7ea" providerId="ADAL" clId="{CB7C2691-C61D-4950-B557-38EB7DED4CBB}" dt="2024-02-05T15:23:44.458" v="1403" actId="1076"/>
          <ac:spMkLst>
            <pc:docMk/>
            <pc:sldMk cId="972385919" sldId="263"/>
            <ac:spMk id="17" creationId="{AB63CA43-72DB-A5CB-3C55-8D25399E402C}"/>
          </ac:spMkLst>
        </pc:spChg>
        <pc:spChg chg="add mod">
          <ac:chgData name="Audrey De Dominicis" userId="e309085b-3cfa-479e-bc03-53b0de72e7ea" providerId="ADAL" clId="{CB7C2691-C61D-4950-B557-38EB7DED4CBB}" dt="2024-02-05T15:23:44.458" v="1403" actId="1076"/>
          <ac:spMkLst>
            <pc:docMk/>
            <pc:sldMk cId="972385919" sldId="263"/>
            <ac:spMk id="18" creationId="{1F5F9352-2243-761E-7FC6-7CA162194A70}"/>
          </ac:spMkLst>
        </pc:spChg>
        <pc:spChg chg="add mod">
          <ac:chgData name="Audrey De Dominicis" userId="e309085b-3cfa-479e-bc03-53b0de72e7ea" providerId="ADAL" clId="{CB7C2691-C61D-4950-B557-38EB7DED4CBB}" dt="2024-02-05T15:24:55.918" v="1462" actId="20577"/>
          <ac:spMkLst>
            <pc:docMk/>
            <pc:sldMk cId="972385919" sldId="263"/>
            <ac:spMk id="19" creationId="{9C4FFC92-7F23-E35B-08FA-0BFD0C866C65}"/>
          </ac:spMkLst>
        </pc:spChg>
        <pc:spChg chg="add mod">
          <ac:chgData name="Audrey De Dominicis" userId="e309085b-3cfa-479e-bc03-53b0de72e7ea" providerId="ADAL" clId="{CB7C2691-C61D-4950-B557-38EB7DED4CBB}" dt="2024-02-05T15:26:33.361" v="1559" actId="20577"/>
          <ac:spMkLst>
            <pc:docMk/>
            <pc:sldMk cId="972385919" sldId="263"/>
            <ac:spMk id="20" creationId="{D7D1ECEC-41A1-EFA5-BDEA-3F473E9B577A}"/>
          </ac:spMkLst>
        </pc:spChg>
        <pc:graphicFrameChg chg="mod">
          <ac:chgData name="Audrey De Dominicis" userId="e309085b-3cfa-479e-bc03-53b0de72e7ea" providerId="ADAL" clId="{CB7C2691-C61D-4950-B557-38EB7DED4CBB}" dt="2024-02-05T15:23:44.458" v="1403" actId="1076"/>
          <ac:graphicFrameMkLst>
            <pc:docMk/>
            <pc:sldMk cId="972385919" sldId="263"/>
            <ac:graphicFrameMk id="4" creationId="{F50307E5-E810-A92A-006F-3B8A7292D0DA}"/>
          </ac:graphicFrameMkLst>
        </pc:graphicFrameChg>
      </pc:sldChg>
      <pc:sldMasterChg chg="del delSldLayout">
        <pc:chgData name="Audrey De Dominicis" userId="e309085b-3cfa-479e-bc03-53b0de72e7ea" providerId="ADAL" clId="{CB7C2691-C61D-4950-B557-38EB7DED4CBB}" dt="2024-02-05T09:31:48.824" v="16" actId="26606"/>
        <pc:sldMasterMkLst>
          <pc:docMk/>
          <pc:sldMasterMk cId="3822455945" sldId="2147483648"/>
        </pc:sldMasterMkLst>
        <pc:sldLayoutChg chg="del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822455945" sldId="2147483648"/>
            <pc:sldLayoutMk cId="4213869267" sldId="2147483649"/>
          </pc:sldLayoutMkLst>
        </pc:sldLayoutChg>
        <pc:sldLayoutChg chg="del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822455945" sldId="2147483648"/>
            <pc:sldLayoutMk cId="180401735" sldId="2147483650"/>
          </pc:sldLayoutMkLst>
        </pc:sldLayoutChg>
        <pc:sldLayoutChg chg="del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822455945" sldId="2147483648"/>
            <pc:sldLayoutMk cId="1902087263" sldId="2147483651"/>
          </pc:sldLayoutMkLst>
        </pc:sldLayoutChg>
        <pc:sldLayoutChg chg="del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822455945" sldId="2147483648"/>
            <pc:sldLayoutMk cId="4126938039" sldId="2147483652"/>
          </pc:sldLayoutMkLst>
        </pc:sldLayoutChg>
        <pc:sldLayoutChg chg="del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822455945" sldId="2147483648"/>
            <pc:sldLayoutMk cId="4653936" sldId="2147483653"/>
          </pc:sldLayoutMkLst>
        </pc:sldLayoutChg>
        <pc:sldLayoutChg chg="del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822455945" sldId="2147483648"/>
            <pc:sldLayoutMk cId="155363157" sldId="2147483654"/>
          </pc:sldLayoutMkLst>
        </pc:sldLayoutChg>
        <pc:sldLayoutChg chg="del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822455945" sldId="2147483648"/>
            <pc:sldLayoutMk cId="2863410330" sldId="2147483655"/>
          </pc:sldLayoutMkLst>
        </pc:sldLayoutChg>
        <pc:sldLayoutChg chg="del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822455945" sldId="2147483648"/>
            <pc:sldLayoutMk cId="3073206841" sldId="2147483656"/>
          </pc:sldLayoutMkLst>
        </pc:sldLayoutChg>
        <pc:sldLayoutChg chg="del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822455945" sldId="2147483648"/>
            <pc:sldLayoutMk cId="2749905166" sldId="2147483657"/>
          </pc:sldLayoutMkLst>
        </pc:sldLayoutChg>
        <pc:sldLayoutChg chg="del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822455945" sldId="2147483648"/>
            <pc:sldLayoutMk cId="2267075299" sldId="2147483658"/>
          </pc:sldLayoutMkLst>
        </pc:sldLayoutChg>
        <pc:sldLayoutChg chg="del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822455945" sldId="2147483648"/>
            <pc:sldLayoutMk cId="3900286184" sldId="2147483659"/>
          </pc:sldLayoutMkLst>
        </pc:sldLayoutChg>
      </pc:sldMasterChg>
      <pc:sldMasterChg chg="add addSldLayout">
        <pc:chgData name="Audrey De Dominicis" userId="e309085b-3cfa-479e-bc03-53b0de72e7ea" providerId="ADAL" clId="{CB7C2691-C61D-4950-B557-38EB7DED4CBB}" dt="2024-02-05T09:31:48.824" v="16" actId="26606"/>
        <pc:sldMasterMkLst>
          <pc:docMk/>
          <pc:sldMasterMk cId="3990794799" sldId="2147483673"/>
        </pc:sldMasterMkLst>
        <pc:sldLayoutChg chg="add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990794799" sldId="2147483673"/>
            <pc:sldLayoutMk cId="821167540" sldId="2147483662"/>
          </pc:sldLayoutMkLst>
        </pc:sldLayoutChg>
        <pc:sldLayoutChg chg="add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990794799" sldId="2147483673"/>
            <pc:sldLayoutMk cId="415610059" sldId="2147483663"/>
          </pc:sldLayoutMkLst>
        </pc:sldLayoutChg>
        <pc:sldLayoutChg chg="add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990794799" sldId="2147483673"/>
            <pc:sldLayoutMk cId="1017096044" sldId="2147483664"/>
          </pc:sldLayoutMkLst>
        </pc:sldLayoutChg>
        <pc:sldLayoutChg chg="add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990794799" sldId="2147483673"/>
            <pc:sldLayoutMk cId="1977197647" sldId="2147483665"/>
          </pc:sldLayoutMkLst>
        </pc:sldLayoutChg>
        <pc:sldLayoutChg chg="add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990794799" sldId="2147483673"/>
            <pc:sldLayoutMk cId="2367485888" sldId="2147483666"/>
          </pc:sldLayoutMkLst>
        </pc:sldLayoutChg>
        <pc:sldLayoutChg chg="add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990794799" sldId="2147483673"/>
            <pc:sldLayoutMk cId="1508125445" sldId="2147483667"/>
          </pc:sldLayoutMkLst>
        </pc:sldLayoutChg>
        <pc:sldLayoutChg chg="add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990794799" sldId="2147483673"/>
            <pc:sldLayoutMk cId="1534044481" sldId="2147483668"/>
          </pc:sldLayoutMkLst>
        </pc:sldLayoutChg>
        <pc:sldLayoutChg chg="add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990794799" sldId="2147483673"/>
            <pc:sldLayoutMk cId="2777404458" sldId="2147483669"/>
          </pc:sldLayoutMkLst>
        </pc:sldLayoutChg>
        <pc:sldLayoutChg chg="add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990794799" sldId="2147483673"/>
            <pc:sldLayoutMk cId="1937187952" sldId="2147483670"/>
          </pc:sldLayoutMkLst>
        </pc:sldLayoutChg>
        <pc:sldLayoutChg chg="add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990794799" sldId="2147483673"/>
            <pc:sldLayoutMk cId="1976860649" sldId="2147483671"/>
          </pc:sldLayoutMkLst>
        </pc:sldLayoutChg>
        <pc:sldLayoutChg chg="add">
          <pc:chgData name="Audrey De Dominicis" userId="e309085b-3cfa-479e-bc03-53b0de72e7ea" providerId="ADAL" clId="{CB7C2691-C61D-4950-B557-38EB7DED4CBB}" dt="2024-02-05T09:31:48.824" v="16" actId="26606"/>
          <pc:sldLayoutMkLst>
            <pc:docMk/>
            <pc:sldMasterMk cId="3990794799" sldId="2147483673"/>
            <pc:sldLayoutMk cId="2270692700" sldId="2147483672"/>
          </pc:sldLayoutMkLst>
        </pc:sldLayoutChg>
      </pc:sldMasterChg>
    </pc:docChg>
  </pc:docChgLst>
  <pc:docChgLst>
    <pc:chgData name="Audrey De Dominicis" userId="e309085b-3cfa-479e-bc03-53b0de72e7ea" providerId="ADAL" clId="{1D72B0E0-7065-4401-A217-D28C8A0A81A3}"/>
    <pc:docChg chg="undo custSel addSld delSld modSld sldOrd">
      <pc:chgData name="Audrey De Dominicis" userId="e309085b-3cfa-479e-bc03-53b0de72e7ea" providerId="ADAL" clId="{1D72B0E0-7065-4401-A217-D28C8A0A81A3}" dt="2024-04-07T09:05:32.652" v="8899" actId="20577"/>
      <pc:docMkLst>
        <pc:docMk/>
      </pc:docMkLst>
      <pc:sldChg chg="addSp delSp modSp add del mod delAnim">
        <pc:chgData name="Audrey De Dominicis" userId="e309085b-3cfa-479e-bc03-53b0de72e7ea" providerId="ADAL" clId="{1D72B0E0-7065-4401-A217-D28C8A0A81A3}" dt="2024-04-06T13:21:08.043" v="3465" actId="113"/>
        <pc:sldMkLst>
          <pc:docMk/>
          <pc:sldMk cId="2648905729" sldId="257"/>
        </pc:sldMkLst>
        <pc:spChg chg="mod">
          <ac:chgData name="Audrey De Dominicis" userId="e309085b-3cfa-479e-bc03-53b0de72e7ea" providerId="ADAL" clId="{1D72B0E0-7065-4401-A217-D28C8A0A81A3}" dt="2024-04-06T09:55:15.622" v="2799" actId="20577"/>
          <ac:spMkLst>
            <pc:docMk/>
            <pc:sldMk cId="2648905729" sldId="257"/>
            <ac:spMk id="3" creationId="{994120F1-2CAA-F473-802F-6CB9916AB1A5}"/>
          </ac:spMkLst>
        </pc:spChg>
        <pc:spChg chg="del">
          <ac:chgData name="Audrey De Dominicis" userId="e309085b-3cfa-479e-bc03-53b0de72e7ea" providerId="ADAL" clId="{1D72B0E0-7065-4401-A217-D28C8A0A81A3}" dt="2024-04-06T12:58:45.085" v="2810" actId="478"/>
          <ac:spMkLst>
            <pc:docMk/>
            <pc:sldMk cId="2648905729" sldId="257"/>
            <ac:spMk id="4" creationId="{DC872CD4-4B21-D006-D440-64F23DBF1834}"/>
          </ac:spMkLst>
        </pc:spChg>
        <pc:spChg chg="add mod">
          <ac:chgData name="Audrey De Dominicis" userId="e309085b-3cfa-479e-bc03-53b0de72e7ea" providerId="ADAL" clId="{1D72B0E0-7065-4401-A217-D28C8A0A81A3}" dt="2024-04-06T13:21:08.043" v="3465" actId="113"/>
          <ac:spMkLst>
            <pc:docMk/>
            <pc:sldMk cId="2648905729" sldId="257"/>
            <ac:spMk id="6" creationId="{E2425EE7-83E9-172C-D2A3-1F30B8E5F4BC}"/>
          </ac:spMkLst>
        </pc:spChg>
        <pc:graphicFrameChg chg="del modGraphic">
          <ac:chgData name="Audrey De Dominicis" userId="e309085b-3cfa-479e-bc03-53b0de72e7ea" providerId="ADAL" clId="{1D72B0E0-7065-4401-A217-D28C8A0A81A3}" dt="2024-04-06T12:58:48.639" v="2811" actId="478"/>
          <ac:graphicFrameMkLst>
            <pc:docMk/>
            <pc:sldMk cId="2648905729" sldId="257"/>
            <ac:graphicFrameMk id="5" creationId="{D3603BBE-9937-19C5-03FC-B1D4CBC405EA}"/>
          </ac:graphicFrameMkLst>
        </pc:graphicFrameChg>
        <pc:picChg chg="del">
          <ac:chgData name="Audrey De Dominicis" userId="e309085b-3cfa-479e-bc03-53b0de72e7ea" providerId="ADAL" clId="{1D72B0E0-7065-4401-A217-D28C8A0A81A3}" dt="2024-04-06T12:58:42.761" v="2809" actId="478"/>
          <ac:picMkLst>
            <pc:docMk/>
            <pc:sldMk cId="2648905729" sldId="257"/>
            <ac:picMk id="8" creationId="{F48FCCE0-49B1-E880-6B00-55D9572ECD98}"/>
          </ac:picMkLst>
        </pc:picChg>
      </pc:sldChg>
      <pc:sldChg chg="modSp add del mod">
        <pc:chgData name="Audrey De Dominicis" userId="e309085b-3cfa-479e-bc03-53b0de72e7ea" providerId="ADAL" clId="{1D72B0E0-7065-4401-A217-D28C8A0A81A3}" dt="2024-04-06T12:59:04.054" v="2812" actId="2696"/>
        <pc:sldMkLst>
          <pc:docMk/>
          <pc:sldMk cId="814109050" sldId="258"/>
        </pc:sldMkLst>
        <pc:graphicFrameChg chg="modGraphic">
          <ac:chgData name="Audrey De Dominicis" userId="e309085b-3cfa-479e-bc03-53b0de72e7ea" providerId="ADAL" clId="{1D72B0E0-7065-4401-A217-D28C8A0A81A3}" dt="2024-04-06T09:55:49.466" v="2805" actId="2164"/>
          <ac:graphicFrameMkLst>
            <pc:docMk/>
            <pc:sldMk cId="814109050" sldId="258"/>
            <ac:graphicFrameMk id="5" creationId="{7424E31D-680E-E8E3-5246-97898F38BF7B}"/>
          </ac:graphicFrameMkLst>
        </pc:graphicFrameChg>
      </pc:sldChg>
      <pc:sldChg chg="modSp add del mod">
        <pc:chgData name="Audrey De Dominicis" userId="e309085b-3cfa-479e-bc03-53b0de72e7ea" providerId="ADAL" clId="{1D72B0E0-7065-4401-A217-D28C8A0A81A3}" dt="2024-04-06T12:59:04.054" v="2812" actId="2696"/>
        <pc:sldMkLst>
          <pc:docMk/>
          <pc:sldMk cId="3957871905" sldId="259"/>
        </pc:sldMkLst>
        <pc:graphicFrameChg chg="modGraphic">
          <ac:chgData name="Audrey De Dominicis" userId="e309085b-3cfa-479e-bc03-53b0de72e7ea" providerId="ADAL" clId="{1D72B0E0-7065-4401-A217-D28C8A0A81A3}" dt="2024-04-06T09:56:10.656" v="2806" actId="2164"/>
          <ac:graphicFrameMkLst>
            <pc:docMk/>
            <pc:sldMk cId="3957871905" sldId="259"/>
            <ac:graphicFrameMk id="5" creationId="{7D0CE5D2-5213-1872-8E71-B5241F61D678}"/>
          </ac:graphicFrameMkLst>
        </pc:graphicFrameChg>
      </pc:sldChg>
      <pc:sldChg chg="addSp delSp modSp mod modAnim">
        <pc:chgData name="Audrey De Dominicis" userId="e309085b-3cfa-479e-bc03-53b0de72e7ea" providerId="ADAL" clId="{1D72B0E0-7065-4401-A217-D28C8A0A81A3}" dt="2024-04-06T13:32:25.680" v="3504" actId="208"/>
        <pc:sldMkLst>
          <pc:docMk/>
          <pc:sldMk cId="686001168" sldId="260"/>
        </pc:sldMkLst>
        <pc:spChg chg="mod">
          <ac:chgData name="Audrey De Dominicis" userId="e309085b-3cfa-479e-bc03-53b0de72e7ea" providerId="ADAL" clId="{1D72B0E0-7065-4401-A217-D28C8A0A81A3}" dt="2024-04-06T13:23:20.335" v="3470" actId="1076"/>
          <ac:spMkLst>
            <pc:docMk/>
            <pc:sldMk cId="686001168" sldId="260"/>
            <ac:spMk id="3" creationId="{AE3F05CB-DA09-2661-B0B8-FAAE1DB1A527}"/>
          </ac:spMkLst>
        </pc:spChg>
        <pc:spChg chg="add mod">
          <ac:chgData name="Audrey De Dominicis" userId="e309085b-3cfa-479e-bc03-53b0de72e7ea" providerId="ADAL" clId="{1D72B0E0-7065-4401-A217-D28C8A0A81A3}" dt="2024-04-06T13:25:30.265" v="3485" actId="113"/>
          <ac:spMkLst>
            <pc:docMk/>
            <pc:sldMk cId="686001168" sldId="260"/>
            <ac:spMk id="4" creationId="{A14FD29B-07DC-C869-6C42-33CA4C2D33B3}"/>
          </ac:spMkLst>
        </pc:spChg>
        <pc:spChg chg="add mod">
          <ac:chgData name="Audrey De Dominicis" userId="e309085b-3cfa-479e-bc03-53b0de72e7ea" providerId="ADAL" clId="{1D72B0E0-7065-4401-A217-D28C8A0A81A3}" dt="2024-04-06T13:25:39.834" v="3487" actId="113"/>
          <ac:spMkLst>
            <pc:docMk/>
            <pc:sldMk cId="686001168" sldId="260"/>
            <ac:spMk id="6" creationId="{0C7B6D0A-7BD7-222A-F7A2-01DACE209A15}"/>
          </ac:spMkLst>
        </pc:spChg>
        <pc:spChg chg="add mod">
          <ac:chgData name="Audrey De Dominicis" userId="e309085b-3cfa-479e-bc03-53b0de72e7ea" providerId="ADAL" clId="{1D72B0E0-7065-4401-A217-D28C8A0A81A3}" dt="2024-04-06T13:32:25.680" v="3504" actId="208"/>
          <ac:spMkLst>
            <pc:docMk/>
            <pc:sldMk cId="686001168" sldId="260"/>
            <ac:spMk id="8" creationId="{057D8F47-7672-357B-7B02-8512AF4FB06F}"/>
          </ac:spMkLst>
        </pc:spChg>
        <pc:spChg chg="mod">
          <ac:chgData name="Audrey De Dominicis" userId="e309085b-3cfa-479e-bc03-53b0de72e7ea" providerId="ADAL" clId="{1D72B0E0-7065-4401-A217-D28C8A0A81A3}" dt="2024-04-06T13:23:20.335" v="3470" actId="1076"/>
          <ac:spMkLst>
            <pc:docMk/>
            <pc:sldMk cId="686001168" sldId="260"/>
            <ac:spMk id="11" creationId="{57E546B4-940C-6321-C1CD-23D7E197B122}"/>
          </ac:spMkLst>
        </pc:spChg>
        <pc:spChg chg="mod">
          <ac:chgData name="Audrey De Dominicis" userId="e309085b-3cfa-479e-bc03-53b0de72e7ea" providerId="ADAL" clId="{1D72B0E0-7065-4401-A217-D28C8A0A81A3}" dt="2024-04-06T13:23:20.335" v="3470" actId="1076"/>
          <ac:spMkLst>
            <pc:docMk/>
            <pc:sldMk cId="686001168" sldId="260"/>
            <ac:spMk id="12" creationId="{8EEB7429-953E-4204-7730-D69B379CE2B0}"/>
          </ac:spMkLst>
        </pc:spChg>
        <pc:spChg chg="mod">
          <ac:chgData name="Audrey De Dominicis" userId="e309085b-3cfa-479e-bc03-53b0de72e7ea" providerId="ADAL" clId="{1D72B0E0-7065-4401-A217-D28C8A0A81A3}" dt="2024-04-06T13:24:58.658" v="3478" actId="1076"/>
          <ac:spMkLst>
            <pc:docMk/>
            <pc:sldMk cId="686001168" sldId="260"/>
            <ac:spMk id="15" creationId="{9D7DB366-DFC5-4F06-8A25-98BC31EFD715}"/>
          </ac:spMkLst>
        </pc:spChg>
        <pc:spChg chg="mod">
          <ac:chgData name="Audrey De Dominicis" userId="e309085b-3cfa-479e-bc03-53b0de72e7ea" providerId="ADAL" clId="{1D72B0E0-7065-4401-A217-D28C8A0A81A3}" dt="2024-04-06T13:24:58.658" v="3478" actId="1076"/>
          <ac:spMkLst>
            <pc:docMk/>
            <pc:sldMk cId="686001168" sldId="260"/>
            <ac:spMk id="16" creationId="{47A4E2D2-246B-42E5-62F3-069D4F691C0C}"/>
          </ac:spMkLst>
        </pc:spChg>
        <pc:cxnChg chg="mod">
          <ac:chgData name="Audrey De Dominicis" userId="e309085b-3cfa-479e-bc03-53b0de72e7ea" providerId="ADAL" clId="{1D72B0E0-7065-4401-A217-D28C8A0A81A3}" dt="2024-04-06T13:23:20.335" v="3470" actId="1076"/>
          <ac:cxnSpMkLst>
            <pc:docMk/>
            <pc:sldMk cId="686001168" sldId="260"/>
            <ac:cxnSpMk id="5" creationId="{E17CCCC5-907E-6DFE-7414-B65B88C1DDA5}"/>
          </ac:cxnSpMkLst>
        </pc:cxnChg>
        <pc:cxnChg chg="mod">
          <ac:chgData name="Audrey De Dominicis" userId="e309085b-3cfa-479e-bc03-53b0de72e7ea" providerId="ADAL" clId="{1D72B0E0-7065-4401-A217-D28C8A0A81A3}" dt="2024-04-06T13:23:20.335" v="3470" actId="1076"/>
          <ac:cxnSpMkLst>
            <pc:docMk/>
            <pc:sldMk cId="686001168" sldId="260"/>
            <ac:cxnSpMk id="7" creationId="{F69E815A-4548-BBE4-4DC9-92F2688D136A}"/>
          </ac:cxnSpMkLst>
        </pc:cxnChg>
        <pc:cxnChg chg="mod">
          <ac:chgData name="Audrey De Dominicis" userId="e309085b-3cfa-479e-bc03-53b0de72e7ea" providerId="ADAL" clId="{1D72B0E0-7065-4401-A217-D28C8A0A81A3}" dt="2024-04-06T13:24:58.658" v="3478" actId="1076"/>
          <ac:cxnSpMkLst>
            <pc:docMk/>
            <pc:sldMk cId="686001168" sldId="260"/>
            <ac:cxnSpMk id="13" creationId="{1A463B9C-5FD1-790E-920B-3F37053AD63E}"/>
          </ac:cxnSpMkLst>
        </pc:cxnChg>
        <pc:cxnChg chg="mod">
          <ac:chgData name="Audrey De Dominicis" userId="e309085b-3cfa-479e-bc03-53b0de72e7ea" providerId="ADAL" clId="{1D72B0E0-7065-4401-A217-D28C8A0A81A3}" dt="2024-04-06T13:24:58.658" v="3478" actId="1076"/>
          <ac:cxnSpMkLst>
            <pc:docMk/>
            <pc:sldMk cId="686001168" sldId="260"/>
            <ac:cxnSpMk id="14" creationId="{7F99CA33-0355-9619-EFEB-09E08FFC7C4F}"/>
          </ac:cxnSpMkLst>
        </pc:cxnChg>
        <pc:cxnChg chg="del mod">
          <ac:chgData name="Audrey De Dominicis" userId="e309085b-3cfa-479e-bc03-53b0de72e7ea" providerId="ADAL" clId="{1D72B0E0-7065-4401-A217-D28C8A0A81A3}" dt="2024-04-06T13:31:35.760" v="3492" actId="478"/>
          <ac:cxnSpMkLst>
            <pc:docMk/>
            <pc:sldMk cId="686001168" sldId="260"/>
            <ac:cxnSpMk id="18" creationId="{21EC9A15-0259-B4DD-DF1C-2C2DECD781EA}"/>
          </ac:cxnSpMkLst>
        </pc:cxnChg>
      </pc:sldChg>
      <pc:sldChg chg="del">
        <pc:chgData name="Audrey De Dominicis" userId="e309085b-3cfa-479e-bc03-53b0de72e7ea" providerId="ADAL" clId="{1D72B0E0-7065-4401-A217-D28C8A0A81A3}" dt="2024-04-06T13:22:42.678" v="3466" actId="2696"/>
        <pc:sldMkLst>
          <pc:docMk/>
          <pc:sldMk cId="4223452584" sldId="261"/>
        </pc:sldMkLst>
      </pc:sldChg>
      <pc:sldChg chg="del">
        <pc:chgData name="Audrey De Dominicis" userId="e309085b-3cfa-479e-bc03-53b0de72e7ea" providerId="ADAL" clId="{1D72B0E0-7065-4401-A217-D28C8A0A81A3}" dt="2024-04-06T13:22:42.678" v="3466" actId="2696"/>
        <pc:sldMkLst>
          <pc:docMk/>
          <pc:sldMk cId="4079087668" sldId="262"/>
        </pc:sldMkLst>
      </pc:sldChg>
      <pc:sldChg chg="del">
        <pc:chgData name="Audrey De Dominicis" userId="e309085b-3cfa-479e-bc03-53b0de72e7ea" providerId="ADAL" clId="{1D72B0E0-7065-4401-A217-D28C8A0A81A3}" dt="2024-04-06T13:22:42.678" v="3466" actId="2696"/>
        <pc:sldMkLst>
          <pc:docMk/>
          <pc:sldMk cId="972385919" sldId="263"/>
        </pc:sldMkLst>
      </pc:sldChg>
      <pc:sldChg chg="modSp new mod">
        <pc:chgData name="Audrey De Dominicis" userId="e309085b-3cfa-479e-bc03-53b0de72e7ea" providerId="ADAL" clId="{1D72B0E0-7065-4401-A217-D28C8A0A81A3}" dt="2024-04-02T09:14:13.970" v="326" actId="20577"/>
        <pc:sldMkLst>
          <pc:docMk/>
          <pc:sldMk cId="2456356081" sldId="264"/>
        </pc:sldMkLst>
        <pc:spChg chg="mod">
          <ac:chgData name="Audrey De Dominicis" userId="e309085b-3cfa-479e-bc03-53b0de72e7ea" providerId="ADAL" clId="{1D72B0E0-7065-4401-A217-D28C8A0A81A3}" dt="2024-04-02T09:07:47.671" v="22" actId="20577"/>
          <ac:spMkLst>
            <pc:docMk/>
            <pc:sldMk cId="2456356081" sldId="264"/>
            <ac:spMk id="2" creationId="{B717A1DD-E478-D8F3-8932-8F633CDB2076}"/>
          </ac:spMkLst>
        </pc:spChg>
        <pc:spChg chg="mod">
          <ac:chgData name="Audrey De Dominicis" userId="e309085b-3cfa-479e-bc03-53b0de72e7ea" providerId="ADAL" clId="{1D72B0E0-7065-4401-A217-D28C8A0A81A3}" dt="2024-04-02T09:14:13.970" v="326" actId="20577"/>
          <ac:spMkLst>
            <pc:docMk/>
            <pc:sldMk cId="2456356081" sldId="264"/>
            <ac:spMk id="3" creationId="{B01F8603-8441-02BE-C0BB-0F52307F23B3}"/>
          </ac:spMkLst>
        </pc:spChg>
      </pc:sldChg>
      <pc:sldChg chg="addSp delSp modSp add mod">
        <pc:chgData name="Audrey De Dominicis" userId="e309085b-3cfa-479e-bc03-53b0de72e7ea" providerId="ADAL" clId="{1D72B0E0-7065-4401-A217-D28C8A0A81A3}" dt="2024-04-02T09:21:50.592" v="526" actId="113"/>
        <pc:sldMkLst>
          <pc:docMk/>
          <pc:sldMk cId="4184314144" sldId="265"/>
        </pc:sldMkLst>
        <pc:spChg chg="del">
          <ac:chgData name="Audrey De Dominicis" userId="e309085b-3cfa-479e-bc03-53b0de72e7ea" providerId="ADAL" clId="{1D72B0E0-7065-4401-A217-D28C8A0A81A3}" dt="2024-04-02T09:14:54.412" v="328" actId="478"/>
          <ac:spMkLst>
            <pc:docMk/>
            <pc:sldMk cId="4184314144" sldId="265"/>
            <ac:spMk id="3" creationId="{B01F8603-8441-02BE-C0BB-0F52307F23B3}"/>
          </ac:spMkLst>
        </pc:spChg>
        <pc:spChg chg="add del mod">
          <ac:chgData name="Audrey De Dominicis" userId="e309085b-3cfa-479e-bc03-53b0de72e7ea" providerId="ADAL" clId="{1D72B0E0-7065-4401-A217-D28C8A0A81A3}" dt="2024-04-02T09:14:56.885" v="329" actId="478"/>
          <ac:spMkLst>
            <pc:docMk/>
            <pc:sldMk cId="4184314144" sldId="265"/>
            <ac:spMk id="5" creationId="{08721AFA-9B65-FD1B-377C-081C1F6E466B}"/>
          </ac:spMkLst>
        </pc:spChg>
        <pc:spChg chg="add mod">
          <ac:chgData name="Audrey De Dominicis" userId="e309085b-3cfa-479e-bc03-53b0de72e7ea" providerId="ADAL" clId="{1D72B0E0-7065-4401-A217-D28C8A0A81A3}" dt="2024-04-02T09:16:24.230" v="343" actId="1582"/>
          <ac:spMkLst>
            <pc:docMk/>
            <pc:sldMk cId="4184314144" sldId="265"/>
            <ac:spMk id="10" creationId="{F15084ED-AA61-3918-2745-0DD8A78DABF6}"/>
          </ac:spMkLst>
        </pc:spChg>
        <pc:spChg chg="add mod">
          <ac:chgData name="Audrey De Dominicis" userId="e309085b-3cfa-479e-bc03-53b0de72e7ea" providerId="ADAL" clId="{1D72B0E0-7065-4401-A217-D28C8A0A81A3}" dt="2024-04-02T09:18:30.349" v="393" actId="1076"/>
          <ac:spMkLst>
            <pc:docMk/>
            <pc:sldMk cId="4184314144" sldId="265"/>
            <ac:spMk id="17" creationId="{9DB67ADF-EF01-0EA5-437A-EA3FCAC61C5D}"/>
          </ac:spMkLst>
        </pc:spChg>
        <pc:spChg chg="add del mod">
          <ac:chgData name="Audrey De Dominicis" userId="e309085b-3cfa-479e-bc03-53b0de72e7ea" providerId="ADAL" clId="{1D72B0E0-7065-4401-A217-D28C8A0A81A3}" dt="2024-04-02T09:18:42.947" v="397" actId="478"/>
          <ac:spMkLst>
            <pc:docMk/>
            <pc:sldMk cId="4184314144" sldId="265"/>
            <ac:spMk id="18" creationId="{23BA521D-5803-1AF9-2E6F-22D6E822D033}"/>
          </ac:spMkLst>
        </pc:spChg>
        <pc:spChg chg="add del mod">
          <ac:chgData name="Audrey De Dominicis" userId="e309085b-3cfa-479e-bc03-53b0de72e7ea" providerId="ADAL" clId="{1D72B0E0-7065-4401-A217-D28C8A0A81A3}" dt="2024-04-02T09:19:18.793" v="416" actId="478"/>
          <ac:spMkLst>
            <pc:docMk/>
            <pc:sldMk cId="4184314144" sldId="265"/>
            <ac:spMk id="19" creationId="{D58A322A-3F2D-0B7D-DCBA-43F038D9BCBB}"/>
          </ac:spMkLst>
        </pc:spChg>
        <pc:spChg chg="add mod">
          <ac:chgData name="Audrey De Dominicis" userId="e309085b-3cfa-479e-bc03-53b0de72e7ea" providerId="ADAL" clId="{1D72B0E0-7065-4401-A217-D28C8A0A81A3}" dt="2024-04-02T09:18:18.795" v="389" actId="1076"/>
          <ac:spMkLst>
            <pc:docMk/>
            <pc:sldMk cId="4184314144" sldId="265"/>
            <ac:spMk id="20" creationId="{0AAA0A9C-A258-E546-EDA4-42516605E727}"/>
          </ac:spMkLst>
        </pc:spChg>
        <pc:spChg chg="add mod">
          <ac:chgData name="Audrey De Dominicis" userId="e309085b-3cfa-479e-bc03-53b0de72e7ea" providerId="ADAL" clId="{1D72B0E0-7065-4401-A217-D28C8A0A81A3}" dt="2024-04-02T09:18:51.141" v="400" actId="20577"/>
          <ac:spMkLst>
            <pc:docMk/>
            <pc:sldMk cId="4184314144" sldId="265"/>
            <ac:spMk id="21" creationId="{3A2EF366-E8A0-2769-3BCE-62D338ACC078}"/>
          </ac:spMkLst>
        </pc:spChg>
        <pc:spChg chg="add mod">
          <ac:chgData name="Audrey De Dominicis" userId="e309085b-3cfa-479e-bc03-53b0de72e7ea" providerId="ADAL" clId="{1D72B0E0-7065-4401-A217-D28C8A0A81A3}" dt="2024-04-02T09:19:26.243" v="417" actId="1076"/>
          <ac:spMkLst>
            <pc:docMk/>
            <pc:sldMk cId="4184314144" sldId="265"/>
            <ac:spMk id="22" creationId="{BE92A29F-E176-EC38-FB39-622158CB9F50}"/>
          </ac:spMkLst>
        </pc:spChg>
        <pc:spChg chg="add mod">
          <ac:chgData name="Audrey De Dominicis" userId="e309085b-3cfa-479e-bc03-53b0de72e7ea" providerId="ADAL" clId="{1D72B0E0-7065-4401-A217-D28C8A0A81A3}" dt="2024-04-02T09:19:52.820" v="425" actId="1076"/>
          <ac:spMkLst>
            <pc:docMk/>
            <pc:sldMk cId="4184314144" sldId="265"/>
            <ac:spMk id="23" creationId="{3716F688-0F94-5F00-6CD7-60A17E470464}"/>
          </ac:spMkLst>
        </pc:spChg>
        <pc:spChg chg="add mod">
          <ac:chgData name="Audrey De Dominicis" userId="e309085b-3cfa-479e-bc03-53b0de72e7ea" providerId="ADAL" clId="{1D72B0E0-7065-4401-A217-D28C8A0A81A3}" dt="2024-04-02T09:21:50.592" v="526" actId="113"/>
          <ac:spMkLst>
            <pc:docMk/>
            <pc:sldMk cId="4184314144" sldId="265"/>
            <ac:spMk id="24" creationId="{F73E2FFA-EED7-2C47-19BF-D990F4F0B401}"/>
          </ac:spMkLst>
        </pc:spChg>
        <pc:cxnChg chg="add mod">
          <ac:chgData name="Audrey De Dominicis" userId="e309085b-3cfa-479e-bc03-53b0de72e7ea" providerId="ADAL" clId="{1D72B0E0-7065-4401-A217-D28C8A0A81A3}" dt="2024-04-02T09:17:00.096" v="351" actId="208"/>
          <ac:cxnSpMkLst>
            <pc:docMk/>
            <pc:sldMk cId="4184314144" sldId="265"/>
            <ac:cxnSpMk id="7" creationId="{CE6FDEEA-B624-F4BF-3776-CDF9F276FA5C}"/>
          </ac:cxnSpMkLst>
        </pc:cxnChg>
        <pc:cxnChg chg="add mod">
          <ac:chgData name="Audrey De Dominicis" userId="e309085b-3cfa-479e-bc03-53b0de72e7ea" providerId="ADAL" clId="{1D72B0E0-7065-4401-A217-D28C8A0A81A3}" dt="2024-04-02T09:17:00.096" v="351" actId="208"/>
          <ac:cxnSpMkLst>
            <pc:docMk/>
            <pc:sldMk cId="4184314144" sldId="265"/>
            <ac:cxnSpMk id="9" creationId="{A70BD07D-22FB-EA67-71D6-BDA801508DBA}"/>
          </ac:cxnSpMkLst>
        </pc:cxnChg>
        <pc:cxnChg chg="add mod">
          <ac:chgData name="Audrey De Dominicis" userId="e309085b-3cfa-479e-bc03-53b0de72e7ea" providerId="ADAL" clId="{1D72B0E0-7065-4401-A217-D28C8A0A81A3}" dt="2024-04-02T09:17:00.096" v="351" actId="208"/>
          <ac:cxnSpMkLst>
            <pc:docMk/>
            <pc:sldMk cId="4184314144" sldId="265"/>
            <ac:cxnSpMk id="12" creationId="{FD43441C-6181-F1E5-F045-D37537042871}"/>
          </ac:cxnSpMkLst>
        </pc:cxnChg>
        <pc:cxnChg chg="add mod">
          <ac:chgData name="Audrey De Dominicis" userId="e309085b-3cfa-479e-bc03-53b0de72e7ea" providerId="ADAL" clId="{1D72B0E0-7065-4401-A217-D28C8A0A81A3}" dt="2024-04-02T09:17:00.096" v="351" actId="208"/>
          <ac:cxnSpMkLst>
            <pc:docMk/>
            <pc:sldMk cId="4184314144" sldId="265"/>
            <ac:cxnSpMk id="14" creationId="{E02732CB-60C4-7FDE-B8B0-29D4D4F33024}"/>
          </ac:cxnSpMkLst>
        </pc:cxnChg>
      </pc:sldChg>
      <pc:sldChg chg="addSp delSp modSp add mod modAnim">
        <pc:chgData name="Audrey De Dominicis" userId="e309085b-3cfa-479e-bc03-53b0de72e7ea" providerId="ADAL" clId="{1D72B0E0-7065-4401-A217-D28C8A0A81A3}" dt="2024-04-02T09:30:03.976" v="807"/>
        <pc:sldMkLst>
          <pc:docMk/>
          <pc:sldMk cId="1984851548" sldId="266"/>
        </pc:sldMkLst>
        <pc:spChg chg="add mod">
          <ac:chgData name="Audrey De Dominicis" userId="e309085b-3cfa-479e-bc03-53b0de72e7ea" providerId="ADAL" clId="{1D72B0E0-7065-4401-A217-D28C8A0A81A3}" dt="2024-04-02T09:23:30.371" v="583" actId="1076"/>
          <ac:spMkLst>
            <pc:docMk/>
            <pc:sldMk cId="1984851548" sldId="266"/>
            <ac:spMk id="3" creationId="{2AB8FF74-696A-40AF-6AA6-EE457D02F87F}"/>
          </ac:spMkLst>
        </pc:spChg>
        <pc:spChg chg="add del mod">
          <ac:chgData name="Audrey De Dominicis" userId="e309085b-3cfa-479e-bc03-53b0de72e7ea" providerId="ADAL" clId="{1D72B0E0-7065-4401-A217-D28C8A0A81A3}" dt="2024-04-02T09:23:53.437" v="586"/>
          <ac:spMkLst>
            <pc:docMk/>
            <pc:sldMk cId="1984851548" sldId="266"/>
            <ac:spMk id="4" creationId="{3B040B74-31EA-CC74-5C1E-ABF75A2E4F64}"/>
          </ac:spMkLst>
        </pc:spChg>
        <pc:spChg chg="add mod">
          <ac:chgData name="Audrey De Dominicis" userId="e309085b-3cfa-479e-bc03-53b0de72e7ea" providerId="ADAL" clId="{1D72B0E0-7065-4401-A217-D28C8A0A81A3}" dt="2024-04-02T09:26:56" v="744" actId="1076"/>
          <ac:spMkLst>
            <pc:docMk/>
            <pc:sldMk cId="1984851548" sldId="266"/>
            <ac:spMk id="6" creationId="{952D62E9-E70D-D522-999A-D253BEC45C83}"/>
          </ac:spMkLst>
        </pc:spChg>
        <pc:spChg chg="add mod">
          <ac:chgData name="Audrey De Dominicis" userId="e309085b-3cfa-479e-bc03-53b0de72e7ea" providerId="ADAL" clId="{1D72B0E0-7065-4401-A217-D28C8A0A81A3}" dt="2024-04-02T09:26:49.429" v="743" actId="113"/>
          <ac:spMkLst>
            <pc:docMk/>
            <pc:sldMk cId="1984851548" sldId="266"/>
            <ac:spMk id="8" creationId="{8A1B4165-AB33-8245-C28E-C0F32632A458}"/>
          </ac:spMkLst>
        </pc:spChg>
        <pc:spChg chg="add mod">
          <ac:chgData name="Audrey De Dominicis" userId="e309085b-3cfa-479e-bc03-53b0de72e7ea" providerId="ADAL" clId="{1D72B0E0-7065-4401-A217-D28C8A0A81A3}" dt="2024-04-02T09:27:30.663" v="753" actId="14100"/>
          <ac:spMkLst>
            <pc:docMk/>
            <pc:sldMk cId="1984851548" sldId="266"/>
            <ac:spMk id="11" creationId="{022A7559-D148-F024-DBAB-BCF05DB27F03}"/>
          </ac:spMkLst>
        </pc:spChg>
        <pc:spChg chg="add mod">
          <ac:chgData name="Audrey De Dominicis" userId="e309085b-3cfa-479e-bc03-53b0de72e7ea" providerId="ADAL" clId="{1D72B0E0-7065-4401-A217-D28C8A0A81A3}" dt="2024-04-02T09:27:36.728" v="754"/>
          <ac:spMkLst>
            <pc:docMk/>
            <pc:sldMk cId="1984851548" sldId="266"/>
            <ac:spMk id="13" creationId="{22AA948E-3606-CBB2-D64D-FBDA71DC8995}"/>
          </ac:spMkLst>
        </pc:spChg>
        <pc:spChg chg="add mod">
          <ac:chgData name="Audrey De Dominicis" userId="e309085b-3cfa-479e-bc03-53b0de72e7ea" providerId="ADAL" clId="{1D72B0E0-7065-4401-A217-D28C8A0A81A3}" dt="2024-04-02T09:27:52.735" v="757" actId="14100"/>
          <ac:spMkLst>
            <pc:docMk/>
            <pc:sldMk cId="1984851548" sldId="266"/>
            <ac:spMk id="15" creationId="{F6FD4843-1EEA-34BF-F8F9-0308F3239D65}"/>
          </ac:spMkLst>
        </pc:spChg>
        <pc:spChg chg="add mod">
          <ac:chgData name="Audrey De Dominicis" userId="e309085b-3cfa-479e-bc03-53b0de72e7ea" providerId="ADAL" clId="{1D72B0E0-7065-4401-A217-D28C8A0A81A3}" dt="2024-04-02T09:28:48.110" v="788" actId="255"/>
          <ac:spMkLst>
            <pc:docMk/>
            <pc:sldMk cId="1984851548" sldId="266"/>
            <ac:spMk id="16" creationId="{F88BE783-8164-12A1-348A-FC16EC87BBAE}"/>
          </ac:spMkLst>
        </pc:spChg>
        <pc:spChg chg="add mod">
          <ac:chgData name="Audrey De Dominicis" userId="e309085b-3cfa-479e-bc03-53b0de72e7ea" providerId="ADAL" clId="{1D72B0E0-7065-4401-A217-D28C8A0A81A3}" dt="2024-04-02T09:29:02.641" v="794" actId="20577"/>
          <ac:spMkLst>
            <pc:docMk/>
            <pc:sldMk cId="1984851548" sldId="266"/>
            <ac:spMk id="18" creationId="{A0CE3E01-764C-4DAF-80B7-49E46E87897C}"/>
          </ac:spMkLst>
        </pc:spChg>
        <pc:spChg chg="add mod">
          <ac:chgData name="Audrey De Dominicis" userId="e309085b-3cfa-479e-bc03-53b0de72e7ea" providerId="ADAL" clId="{1D72B0E0-7065-4401-A217-D28C8A0A81A3}" dt="2024-04-02T09:30:01.436" v="806" actId="1076"/>
          <ac:spMkLst>
            <pc:docMk/>
            <pc:sldMk cId="1984851548" sldId="266"/>
            <ac:spMk id="19" creationId="{70BEA27F-2F05-632B-2712-E2F3C1F7938B}"/>
          </ac:spMkLst>
        </pc:spChg>
        <pc:spChg chg="add del mod">
          <ac:chgData name="Audrey De Dominicis" userId="e309085b-3cfa-479e-bc03-53b0de72e7ea" providerId="ADAL" clId="{1D72B0E0-7065-4401-A217-D28C8A0A81A3}" dt="2024-04-02T09:22:59.808" v="580"/>
          <ac:spMkLst>
            <pc:docMk/>
            <pc:sldMk cId="1984851548" sldId="266"/>
            <ac:spMk id="24" creationId="{F73E2FFA-EED7-2C47-19BF-D990F4F0B401}"/>
          </ac:spMkLst>
        </pc:spChg>
      </pc:sldChg>
      <pc:sldChg chg="addSp delSp modSp add del mod ord modAnim">
        <pc:chgData name="Audrey De Dominicis" userId="e309085b-3cfa-479e-bc03-53b0de72e7ea" providerId="ADAL" clId="{1D72B0E0-7065-4401-A217-D28C8A0A81A3}" dt="2024-04-02T09:35:39.534" v="939" actId="2696"/>
        <pc:sldMkLst>
          <pc:docMk/>
          <pc:sldMk cId="1881957227" sldId="267"/>
        </pc:sldMkLst>
        <pc:spChg chg="del">
          <ac:chgData name="Audrey De Dominicis" userId="e309085b-3cfa-479e-bc03-53b0de72e7ea" providerId="ADAL" clId="{1D72B0E0-7065-4401-A217-D28C8A0A81A3}" dt="2024-04-02T09:30:36.465" v="813" actId="478"/>
          <ac:spMkLst>
            <pc:docMk/>
            <pc:sldMk cId="1881957227" sldId="267"/>
            <ac:spMk id="3" creationId="{B01F8603-8441-02BE-C0BB-0F52307F23B3}"/>
          </ac:spMkLst>
        </pc:spChg>
        <pc:spChg chg="add del mod">
          <ac:chgData name="Audrey De Dominicis" userId="e309085b-3cfa-479e-bc03-53b0de72e7ea" providerId="ADAL" clId="{1D72B0E0-7065-4401-A217-D28C8A0A81A3}" dt="2024-04-02T09:30:39.874" v="815" actId="478"/>
          <ac:spMkLst>
            <pc:docMk/>
            <pc:sldMk cId="1881957227" sldId="267"/>
            <ac:spMk id="5" creationId="{A974280F-A56E-734E-D900-52463A77285B}"/>
          </ac:spMkLst>
        </pc:spChg>
        <pc:spChg chg="add mod">
          <ac:chgData name="Audrey De Dominicis" userId="e309085b-3cfa-479e-bc03-53b0de72e7ea" providerId="ADAL" clId="{1D72B0E0-7065-4401-A217-D28C8A0A81A3}" dt="2024-04-02T09:31:00.008" v="819" actId="1076"/>
          <ac:spMkLst>
            <pc:docMk/>
            <pc:sldMk cId="1881957227" sldId="267"/>
            <ac:spMk id="6" creationId="{24A54214-47C6-AE65-3EC9-6E0C3D00E42F}"/>
          </ac:spMkLst>
        </pc:spChg>
        <pc:spChg chg="add mod">
          <ac:chgData name="Audrey De Dominicis" userId="e309085b-3cfa-479e-bc03-53b0de72e7ea" providerId="ADAL" clId="{1D72B0E0-7065-4401-A217-D28C8A0A81A3}" dt="2024-04-02T09:31:33.379" v="827" actId="1076"/>
          <ac:spMkLst>
            <pc:docMk/>
            <pc:sldMk cId="1881957227" sldId="267"/>
            <ac:spMk id="7" creationId="{EC4139CF-56F2-7988-909C-05FA69C35ED0}"/>
          </ac:spMkLst>
        </pc:spChg>
        <pc:spChg chg="add mod">
          <ac:chgData name="Audrey De Dominicis" userId="e309085b-3cfa-479e-bc03-53b0de72e7ea" providerId="ADAL" clId="{1D72B0E0-7065-4401-A217-D28C8A0A81A3}" dt="2024-04-02T09:32:01.037" v="854" actId="207"/>
          <ac:spMkLst>
            <pc:docMk/>
            <pc:sldMk cId="1881957227" sldId="267"/>
            <ac:spMk id="8" creationId="{344228A5-6C5D-4966-0513-70D1A7564168}"/>
          </ac:spMkLst>
        </pc:spChg>
        <pc:spChg chg="add mod">
          <ac:chgData name="Audrey De Dominicis" userId="e309085b-3cfa-479e-bc03-53b0de72e7ea" providerId="ADAL" clId="{1D72B0E0-7065-4401-A217-D28C8A0A81A3}" dt="2024-04-02T09:34:43.349" v="915" actId="1076"/>
          <ac:spMkLst>
            <pc:docMk/>
            <pc:sldMk cId="1881957227" sldId="267"/>
            <ac:spMk id="11" creationId="{14AA56B6-2934-D847-F152-4EA686294047}"/>
          </ac:spMkLst>
        </pc:spChg>
        <pc:cxnChg chg="add mod">
          <ac:chgData name="Audrey De Dominicis" userId="e309085b-3cfa-479e-bc03-53b0de72e7ea" providerId="ADAL" clId="{1D72B0E0-7065-4401-A217-D28C8A0A81A3}" dt="2024-04-02T09:32:15.218" v="857" actId="1076"/>
          <ac:cxnSpMkLst>
            <pc:docMk/>
            <pc:sldMk cId="1881957227" sldId="267"/>
            <ac:cxnSpMk id="10" creationId="{07E77BF3-B77C-9DA4-825F-05265A6E2D0B}"/>
          </ac:cxnSpMkLst>
        </pc:cxnChg>
      </pc:sldChg>
      <pc:sldChg chg="add del">
        <pc:chgData name="Audrey De Dominicis" userId="e309085b-3cfa-479e-bc03-53b0de72e7ea" providerId="ADAL" clId="{1D72B0E0-7065-4401-A217-D28C8A0A81A3}" dt="2024-04-02T09:30:24.970" v="809" actId="2696"/>
        <pc:sldMkLst>
          <pc:docMk/>
          <pc:sldMk cId="3229880341" sldId="267"/>
        </pc:sldMkLst>
      </pc:sldChg>
      <pc:sldChg chg="modSp add mod">
        <pc:chgData name="Audrey De Dominicis" userId="e309085b-3cfa-479e-bc03-53b0de72e7ea" providerId="ADAL" clId="{1D72B0E0-7065-4401-A217-D28C8A0A81A3}" dt="2024-04-02T09:35:29.053" v="938" actId="20577"/>
        <pc:sldMkLst>
          <pc:docMk/>
          <pc:sldMk cId="1243435784" sldId="268"/>
        </pc:sldMkLst>
        <pc:spChg chg="mod">
          <ac:chgData name="Audrey De Dominicis" userId="e309085b-3cfa-479e-bc03-53b0de72e7ea" providerId="ADAL" clId="{1D72B0E0-7065-4401-A217-D28C8A0A81A3}" dt="2024-04-02T09:35:29.053" v="938" actId="20577"/>
          <ac:spMkLst>
            <pc:docMk/>
            <pc:sldMk cId="1243435784" sldId="268"/>
            <ac:spMk id="11" creationId="{14AA56B6-2934-D847-F152-4EA686294047}"/>
          </ac:spMkLst>
        </pc:spChg>
      </pc:sldChg>
      <pc:sldChg chg="addSp delSp modSp add mod ord delAnim modAnim">
        <pc:chgData name="Audrey De Dominicis" userId="e309085b-3cfa-479e-bc03-53b0de72e7ea" providerId="ADAL" clId="{1D72B0E0-7065-4401-A217-D28C8A0A81A3}" dt="2024-04-02T09:57:31.996" v="1787" actId="208"/>
        <pc:sldMkLst>
          <pc:docMk/>
          <pc:sldMk cId="248827256" sldId="269"/>
        </pc:sldMkLst>
        <pc:spChg chg="del">
          <ac:chgData name="Audrey De Dominicis" userId="e309085b-3cfa-479e-bc03-53b0de72e7ea" providerId="ADAL" clId="{1D72B0E0-7065-4401-A217-D28C8A0A81A3}" dt="2024-04-02T09:35:50.438" v="944" actId="478"/>
          <ac:spMkLst>
            <pc:docMk/>
            <pc:sldMk cId="248827256" sldId="269"/>
            <ac:spMk id="3" creationId="{2AB8FF74-696A-40AF-6AA6-EE457D02F87F}"/>
          </ac:spMkLst>
        </pc:spChg>
        <pc:spChg chg="del">
          <ac:chgData name="Audrey De Dominicis" userId="e309085b-3cfa-479e-bc03-53b0de72e7ea" providerId="ADAL" clId="{1D72B0E0-7065-4401-A217-D28C8A0A81A3}" dt="2024-04-02T09:35:53.211" v="946" actId="478"/>
          <ac:spMkLst>
            <pc:docMk/>
            <pc:sldMk cId="248827256" sldId="269"/>
            <ac:spMk id="6" creationId="{952D62E9-E70D-D522-999A-D253BEC45C83}"/>
          </ac:spMkLst>
        </pc:spChg>
        <pc:spChg chg="del">
          <ac:chgData name="Audrey De Dominicis" userId="e309085b-3cfa-479e-bc03-53b0de72e7ea" providerId="ADAL" clId="{1D72B0E0-7065-4401-A217-D28C8A0A81A3}" dt="2024-04-02T09:35:52.029" v="945" actId="478"/>
          <ac:spMkLst>
            <pc:docMk/>
            <pc:sldMk cId="248827256" sldId="269"/>
            <ac:spMk id="8" creationId="{8A1B4165-AB33-8245-C28E-C0F32632A458}"/>
          </ac:spMkLst>
        </pc:spChg>
        <pc:spChg chg="del">
          <ac:chgData name="Audrey De Dominicis" userId="e309085b-3cfa-479e-bc03-53b0de72e7ea" providerId="ADAL" clId="{1D72B0E0-7065-4401-A217-D28C8A0A81A3}" dt="2024-04-02T09:35:55.619" v="948" actId="478"/>
          <ac:spMkLst>
            <pc:docMk/>
            <pc:sldMk cId="248827256" sldId="269"/>
            <ac:spMk id="11" creationId="{022A7559-D148-F024-DBAB-BCF05DB27F03}"/>
          </ac:spMkLst>
        </pc:spChg>
        <pc:spChg chg="del">
          <ac:chgData name="Audrey De Dominicis" userId="e309085b-3cfa-479e-bc03-53b0de72e7ea" providerId="ADAL" clId="{1D72B0E0-7065-4401-A217-D28C8A0A81A3}" dt="2024-04-02T09:36:00.696" v="952" actId="478"/>
          <ac:spMkLst>
            <pc:docMk/>
            <pc:sldMk cId="248827256" sldId="269"/>
            <ac:spMk id="15" creationId="{F6FD4843-1EEA-34BF-F8F9-0308F3239D65}"/>
          </ac:spMkLst>
        </pc:spChg>
        <pc:spChg chg="del mod">
          <ac:chgData name="Audrey De Dominicis" userId="e309085b-3cfa-479e-bc03-53b0de72e7ea" providerId="ADAL" clId="{1D72B0E0-7065-4401-A217-D28C8A0A81A3}" dt="2024-04-02T09:35:58.315" v="950" actId="478"/>
          <ac:spMkLst>
            <pc:docMk/>
            <pc:sldMk cId="248827256" sldId="269"/>
            <ac:spMk id="16" creationId="{F88BE783-8164-12A1-348A-FC16EC87BBAE}"/>
          </ac:spMkLst>
        </pc:spChg>
        <pc:spChg chg="del">
          <ac:chgData name="Audrey De Dominicis" userId="e309085b-3cfa-479e-bc03-53b0de72e7ea" providerId="ADAL" clId="{1D72B0E0-7065-4401-A217-D28C8A0A81A3}" dt="2024-04-02T09:35:59.474" v="951" actId="478"/>
          <ac:spMkLst>
            <pc:docMk/>
            <pc:sldMk cId="248827256" sldId="269"/>
            <ac:spMk id="18" creationId="{A0CE3E01-764C-4DAF-80B7-49E46E87897C}"/>
          </ac:spMkLst>
        </pc:spChg>
        <pc:spChg chg="del">
          <ac:chgData name="Audrey De Dominicis" userId="e309085b-3cfa-479e-bc03-53b0de72e7ea" providerId="ADAL" clId="{1D72B0E0-7065-4401-A217-D28C8A0A81A3}" dt="2024-04-02T09:35:54.384" v="947" actId="478"/>
          <ac:spMkLst>
            <pc:docMk/>
            <pc:sldMk cId="248827256" sldId="269"/>
            <ac:spMk id="19" creationId="{70BEA27F-2F05-632B-2712-E2F3C1F7938B}"/>
          </ac:spMkLst>
        </pc:spChg>
        <pc:spChg chg="del">
          <ac:chgData name="Audrey De Dominicis" userId="e309085b-3cfa-479e-bc03-53b0de72e7ea" providerId="ADAL" clId="{1D72B0E0-7065-4401-A217-D28C8A0A81A3}" dt="2024-04-02T09:35:49.585" v="943" actId="478"/>
          <ac:spMkLst>
            <pc:docMk/>
            <pc:sldMk cId="248827256" sldId="269"/>
            <ac:spMk id="24" creationId="{F73E2FFA-EED7-2C47-19BF-D990F4F0B401}"/>
          </ac:spMkLst>
        </pc:spChg>
        <pc:spChg chg="add mod">
          <ac:chgData name="Audrey De Dominicis" userId="e309085b-3cfa-479e-bc03-53b0de72e7ea" providerId="ADAL" clId="{1D72B0E0-7065-4401-A217-D28C8A0A81A3}" dt="2024-04-02T09:37:43.817" v="1100" actId="20577"/>
          <ac:spMkLst>
            <pc:docMk/>
            <pc:sldMk cId="248827256" sldId="269"/>
            <ac:spMk id="26" creationId="{CB40A9CA-06E8-26EF-166D-60029BBDAB14}"/>
          </ac:spMkLst>
        </pc:spChg>
        <pc:spChg chg="add mod">
          <ac:chgData name="Audrey De Dominicis" userId="e309085b-3cfa-479e-bc03-53b0de72e7ea" providerId="ADAL" clId="{1D72B0E0-7065-4401-A217-D28C8A0A81A3}" dt="2024-04-02T09:38:05.610" v="1107" actId="1076"/>
          <ac:spMkLst>
            <pc:docMk/>
            <pc:sldMk cId="248827256" sldId="269"/>
            <ac:spMk id="27" creationId="{B1341B60-897D-91CC-3605-8E560D99A325}"/>
          </ac:spMkLst>
        </pc:spChg>
        <pc:spChg chg="add mod">
          <ac:chgData name="Audrey De Dominicis" userId="e309085b-3cfa-479e-bc03-53b0de72e7ea" providerId="ADAL" clId="{1D72B0E0-7065-4401-A217-D28C8A0A81A3}" dt="2024-04-02T09:38:24.395" v="1112" actId="1076"/>
          <ac:spMkLst>
            <pc:docMk/>
            <pc:sldMk cId="248827256" sldId="269"/>
            <ac:spMk id="28" creationId="{E189D386-6012-F360-2FD0-E67A86977DDE}"/>
          </ac:spMkLst>
        </pc:spChg>
        <pc:spChg chg="add mod">
          <ac:chgData name="Audrey De Dominicis" userId="e309085b-3cfa-479e-bc03-53b0de72e7ea" providerId="ADAL" clId="{1D72B0E0-7065-4401-A217-D28C8A0A81A3}" dt="2024-04-02T09:42:47.483" v="1223" actId="122"/>
          <ac:spMkLst>
            <pc:docMk/>
            <pc:sldMk cId="248827256" sldId="269"/>
            <ac:spMk id="34" creationId="{CFECD9FF-6FC6-8A22-EDC9-9CF3FDAAEB97}"/>
          </ac:spMkLst>
        </pc:spChg>
        <pc:spChg chg="add mod">
          <ac:chgData name="Audrey De Dominicis" userId="e309085b-3cfa-479e-bc03-53b0de72e7ea" providerId="ADAL" clId="{1D72B0E0-7065-4401-A217-D28C8A0A81A3}" dt="2024-04-02T09:43:40.587" v="1299" actId="1076"/>
          <ac:spMkLst>
            <pc:docMk/>
            <pc:sldMk cId="248827256" sldId="269"/>
            <ac:spMk id="35" creationId="{1305837D-9CA5-002F-1C2C-C78E1050C07F}"/>
          </ac:spMkLst>
        </pc:spChg>
        <pc:spChg chg="add mod">
          <ac:chgData name="Audrey De Dominicis" userId="e309085b-3cfa-479e-bc03-53b0de72e7ea" providerId="ADAL" clId="{1D72B0E0-7065-4401-A217-D28C8A0A81A3}" dt="2024-04-02T09:48:50.263" v="1458" actId="1076"/>
          <ac:spMkLst>
            <pc:docMk/>
            <pc:sldMk cId="248827256" sldId="269"/>
            <ac:spMk id="36" creationId="{CA062A4A-1779-92FC-E211-93248E8A3783}"/>
          </ac:spMkLst>
        </pc:spChg>
        <pc:spChg chg="add mod">
          <ac:chgData name="Audrey De Dominicis" userId="e309085b-3cfa-479e-bc03-53b0de72e7ea" providerId="ADAL" clId="{1D72B0E0-7065-4401-A217-D28C8A0A81A3}" dt="2024-04-02T09:48:42.312" v="1457" actId="207"/>
          <ac:spMkLst>
            <pc:docMk/>
            <pc:sldMk cId="248827256" sldId="269"/>
            <ac:spMk id="37" creationId="{91910D9E-FEBE-C1DB-B57B-7BDA7799874D}"/>
          </ac:spMkLst>
        </pc:spChg>
        <pc:cxnChg chg="add mod">
          <ac:chgData name="Audrey De Dominicis" userId="e309085b-3cfa-479e-bc03-53b0de72e7ea" providerId="ADAL" clId="{1D72B0E0-7065-4401-A217-D28C8A0A81A3}" dt="2024-04-02T09:36:17.308" v="955" actId="14100"/>
          <ac:cxnSpMkLst>
            <pc:docMk/>
            <pc:sldMk cId="248827256" sldId="269"/>
            <ac:cxnSpMk id="4" creationId="{8467EB50-C74A-3006-014C-BF18A694D96D}"/>
          </ac:cxnSpMkLst>
        </pc:cxnChg>
        <pc:cxnChg chg="add mod">
          <ac:chgData name="Audrey De Dominicis" userId="e309085b-3cfa-479e-bc03-53b0de72e7ea" providerId="ADAL" clId="{1D72B0E0-7065-4401-A217-D28C8A0A81A3}" dt="2024-04-02T09:36:34.055" v="958" actId="14100"/>
          <ac:cxnSpMkLst>
            <pc:docMk/>
            <pc:sldMk cId="248827256" sldId="269"/>
            <ac:cxnSpMk id="13" creationId="{FC508BBB-DEB0-5E34-1B57-1A88B9B15CB3}"/>
          </ac:cxnSpMkLst>
        </pc:cxnChg>
        <pc:cxnChg chg="add mod">
          <ac:chgData name="Audrey De Dominicis" userId="e309085b-3cfa-479e-bc03-53b0de72e7ea" providerId="ADAL" clId="{1D72B0E0-7065-4401-A217-D28C8A0A81A3}" dt="2024-04-02T09:57:31.996" v="1787" actId="208"/>
          <ac:cxnSpMkLst>
            <pc:docMk/>
            <pc:sldMk cId="248827256" sldId="269"/>
            <ac:cxnSpMk id="30" creationId="{B6A03F77-B1AB-F3B1-7968-9D719F771BCB}"/>
          </ac:cxnSpMkLst>
        </pc:cxnChg>
      </pc:sldChg>
      <pc:sldChg chg="addSp delSp modSp new mod modAnim">
        <pc:chgData name="Audrey De Dominicis" userId="e309085b-3cfa-479e-bc03-53b0de72e7ea" providerId="ADAL" clId="{1D72B0E0-7065-4401-A217-D28C8A0A81A3}" dt="2024-04-02T09:53:34.950" v="1618"/>
        <pc:sldMkLst>
          <pc:docMk/>
          <pc:sldMk cId="1937947422" sldId="270"/>
        </pc:sldMkLst>
        <pc:spChg chg="mod">
          <ac:chgData name="Audrey De Dominicis" userId="e309085b-3cfa-479e-bc03-53b0de72e7ea" providerId="ADAL" clId="{1D72B0E0-7065-4401-A217-D28C8A0A81A3}" dt="2024-04-02T09:49:43.738" v="1482" actId="20577"/>
          <ac:spMkLst>
            <pc:docMk/>
            <pc:sldMk cId="1937947422" sldId="270"/>
            <ac:spMk id="2" creationId="{E74E6151-1F9A-02D5-67BE-47B3E820B4BE}"/>
          </ac:spMkLst>
        </pc:spChg>
        <pc:spChg chg="del">
          <ac:chgData name="Audrey De Dominicis" userId="e309085b-3cfa-479e-bc03-53b0de72e7ea" providerId="ADAL" clId="{1D72B0E0-7065-4401-A217-D28C8A0A81A3}" dt="2024-04-02T09:49:52.734" v="1483" actId="478"/>
          <ac:spMkLst>
            <pc:docMk/>
            <pc:sldMk cId="1937947422" sldId="270"/>
            <ac:spMk id="3" creationId="{2DF2A84F-DB62-8D65-89F7-534C0B5AA444}"/>
          </ac:spMkLst>
        </pc:spChg>
        <pc:spChg chg="add mod">
          <ac:chgData name="Audrey De Dominicis" userId="e309085b-3cfa-479e-bc03-53b0de72e7ea" providerId="ADAL" clId="{1D72B0E0-7065-4401-A217-D28C8A0A81A3}" dt="2024-04-02T09:50:11.263" v="1488" actId="1076"/>
          <ac:spMkLst>
            <pc:docMk/>
            <pc:sldMk cId="1937947422" sldId="270"/>
            <ac:spMk id="4" creationId="{A0E2747B-E679-80FB-D6BE-24ED191FEFDF}"/>
          </ac:spMkLst>
        </pc:spChg>
        <pc:spChg chg="add mod">
          <ac:chgData name="Audrey De Dominicis" userId="e309085b-3cfa-479e-bc03-53b0de72e7ea" providerId="ADAL" clId="{1D72B0E0-7065-4401-A217-D28C8A0A81A3}" dt="2024-04-02T09:51:17.269" v="1506" actId="20577"/>
          <ac:spMkLst>
            <pc:docMk/>
            <pc:sldMk cId="1937947422" sldId="270"/>
            <ac:spMk id="10" creationId="{1B19F717-BE34-54DB-3F74-45FA9A2B11EA}"/>
          </ac:spMkLst>
        </pc:spChg>
        <pc:spChg chg="add mod">
          <ac:chgData name="Audrey De Dominicis" userId="e309085b-3cfa-479e-bc03-53b0de72e7ea" providerId="ADAL" clId="{1D72B0E0-7065-4401-A217-D28C8A0A81A3}" dt="2024-04-02T09:51:37.812" v="1510" actId="1582"/>
          <ac:spMkLst>
            <pc:docMk/>
            <pc:sldMk cId="1937947422" sldId="270"/>
            <ac:spMk id="11" creationId="{21699698-A1AD-3E2B-19FD-569380FF3C39}"/>
          </ac:spMkLst>
        </pc:spChg>
        <pc:spChg chg="add mod">
          <ac:chgData name="Audrey De Dominicis" userId="e309085b-3cfa-479e-bc03-53b0de72e7ea" providerId="ADAL" clId="{1D72B0E0-7065-4401-A217-D28C8A0A81A3}" dt="2024-04-02T09:52:50.234" v="1541" actId="1076"/>
          <ac:spMkLst>
            <pc:docMk/>
            <pc:sldMk cId="1937947422" sldId="270"/>
            <ac:spMk id="15" creationId="{D049B649-56DA-94C6-5F60-6813E2B9CE4E}"/>
          </ac:spMkLst>
        </pc:spChg>
        <pc:spChg chg="add mod">
          <ac:chgData name="Audrey De Dominicis" userId="e309085b-3cfa-479e-bc03-53b0de72e7ea" providerId="ADAL" clId="{1D72B0E0-7065-4401-A217-D28C8A0A81A3}" dt="2024-04-02T09:53:25.178" v="1616" actId="1076"/>
          <ac:spMkLst>
            <pc:docMk/>
            <pc:sldMk cId="1937947422" sldId="270"/>
            <ac:spMk id="18" creationId="{FFA1A8B2-0C33-272C-1D7B-E2C5013FE3A8}"/>
          </ac:spMkLst>
        </pc:spChg>
        <pc:cxnChg chg="add mod">
          <ac:chgData name="Audrey De Dominicis" userId="e309085b-3cfa-479e-bc03-53b0de72e7ea" providerId="ADAL" clId="{1D72B0E0-7065-4401-A217-D28C8A0A81A3}" dt="2024-04-02T09:50:53.302" v="1495" actId="1076"/>
          <ac:cxnSpMkLst>
            <pc:docMk/>
            <pc:sldMk cId="1937947422" sldId="270"/>
            <ac:cxnSpMk id="6" creationId="{617650B2-2A47-1548-1BE0-9368BB2C5CF3}"/>
          </ac:cxnSpMkLst>
        </pc:cxnChg>
        <pc:cxnChg chg="add mod">
          <ac:chgData name="Audrey De Dominicis" userId="e309085b-3cfa-479e-bc03-53b0de72e7ea" providerId="ADAL" clId="{1D72B0E0-7065-4401-A217-D28C8A0A81A3}" dt="2024-04-02T09:50:57.976" v="1497" actId="1076"/>
          <ac:cxnSpMkLst>
            <pc:docMk/>
            <pc:sldMk cId="1937947422" sldId="270"/>
            <ac:cxnSpMk id="9" creationId="{3960EEAD-B283-3F83-C366-61AE9D7517C2}"/>
          </ac:cxnSpMkLst>
        </pc:cxnChg>
        <pc:cxnChg chg="add mod">
          <ac:chgData name="Audrey De Dominicis" userId="e309085b-3cfa-479e-bc03-53b0de72e7ea" providerId="ADAL" clId="{1D72B0E0-7065-4401-A217-D28C8A0A81A3}" dt="2024-04-02T09:52:47.608" v="1540" actId="14100"/>
          <ac:cxnSpMkLst>
            <pc:docMk/>
            <pc:sldMk cId="1937947422" sldId="270"/>
            <ac:cxnSpMk id="13" creationId="{31FAEEF7-1596-426C-22F4-0660348BF547}"/>
          </ac:cxnSpMkLst>
        </pc:cxnChg>
      </pc:sldChg>
      <pc:sldChg chg="modSp new mod">
        <pc:chgData name="Audrey De Dominicis" userId="e309085b-3cfa-479e-bc03-53b0de72e7ea" providerId="ADAL" clId="{1D72B0E0-7065-4401-A217-D28C8A0A81A3}" dt="2024-04-02T10:01:24.942" v="1834" actId="113"/>
        <pc:sldMkLst>
          <pc:docMk/>
          <pc:sldMk cId="126115376" sldId="271"/>
        </pc:sldMkLst>
        <pc:spChg chg="mod">
          <ac:chgData name="Audrey De Dominicis" userId="e309085b-3cfa-479e-bc03-53b0de72e7ea" providerId="ADAL" clId="{1D72B0E0-7065-4401-A217-D28C8A0A81A3}" dt="2024-04-02T09:54:01.839" v="1641" actId="20577"/>
          <ac:spMkLst>
            <pc:docMk/>
            <pc:sldMk cId="126115376" sldId="271"/>
            <ac:spMk id="2" creationId="{D37324B1-F5C0-ADA3-1617-E9AF2E1F1D5F}"/>
          </ac:spMkLst>
        </pc:spChg>
        <pc:spChg chg="mod">
          <ac:chgData name="Audrey De Dominicis" userId="e309085b-3cfa-479e-bc03-53b0de72e7ea" providerId="ADAL" clId="{1D72B0E0-7065-4401-A217-D28C8A0A81A3}" dt="2024-04-02T10:01:24.942" v="1834" actId="113"/>
          <ac:spMkLst>
            <pc:docMk/>
            <pc:sldMk cId="126115376" sldId="271"/>
            <ac:spMk id="3" creationId="{658A6438-1015-1FB0-6CFF-5D3121B0E9F5}"/>
          </ac:spMkLst>
        </pc:spChg>
      </pc:sldChg>
      <pc:sldChg chg="addSp delSp modSp add mod ord delAnim modAnim">
        <pc:chgData name="Audrey De Dominicis" userId="e309085b-3cfa-479e-bc03-53b0de72e7ea" providerId="ADAL" clId="{1D72B0E0-7065-4401-A217-D28C8A0A81A3}" dt="2024-04-02T09:56:53.379" v="1786" actId="1076"/>
        <pc:sldMkLst>
          <pc:docMk/>
          <pc:sldMk cId="720032936" sldId="272"/>
        </pc:sldMkLst>
        <pc:spChg chg="del">
          <ac:chgData name="Audrey De Dominicis" userId="e309085b-3cfa-479e-bc03-53b0de72e7ea" providerId="ADAL" clId="{1D72B0E0-7065-4401-A217-D28C8A0A81A3}" dt="2024-04-02T09:55:40.291" v="1769" actId="478"/>
          <ac:spMkLst>
            <pc:docMk/>
            <pc:sldMk cId="720032936" sldId="272"/>
            <ac:spMk id="26" creationId="{CB40A9CA-06E8-26EF-166D-60029BBDAB14}"/>
          </ac:spMkLst>
        </pc:spChg>
        <pc:spChg chg="mod">
          <ac:chgData name="Audrey De Dominicis" userId="e309085b-3cfa-479e-bc03-53b0de72e7ea" providerId="ADAL" clId="{1D72B0E0-7065-4401-A217-D28C8A0A81A3}" dt="2024-04-02T09:56:42.277" v="1783" actId="1076"/>
          <ac:spMkLst>
            <pc:docMk/>
            <pc:sldMk cId="720032936" sldId="272"/>
            <ac:spMk id="27" creationId="{B1341B60-897D-91CC-3605-8E560D99A325}"/>
          </ac:spMkLst>
        </pc:spChg>
        <pc:spChg chg="mod">
          <ac:chgData name="Audrey De Dominicis" userId="e309085b-3cfa-479e-bc03-53b0de72e7ea" providerId="ADAL" clId="{1D72B0E0-7065-4401-A217-D28C8A0A81A3}" dt="2024-04-02T09:56:53.379" v="1786" actId="1076"/>
          <ac:spMkLst>
            <pc:docMk/>
            <pc:sldMk cId="720032936" sldId="272"/>
            <ac:spMk id="28" creationId="{E189D386-6012-F360-2FD0-E67A86977DDE}"/>
          </ac:spMkLst>
        </pc:spChg>
        <pc:spChg chg="del">
          <ac:chgData name="Audrey De Dominicis" userId="e309085b-3cfa-479e-bc03-53b0de72e7ea" providerId="ADAL" clId="{1D72B0E0-7065-4401-A217-D28C8A0A81A3}" dt="2024-04-02T09:55:39.203" v="1768" actId="478"/>
          <ac:spMkLst>
            <pc:docMk/>
            <pc:sldMk cId="720032936" sldId="272"/>
            <ac:spMk id="34" creationId="{CFECD9FF-6FC6-8A22-EDC9-9CF3FDAAEB97}"/>
          </ac:spMkLst>
        </pc:spChg>
        <pc:spChg chg="del">
          <ac:chgData name="Audrey De Dominicis" userId="e309085b-3cfa-479e-bc03-53b0de72e7ea" providerId="ADAL" clId="{1D72B0E0-7065-4401-A217-D28C8A0A81A3}" dt="2024-04-02T09:55:35.236" v="1766" actId="478"/>
          <ac:spMkLst>
            <pc:docMk/>
            <pc:sldMk cId="720032936" sldId="272"/>
            <ac:spMk id="35" creationId="{1305837D-9CA5-002F-1C2C-C78E1050C07F}"/>
          </ac:spMkLst>
        </pc:spChg>
        <pc:spChg chg="del">
          <ac:chgData name="Audrey De Dominicis" userId="e309085b-3cfa-479e-bc03-53b0de72e7ea" providerId="ADAL" clId="{1D72B0E0-7065-4401-A217-D28C8A0A81A3}" dt="2024-04-02T09:55:36.810" v="1767" actId="478"/>
          <ac:spMkLst>
            <pc:docMk/>
            <pc:sldMk cId="720032936" sldId="272"/>
            <ac:spMk id="36" creationId="{CA062A4A-1779-92FC-E211-93248E8A3783}"/>
          </ac:spMkLst>
        </pc:spChg>
        <pc:spChg chg="del">
          <ac:chgData name="Audrey De Dominicis" userId="e309085b-3cfa-479e-bc03-53b0de72e7ea" providerId="ADAL" clId="{1D72B0E0-7065-4401-A217-D28C8A0A81A3}" dt="2024-04-02T09:55:32.841" v="1765" actId="478"/>
          <ac:spMkLst>
            <pc:docMk/>
            <pc:sldMk cId="720032936" sldId="272"/>
            <ac:spMk id="37" creationId="{91910D9E-FEBE-C1DB-B57B-7BDA7799874D}"/>
          </ac:spMkLst>
        </pc:spChg>
        <pc:cxnChg chg="add mod">
          <ac:chgData name="Audrey De Dominicis" userId="e309085b-3cfa-479e-bc03-53b0de72e7ea" providerId="ADAL" clId="{1D72B0E0-7065-4401-A217-D28C8A0A81A3}" dt="2024-04-02T09:56:01.566" v="1772" actId="14100"/>
          <ac:cxnSpMkLst>
            <pc:docMk/>
            <pc:sldMk cId="720032936" sldId="272"/>
            <ac:cxnSpMk id="3" creationId="{84E19389-27D9-53C4-5885-8D70279475DD}"/>
          </ac:cxnSpMkLst>
        </pc:cxnChg>
        <pc:cxnChg chg="del">
          <ac:chgData name="Audrey De Dominicis" userId="e309085b-3cfa-479e-bc03-53b0de72e7ea" providerId="ADAL" clId="{1D72B0E0-7065-4401-A217-D28C8A0A81A3}" dt="2024-04-02T09:56:38.740" v="1782" actId="478"/>
          <ac:cxnSpMkLst>
            <pc:docMk/>
            <pc:sldMk cId="720032936" sldId="272"/>
            <ac:cxnSpMk id="4" creationId="{8467EB50-C74A-3006-014C-BF18A694D96D}"/>
          </ac:cxnSpMkLst>
        </pc:cxnChg>
        <pc:cxnChg chg="mod">
          <ac:chgData name="Audrey De Dominicis" userId="e309085b-3cfa-479e-bc03-53b0de72e7ea" providerId="ADAL" clId="{1D72B0E0-7065-4401-A217-D28C8A0A81A3}" dt="2024-04-02T09:56:49.791" v="1785" actId="14100"/>
          <ac:cxnSpMkLst>
            <pc:docMk/>
            <pc:sldMk cId="720032936" sldId="272"/>
            <ac:cxnSpMk id="13" creationId="{FC508BBB-DEB0-5E34-1B57-1A88B9B15CB3}"/>
          </ac:cxnSpMkLst>
        </pc:cxnChg>
        <pc:cxnChg chg="mod">
          <ac:chgData name="Audrey De Dominicis" userId="e309085b-3cfa-479e-bc03-53b0de72e7ea" providerId="ADAL" clId="{1D72B0E0-7065-4401-A217-D28C8A0A81A3}" dt="2024-04-02T09:56:35.563" v="1781" actId="14100"/>
          <ac:cxnSpMkLst>
            <pc:docMk/>
            <pc:sldMk cId="720032936" sldId="272"/>
            <ac:cxnSpMk id="30" creationId="{B6A03F77-B1AB-F3B1-7968-9D719F771BCB}"/>
          </ac:cxnSpMkLst>
        </pc:cxnChg>
      </pc:sldChg>
      <pc:sldChg chg="delSp modSp add mod ord delAnim">
        <pc:chgData name="Audrey De Dominicis" userId="e309085b-3cfa-479e-bc03-53b0de72e7ea" providerId="ADAL" clId="{1D72B0E0-7065-4401-A217-D28C8A0A81A3}" dt="2024-04-02T09:57:43.494" v="1788" actId="208"/>
        <pc:sldMkLst>
          <pc:docMk/>
          <pc:sldMk cId="3977259939" sldId="273"/>
        </pc:sldMkLst>
        <pc:spChg chg="del">
          <ac:chgData name="Audrey De Dominicis" userId="e309085b-3cfa-479e-bc03-53b0de72e7ea" providerId="ADAL" clId="{1D72B0E0-7065-4401-A217-D28C8A0A81A3}" dt="2024-04-02T09:56:18.767" v="1776" actId="478"/>
          <ac:spMkLst>
            <pc:docMk/>
            <pc:sldMk cId="3977259939" sldId="273"/>
            <ac:spMk id="26" creationId="{CB40A9CA-06E8-26EF-166D-60029BBDAB14}"/>
          </ac:spMkLst>
        </pc:spChg>
        <pc:spChg chg="del">
          <ac:chgData name="Audrey De Dominicis" userId="e309085b-3cfa-479e-bc03-53b0de72e7ea" providerId="ADAL" clId="{1D72B0E0-7065-4401-A217-D28C8A0A81A3}" dt="2024-04-02T09:56:19.568" v="1777" actId="478"/>
          <ac:spMkLst>
            <pc:docMk/>
            <pc:sldMk cId="3977259939" sldId="273"/>
            <ac:spMk id="34" creationId="{CFECD9FF-6FC6-8A22-EDC9-9CF3FDAAEB97}"/>
          </ac:spMkLst>
        </pc:spChg>
        <pc:spChg chg="del">
          <ac:chgData name="Audrey De Dominicis" userId="e309085b-3cfa-479e-bc03-53b0de72e7ea" providerId="ADAL" clId="{1D72B0E0-7065-4401-A217-D28C8A0A81A3}" dt="2024-04-02T09:56:20.512" v="1778" actId="478"/>
          <ac:spMkLst>
            <pc:docMk/>
            <pc:sldMk cId="3977259939" sldId="273"/>
            <ac:spMk id="35" creationId="{1305837D-9CA5-002F-1C2C-C78E1050C07F}"/>
          </ac:spMkLst>
        </pc:spChg>
        <pc:spChg chg="del">
          <ac:chgData name="Audrey De Dominicis" userId="e309085b-3cfa-479e-bc03-53b0de72e7ea" providerId="ADAL" clId="{1D72B0E0-7065-4401-A217-D28C8A0A81A3}" dt="2024-04-02T09:56:21.706" v="1779" actId="478"/>
          <ac:spMkLst>
            <pc:docMk/>
            <pc:sldMk cId="3977259939" sldId="273"/>
            <ac:spMk id="36" creationId="{CA062A4A-1779-92FC-E211-93248E8A3783}"/>
          </ac:spMkLst>
        </pc:spChg>
        <pc:spChg chg="del">
          <ac:chgData name="Audrey De Dominicis" userId="e309085b-3cfa-479e-bc03-53b0de72e7ea" providerId="ADAL" clId="{1D72B0E0-7065-4401-A217-D28C8A0A81A3}" dt="2024-04-02T09:56:22.743" v="1780" actId="478"/>
          <ac:spMkLst>
            <pc:docMk/>
            <pc:sldMk cId="3977259939" sldId="273"/>
            <ac:spMk id="37" creationId="{91910D9E-FEBE-C1DB-B57B-7BDA7799874D}"/>
          </ac:spMkLst>
        </pc:spChg>
        <pc:cxnChg chg="mod">
          <ac:chgData name="Audrey De Dominicis" userId="e309085b-3cfa-479e-bc03-53b0de72e7ea" providerId="ADAL" clId="{1D72B0E0-7065-4401-A217-D28C8A0A81A3}" dt="2024-04-02T09:57:43.494" v="1788" actId="208"/>
          <ac:cxnSpMkLst>
            <pc:docMk/>
            <pc:sldMk cId="3977259939" sldId="273"/>
            <ac:cxnSpMk id="30" creationId="{B6A03F77-B1AB-F3B1-7968-9D719F771BCB}"/>
          </ac:cxnSpMkLst>
        </pc:cxnChg>
      </pc:sldChg>
      <pc:sldChg chg="modSp add mod">
        <pc:chgData name="Audrey De Dominicis" userId="e309085b-3cfa-479e-bc03-53b0de72e7ea" providerId="ADAL" clId="{1D72B0E0-7065-4401-A217-D28C8A0A81A3}" dt="2024-04-02T09:58:33.423" v="1800" actId="14100"/>
        <pc:sldMkLst>
          <pc:docMk/>
          <pc:sldMk cId="3183502990" sldId="274"/>
        </pc:sldMkLst>
        <pc:spChg chg="mod">
          <ac:chgData name="Audrey De Dominicis" userId="e309085b-3cfa-479e-bc03-53b0de72e7ea" providerId="ADAL" clId="{1D72B0E0-7065-4401-A217-D28C8A0A81A3}" dt="2024-04-02T09:58:06.080" v="1792" actId="1076"/>
          <ac:spMkLst>
            <pc:docMk/>
            <pc:sldMk cId="3183502990" sldId="274"/>
            <ac:spMk id="27" creationId="{B1341B60-897D-91CC-3605-8E560D99A325}"/>
          </ac:spMkLst>
        </pc:spChg>
        <pc:spChg chg="mod">
          <ac:chgData name="Audrey De Dominicis" userId="e309085b-3cfa-479e-bc03-53b0de72e7ea" providerId="ADAL" clId="{1D72B0E0-7065-4401-A217-D28C8A0A81A3}" dt="2024-04-02T09:58:23.393" v="1797" actId="1076"/>
          <ac:spMkLst>
            <pc:docMk/>
            <pc:sldMk cId="3183502990" sldId="274"/>
            <ac:spMk id="28" creationId="{E189D386-6012-F360-2FD0-E67A86977DDE}"/>
          </ac:spMkLst>
        </pc:spChg>
        <pc:cxnChg chg="mod">
          <ac:chgData name="Audrey De Dominicis" userId="e309085b-3cfa-479e-bc03-53b0de72e7ea" providerId="ADAL" clId="{1D72B0E0-7065-4401-A217-D28C8A0A81A3}" dt="2024-04-02T09:58:03.042" v="1791" actId="14100"/>
          <ac:cxnSpMkLst>
            <pc:docMk/>
            <pc:sldMk cId="3183502990" sldId="274"/>
            <ac:cxnSpMk id="3" creationId="{84E19389-27D9-53C4-5885-8D70279475DD}"/>
          </ac:cxnSpMkLst>
        </pc:cxnChg>
        <pc:cxnChg chg="mod">
          <ac:chgData name="Audrey De Dominicis" userId="e309085b-3cfa-479e-bc03-53b0de72e7ea" providerId="ADAL" clId="{1D72B0E0-7065-4401-A217-D28C8A0A81A3}" dt="2024-04-02T09:58:20.152" v="1796" actId="14100"/>
          <ac:cxnSpMkLst>
            <pc:docMk/>
            <pc:sldMk cId="3183502990" sldId="274"/>
            <ac:cxnSpMk id="13" creationId="{FC508BBB-DEB0-5E34-1B57-1A88B9B15CB3}"/>
          </ac:cxnSpMkLst>
        </pc:cxnChg>
        <pc:cxnChg chg="mod">
          <ac:chgData name="Audrey De Dominicis" userId="e309085b-3cfa-479e-bc03-53b0de72e7ea" providerId="ADAL" clId="{1D72B0E0-7065-4401-A217-D28C8A0A81A3}" dt="2024-04-02T09:58:33.423" v="1800" actId="14100"/>
          <ac:cxnSpMkLst>
            <pc:docMk/>
            <pc:sldMk cId="3183502990" sldId="274"/>
            <ac:cxnSpMk id="30" creationId="{B6A03F77-B1AB-F3B1-7968-9D719F771BCB}"/>
          </ac:cxnSpMkLst>
        </pc:cxnChg>
      </pc:sldChg>
      <pc:sldChg chg="modSp add mod">
        <pc:chgData name="Audrey De Dominicis" userId="e309085b-3cfa-479e-bc03-53b0de72e7ea" providerId="ADAL" clId="{1D72B0E0-7065-4401-A217-D28C8A0A81A3}" dt="2024-04-02T10:01:49.644" v="1835" actId="208"/>
        <pc:sldMkLst>
          <pc:docMk/>
          <pc:sldMk cId="4005933644" sldId="275"/>
        </pc:sldMkLst>
        <pc:spChg chg="mod">
          <ac:chgData name="Audrey De Dominicis" userId="e309085b-3cfa-479e-bc03-53b0de72e7ea" providerId="ADAL" clId="{1D72B0E0-7065-4401-A217-D28C8A0A81A3}" dt="2024-04-02T09:58:51.597" v="1802" actId="1076"/>
          <ac:spMkLst>
            <pc:docMk/>
            <pc:sldMk cId="4005933644" sldId="275"/>
            <ac:spMk id="27" creationId="{B1341B60-897D-91CC-3605-8E560D99A325}"/>
          </ac:spMkLst>
        </pc:spChg>
        <pc:cxnChg chg="mod">
          <ac:chgData name="Audrey De Dominicis" userId="e309085b-3cfa-479e-bc03-53b0de72e7ea" providerId="ADAL" clId="{1D72B0E0-7065-4401-A217-D28C8A0A81A3}" dt="2024-04-02T09:59:05.377" v="1804" actId="14100"/>
          <ac:cxnSpMkLst>
            <pc:docMk/>
            <pc:sldMk cId="4005933644" sldId="275"/>
            <ac:cxnSpMk id="3" creationId="{84E19389-27D9-53C4-5885-8D70279475DD}"/>
          </ac:cxnSpMkLst>
        </pc:cxnChg>
        <pc:cxnChg chg="mod">
          <ac:chgData name="Audrey De Dominicis" userId="e309085b-3cfa-479e-bc03-53b0de72e7ea" providerId="ADAL" clId="{1D72B0E0-7065-4401-A217-D28C8A0A81A3}" dt="2024-04-02T09:59:10.889" v="1806" actId="14100"/>
          <ac:cxnSpMkLst>
            <pc:docMk/>
            <pc:sldMk cId="4005933644" sldId="275"/>
            <ac:cxnSpMk id="13" creationId="{FC508BBB-DEB0-5E34-1B57-1A88B9B15CB3}"/>
          </ac:cxnSpMkLst>
        </pc:cxnChg>
        <pc:cxnChg chg="mod">
          <ac:chgData name="Audrey De Dominicis" userId="e309085b-3cfa-479e-bc03-53b0de72e7ea" providerId="ADAL" clId="{1D72B0E0-7065-4401-A217-D28C8A0A81A3}" dt="2024-04-02T10:01:49.644" v="1835" actId="208"/>
          <ac:cxnSpMkLst>
            <pc:docMk/>
            <pc:sldMk cId="4005933644" sldId="275"/>
            <ac:cxnSpMk id="30" creationId="{B6A03F77-B1AB-F3B1-7968-9D719F771BCB}"/>
          </ac:cxnSpMkLst>
        </pc:cxnChg>
      </pc:sldChg>
      <pc:sldChg chg="addSp delSp modSp add mod delAnim modAnim">
        <pc:chgData name="Audrey De Dominicis" userId="e309085b-3cfa-479e-bc03-53b0de72e7ea" providerId="ADAL" clId="{1D72B0E0-7065-4401-A217-D28C8A0A81A3}" dt="2024-04-02T10:03:41.798" v="1904"/>
        <pc:sldMkLst>
          <pc:docMk/>
          <pc:sldMk cId="3154867666" sldId="276"/>
        </pc:sldMkLst>
        <pc:spChg chg="add mod">
          <ac:chgData name="Audrey De Dominicis" userId="e309085b-3cfa-479e-bc03-53b0de72e7ea" providerId="ADAL" clId="{1D72B0E0-7065-4401-A217-D28C8A0A81A3}" dt="2024-04-02T10:03:30.793" v="1903" actId="1076"/>
          <ac:spMkLst>
            <pc:docMk/>
            <pc:sldMk cId="3154867666" sldId="276"/>
            <ac:spMk id="5" creationId="{14BBC063-2BBE-7131-F20E-CF8EFD9BB967}"/>
          </ac:spMkLst>
        </pc:spChg>
        <pc:spChg chg="del mod">
          <ac:chgData name="Audrey De Dominicis" userId="e309085b-3cfa-479e-bc03-53b0de72e7ea" providerId="ADAL" clId="{1D72B0E0-7065-4401-A217-D28C8A0A81A3}" dt="2024-04-02T10:02:41.641" v="1840" actId="478"/>
          <ac:spMkLst>
            <pc:docMk/>
            <pc:sldMk cId="3154867666" sldId="276"/>
            <ac:spMk id="27" creationId="{B1341B60-897D-91CC-3605-8E560D99A325}"/>
          </ac:spMkLst>
        </pc:spChg>
        <pc:spChg chg="del mod">
          <ac:chgData name="Audrey De Dominicis" userId="e309085b-3cfa-479e-bc03-53b0de72e7ea" providerId="ADAL" clId="{1D72B0E0-7065-4401-A217-D28C8A0A81A3}" dt="2024-04-02T10:02:39.111" v="1839" actId="478"/>
          <ac:spMkLst>
            <pc:docMk/>
            <pc:sldMk cId="3154867666" sldId="276"/>
            <ac:spMk id="28" creationId="{E189D386-6012-F360-2FD0-E67A86977DDE}"/>
          </ac:spMkLst>
        </pc:spChg>
        <pc:cxnChg chg="del">
          <ac:chgData name="Audrey De Dominicis" userId="e309085b-3cfa-479e-bc03-53b0de72e7ea" providerId="ADAL" clId="{1D72B0E0-7065-4401-A217-D28C8A0A81A3}" dt="2024-04-02T10:02:43.570" v="1841" actId="478"/>
          <ac:cxnSpMkLst>
            <pc:docMk/>
            <pc:sldMk cId="3154867666" sldId="276"/>
            <ac:cxnSpMk id="3" creationId="{84E19389-27D9-53C4-5885-8D70279475DD}"/>
          </ac:cxnSpMkLst>
        </pc:cxnChg>
        <pc:cxnChg chg="del">
          <ac:chgData name="Audrey De Dominicis" userId="e309085b-3cfa-479e-bc03-53b0de72e7ea" providerId="ADAL" clId="{1D72B0E0-7065-4401-A217-D28C8A0A81A3}" dt="2024-04-02T10:02:46.131" v="1842" actId="478"/>
          <ac:cxnSpMkLst>
            <pc:docMk/>
            <pc:sldMk cId="3154867666" sldId="276"/>
            <ac:cxnSpMk id="13" creationId="{FC508BBB-DEB0-5E34-1B57-1A88B9B15CB3}"/>
          </ac:cxnSpMkLst>
        </pc:cxnChg>
        <pc:cxnChg chg="mod">
          <ac:chgData name="Audrey De Dominicis" userId="e309085b-3cfa-479e-bc03-53b0de72e7ea" providerId="ADAL" clId="{1D72B0E0-7065-4401-A217-D28C8A0A81A3}" dt="2024-04-02T10:02:55.079" v="1844" actId="208"/>
          <ac:cxnSpMkLst>
            <pc:docMk/>
            <pc:sldMk cId="3154867666" sldId="276"/>
            <ac:cxnSpMk id="30" creationId="{B6A03F77-B1AB-F3B1-7968-9D719F771BCB}"/>
          </ac:cxnSpMkLst>
        </pc:cxnChg>
      </pc:sldChg>
      <pc:sldChg chg="addSp modSp new mod">
        <pc:chgData name="Audrey De Dominicis" userId="e309085b-3cfa-479e-bc03-53b0de72e7ea" providerId="ADAL" clId="{1D72B0E0-7065-4401-A217-D28C8A0A81A3}" dt="2024-04-02T10:06:23.896" v="2167" actId="207"/>
        <pc:sldMkLst>
          <pc:docMk/>
          <pc:sldMk cId="2486770128" sldId="277"/>
        </pc:sldMkLst>
        <pc:spChg chg="mod">
          <ac:chgData name="Audrey De Dominicis" userId="e309085b-3cfa-479e-bc03-53b0de72e7ea" providerId="ADAL" clId="{1D72B0E0-7065-4401-A217-D28C8A0A81A3}" dt="2024-04-02T10:04:14.949" v="1927" actId="20577"/>
          <ac:spMkLst>
            <pc:docMk/>
            <pc:sldMk cId="2486770128" sldId="277"/>
            <ac:spMk id="2" creationId="{0BD87FCE-F196-223A-B7E0-FA359B7C915B}"/>
          </ac:spMkLst>
        </pc:spChg>
        <pc:spChg chg="mod">
          <ac:chgData name="Audrey De Dominicis" userId="e309085b-3cfa-479e-bc03-53b0de72e7ea" providerId="ADAL" clId="{1D72B0E0-7065-4401-A217-D28C8A0A81A3}" dt="2024-04-02T10:05:07.522" v="2099" actId="27636"/>
          <ac:spMkLst>
            <pc:docMk/>
            <pc:sldMk cId="2486770128" sldId="277"/>
            <ac:spMk id="3" creationId="{CE8E6BC1-AA42-6F25-90B1-F853FDDBA127}"/>
          </ac:spMkLst>
        </pc:spChg>
        <pc:spChg chg="add mod">
          <ac:chgData name="Audrey De Dominicis" userId="e309085b-3cfa-479e-bc03-53b0de72e7ea" providerId="ADAL" clId="{1D72B0E0-7065-4401-A217-D28C8A0A81A3}" dt="2024-04-02T10:05:58.048" v="2128" actId="1076"/>
          <ac:spMkLst>
            <pc:docMk/>
            <pc:sldMk cId="2486770128" sldId="277"/>
            <ac:spMk id="4" creationId="{25A0FC22-28A6-DF1A-E2F3-E0BEB924BD88}"/>
          </ac:spMkLst>
        </pc:spChg>
        <pc:spChg chg="add mod">
          <ac:chgData name="Audrey De Dominicis" userId="e309085b-3cfa-479e-bc03-53b0de72e7ea" providerId="ADAL" clId="{1D72B0E0-7065-4401-A217-D28C8A0A81A3}" dt="2024-04-02T10:06:23.896" v="2167" actId="207"/>
          <ac:spMkLst>
            <pc:docMk/>
            <pc:sldMk cId="2486770128" sldId="277"/>
            <ac:spMk id="5" creationId="{8356E87C-890B-030D-ED2A-D7C4569E54A7}"/>
          </ac:spMkLst>
        </pc:spChg>
      </pc:sldChg>
      <pc:sldChg chg="addSp delSp modSp new mod modAnim">
        <pc:chgData name="Audrey De Dominicis" userId="e309085b-3cfa-479e-bc03-53b0de72e7ea" providerId="ADAL" clId="{1D72B0E0-7065-4401-A217-D28C8A0A81A3}" dt="2024-04-02T10:12:55.769" v="2311"/>
        <pc:sldMkLst>
          <pc:docMk/>
          <pc:sldMk cId="2973384923" sldId="278"/>
        </pc:sldMkLst>
        <pc:spChg chg="mod">
          <ac:chgData name="Audrey De Dominicis" userId="e309085b-3cfa-479e-bc03-53b0de72e7ea" providerId="ADAL" clId="{1D72B0E0-7065-4401-A217-D28C8A0A81A3}" dt="2024-04-02T10:07:07.129" v="2192" actId="20577"/>
          <ac:spMkLst>
            <pc:docMk/>
            <pc:sldMk cId="2973384923" sldId="278"/>
            <ac:spMk id="2" creationId="{29E4AA82-62B0-608B-5E10-299FB848A2E9}"/>
          </ac:spMkLst>
        </pc:spChg>
        <pc:spChg chg="del">
          <ac:chgData name="Audrey De Dominicis" userId="e309085b-3cfa-479e-bc03-53b0de72e7ea" providerId="ADAL" clId="{1D72B0E0-7065-4401-A217-D28C8A0A81A3}" dt="2024-04-02T10:07:12.901" v="2193" actId="478"/>
          <ac:spMkLst>
            <pc:docMk/>
            <pc:sldMk cId="2973384923" sldId="278"/>
            <ac:spMk id="3" creationId="{7769A898-3DCB-3596-3F98-24816025A27F}"/>
          </ac:spMkLst>
        </pc:spChg>
        <pc:spChg chg="add mod">
          <ac:chgData name="Audrey De Dominicis" userId="e309085b-3cfa-479e-bc03-53b0de72e7ea" providerId="ADAL" clId="{1D72B0E0-7065-4401-A217-D28C8A0A81A3}" dt="2024-04-02T10:08:47.281" v="2211" actId="113"/>
          <ac:spMkLst>
            <pc:docMk/>
            <pc:sldMk cId="2973384923" sldId="278"/>
            <ac:spMk id="4" creationId="{D18D4B62-27F1-71B8-9F47-DC5E42CBE2A7}"/>
          </ac:spMkLst>
        </pc:spChg>
        <pc:spChg chg="add">
          <ac:chgData name="Audrey De Dominicis" userId="e309085b-3cfa-479e-bc03-53b0de72e7ea" providerId="ADAL" clId="{1D72B0E0-7065-4401-A217-D28C8A0A81A3}" dt="2024-04-02T10:09:36.821" v="2212" actId="11529"/>
          <ac:spMkLst>
            <pc:docMk/>
            <pc:sldMk cId="2973384923" sldId="278"/>
            <ac:spMk id="5" creationId="{88495C6B-E7E6-FED5-F5D8-15ECE132743A}"/>
          </ac:spMkLst>
        </pc:spChg>
        <pc:spChg chg="add mod">
          <ac:chgData name="Audrey De Dominicis" userId="e309085b-3cfa-479e-bc03-53b0de72e7ea" providerId="ADAL" clId="{1D72B0E0-7065-4401-A217-D28C8A0A81A3}" dt="2024-04-02T10:10:23.858" v="2244" actId="1076"/>
          <ac:spMkLst>
            <pc:docMk/>
            <pc:sldMk cId="2973384923" sldId="278"/>
            <ac:spMk id="6" creationId="{8264B71F-3B49-69F1-6348-69A3D31CD874}"/>
          </ac:spMkLst>
        </pc:spChg>
        <pc:spChg chg="add mod">
          <ac:chgData name="Audrey De Dominicis" userId="e309085b-3cfa-479e-bc03-53b0de72e7ea" providerId="ADAL" clId="{1D72B0E0-7065-4401-A217-D28C8A0A81A3}" dt="2024-04-02T10:12:33.059" v="2308" actId="113"/>
          <ac:spMkLst>
            <pc:docMk/>
            <pc:sldMk cId="2973384923" sldId="278"/>
            <ac:spMk id="10" creationId="{AB82D9B1-526E-0BA8-EE56-C23CE822BA31}"/>
          </ac:spMkLst>
        </pc:spChg>
        <pc:cxnChg chg="add mod">
          <ac:chgData name="Audrey De Dominicis" userId="e309085b-3cfa-479e-bc03-53b0de72e7ea" providerId="ADAL" clId="{1D72B0E0-7065-4401-A217-D28C8A0A81A3}" dt="2024-04-02T10:12:28.547" v="2306" actId="14100"/>
          <ac:cxnSpMkLst>
            <pc:docMk/>
            <pc:sldMk cId="2973384923" sldId="278"/>
            <ac:cxnSpMk id="8" creationId="{B490B887-4338-3E3B-0D79-6D5E1E3E8955}"/>
          </ac:cxnSpMkLst>
        </pc:cxnChg>
      </pc:sldChg>
      <pc:sldChg chg="addSp delSp modSp new mod delAnim modAnim">
        <pc:chgData name="Audrey De Dominicis" userId="e309085b-3cfa-479e-bc03-53b0de72e7ea" providerId="ADAL" clId="{1D72B0E0-7065-4401-A217-D28C8A0A81A3}" dt="2024-04-07T07:58:20.359" v="6899" actId="1076"/>
        <pc:sldMkLst>
          <pc:docMk/>
          <pc:sldMk cId="1978531228" sldId="279"/>
        </pc:sldMkLst>
        <pc:spChg chg="mod">
          <ac:chgData name="Audrey De Dominicis" userId="e309085b-3cfa-479e-bc03-53b0de72e7ea" providerId="ADAL" clId="{1D72B0E0-7065-4401-A217-D28C8A0A81A3}" dt="2024-04-02T10:13:25.732" v="2334" actId="20577"/>
          <ac:spMkLst>
            <pc:docMk/>
            <pc:sldMk cId="1978531228" sldId="279"/>
            <ac:spMk id="2" creationId="{67D0094C-2772-1536-65FE-FF664E6AF17D}"/>
          </ac:spMkLst>
        </pc:spChg>
        <pc:spChg chg="mod">
          <ac:chgData name="Audrey De Dominicis" userId="e309085b-3cfa-479e-bc03-53b0de72e7ea" providerId="ADAL" clId="{1D72B0E0-7065-4401-A217-D28C8A0A81A3}" dt="2024-04-02T10:16:21.599" v="2444" actId="113"/>
          <ac:spMkLst>
            <pc:docMk/>
            <pc:sldMk cId="1978531228" sldId="279"/>
            <ac:spMk id="3" creationId="{544C25EC-61D3-159F-4D2D-62C8CE9B587D}"/>
          </ac:spMkLst>
        </pc:spChg>
        <pc:spChg chg="add mod">
          <ac:chgData name="Audrey De Dominicis" userId="e309085b-3cfa-479e-bc03-53b0de72e7ea" providerId="ADAL" clId="{1D72B0E0-7065-4401-A217-D28C8A0A81A3}" dt="2024-04-02T10:17:09.587" v="2476" actId="20577"/>
          <ac:spMkLst>
            <pc:docMk/>
            <pc:sldMk cId="1978531228" sldId="279"/>
            <ac:spMk id="11" creationId="{0805D2FA-30EB-F57C-A277-9D4587019025}"/>
          </ac:spMkLst>
        </pc:spChg>
        <pc:spChg chg="add mod">
          <ac:chgData name="Audrey De Dominicis" userId="e309085b-3cfa-479e-bc03-53b0de72e7ea" providerId="ADAL" clId="{1D72B0E0-7065-4401-A217-D28C8A0A81A3}" dt="2024-04-07T07:58:20.359" v="6899" actId="1076"/>
          <ac:spMkLst>
            <pc:docMk/>
            <pc:sldMk cId="1978531228" sldId="279"/>
            <ac:spMk id="12" creationId="{C6023236-56B9-EBAD-5B8D-67A1EF04A3CA}"/>
          </ac:spMkLst>
        </pc:spChg>
        <pc:spChg chg="add del mod">
          <ac:chgData name="Audrey De Dominicis" userId="e309085b-3cfa-479e-bc03-53b0de72e7ea" providerId="ADAL" clId="{1D72B0E0-7065-4401-A217-D28C8A0A81A3}" dt="2024-04-07T07:58:13.626" v="6897" actId="478"/>
          <ac:spMkLst>
            <pc:docMk/>
            <pc:sldMk cId="1978531228" sldId="279"/>
            <ac:spMk id="13" creationId="{29A23AD5-4616-2537-0CAC-DC3CA56BB588}"/>
          </ac:spMkLst>
        </pc:spChg>
        <pc:cxnChg chg="add mod">
          <ac:chgData name="Audrey De Dominicis" userId="e309085b-3cfa-479e-bc03-53b0de72e7ea" providerId="ADAL" clId="{1D72B0E0-7065-4401-A217-D28C8A0A81A3}" dt="2024-04-02T10:16:30.841" v="2446" actId="14100"/>
          <ac:cxnSpMkLst>
            <pc:docMk/>
            <pc:sldMk cId="1978531228" sldId="279"/>
            <ac:cxnSpMk id="5" creationId="{C1F10644-66C8-1FD0-A89A-73BB9CA06D1F}"/>
          </ac:cxnSpMkLst>
        </pc:cxnChg>
        <pc:cxnChg chg="add mod">
          <ac:chgData name="Audrey De Dominicis" userId="e309085b-3cfa-479e-bc03-53b0de72e7ea" providerId="ADAL" clId="{1D72B0E0-7065-4401-A217-D28C8A0A81A3}" dt="2024-04-07T07:58:17.013" v="6898" actId="14100"/>
          <ac:cxnSpMkLst>
            <pc:docMk/>
            <pc:sldMk cId="1978531228" sldId="279"/>
            <ac:cxnSpMk id="7" creationId="{B8BD98EB-D66B-0A81-5025-4F6D0428CC06}"/>
          </ac:cxnSpMkLst>
        </pc:cxnChg>
        <pc:cxnChg chg="add del mod">
          <ac:chgData name="Audrey De Dominicis" userId="e309085b-3cfa-479e-bc03-53b0de72e7ea" providerId="ADAL" clId="{1D72B0E0-7065-4401-A217-D28C8A0A81A3}" dt="2024-04-07T07:58:08.333" v="6895" actId="478"/>
          <ac:cxnSpMkLst>
            <pc:docMk/>
            <pc:sldMk cId="1978531228" sldId="279"/>
            <ac:cxnSpMk id="8" creationId="{2AC31654-B56D-B546-5F2A-981B0B7736D2}"/>
          </ac:cxnSpMkLst>
        </pc:cxnChg>
      </pc:sldChg>
      <pc:sldChg chg="addSp delSp modSp new mod modAnim">
        <pc:chgData name="Audrey De Dominicis" userId="e309085b-3cfa-479e-bc03-53b0de72e7ea" providerId="ADAL" clId="{1D72B0E0-7065-4401-A217-D28C8A0A81A3}" dt="2024-04-02T10:57:02.972" v="2699" actId="20577"/>
        <pc:sldMkLst>
          <pc:docMk/>
          <pc:sldMk cId="673466855" sldId="280"/>
        </pc:sldMkLst>
        <pc:spChg chg="mod">
          <ac:chgData name="Audrey De Dominicis" userId="e309085b-3cfa-479e-bc03-53b0de72e7ea" providerId="ADAL" clId="{1D72B0E0-7065-4401-A217-D28C8A0A81A3}" dt="2024-04-02T10:18:09.220" v="2520" actId="20577"/>
          <ac:spMkLst>
            <pc:docMk/>
            <pc:sldMk cId="673466855" sldId="280"/>
            <ac:spMk id="2" creationId="{D57C44AA-7211-2E63-0550-7D5DA629B187}"/>
          </ac:spMkLst>
        </pc:spChg>
        <pc:spChg chg="mod">
          <ac:chgData name="Audrey De Dominicis" userId="e309085b-3cfa-479e-bc03-53b0de72e7ea" providerId="ADAL" clId="{1D72B0E0-7065-4401-A217-D28C8A0A81A3}" dt="2024-04-02T10:45:11.710" v="2561" actId="20577"/>
          <ac:spMkLst>
            <pc:docMk/>
            <pc:sldMk cId="673466855" sldId="280"/>
            <ac:spMk id="3" creationId="{060E88C8-944C-B018-72BB-25A867E88FB1}"/>
          </ac:spMkLst>
        </pc:spChg>
        <pc:spChg chg="add mod">
          <ac:chgData name="Audrey De Dominicis" userId="e309085b-3cfa-479e-bc03-53b0de72e7ea" providerId="ADAL" clId="{1D72B0E0-7065-4401-A217-D28C8A0A81A3}" dt="2024-04-02T10:57:02.972" v="2699" actId="20577"/>
          <ac:spMkLst>
            <pc:docMk/>
            <pc:sldMk cId="673466855" sldId="280"/>
            <ac:spMk id="4" creationId="{BF2D9BD8-E235-E0B3-D412-F523A83ABBCE}"/>
          </ac:spMkLst>
        </pc:spChg>
        <pc:spChg chg="add del">
          <ac:chgData name="Audrey De Dominicis" userId="e309085b-3cfa-479e-bc03-53b0de72e7ea" providerId="ADAL" clId="{1D72B0E0-7065-4401-A217-D28C8A0A81A3}" dt="2024-04-02T10:43:48.675" v="2538" actId="478"/>
          <ac:spMkLst>
            <pc:docMk/>
            <pc:sldMk cId="673466855" sldId="280"/>
            <ac:spMk id="6" creationId="{A8A720BC-BAC0-1772-3B9B-745A7D21DFA8}"/>
          </ac:spMkLst>
        </pc:spChg>
        <pc:spChg chg="add mod">
          <ac:chgData name="Audrey De Dominicis" userId="e309085b-3cfa-479e-bc03-53b0de72e7ea" providerId="ADAL" clId="{1D72B0E0-7065-4401-A217-D28C8A0A81A3}" dt="2024-04-02T10:45:08.894" v="2559" actId="1076"/>
          <ac:spMkLst>
            <pc:docMk/>
            <pc:sldMk cId="673466855" sldId="280"/>
            <ac:spMk id="7" creationId="{53F1D33F-D5C3-7E01-3603-127FACBCA483}"/>
          </ac:spMkLst>
        </pc:spChg>
        <pc:spChg chg="add mod">
          <ac:chgData name="Audrey De Dominicis" userId="e309085b-3cfa-479e-bc03-53b0de72e7ea" providerId="ADAL" clId="{1D72B0E0-7065-4401-A217-D28C8A0A81A3}" dt="2024-04-02T10:51:42.504" v="2625" actId="14100"/>
          <ac:spMkLst>
            <pc:docMk/>
            <pc:sldMk cId="673466855" sldId="280"/>
            <ac:spMk id="8" creationId="{ED6A1195-1B18-4305-69DE-EC53AEDEC537}"/>
          </ac:spMkLst>
        </pc:spChg>
        <pc:spChg chg="add mod">
          <ac:chgData name="Audrey De Dominicis" userId="e309085b-3cfa-479e-bc03-53b0de72e7ea" providerId="ADAL" clId="{1D72B0E0-7065-4401-A217-D28C8A0A81A3}" dt="2024-04-02T10:51:32.040" v="2623" actId="14100"/>
          <ac:spMkLst>
            <pc:docMk/>
            <pc:sldMk cId="673466855" sldId="280"/>
            <ac:spMk id="9" creationId="{8F1423DA-27D2-13E2-180F-9161115D1A16}"/>
          </ac:spMkLst>
        </pc:spChg>
        <pc:spChg chg="add mod">
          <ac:chgData name="Audrey De Dominicis" userId="e309085b-3cfa-479e-bc03-53b0de72e7ea" providerId="ADAL" clId="{1D72B0E0-7065-4401-A217-D28C8A0A81A3}" dt="2024-04-02T10:51:46.349" v="2626" actId="1076"/>
          <ac:spMkLst>
            <pc:docMk/>
            <pc:sldMk cId="673466855" sldId="280"/>
            <ac:spMk id="11" creationId="{C515B5A8-10BB-742E-2775-2FC059716D7D}"/>
          </ac:spMkLst>
        </pc:spChg>
        <pc:spChg chg="add mod">
          <ac:chgData name="Audrey De Dominicis" userId="e309085b-3cfa-479e-bc03-53b0de72e7ea" providerId="ADAL" clId="{1D72B0E0-7065-4401-A217-D28C8A0A81A3}" dt="2024-04-02T10:51:36.203" v="2624" actId="1076"/>
          <ac:spMkLst>
            <pc:docMk/>
            <pc:sldMk cId="673466855" sldId="280"/>
            <ac:spMk id="12" creationId="{2CDF60B7-4920-D20B-B327-933924A8339A}"/>
          </ac:spMkLst>
        </pc:spChg>
        <pc:spChg chg="add mod">
          <ac:chgData name="Audrey De Dominicis" userId="e309085b-3cfa-479e-bc03-53b0de72e7ea" providerId="ADAL" clId="{1D72B0E0-7065-4401-A217-D28C8A0A81A3}" dt="2024-04-02T10:51:12.325" v="2620" actId="1076"/>
          <ac:spMkLst>
            <pc:docMk/>
            <pc:sldMk cId="673466855" sldId="280"/>
            <ac:spMk id="14" creationId="{DF7FC689-0A0D-50C3-490A-BDE9AA906F9B}"/>
          </ac:spMkLst>
        </pc:spChg>
      </pc:sldChg>
      <pc:sldChg chg="addSp delSp modSp new mod modAnim">
        <pc:chgData name="Audrey De Dominicis" userId="e309085b-3cfa-479e-bc03-53b0de72e7ea" providerId="ADAL" clId="{1D72B0E0-7065-4401-A217-D28C8A0A81A3}" dt="2024-04-02T11:05:00.290" v="2783" actId="1076"/>
        <pc:sldMkLst>
          <pc:docMk/>
          <pc:sldMk cId="4107793180" sldId="281"/>
        </pc:sldMkLst>
        <pc:spChg chg="mod">
          <ac:chgData name="Audrey De Dominicis" userId="e309085b-3cfa-479e-bc03-53b0de72e7ea" providerId="ADAL" clId="{1D72B0E0-7065-4401-A217-D28C8A0A81A3}" dt="2024-04-02T10:54:10.531" v="2650" actId="20577"/>
          <ac:spMkLst>
            <pc:docMk/>
            <pc:sldMk cId="4107793180" sldId="281"/>
            <ac:spMk id="2" creationId="{D3CF6951-3250-7DB1-9085-0A09E83F2EE1}"/>
          </ac:spMkLst>
        </pc:spChg>
        <pc:spChg chg="del mod">
          <ac:chgData name="Audrey De Dominicis" userId="e309085b-3cfa-479e-bc03-53b0de72e7ea" providerId="ADAL" clId="{1D72B0E0-7065-4401-A217-D28C8A0A81A3}" dt="2024-04-02T11:00:16.428" v="2729" actId="478"/>
          <ac:spMkLst>
            <pc:docMk/>
            <pc:sldMk cId="4107793180" sldId="281"/>
            <ac:spMk id="3" creationId="{912F1FC2-F999-E4CE-1EBF-108A4D80612A}"/>
          </ac:spMkLst>
        </pc:spChg>
        <pc:spChg chg="add mod">
          <ac:chgData name="Audrey De Dominicis" userId="e309085b-3cfa-479e-bc03-53b0de72e7ea" providerId="ADAL" clId="{1D72B0E0-7065-4401-A217-D28C8A0A81A3}" dt="2024-04-02T11:03:24.597" v="2764" actId="1076"/>
          <ac:spMkLst>
            <pc:docMk/>
            <pc:sldMk cId="4107793180" sldId="281"/>
            <ac:spMk id="4" creationId="{4D2596FB-5302-97A2-B525-932872588FC4}"/>
          </ac:spMkLst>
        </pc:spChg>
        <pc:spChg chg="add mod">
          <ac:chgData name="Audrey De Dominicis" userId="e309085b-3cfa-479e-bc03-53b0de72e7ea" providerId="ADAL" clId="{1D72B0E0-7065-4401-A217-D28C8A0A81A3}" dt="2024-04-02T11:03:14.345" v="2761" actId="1076"/>
          <ac:spMkLst>
            <pc:docMk/>
            <pc:sldMk cId="4107793180" sldId="281"/>
            <ac:spMk id="5" creationId="{2767CAAC-F06D-36C4-3A4C-EF2D82438C58}"/>
          </ac:spMkLst>
        </pc:spChg>
        <pc:spChg chg="add mod">
          <ac:chgData name="Audrey De Dominicis" userId="e309085b-3cfa-479e-bc03-53b0de72e7ea" providerId="ADAL" clId="{1D72B0E0-7065-4401-A217-D28C8A0A81A3}" dt="2024-04-02T11:03:28.462" v="2766" actId="1076"/>
          <ac:spMkLst>
            <pc:docMk/>
            <pc:sldMk cId="4107793180" sldId="281"/>
            <ac:spMk id="6" creationId="{976652A9-60C2-3964-8953-CB80A3909F86}"/>
          </ac:spMkLst>
        </pc:spChg>
        <pc:spChg chg="add del mod">
          <ac:chgData name="Audrey De Dominicis" userId="e309085b-3cfa-479e-bc03-53b0de72e7ea" providerId="ADAL" clId="{1D72B0E0-7065-4401-A217-D28C8A0A81A3}" dt="2024-04-02T11:00:19.069" v="2730" actId="478"/>
          <ac:spMkLst>
            <pc:docMk/>
            <pc:sldMk cId="4107793180" sldId="281"/>
            <ac:spMk id="8" creationId="{2D65C686-9209-A4CB-8ADC-26EEF1B86A53}"/>
          </ac:spMkLst>
        </pc:spChg>
        <pc:spChg chg="add mod">
          <ac:chgData name="Audrey De Dominicis" userId="e309085b-3cfa-479e-bc03-53b0de72e7ea" providerId="ADAL" clId="{1D72B0E0-7065-4401-A217-D28C8A0A81A3}" dt="2024-04-02T11:03:21.111" v="2763" actId="1076"/>
          <ac:spMkLst>
            <pc:docMk/>
            <pc:sldMk cId="4107793180" sldId="281"/>
            <ac:spMk id="10" creationId="{66109B95-A969-8A74-5586-A963FEA95202}"/>
          </ac:spMkLst>
        </pc:spChg>
        <pc:spChg chg="add mod">
          <ac:chgData name="Audrey De Dominicis" userId="e309085b-3cfa-479e-bc03-53b0de72e7ea" providerId="ADAL" clId="{1D72B0E0-7065-4401-A217-D28C8A0A81A3}" dt="2024-04-02T11:05:00.290" v="2783" actId="1076"/>
          <ac:spMkLst>
            <pc:docMk/>
            <pc:sldMk cId="4107793180" sldId="281"/>
            <ac:spMk id="12" creationId="{A0FDA5B8-11A8-91EA-D3C0-9ABE96DD66B7}"/>
          </ac:spMkLst>
        </pc:spChg>
        <pc:spChg chg="add mod">
          <ac:chgData name="Audrey De Dominicis" userId="e309085b-3cfa-479e-bc03-53b0de72e7ea" providerId="ADAL" clId="{1D72B0E0-7065-4401-A217-D28C8A0A81A3}" dt="2024-04-02T11:04:56.770" v="2782" actId="1076"/>
          <ac:spMkLst>
            <pc:docMk/>
            <pc:sldMk cId="4107793180" sldId="281"/>
            <ac:spMk id="13" creationId="{B9051751-1D6D-9A4F-B7DF-786F5E219668}"/>
          </ac:spMkLst>
        </pc:spChg>
      </pc:sldChg>
      <pc:sldChg chg="modSp mod">
        <pc:chgData name="Audrey De Dominicis" userId="e309085b-3cfa-479e-bc03-53b0de72e7ea" providerId="ADAL" clId="{1D72B0E0-7065-4401-A217-D28C8A0A81A3}" dt="2024-04-07T06:01:08.588" v="6645" actId="20577"/>
        <pc:sldMkLst>
          <pc:docMk/>
          <pc:sldMk cId="2106420274" sldId="286"/>
        </pc:sldMkLst>
        <pc:spChg chg="mod">
          <ac:chgData name="Audrey De Dominicis" userId="e309085b-3cfa-479e-bc03-53b0de72e7ea" providerId="ADAL" clId="{1D72B0E0-7065-4401-A217-D28C8A0A81A3}" dt="2024-04-07T06:01:08.588" v="6645" actId="20577"/>
          <ac:spMkLst>
            <pc:docMk/>
            <pc:sldMk cId="2106420274" sldId="286"/>
            <ac:spMk id="6" creationId="{DDA4C2B1-8533-A346-ACF2-EA8D92986E3D}"/>
          </ac:spMkLst>
        </pc:spChg>
        <pc:spChg chg="mod">
          <ac:chgData name="Audrey De Dominicis" userId="e309085b-3cfa-479e-bc03-53b0de72e7ea" providerId="ADAL" clId="{1D72B0E0-7065-4401-A217-D28C8A0A81A3}" dt="2024-04-07T06:01:04.933" v="6643" actId="20577"/>
          <ac:spMkLst>
            <pc:docMk/>
            <pc:sldMk cId="2106420274" sldId="286"/>
            <ac:spMk id="7" creationId="{C6E7F147-1748-A8AA-84E5-2A6A33F66FD2}"/>
          </ac:spMkLst>
        </pc:spChg>
      </pc:sldChg>
      <pc:sldChg chg="modSp mod">
        <pc:chgData name="Audrey De Dominicis" userId="e309085b-3cfa-479e-bc03-53b0de72e7ea" providerId="ADAL" clId="{1D72B0E0-7065-4401-A217-D28C8A0A81A3}" dt="2024-04-07T06:01:19.588" v="6649" actId="20577"/>
        <pc:sldMkLst>
          <pc:docMk/>
          <pc:sldMk cId="750536137" sldId="287"/>
        </pc:sldMkLst>
        <pc:spChg chg="mod">
          <ac:chgData name="Audrey De Dominicis" userId="e309085b-3cfa-479e-bc03-53b0de72e7ea" providerId="ADAL" clId="{1D72B0E0-7065-4401-A217-D28C8A0A81A3}" dt="2024-04-07T06:01:19.588" v="6649" actId="20577"/>
          <ac:spMkLst>
            <pc:docMk/>
            <pc:sldMk cId="750536137" sldId="287"/>
            <ac:spMk id="6" creationId="{DDA4C2B1-8533-A346-ACF2-EA8D92986E3D}"/>
          </ac:spMkLst>
        </pc:spChg>
        <pc:spChg chg="mod">
          <ac:chgData name="Audrey De Dominicis" userId="e309085b-3cfa-479e-bc03-53b0de72e7ea" providerId="ADAL" clId="{1D72B0E0-7065-4401-A217-D28C8A0A81A3}" dt="2024-04-07T06:01:15.517" v="6647" actId="20577"/>
          <ac:spMkLst>
            <pc:docMk/>
            <pc:sldMk cId="750536137" sldId="287"/>
            <ac:spMk id="7" creationId="{C6E7F147-1748-A8AA-84E5-2A6A33F66FD2}"/>
          </ac:spMkLst>
        </pc:spChg>
        <pc:spChg chg="mod">
          <ac:chgData name="Audrey De Dominicis" userId="e309085b-3cfa-479e-bc03-53b0de72e7ea" providerId="ADAL" clId="{1D72B0E0-7065-4401-A217-D28C8A0A81A3}" dt="2024-04-06T13:47:26.330" v="4169" actId="207"/>
          <ac:spMkLst>
            <pc:docMk/>
            <pc:sldMk cId="750536137" sldId="287"/>
            <ac:spMk id="10" creationId="{2137A0E4-F1D6-22BC-4BD6-8F8A8459E622}"/>
          </ac:spMkLst>
        </pc:spChg>
        <pc:spChg chg="mod">
          <ac:chgData name="Audrey De Dominicis" userId="e309085b-3cfa-479e-bc03-53b0de72e7ea" providerId="ADAL" clId="{1D72B0E0-7065-4401-A217-D28C8A0A81A3}" dt="2024-04-06T13:48:12.640" v="4181" actId="207"/>
          <ac:spMkLst>
            <pc:docMk/>
            <pc:sldMk cId="750536137" sldId="287"/>
            <ac:spMk id="16" creationId="{EF3FF4BF-CDB5-D557-1898-E28064148FB1}"/>
          </ac:spMkLst>
        </pc:spChg>
        <pc:spChg chg="mod">
          <ac:chgData name="Audrey De Dominicis" userId="e309085b-3cfa-479e-bc03-53b0de72e7ea" providerId="ADAL" clId="{1D72B0E0-7065-4401-A217-D28C8A0A81A3}" dt="2024-04-06T13:48:00.818" v="4177" actId="207"/>
          <ac:spMkLst>
            <pc:docMk/>
            <pc:sldMk cId="750536137" sldId="287"/>
            <ac:spMk id="20" creationId="{DEAA2B85-BF73-6D5D-C4DE-286D6DE5D92E}"/>
          </ac:spMkLst>
        </pc:spChg>
        <pc:spChg chg="mod">
          <ac:chgData name="Audrey De Dominicis" userId="e309085b-3cfa-479e-bc03-53b0de72e7ea" providerId="ADAL" clId="{1D72B0E0-7065-4401-A217-D28C8A0A81A3}" dt="2024-04-06T13:48:06.581" v="4179" actId="207"/>
          <ac:spMkLst>
            <pc:docMk/>
            <pc:sldMk cId="750536137" sldId="287"/>
            <ac:spMk id="21" creationId="{3D1B8874-DB5A-D966-730C-8094771EFF02}"/>
          </ac:spMkLst>
        </pc:spChg>
        <pc:spChg chg="mod">
          <ac:chgData name="Audrey De Dominicis" userId="e309085b-3cfa-479e-bc03-53b0de72e7ea" providerId="ADAL" clId="{1D72B0E0-7065-4401-A217-D28C8A0A81A3}" dt="2024-04-06T13:47:36.544" v="4171" actId="1076"/>
          <ac:spMkLst>
            <pc:docMk/>
            <pc:sldMk cId="750536137" sldId="287"/>
            <ac:spMk id="22" creationId="{FBAAA6E8-0895-6ACA-186C-833D293E1185}"/>
          </ac:spMkLst>
        </pc:spChg>
        <pc:spChg chg="mod">
          <ac:chgData name="Audrey De Dominicis" userId="e309085b-3cfa-479e-bc03-53b0de72e7ea" providerId="ADAL" clId="{1D72B0E0-7065-4401-A217-D28C8A0A81A3}" dt="2024-04-06T13:47:55.088" v="4175" actId="1076"/>
          <ac:spMkLst>
            <pc:docMk/>
            <pc:sldMk cId="750536137" sldId="287"/>
            <ac:spMk id="24" creationId="{6B507611-AB73-5644-1BA9-7173CF6F41A3}"/>
          </ac:spMkLst>
        </pc:spChg>
        <pc:spChg chg="mod">
          <ac:chgData name="Audrey De Dominicis" userId="e309085b-3cfa-479e-bc03-53b0de72e7ea" providerId="ADAL" clId="{1D72B0E0-7065-4401-A217-D28C8A0A81A3}" dt="2024-04-06T13:47:32.474" v="4170" actId="1076"/>
          <ac:spMkLst>
            <pc:docMk/>
            <pc:sldMk cId="750536137" sldId="287"/>
            <ac:spMk id="25" creationId="{28FA77BE-DB11-8E05-AF57-FF7370931930}"/>
          </ac:spMkLst>
        </pc:spChg>
        <pc:cxnChg chg="mod">
          <ac:chgData name="Audrey De Dominicis" userId="e309085b-3cfa-479e-bc03-53b0de72e7ea" providerId="ADAL" clId="{1D72B0E0-7065-4401-A217-D28C8A0A81A3}" dt="2024-04-06T13:48:18.888" v="4182" actId="208"/>
          <ac:cxnSpMkLst>
            <pc:docMk/>
            <pc:sldMk cId="750536137" sldId="287"/>
            <ac:cxnSpMk id="9" creationId="{33EE6858-A355-B10E-DC9B-8AA01581865E}"/>
          </ac:cxnSpMkLst>
        </pc:cxnChg>
      </pc:sldChg>
      <pc:sldChg chg="addSp modSp mod">
        <pc:chgData name="Audrey De Dominicis" userId="e309085b-3cfa-479e-bc03-53b0de72e7ea" providerId="ADAL" clId="{1D72B0E0-7065-4401-A217-D28C8A0A81A3}" dt="2024-04-07T05:09:31.079" v="6155" actId="27636"/>
        <pc:sldMkLst>
          <pc:docMk/>
          <pc:sldMk cId="3163171223" sldId="288"/>
        </pc:sldMkLst>
        <pc:spChg chg="mod">
          <ac:chgData name="Audrey De Dominicis" userId="e309085b-3cfa-479e-bc03-53b0de72e7ea" providerId="ADAL" clId="{1D72B0E0-7065-4401-A217-D28C8A0A81A3}" dt="2024-04-07T05:09:31.079" v="6155" actId="27636"/>
          <ac:spMkLst>
            <pc:docMk/>
            <pc:sldMk cId="3163171223" sldId="288"/>
            <ac:spMk id="3" creationId="{2479E4EC-4DD2-FA18-5E55-F5C9B02B37F5}"/>
          </ac:spMkLst>
        </pc:spChg>
        <pc:spChg chg="mod">
          <ac:chgData name="Audrey De Dominicis" userId="e309085b-3cfa-479e-bc03-53b0de72e7ea" providerId="ADAL" clId="{1D72B0E0-7065-4401-A217-D28C8A0A81A3}" dt="2024-04-07T05:09:19.172" v="6145" actId="20577"/>
          <ac:spMkLst>
            <pc:docMk/>
            <pc:sldMk cId="3163171223" sldId="288"/>
            <ac:spMk id="5" creationId="{CD326D5D-5710-0A0F-D53C-234C518F76DB}"/>
          </ac:spMkLst>
        </pc:spChg>
        <pc:spChg chg="add mod">
          <ac:chgData name="Audrey De Dominicis" userId="e309085b-3cfa-479e-bc03-53b0de72e7ea" providerId="ADAL" clId="{1D72B0E0-7065-4401-A217-D28C8A0A81A3}" dt="2024-04-07T05:09:04.940" v="6136" actId="20577"/>
          <ac:spMkLst>
            <pc:docMk/>
            <pc:sldMk cId="3163171223" sldId="288"/>
            <ac:spMk id="7" creationId="{A99E1637-80C6-6E14-1BDE-2B1CE557BF13}"/>
          </ac:spMkLst>
        </pc:spChg>
      </pc:sldChg>
      <pc:sldChg chg="addSp delSp modSp new mod">
        <pc:chgData name="Audrey De Dominicis" userId="e309085b-3cfa-479e-bc03-53b0de72e7ea" providerId="ADAL" clId="{1D72B0E0-7065-4401-A217-D28C8A0A81A3}" dt="2024-04-06T13:39:02.407" v="4079" actId="113"/>
        <pc:sldMkLst>
          <pc:docMk/>
          <pc:sldMk cId="1484460676" sldId="289"/>
        </pc:sldMkLst>
        <pc:spChg chg="del">
          <ac:chgData name="Audrey De Dominicis" userId="e309085b-3cfa-479e-bc03-53b0de72e7ea" providerId="ADAL" clId="{1D72B0E0-7065-4401-A217-D28C8A0A81A3}" dt="2024-04-06T13:33:37.863" v="3506"/>
          <ac:spMkLst>
            <pc:docMk/>
            <pc:sldMk cId="1484460676" sldId="289"/>
            <ac:spMk id="2" creationId="{23B33F2F-6464-EBE1-058F-F555E5EAA6A7}"/>
          </ac:spMkLst>
        </pc:spChg>
        <pc:spChg chg="mod">
          <ac:chgData name="Audrey De Dominicis" userId="e309085b-3cfa-479e-bc03-53b0de72e7ea" providerId="ADAL" clId="{1D72B0E0-7065-4401-A217-D28C8A0A81A3}" dt="2024-04-06T13:39:02.407" v="4079" actId="113"/>
          <ac:spMkLst>
            <pc:docMk/>
            <pc:sldMk cId="1484460676" sldId="289"/>
            <ac:spMk id="3" creationId="{24277A75-769E-9D2D-EC9E-766B50F2DF59}"/>
          </ac:spMkLst>
        </pc:spChg>
        <pc:spChg chg="add mod">
          <ac:chgData name="Audrey De Dominicis" userId="e309085b-3cfa-479e-bc03-53b0de72e7ea" providerId="ADAL" clId="{1D72B0E0-7065-4401-A217-D28C8A0A81A3}" dt="2024-04-06T13:33:37.863" v="3506"/>
          <ac:spMkLst>
            <pc:docMk/>
            <pc:sldMk cId="1484460676" sldId="289"/>
            <ac:spMk id="4" creationId="{27EB7B74-7050-6DED-394A-B680BAE93EFC}"/>
          </ac:spMkLst>
        </pc:spChg>
      </pc:sldChg>
      <pc:sldChg chg="addSp delSp modSp new mod">
        <pc:chgData name="Audrey De Dominicis" userId="e309085b-3cfa-479e-bc03-53b0de72e7ea" providerId="ADAL" clId="{1D72B0E0-7065-4401-A217-D28C8A0A81A3}" dt="2024-04-07T06:08:58.647" v="6699" actId="20577"/>
        <pc:sldMkLst>
          <pc:docMk/>
          <pc:sldMk cId="3317370827" sldId="290"/>
        </pc:sldMkLst>
        <pc:spChg chg="del">
          <ac:chgData name="Audrey De Dominicis" userId="e309085b-3cfa-479e-bc03-53b0de72e7ea" providerId="ADAL" clId="{1D72B0E0-7065-4401-A217-D28C8A0A81A3}" dt="2024-04-06T13:40:58.339" v="4081"/>
          <ac:spMkLst>
            <pc:docMk/>
            <pc:sldMk cId="3317370827" sldId="290"/>
            <ac:spMk id="2" creationId="{C9B4C2A6-1215-C641-5CEF-7C64AFD1AA66}"/>
          </ac:spMkLst>
        </pc:spChg>
        <pc:spChg chg="mod">
          <ac:chgData name="Audrey De Dominicis" userId="e309085b-3cfa-479e-bc03-53b0de72e7ea" providerId="ADAL" clId="{1D72B0E0-7065-4401-A217-D28C8A0A81A3}" dt="2024-04-06T13:55:04.049" v="4331" actId="1076"/>
          <ac:spMkLst>
            <pc:docMk/>
            <pc:sldMk cId="3317370827" sldId="290"/>
            <ac:spMk id="3" creationId="{58C13E6B-10BA-F80A-8613-1996501D418A}"/>
          </ac:spMkLst>
        </pc:spChg>
        <pc:spChg chg="add mod">
          <ac:chgData name="Audrey De Dominicis" userId="e309085b-3cfa-479e-bc03-53b0de72e7ea" providerId="ADAL" clId="{1D72B0E0-7065-4401-A217-D28C8A0A81A3}" dt="2024-04-06T13:40:58.339" v="4081"/>
          <ac:spMkLst>
            <pc:docMk/>
            <pc:sldMk cId="3317370827" sldId="290"/>
            <ac:spMk id="4" creationId="{55152584-264B-0B7D-5340-A574CE1C4A64}"/>
          </ac:spMkLst>
        </pc:spChg>
        <pc:spChg chg="add mod">
          <ac:chgData name="Audrey De Dominicis" userId="e309085b-3cfa-479e-bc03-53b0de72e7ea" providerId="ADAL" clId="{1D72B0E0-7065-4401-A217-D28C8A0A81A3}" dt="2024-04-06T13:53:12.756" v="4302" actId="255"/>
          <ac:spMkLst>
            <pc:docMk/>
            <pc:sldMk cId="3317370827" sldId="290"/>
            <ac:spMk id="5" creationId="{FD9AC59D-8B91-7E3A-978E-CE3DDAE2AF11}"/>
          </ac:spMkLst>
        </pc:spChg>
        <pc:spChg chg="add mod">
          <ac:chgData name="Audrey De Dominicis" userId="e309085b-3cfa-479e-bc03-53b0de72e7ea" providerId="ADAL" clId="{1D72B0E0-7065-4401-A217-D28C8A0A81A3}" dt="2024-04-07T06:01:54.275" v="6653" actId="20577"/>
          <ac:spMkLst>
            <pc:docMk/>
            <pc:sldMk cId="3317370827" sldId="290"/>
            <ac:spMk id="8" creationId="{AB1A31B2-EA6E-1E31-8009-86CCDD4C11FC}"/>
          </ac:spMkLst>
        </pc:spChg>
        <pc:spChg chg="add mod">
          <ac:chgData name="Audrey De Dominicis" userId="e309085b-3cfa-479e-bc03-53b0de72e7ea" providerId="ADAL" clId="{1D72B0E0-7065-4401-A217-D28C8A0A81A3}" dt="2024-04-07T06:01:47.669" v="6651" actId="20577"/>
          <ac:spMkLst>
            <pc:docMk/>
            <pc:sldMk cId="3317370827" sldId="290"/>
            <ac:spMk id="9" creationId="{C55D90DD-B517-EFDC-406B-C088017B9180}"/>
          </ac:spMkLst>
        </pc:spChg>
        <pc:spChg chg="add mod">
          <ac:chgData name="Audrey De Dominicis" userId="e309085b-3cfa-479e-bc03-53b0de72e7ea" providerId="ADAL" clId="{1D72B0E0-7065-4401-A217-D28C8A0A81A3}" dt="2024-04-06T13:49:54.973" v="4191" actId="207"/>
          <ac:spMkLst>
            <pc:docMk/>
            <pc:sldMk cId="3317370827" sldId="290"/>
            <ac:spMk id="13" creationId="{9A3FAA25-B65B-5FDB-8F31-80AF934157A7}"/>
          </ac:spMkLst>
        </pc:spChg>
        <pc:spChg chg="add mod">
          <ac:chgData name="Audrey De Dominicis" userId="e309085b-3cfa-479e-bc03-53b0de72e7ea" providerId="ADAL" clId="{1D72B0E0-7065-4401-A217-D28C8A0A81A3}" dt="2024-04-06T13:50:43.905" v="4199" actId="207"/>
          <ac:spMkLst>
            <pc:docMk/>
            <pc:sldMk cId="3317370827" sldId="290"/>
            <ac:spMk id="14" creationId="{F4A9E988-ABE2-0B84-B5EA-E2D1F17A32AE}"/>
          </ac:spMkLst>
        </pc:spChg>
        <pc:spChg chg="add mod">
          <ac:chgData name="Audrey De Dominicis" userId="e309085b-3cfa-479e-bc03-53b0de72e7ea" providerId="ADAL" clId="{1D72B0E0-7065-4401-A217-D28C8A0A81A3}" dt="2024-04-07T06:08:58.647" v="6699" actId="20577"/>
          <ac:spMkLst>
            <pc:docMk/>
            <pc:sldMk cId="3317370827" sldId="290"/>
            <ac:spMk id="15" creationId="{8F110086-9840-9057-E7FC-1242EFDBAB05}"/>
          </ac:spMkLst>
        </pc:spChg>
        <pc:spChg chg="add mod">
          <ac:chgData name="Audrey De Dominicis" userId="e309085b-3cfa-479e-bc03-53b0de72e7ea" providerId="ADAL" clId="{1D72B0E0-7065-4401-A217-D28C8A0A81A3}" dt="2024-04-06T13:53:12.756" v="4302" actId="255"/>
          <ac:spMkLst>
            <pc:docMk/>
            <pc:sldMk cId="3317370827" sldId="290"/>
            <ac:spMk id="16" creationId="{8256EC61-99B0-CC8E-1ADD-F1964E281D55}"/>
          </ac:spMkLst>
        </pc:spChg>
        <pc:spChg chg="add mod">
          <ac:chgData name="Audrey De Dominicis" userId="e309085b-3cfa-479e-bc03-53b0de72e7ea" providerId="ADAL" clId="{1D72B0E0-7065-4401-A217-D28C8A0A81A3}" dt="2024-04-07T06:02:35.330" v="6657" actId="1076"/>
          <ac:spMkLst>
            <pc:docMk/>
            <pc:sldMk cId="3317370827" sldId="290"/>
            <ac:spMk id="17" creationId="{60E55B33-082B-9CAF-6C14-8E79138BB69C}"/>
          </ac:spMkLst>
        </pc:spChg>
        <pc:spChg chg="add mod">
          <ac:chgData name="Audrey De Dominicis" userId="e309085b-3cfa-479e-bc03-53b0de72e7ea" providerId="ADAL" clId="{1D72B0E0-7065-4401-A217-D28C8A0A81A3}" dt="2024-04-07T06:02:52.856" v="6663"/>
          <ac:spMkLst>
            <pc:docMk/>
            <pc:sldMk cId="3317370827" sldId="290"/>
            <ac:spMk id="21" creationId="{4BBC03C6-B563-52D2-261D-FBC4EB9B2EC5}"/>
          </ac:spMkLst>
        </pc:spChg>
        <pc:spChg chg="add mod">
          <ac:chgData name="Audrey De Dominicis" userId="e309085b-3cfa-479e-bc03-53b0de72e7ea" providerId="ADAL" clId="{1D72B0E0-7065-4401-A217-D28C8A0A81A3}" dt="2024-04-07T06:03:07.538" v="6668" actId="20577"/>
          <ac:spMkLst>
            <pc:docMk/>
            <pc:sldMk cId="3317370827" sldId="290"/>
            <ac:spMk id="22" creationId="{5E48CF96-CBEB-4035-56A8-EB765656B485}"/>
          </ac:spMkLst>
        </pc:spChg>
        <pc:spChg chg="add mod">
          <ac:chgData name="Audrey De Dominicis" userId="e309085b-3cfa-479e-bc03-53b0de72e7ea" providerId="ADAL" clId="{1D72B0E0-7065-4401-A217-D28C8A0A81A3}" dt="2024-04-07T06:03:14.936" v="6672" actId="20577"/>
          <ac:spMkLst>
            <pc:docMk/>
            <pc:sldMk cId="3317370827" sldId="290"/>
            <ac:spMk id="23" creationId="{5257ADAA-9451-17EA-09F0-54319C2A10CD}"/>
          </ac:spMkLst>
        </pc:spChg>
        <pc:spChg chg="add mod">
          <ac:chgData name="Audrey De Dominicis" userId="e309085b-3cfa-479e-bc03-53b0de72e7ea" providerId="ADAL" clId="{1D72B0E0-7065-4401-A217-D28C8A0A81A3}" dt="2024-04-07T06:03:19.133" v="6674" actId="20577"/>
          <ac:spMkLst>
            <pc:docMk/>
            <pc:sldMk cId="3317370827" sldId="290"/>
            <ac:spMk id="27" creationId="{61B00D29-5154-CED3-2587-DECC0F415EA7}"/>
          </ac:spMkLst>
        </pc:spChg>
        <pc:cxnChg chg="add mod">
          <ac:chgData name="Audrey De Dominicis" userId="e309085b-3cfa-479e-bc03-53b0de72e7ea" providerId="ADAL" clId="{1D72B0E0-7065-4401-A217-D28C8A0A81A3}" dt="2024-04-06T13:46:58.656" v="4165" actId="1076"/>
          <ac:cxnSpMkLst>
            <pc:docMk/>
            <pc:sldMk cId="3317370827" sldId="290"/>
            <ac:cxnSpMk id="6" creationId="{FDE7A090-1639-8A43-A40C-F5FB72A93BB7}"/>
          </ac:cxnSpMkLst>
        </pc:cxnChg>
        <pc:cxnChg chg="add mod">
          <ac:chgData name="Audrey De Dominicis" userId="e309085b-3cfa-479e-bc03-53b0de72e7ea" providerId="ADAL" clId="{1D72B0E0-7065-4401-A217-D28C8A0A81A3}" dt="2024-04-06T13:46:58.656" v="4165" actId="1076"/>
          <ac:cxnSpMkLst>
            <pc:docMk/>
            <pc:sldMk cId="3317370827" sldId="290"/>
            <ac:cxnSpMk id="7" creationId="{9AF1F1A1-9D29-7AF0-BD05-FE47415579D0}"/>
          </ac:cxnSpMkLst>
        </pc:cxnChg>
        <pc:cxnChg chg="add mod">
          <ac:chgData name="Audrey De Dominicis" userId="e309085b-3cfa-479e-bc03-53b0de72e7ea" providerId="ADAL" clId="{1D72B0E0-7065-4401-A217-D28C8A0A81A3}" dt="2024-04-06T13:48:39.391" v="4186" actId="14100"/>
          <ac:cxnSpMkLst>
            <pc:docMk/>
            <pc:sldMk cId="3317370827" sldId="290"/>
            <ac:cxnSpMk id="10" creationId="{111EEEB9-6E7D-53F6-FF0B-4BE1860F81E8}"/>
          </ac:cxnSpMkLst>
        </pc:cxnChg>
        <pc:cxnChg chg="add mod">
          <ac:chgData name="Audrey De Dominicis" userId="e309085b-3cfa-479e-bc03-53b0de72e7ea" providerId="ADAL" clId="{1D72B0E0-7065-4401-A217-D28C8A0A81A3}" dt="2024-04-07T06:02:35.330" v="6657" actId="1076"/>
          <ac:cxnSpMkLst>
            <pc:docMk/>
            <pc:sldMk cId="3317370827" sldId="290"/>
            <ac:cxnSpMk id="19" creationId="{3D3E0D2B-8932-529D-B0E9-7335FC88AB97}"/>
          </ac:cxnSpMkLst>
        </pc:cxnChg>
      </pc:sldChg>
      <pc:sldChg chg="modSp add del mod">
        <pc:chgData name="Audrey De Dominicis" userId="e309085b-3cfa-479e-bc03-53b0de72e7ea" providerId="ADAL" clId="{1D72B0E0-7065-4401-A217-D28C8A0A81A3}" dt="2024-04-06T14:01:29.080" v="4490" actId="2696"/>
        <pc:sldMkLst>
          <pc:docMk/>
          <pc:sldMk cId="1320059894" sldId="291"/>
        </pc:sldMkLst>
        <pc:spChg chg="mod">
          <ac:chgData name="Audrey De Dominicis" userId="e309085b-3cfa-479e-bc03-53b0de72e7ea" providerId="ADAL" clId="{1D72B0E0-7065-4401-A217-D28C8A0A81A3}" dt="2024-04-06T14:00:47.624" v="4480" actId="20577"/>
          <ac:spMkLst>
            <pc:docMk/>
            <pc:sldMk cId="1320059894" sldId="291"/>
            <ac:spMk id="5" creationId="{FD9AC59D-8B91-7E3A-978E-CE3DDAE2AF11}"/>
          </ac:spMkLst>
        </pc:spChg>
        <pc:spChg chg="mod">
          <ac:chgData name="Audrey De Dominicis" userId="e309085b-3cfa-479e-bc03-53b0de72e7ea" providerId="ADAL" clId="{1D72B0E0-7065-4401-A217-D28C8A0A81A3}" dt="2024-04-06T14:00:50.069" v="4483" actId="20577"/>
          <ac:spMkLst>
            <pc:docMk/>
            <pc:sldMk cId="1320059894" sldId="291"/>
            <ac:spMk id="16" creationId="{8256EC61-99B0-CC8E-1ADD-F1964E281D55}"/>
          </ac:spMkLst>
        </pc:spChg>
        <pc:spChg chg="mod">
          <ac:chgData name="Audrey De Dominicis" userId="e309085b-3cfa-479e-bc03-53b0de72e7ea" providerId="ADAL" clId="{1D72B0E0-7065-4401-A217-D28C8A0A81A3}" dt="2024-04-06T13:59:01.009" v="4472" actId="1076"/>
          <ac:spMkLst>
            <pc:docMk/>
            <pc:sldMk cId="1320059894" sldId="291"/>
            <ac:spMk id="17" creationId="{60E55B33-082B-9CAF-6C14-8E79138BB69C}"/>
          </ac:spMkLst>
        </pc:spChg>
        <pc:spChg chg="mod">
          <ac:chgData name="Audrey De Dominicis" userId="e309085b-3cfa-479e-bc03-53b0de72e7ea" providerId="ADAL" clId="{1D72B0E0-7065-4401-A217-D28C8A0A81A3}" dt="2024-04-06T14:00:52.716" v="4486" actId="20577"/>
          <ac:spMkLst>
            <pc:docMk/>
            <pc:sldMk cId="1320059894" sldId="291"/>
            <ac:spMk id="21" creationId="{4BBC03C6-B563-52D2-261D-FBC4EB9B2EC5}"/>
          </ac:spMkLst>
        </pc:spChg>
        <pc:spChg chg="mod">
          <ac:chgData name="Audrey De Dominicis" userId="e309085b-3cfa-479e-bc03-53b0de72e7ea" providerId="ADAL" clId="{1D72B0E0-7065-4401-A217-D28C8A0A81A3}" dt="2024-04-06T14:01:00.892" v="4489" actId="20577"/>
          <ac:spMkLst>
            <pc:docMk/>
            <pc:sldMk cId="1320059894" sldId="291"/>
            <ac:spMk id="22" creationId="{5E48CF96-CBEB-4035-56A8-EB765656B485}"/>
          </ac:spMkLst>
        </pc:spChg>
        <pc:spChg chg="mod">
          <ac:chgData name="Audrey De Dominicis" userId="e309085b-3cfa-479e-bc03-53b0de72e7ea" providerId="ADAL" clId="{1D72B0E0-7065-4401-A217-D28C8A0A81A3}" dt="2024-04-06T14:00:13.062" v="4477" actId="20577"/>
          <ac:spMkLst>
            <pc:docMk/>
            <pc:sldMk cId="1320059894" sldId="291"/>
            <ac:spMk id="23" creationId="{5257ADAA-9451-17EA-09F0-54319C2A10CD}"/>
          </ac:spMkLst>
        </pc:spChg>
        <pc:cxnChg chg="mod">
          <ac:chgData name="Audrey De Dominicis" userId="e309085b-3cfa-479e-bc03-53b0de72e7ea" providerId="ADAL" clId="{1D72B0E0-7065-4401-A217-D28C8A0A81A3}" dt="2024-04-06T13:59:04.165" v="4473" actId="14100"/>
          <ac:cxnSpMkLst>
            <pc:docMk/>
            <pc:sldMk cId="1320059894" sldId="291"/>
            <ac:cxnSpMk id="19" creationId="{3D3E0D2B-8932-529D-B0E9-7335FC88AB97}"/>
          </ac:cxnSpMkLst>
        </pc:cxnChg>
      </pc:sldChg>
      <pc:sldChg chg="addSp delSp modSp add del mod">
        <pc:chgData name="Audrey De Dominicis" userId="e309085b-3cfa-479e-bc03-53b0de72e7ea" providerId="ADAL" clId="{1D72B0E0-7065-4401-A217-D28C8A0A81A3}" dt="2024-04-07T06:11:02.585" v="6750" actId="2696"/>
        <pc:sldMkLst>
          <pc:docMk/>
          <pc:sldMk cId="4049288274" sldId="291"/>
        </pc:sldMkLst>
        <pc:spChg chg="del">
          <ac:chgData name="Audrey De Dominicis" userId="e309085b-3cfa-479e-bc03-53b0de72e7ea" providerId="ADAL" clId="{1D72B0E0-7065-4401-A217-D28C8A0A81A3}" dt="2024-04-06T14:12:55.544" v="4685" actId="478"/>
          <ac:spMkLst>
            <pc:docMk/>
            <pc:sldMk cId="4049288274" sldId="291"/>
            <ac:spMk id="3" creationId="{58C13E6B-10BA-F80A-8613-1996501D418A}"/>
          </ac:spMkLst>
        </pc:spChg>
        <pc:spChg chg="mod">
          <ac:chgData name="Audrey De Dominicis" userId="e309085b-3cfa-479e-bc03-53b0de72e7ea" providerId="ADAL" clId="{1D72B0E0-7065-4401-A217-D28C8A0A81A3}" dt="2024-04-07T06:07:51.466" v="6690" actId="20577"/>
          <ac:spMkLst>
            <pc:docMk/>
            <pc:sldMk cId="4049288274" sldId="291"/>
            <ac:spMk id="5" creationId="{FD9AC59D-8B91-7E3A-978E-CE3DDAE2AF11}"/>
          </ac:spMkLst>
        </pc:spChg>
        <pc:spChg chg="mod">
          <ac:chgData name="Audrey De Dominicis" userId="e309085b-3cfa-479e-bc03-53b0de72e7ea" providerId="ADAL" clId="{1D72B0E0-7065-4401-A217-D28C8A0A81A3}" dt="2024-04-07T06:07:30.896" v="6678" actId="20577"/>
          <ac:spMkLst>
            <pc:docMk/>
            <pc:sldMk cId="4049288274" sldId="291"/>
            <ac:spMk id="8" creationId="{AB1A31B2-EA6E-1E31-8009-86CCDD4C11FC}"/>
          </ac:spMkLst>
        </pc:spChg>
        <pc:spChg chg="mod">
          <ac:chgData name="Audrey De Dominicis" userId="e309085b-3cfa-479e-bc03-53b0de72e7ea" providerId="ADAL" clId="{1D72B0E0-7065-4401-A217-D28C8A0A81A3}" dt="2024-04-07T06:07:27.515" v="6676" actId="20577"/>
          <ac:spMkLst>
            <pc:docMk/>
            <pc:sldMk cId="4049288274" sldId="291"/>
            <ac:spMk id="9" creationId="{C55D90DD-B517-EFDC-406B-C088017B9180}"/>
          </ac:spMkLst>
        </pc:spChg>
        <pc:spChg chg="add del mod">
          <ac:chgData name="Audrey De Dominicis" userId="e309085b-3cfa-479e-bc03-53b0de72e7ea" providerId="ADAL" clId="{1D72B0E0-7065-4401-A217-D28C8A0A81A3}" dt="2024-04-06T14:12:56.864" v="4686" actId="478"/>
          <ac:spMkLst>
            <pc:docMk/>
            <pc:sldMk cId="4049288274" sldId="291"/>
            <ac:spMk id="11" creationId="{BA543B60-2A14-4753-3A6C-FCE22F86A99A}"/>
          </ac:spMkLst>
        </pc:spChg>
        <pc:spChg chg="del">
          <ac:chgData name="Audrey De Dominicis" userId="e309085b-3cfa-479e-bc03-53b0de72e7ea" providerId="ADAL" clId="{1D72B0E0-7065-4401-A217-D28C8A0A81A3}" dt="2024-04-06T14:01:47.124" v="4496" actId="478"/>
          <ac:spMkLst>
            <pc:docMk/>
            <pc:sldMk cId="4049288274" sldId="291"/>
            <ac:spMk id="15" creationId="{8F110086-9840-9057-E7FC-1242EFDBAB05}"/>
          </ac:spMkLst>
        </pc:spChg>
        <pc:spChg chg="mod">
          <ac:chgData name="Audrey De Dominicis" userId="e309085b-3cfa-479e-bc03-53b0de72e7ea" providerId="ADAL" clId="{1D72B0E0-7065-4401-A217-D28C8A0A81A3}" dt="2024-04-07T06:07:56.537" v="6692" actId="20577"/>
          <ac:spMkLst>
            <pc:docMk/>
            <pc:sldMk cId="4049288274" sldId="291"/>
            <ac:spMk id="16" creationId="{8256EC61-99B0-CC8E-1ADD-F1964E281D55}"/>
          </ac:spMkLst>
        </pc:spChg>
        <pc:spChg chg="del">
          <ac:chgData name="Audrey De Dominicis" userId="e309085b-3cfa-479e-bc03-53b0de72e7ea" providerId="ADAL" clId="{1D72B0E0-7065-4401-A217-D28C8A0A81A3}" dt="2024-04-06T14:01:52.131" v="4498" actId="478"/>
          <ac:spMkLst>
            <pc:docMk/>
            <pc:sldMk cId="4049288274" sldId="291"/>
            <ac:spMk id="17" creationId="{60E55B33-082B-9CAF-6C14-8E79138BB69C}"/>
          </ac:spMkLst>
        </pc:spChg>
        <pc:spChg chg="mod">
          <ac:chgData name="Audrey De Dominicis" userId="e309085b-3cfa-479e-bc03-53b0de72e7ea" providerId="ADAL" clId="{1D72B0E0-7065-4401-A217-D28C8A0A81A3}" dt="2024-04-07T06:07:59.570" v="6693" actId="20577"/>
          <ac:spMkLst>
            <pc:docMk/>
            <pc:sldMk cId="4049288274" sldId="291"/>
            <ac:spMk id="21" creationId="{4BBC03C6-B563-52D2-261D-FBC4EB9B2EC5}"/>
          </ac:spMkLst>
        </pc:spChg>
        <pc:spChg chg="mod">
          <ac:chgData name="Audrey De Dominicis" userId="e309085b-3cfa-479e-bc03-53b0de72e7ea" providerId="ADAL" clId="{1D72B0E0-7065-4401-A217-D28C8A0A81A3}" dt="2024-04-07T06:08:07.866" v="6695" actId="20577"/>
          <ac:spMkLst>
            <pc:docMk/>
            <pc:sldMk cId="4049288274" sldId="291"/>
            <ac:spMk id="22" creationId="{5E48CF96-CBEB-4035-56A8-EB765656B485}"/>
          </ac:spMkLst>
        </pc:spChg>
        <pc:spChg chg="mod">
          <ac:chgData name="Audrey De Dominicis" userId="e309085b-3cfa-479e-bc03-53b0de72e7ea" providerId="ADAL" clId="{1D72B0E0-7065-4401-A217-D28C8A0A81A3}" dt="2024-04-07T06:08:12.583" v="6697" actId="20577"/>
          <ac:spMkLst>
            <pc:docMk/>
            <pc:sldMk cId="4049288274" sldId="291"/>
            <ac:spMk id="23" creationId="{5257ADAA-9451-17EA-09F0-54319C2A10CD}"/>
          </ac:spMkLst>
        </pc:spChg>
        <pc:spChg chg="mod">
          <ac:chgData name="Audrey De Dominicis" userId="e309085b-3cfa-479e-bc03-53b0de72e7ea" providerId="ADAL" clId="{1D72B0E0-7065-4401-A217-D28C8A0A81A3}" dt="2024-04-06T14:03:04.112" v="4567" actId="20577"/>
          <ac:spMkLst>
            <pc:docMk/>
            <pc:sldMk cId="4049288274" sldId="291"/>
            <ac:spMk id="27" creationId="{61B00D29-5154-CED3-2587-DECC0F415EA7}"/>
          </ac:spMkLst>
        </pc:spChg>
        <pc:cxnChg chg="del mod">
          <ac:chgData name="Audrey De Dominicis" userId="e309085b-3cfa-479e-bc03-53b0de72e7ea" providerId="ADAL" clId="{1D72B0E0-7065-4401-A217-D28C8A0A81A3}" dt="2024-04-06T14:01:53.739" v="4499" actId="478"/>
          <ac:cxnSpMkLst>
            <pc:docMk/>
            <pc:sldMk cId="4049288274" sldId="291"/>
            <ac:cxnSpMk id="19" creationId="{3D3E0D2B-8932-529D-B0E9-7335FC88AB97}"/>
          </ac:cxnSpMkLst>
        </pc:cxnChg>
      </pc:sldChg>
      <pc:sldChg chg="addSp delSp modSp add mod ord">
        <pc:chgData name="Audrey De Dominicis" userId="e309085b-3cfa-479e-bc03-53b0de72e7ea" providerId="ADAL" clId="{1D72B0E0-7065-4401-A217-D28C8A0A81A3}" dt="2024-04-07T06:12:11.231" v="6776" actId="20577"/>
        <pc:sldMkLst>
          <pc:docMk/>
          <pc:sldMk cId="836816410" sldId="292"/>
        </pc:sldMkLst>
        <pc:spChg chg="add mod">
          <ac:chgData name="Audrey De Dominicis" userId="e309085b-3cfa-479e-bc03-53b0de72e7ea" providerId="ADAL" clId="{1D72B0E0-7065-4401-A217-D28C8A0A81A3}" dt="2024-04-06T14:04:01.795" v="4575" actId="207"/>
          <ac:spMkLst>
            <pc:docMk/>
            <pc:sldMk cId="836816410" sldId="292"/>
            <ac:spMk id="2" creationId="{06A40259-06A9-12F4-B3D6-1E5E98037D07}"/>
          </ac:spMkLst>
        </pc:spChg>
        <pc:spChg chg="del">
          <ac:chgData name="Audrey De Dominicis" userId="e309085b-3cfa-479e-bc03-53b0de72e7ea" providerId="ADAL" clId="{1D72B0E0-7065-4401-A217-D28C8A0A81A3}" dt="2024-04-06T14:12:50.377" v="4683" actId="478"/>
          <ac:spMkLst>
            <pc:docMk/>
            <pc:sldMk cId="836816410" sldId="292"/>
            <ac:spMk id="3" creationId="{58C13E6B-10BA-F80A-8613-1996501D418A}"/>
          </ac:spMkLst>
        </pc:spChg>
        <pc:spChg chg="mod">
          <ac:chgData name="Audrey De Dominicis" userId="e309085b-3cfa-479e-bc03-53b0de72e7ea" providerId="ADAL" clId="{1D72B0E0-7065-4401-A217-D28C8A0A81A3}" dt="2024-04-07T06:11:36.028" v="6768" actId="20577"/>
          <ac:spMkLst>
            <pc:docMk/>
            <pc:sldMk cId="836816410" sldId="292"/>
            <ac:spMk id="8" creationId="{AB1A31B2-EA6E-1E31-8009-86CCDD4C11FC}"/>
          </ac:spMkLst>
        </pc:spChg>
        <pc:spChg chg="mod">
          <ac:chgData name="Audrey De Dominicis" userId="e309085b-3cfa-479e-bc03-53b0de72e7ea" providerId="ADAL" clId="{1D72B0E0-7065-4401-A217-D28C8A0A81A3}" dt="2024-04-07T06:11:32.224" v="6764" actId="20577"/>
          <ac:spMkLst>
            <pc:docMk/>
            <pc:sldMk cId="836816410" sldId="292"/>
            <ac:spMk id="9" creationId="{C55D90DD-B517-EFDC-406B-C088017B9180}"/>
          </ac:spMkLst>
        </pc:spChg>
        <pc:spChg chg="add mod">
          <ac:chgData name="Audrey De Dominicis" userId="e309085b-3cfa-479e-bc03-53b0de72e7ea" providerId="ADAL" clId="{1D72B0E0-7065-4401-A217-D28C8A0A81A3}" dt="2024-04-06T14:08:12.477" v="4612" actId="207"/>
          <ac:spMkLst>
            <pc:docMk/>
            <pc:sldMk cId="836816410" sldId="292"/>
            <ac:spMk id="11" creationId="{7535A7D4-9639-6C29-6399-F023D44196EC}"/>
          </ac:spMkLst>
        </pc:spChg>
        <pc:spChg chg="mod">
          <ac:chgData name="Audrey De Dominicis" userId="e309085b-3cfa-479e-bc03-53b0de72e7ea" providerId="ADAL" clId="{1D72B0E0-7065-4401-A217-D28C8A0A81A3}" dt="2024-04-06T14:04:16.966" v="4578" actId="21"/>
          <ac:spMkLst>
            <pc:docMk/>
            <pc:sldMk cId="836816410" sldId="292"/>
            <ac:spMk id="16" creationId="{8256EC61-99B0-CC8E-1ADD-F1964E281D55}"/>
          </ac:spMkLst>
        </pc:spChg>
        <pc:spChg chg="mod">
          <ac:chgData name="Audrey De Dominicis" userId="e309085b-3cfa-479e-bc03-53b0de72e7ea" providerId="ADAL" clId="{1D72B0E0-7065-4401-A217-D28C8A0A81A3}" dt="2024-04-07T06:11:10.895" v="6751" actId="1076"/>
          <ac:spMkLst>
            <pc:docMk/>
            <pc:sldMk cId="836816410" sldId="292"/>
            <ac:spMk id="17" creationId="{60E55B33-082B-9CAF-6C14-8E79138BB69C}"/>
          </ac:spMkLst>
        </pc:spChg>
        <pc:spChg chg="add del mod">
          <ac:chgData name="Audrey De Dominicis" userId="e309085b-3cfa-479e-bc03-53b0de72e7ea" providerId="ADAL" clId="{1D72B0E0-7065-4401-A217-D28C8A0A81A3}" dt="2024-04-06T14:12:51.680" v="4684" actId="478"/>
          <ac:spMkLst>
            <pc:docMk/>
            <pc:sldMk cId="836816410" sldId="292"/>
            <ac:spMk id="18" creationId="{55D0793C-80DB-8214-FED4-05290CBCB221}"/>
          </ac:spMkLst>
        </pc:spChg>
        <pc:spChg chg="mod">
          <ac:chgData name="Audrey De Dominicis" userId="e309085b-3cfa-479e-bc03-53b0de72e7ea" providerId="ADAL" clId="{1D72B0E0-7065-4401-A217-D28C8A0A81A3}" dt="2024-04-07T06:11:21.874" v="6758"/>
          <ac:spMkLst>
            <pc:docMk/>
            <pc:sldMk cId="836816410" sldId="292"/>
            <ac:spMk id="21" creationId="{4BBC03C6-B563-52D2-261D-FBC4EB9B2EC5}"/>
          </ac:spMkLst>
        </pc:spChg>
        <pc:spChg chg="mod">
          <ac:chgData name="Audrey De Dominicis" userId="e309085b-3cfa-479e-bc03-53b0de72e7ea" providerId="ADAL" clId="{1D72B0E0-7065-4401-A217-D28C8A0A81A3}" dt="2024-04-07T06:11:29.689" v="6762" actId="20577"/>
          <ac:spMkLst>
            <pc:docMk/>
            <pc:sldMk cId="836816410" sldId="292"/>
            <ac:spMk id="22" creationId="{5E48CF96-CBEB-4035-56A8-EB765656B485}"/>
          </ac:spMkLst>
        </pc:spChg>
        <pc:spChg chg="mod">
          <ac:chgData name="Audrey De Dominicis" userId="e309085b-3cfa-479e-bc03-53b0de72e7ea" providerId="ADAL" clId="{1D72B0E0-7065-4401-A217-D28C8A0A81A3}" dt="2024-04-07T06:11:55.746" v="6772" actId="20577"/>
          <ac:spMkLst>
            <pc:docMk/>
            <pc:sldMk cId="836816410" sldId="292"/>
            <ac:spMk id="23" creationId="{5257ADAA-9451-17EA-09F0-54319C2A10CD}"/>
          </ac:spMkLst>
        </pc:spChg>
        <pc:spChg chg="mod">
          <ac:chgData name="Audrey De Dominicis" userId="e309085b-3cfa-479e-bc03-53b0de72e7ea" providerId="ADAL" clId="{1D72B0E0-7065-4401-A217-D28C8A0A81A3}" dt="2024-04-07T06:12:11.231" v="6776" actId="20577"/>
          <ac:spMkLst>
            <pc:docMk/>
            <pc:sldMk cId="836816410" sldId="292"/>
            <ac:spMk id="27" creationId="{61B00D29-5154-CED3-2587-DECC0F415EA7}"/>
          </ac:spMkLst>
        </pc:spChg>
        <pc:cxnChg chg="mod">
          <ac:chgData name="Audrey De Dominicis" userId="e309085b-3cfa-479e-bc03-53b0de72e7ea" providerId="ADAL" clId="{1D72B0E0-7065-4401-A217-D28C8A0A81A3}" dt="2024-04-07T06:11:10.895" v="6751" actId="1076"/>
          <ac:cxnSpMkLst>
            <pc:docMk/>
            <pc:sldMk cId="836816410" sldId="292"/>
            <ac:cxnSpMk id="19" creationId="{3D3E0D2B-8932-529D-B0E9-7335FC88AB97}"/>
          </ac:cxnSpMkLst>
        </pc:cxnChg>
      </pc:sldChg>
      <pc:sldChg chg="add del">
        <pc:chgData name="Audrey De Dominicis" userId="e309085b-3cfa-479e-bc03-53b0de72e7ea" providerId="ADAL" clId="{1D72B0E0-7065-4401-A217-D28C8A0A81A3}" dt="2024-04-06T14:05:49.896" v="4605" actId="2696"/>
        <pc:sldMkLst>
          <pc:docMk/>
          <pc:sldMk cId="2088930671" sldId="293"/>
        </pc:sldMkLst>
      </pc:sldChg>
      <pc:sldChg chg="addSp delSp modSp add mod ord">
        <pc:chgData name="Audrey De Dominicis" userId="e309085b-3cfa-479e-bc03-53b0de72e7ea" providerId="ADAL" clId="{1D72B0E0-7065-4401-A217-D28C8A0A81A3}" dt="2024-04-07T06:17:40.694" v="6817" actId="20577"/>
        <pc:sldMkLst>
          <pc:docMk/>
          <pc:sldMk cId="3874220479" sldId="293"/>
        </pc:sldMkLst>
        <pc:spChg chg="add mod">
          <ac:chgData name="Audrey De Dominicis" userId="e309085b-3cfa-479e-bc03-53b0de72e7ea" providerId="ADAL" clId="{1D72B0E0-7065-4401-A217-D28C8A0A81A3}" dt="2024-04-06T14:10:51.008" v="4659" actId="207"/>
          <ac:spMkLst>
            <pc:docMk/>
            <pc:sldMk cId="3874220479" sldId="293"/>
            <ac:spMk id="2" creationId="{A1A05482-3D87-7D01-3841-2D45B377B617}"/>
          </ac:spMkLst>
        </pc:spChg>
        <pc:spChg chg="del mod">
          <ac:chgData name="Audrey De Dominicis" userId="e309085b-3cfa-479e-bc03-53b0de72e7ea" providerId="ADAL" clId="{1D72B0E0-7065-4401-A217-D28C8A0A81A3}" dt="2024-04-06T14:12:39.757" v="4681" actId="478"/>
          <ac:spMkLst>
            <pc:docMk/>
            <pc:sldMk cId="3874220479" sldId="293"/>
            <ac:spMk id="3" creationId="{58C13E6B-10BA-F80A-8613-1996501D418A}"/>
          </ac:spMkLst>
        </pc:spChg>
        <pc:spChg chg="mod">
          <ac:chgData name="Audrey De Dominicis" userId="e309085b-3cfa-479e-bc03-53b0de72e7ea" providerId="ADAL" clId="{1D72B0E0-7065-4401-A217-D28C8A0A81A3}" dt="2024-04-07T06:16:11.952" v="6815" actId="20577"/>
          <ac:spMkLst>
            <pc:docMk/>
            <pc:sldMk cId="3874220479" sldId="293"/>
            <ac:spMk id="8" creationId="{AB1A31B2-EA6E-1E31-8009-86CCDD4C11FC}"/>
          </ac:spMkLst>
        </pc:spChg>
        <pc:spChg chg="mod">
          <ac:chgData name="Audrey De Dominicis" userId="e309085b-3cfa-479e-bc03-53b0de72e7ea" providerId="ADAL" clId="{1D72B0E0-7065-4401-A217-D28C8A0A81A3}" dt="2024-04-07T06:16:07.729" v="6813" actId="20577"/>
          <ac:spMkLst>
            <pc:docMk/>
            <pc:sldMk cId="3874220479" sldId="293"/>
            <ac:spMk id="9" creationId="{C55D90DD-B517-EFDC-406B-C088017B9180}"/>
          </ac:spMkLst>
        </pc:spChg>
        <pc:spChg chg="add mod">
          <ac:chgData name="Audrey De Dominicis" userId="e309085b-3cfa-479e-bc03-53b0de72e7ea" providerId="ADAL" clId="{1D72B0E0-7065-4401-A217-D28C8A0A81A3}" dt="2024-04-06T14:11:03.851" v="4663" actId="208"/>
          <ac:spMkLst>
            <pc:docMk/>
            <pc:sldMk cId="3874220479" sldId="293"/>
            <ac:spMk id="11" creationId="{5F42777E-BD56-96D4-06B8-AB8074089738}"/>
          </ac:spMkLst>
        </pc:spChg>
        <pc:spChg chg="mod">
          <ac:chgData name="Audrey De Dominicis" userId="e309085b-3cfa-479e-bc03-53b0de72e7ea" providerId="ADAL" clId="{1D72B0E0-7065-4401-A217-D28C8A0A81A3}" dt="2024-04-06T14:10:36.722" v="4654"/>
          <ac:spMkLst>
            <pc:docMk/>
            <pc:sldMk cId="3874220479" sldId="293"/>
            <ac:spMk id="14" creationId="{F4A9E988-ABE2-0B84-B5EA-E2D1F17A32AE}"/>
          </ac:spMkLst>
        </pc:spChg>
        <pc:spChg chg="add del mod">
          <ac:chgData name="Audrey De Dominicis" userId="e309085b-3cfa-479e-bc03-53b0de72e7ea" providerId="ADAL" clId="{1D72B0E0-7065-4401-A217-D28C8A0A81A3}" dt="2024-04-06T14:12:42.883" v="4682" actId="478"/>
          <ac:spMkLst>
            <pc:docMk/>
            <pc:sldMk cId="3874220479" sldId="293"/>
            <ac:spMk id="15" creationId="{297C9475-FE4E-0E5A-6B27-646E96274AC1}"/>
          </ac:spMkLst>
        </pc:spChg>
        <pc:spChg chg="mod">
          <ac:chgData name="Audrey De Dominicis" userId="e309085b-3cfa-479e-bc03-53b0de72e7ea" providerId="ADAL" clId="{1D72B0E0-7065-4401-A217-D28C8A0A81A3}" dt="2024-04-07T06:13:27.938" v="6795" actId="20577"/>
          <ac:spMkLst>
            <pc:docMk/>
            <pc:sldMk cId="3874220479" sldId="293"/>
            <ac:spMk id="16" creationId="{8256EC61-99B0-CC8E-1ADD-F1964E281D55}"/>
          </ac:spMkLst>
        </pc:spChg>
        <pc:spChg chg="mod">
          <ac:chgData name="Audrey De Dominicis" userId="e309085b-3cfa-479e-bc03-53b0de72e7ea" providerId="ADAL" clId="{1D72B0E0-7065-4401-A217-D28C8A0A81A3}" dt="2024-04-07T06:13:50.025" v="6802" actId="20577"/>
          <ac:spMkLst>
            <pc:docMk/>
            <pc:sldMk cId="3874220479" sldId="293"/>
            <ac:spMk id="21" creationId="{4BBC03C6-B563-52D2-261D-FBC4EB9B2EC5}"/>
          </ac:spMkLst>
        </pc:spChg>
        <pc:spChg chg="mod">
          <ac:chgData name="Audrey De Dominicis" userId="e309085b-3cfa-479e-bc03-53b0de72e7ea" providerId="ADAL" clId="{1D72B0E0-7065-4401-A217-D28C8A0A81A3}" dt="2024-04-07T06:15:55.758" v="6811" actId="20577"/>
          <ac:spMkLst>
            <pc:docMk/>
            <pc:sldMk cId="3874220479" sldId="293"/>
            <ac:spMk id="22" creationId="{5E48CF96-CBEB-4035-56A8-EB765656B485}"/>
          </ac:spMkLst>
        </pc:spChg>
        <pc:spChg chg="mod">
          <ac:chgData name="Audrey De Dominicis" userId="e309085b-3cfa-479e-bc03-53b0de72e7ea" providerId="ADAL" clId="{1D72B0E0-7065-4401-A217-D28C8A0A81A3}" dt="2024-04-07T06:17:40.694" v="6817" actId="20577"/>
          <ac:spMkLst>
            <pc:docMk/>
            <pc:sldMk cId="3874220479" sldId="293"/>
            <ac:spMk id="23" creationId="{5257ADAA-9451-17EA-09F0-54319C2A10CD}"/>
          </ac:spMkLst>
        </pc:spChg>
        <pc:spChg chg="mod">
          <ac:chgData name="Audrey De Dominicis" userId="e309085b-3cfa-479e-bc03-53b0de72e7ea" providerId="ADAL" clId="{1D72B0E0-7065-4401-A217-D28C8A0A81A3}" dt="2024-04-06T14:11:57.165" v="4675" actId="20577"/>
          <ac:spMkLst>
            <pc:docMk/>
            <pc:sldMk cId="3874220479" sldId="293"/>
            <ac:spMk id="27" creationId="{61B00D29-5154-CED3-2587-DECC0F415EA7}"/>
          </ac:spMkLst>
        </pc:spChg>
      </pc:sldChg>
      <pc:sldChg chg="addSp delSp modSp new mod modAnim">
        <pc:chgData name="Audrey De Dominicis" userId="e309085b-3cfa-479e-bc03-53b0de72e7ea" providerId="ADAL" clId="{1D72B0E0-7065-4401-A217-D28C8A0A81A3}" dt="2024-04-07T06:18:11.382" v="6831" actId="20577"/>
        <pc:sldMkLst>
          <pc:docMk/>
          <pc:sldMk cId="2178918451" sldId="294"/>
        </pc:sldMkLst>
        <pc:spChg chg="del">
          <ac:chgData name="Audrey De Dominicis" userId="e309085b-3cfa-479e-bc03-53b0de72e7ea" providerId="ADAL" clId="{1D72B0E0-7065-4401-A217-D28C8A0A81A3}" dt="2024-04-06T14:15:08.539" v="4688"/>
          <ac:spMkLst>
            <pc:docMk/>
            <pc:sldMk cId="2178918451" sldId="294"/>
            <ac:spMk id="2" creationId="{BA835604-8A76-5878-FF58-92336BBEF767}"/>
          </ac:spMkLst>
        </pc:spChg>
        <pc:spChg chg="mod">
          <ac:chgData name="Audrey De Dominicis" userId="e309085b-3cfa-479e-bc03-53b0de72e7ea" providerId="ADAL" clId="{1D72B0E0-7065-4401-A217-D28C8A0A81A3}" dt="2024-04-07T06:18:05.398" v="6827" actId="20577"/>
          <ac:spMkLst>
            <pc:docMk/>
            <pc:sldMk cId="2178918451" sldId="294"/>
            <ac:spMk id="3" creationId="{BD9B9B00-78B0-AE7B-FB43-8B8B8AF72292}"/>
          </ac:spMkLst>
        </pc:spChg>
        <pc:spChg chg="add mod">
          <ac:chgData name="Audrey De Dominicis" userId="e309085b-3cfa-479e-bc03-53b0de72e7ea" providerId="ADAL" clId="{1D72B0E0-7065-4401-A217-D28C8A0A81A3}" dt="2024-04-06T14:15:08.539" v="4688"/>
          <ac:spMkLst>
            <pc:docMk/>
            <pc:sldMk cId="2178918451" sldId="294"/>
            <ac:spMk id="4" creationId="{6D325AD2-3B41-16BD-F7CC-DD874AB57F1C}"/>
          </ac:spMkLst>
        </pc:spChg>
        <pc:spChg chg="add mod">
          <ac:chgData name="Audrey De Dominicis" userId="e309085b-3cfa-479e-bc03-53b0de72e7ea" providerId="ADAL" clId="{1D72B0E0-7065-4401-A217-D28C8A0A81A3}" dt="2024-04-07T06:18:11.382" v="6831" actId="20577"/>
          <ac:spMkLst>
            <pc:docMk/>
            <pc:sldMk cId="2178918451" sldId="294"/>
            <ac:spMk id="7" creationId="{A1417CDA-FBE7-A9EB-F346-98EE0B401D4D}"/>
          </ac:spMkLst>
        </pc:spChg>
        <pc:spChg chg="add mod">
          <ac:chgData name="Audrey De Dominicis" userId="e309085b-3cfa-479e-bc03-53b0de72e7ea" providerId="ADAL" clId="{1D72B0E0-7065-4401-A217-D28C8A0A81A3}" dt="2024-04-07T06:18:07.734" v="6829" actId="20577"/>
          <ac:spMkLst>
            <pc:docMk/>
            <pc:sldMk cId="2178918451" sldId="294"/>
            <ac:spMk id="8" creationId="{606AF1F7-CA4E-348E-75C7-705F24A2B945}"/>
          </ac:spMkLst>
        </pc:spChg>
        <pc:spChg chg="add mod">
          <ac:chgData name="Audrey De Dominicis" userId="e309085b-3cfa-479e-bc03-53b0de72e7ea" providerId="ADAL" clId="{1D72B0E0-7065-4401-A217-D28C8A0A81A3}" dt="2024-04-06T14:15:48.908" v="4739" actId="1076"/>
          <ac:spMkLst>
            <pc:docMk/>
            <pc:sldMk cId="2178918451" sldId="294"/>
            <ac:spMk id="10" creationId="{222E7F5C-5435-7BDF-F71D-7A457903A5C1}"/>
          </ac:spMkLst>
        </pc:spChg>
        <pc:spChg chg="add mod">
          <ac:chgData name="Audrey De Dominicis" userId="e309085b-3cfa-479e-bc03-53b0de72e7ea" providerId="ADAL" clId="{1D72B0E0-7065-4401-A217-D28C8A0A81A3}" dt="2024-04-06T14:16:15.402" v="4743" actId="1076"/>
          <ac:spMkLst>
            <pc:docMk/>
            <pc:sldMk cId="2178918451" sldId="294"/>
            <ac:spMk id="11" creationId="{4D261218-4718-9A38-BBE5-DA319F3E6534}"/>
          </ac:spMkLst>
        </pc:spChg>
        <pc:spChg chg="add mod">
          <ac:chgData name="Audrey De Dominicis" userId="e309085b-3cfa-479e-bc03-53b0de72e7ea" providerId="ADAL" clId="{1D72B0E0-7065-4401-A217-D28C8A0A81A3}" dt="2024-04-07T06:17:59.891" v="6823" actId="20577"/>
          <ac:spMkLst>
            <pc:docMk/>
            <pc:sldMk cId="2178918451" sldId="294"/>
            <ac:spMk id="12" creationId="{A83E7FE7-38D3-BE94-5386-7EA6EF98DC00}"/>
          </ac:spMkLst>
        </pc:spChg>
        <pc:spChg chg="add mod">
          <ac:chgData name="Audrey De Dominicis" userId="e309085b-3cfa-479e-bc03-53b0de72e7ea" providerId="ADAL" clId="{1D72B0E0-7065-4401-A217-D28C8A0A81A3}" dt="2024-04-06T14:19:10.714" v="4855" actId="313"/>
          <ac:spMkLst>
            <pc:docMk/>
            <pc:sldMk cId="2178918451" sldId="294"/>
            <ac:spMk id="24" creationId="{14DA57FD-F59A-8A59-4091-3CC99A3022CD}"/>
          </ac:spMkLst>
        </pc:spChg>
        <pc:spChg chg="add mod">
          <ac:chgData name="Audrey De Dominicis" userId="e309085b-3cfa-479e-bc03-53b0de72e7ea" providerId="ADAL" clId="{1D72B0E0-7065-4401-A217-D28C8A0A81A3}" dt="2024-04-06T14:19:20.679" v="4857" actId="1076"/>
          <ac:spMkLst>
            <pc:docMk/>
            <pc:sldMk cId="2178918451" sldId="294"/>
            <ac:spMk id="25" creationId="{B38F997D-C5DD-ABD6-1B7F-8C2EB685AB25}"/>
          </ac:spMkLst>
        </pc:spChg>
        <pc:spChg chg="add mod">
          <ac:chgData name="Audrey De Dominicis" userId="e309085b-3cfa-479e-bc03-53b0de72e7ea" providerId="ADAL" clId="{1D72B0E0-7065-4401-A217-D28C8A0A81A3}" dt="2024-04-06T14:20:10.807" v="4869" actId="313"/>
          <ac:spMkLst>
            <pc:docMk/>
            <pc:sldMk cId="2178918451" sldId="294"/>
            <ac:spMk id="30" creationId="{ED42298C-4EBB-0FE2-C3FE-7BB40D80F139}"/>
          </ac:spMkLst>
        </pc:spChg>
        <pc:spChg chg="add mod">
          <ac:chgData name="Audrey De Dominicis" userId="e309085b-3cfa-479e-bc03-53b0de72e7ea" providerId="ADAL" clId="{1D72B0E0-7065-4401-A217-D28C8A0A81A3}" dt="2024-04-06T14:20:21.378" v="4871" actId="1076"/>
          <ac:spMkLst>
            <pc:docMk/>
            <pc:sldMk cId="2178918451" sldId="294"/>
            <ac:spMk id="31" creationId="{54A25B3F-1116-3E54-AE9C-2E5135A70574}"/>
          </ac:spMkLst>
        </pc:spChg>
        <pc:spChg chg="add mod">
          <ac:chgData name="Audrey De Dominicis" userId="e309085b-3cfa-479e-bc03-53b0de72e7ea" providerId="ADAL" clId="{1D72B0E0-7065-4401-A217-D28C8A0A81A3}" dt="2024-04-07T06:18:01.903" v="6825" actId="20577"/>
          <ac:spMkLst>
            <pc:docMk/>
            <pc:sldMk cId="2178918451" sldId="294"/>
            <ac:spMk id="32" creationId="{0ACCEEBF-44FE-9D96-AF0C-47713849D4FA}"/>
          </ac:spMkLst>
        </pc:spChg>
        <pc:spChg chg="add mod">
          <ac:chgData name="Audrey De Dominicis" userId="e309085b-3cfa-479e-bc03-53b0de72e7ea" providerId="ADAL" clId="{1D72B0E0-7065-4401-A217-D28C8A0A81A3}" dt="2024-04-06T14:21:33.402" v="4877" actId="1076"/>
          <ac:spMkLst>
            <pc:docMk/>
            <pc:sldMk cId="2178918451" sldId="294"/>
            <ac:spMk id="33" creationId="{664456DE-A3BE-C81C-1075-79E32F6DC68A}"/>
          </ac:spMkLst>
        </pc:spChg>
        <pc:spChg chg="add mod">
          <ac:chgData name="Audrey De Dominicis" userId="e309085b-3cfa-479e-bc03-53b0de72e7ea" providerId="ADAL" clId="{1D72B0E0-7065-4401-A217-D28C8A0A81A3}" dt="2024-04-06T14:21:43.122" v="4881" actId="313"/>
          <ac:spMkLst>
            <pc:docMk/>
            <pc:sldMk cId="2178918451" sldId="294"/>
            <ac:spMk id="34" creationId="{C923A233-8BD3-ECCD-5524-56A922088B67}"/>
          </ac:spMkLst>
        </pc:spChg>
        <pc:spChg chg="add mod">
          <ac:chgData name="Audrey De Dominicis" userId="e309085b-3cfa-479e-bc03-53b0de72e7ea" providerId="ADAL" clId="{1D72B0E0-7065-4401-A217-D28C8A0A81A3}" dt="2024-04-06T14:32:36.130" v="4922" actId="1076"/>
          <ac:spMkLst>
            <pc:docMk/>
            <pc:sldMk cId="2178918451" sldId="294"/>
            <ac:spMk id="37" creationId="{16945209-4794-6FF9-0861-4F2287019390}"/>
          </ac:spMkLst>
        </pc:spChg>
        <pc:cxnChg chg="add mod">
          <ac:chgData name="Audrey De Dominicis" userId="e309085b-3cfa-479e-bc03-53b0de72e7ea" providerId="ADAL" clId="{1D72B0E0-7065-4401-A217-D28C8A0A81A3}" dt="2024-04-06T14:18:13.881" v="4781" actId="14100"/>
          <ac:cxnSpMkLst>
            <pc:docMk/>
            <pc:sldMk cId="2178918451" sldId="294"/>
            <ac:cxnSpMk id="5" creationId="{469DD828-41E4-9044-3D4F-A63FE9CF1D8A}"/>
          </ac:cxnSpMkLst>
        </pc:cxnChg>
        <pc:cxnChg chg="add mod">
          <ac:chgData name="Audrey De Dominicis" userId="e309085b-3cfa-479e-bc03-53b0de72e7ea" providerId="ADAL" clId="{1D72B0E0-7065-4401-A217-D28C8A0A81A3}" dt="2024-04-06T14:15:48.908" v="4739" actId="1076"/>
          <ac:cxnSpMkLst>
            <pc:docMk/>
            <pc:sldMk cId="2178918451" sldId="294"/>
            <ac:cxnSpMk id="6" creationId="{A3F0F597-743A-C653-C279-FB7D57552E20}"/>
          </ac:cxnSpMkLst>
        </pc:cxnChg>
        <pc:cxnChg chg="add mod">
          <ac:chgData name="Audrey De Dominicis" userId="e309085b-3cfa-479e-bc03-53b0de72e7ea" providerId="ADAL" clId="{1D72B0E0-7065-4401-A217-D28C8A0A81A3}" dt="2024-04-06T14:15:48.908" v="4739" actId="1076"/>
          <ac:cxnSpMkLst>
            <pc:docMk/>
            <pc:sldMk cId="2178918451" sldId="294"/>
            <ac:cxnSpMk id="9" creationId="{A433D5DC-5985-4DFF-4C20-5DFAE654B565}"/>
          </ac:cxnSpMkLst>
        </pc:cxnChg>
        <pc:cxnChg chg="add mod">
          <ac:chgData name="Audrey De Dominicis" userId="e309085b-3cfa-479e-bc03-53b0de72e7ea" providerId="ADAL" clId="{1D72B0E0-7065-4401-A217-D28C8A0A81A3}" dt="2024-04-06T14:21:18.839" v="4875" actId="1076"/>
          <ac:cxnSpMkLst>
            <pc:docMk/>
            <pc:sldMk cId="2178918451" sldId="294"/>
            <ac:cxnSpMk id="14" creationId="{22D4E267-63EF-D2B0-5272-62C21670B494}"/>
          </ac:cxnSpMkLst>
        </pc:cxnChg>
        <pc:cxnChg chg="add mod">
          <ac:chgData name="Audrey De Dominicis" userId="e309085b-3cfa-479e-bc03-53b0de72e7ea" providerId="ADAL" clId="{1D72B0E0-7065-4401-A217-D28C8A0A81A3}" dt="2024-04-06T14:21:12.728" v="4874" actId="1076"/>
          <ac:cxnSpMkLst>
            <pc:docMk/>
            <pc:sldMk cId="2178918451" sldId="294"/>
            <ac:cxnSpMk id="16" creationId="{735D0025-FAB7-20F9-96F3-E5335A87F582}"/>
          </ac:cxnSpMkLst>
        </pc:cxnChg>
        <pc:cxnChg chg="add mod">
          <ac:chgData name="Audrey De Dominicis" userId="e309085b-3cfa-479e-bc03-53b0de72e7ea" providerId="ADAL" clId="{1D72B0E0-7065-4401-A217-D28C8A0A81A3}" dt="2024-04-06T14:18:29.491" v="4784" actId="14100"/>
          <ac:cxnSpMkLst>
            <pc:docMk/>
            <pc:sldMk cId="2178918451" sldId="294"/>
            <ac:cxnSpMk id="19" creationId="{8A02ABB1-2E8E-CEB3-4104-00CDC783C643}"/>
          </ac:cxnSpMkLst>
        </pc:cxnChg>
        <pc:cxnChg chg="add mod">
          <ac:chgData name="Audrey De Dominicis" userId="e309085b-3cfa-479e-bc03-53b0de72e7ea" providerId="ADAL" clId="{1D72B0E0-7065-4401-A217-D28C8A0A81A3}" dt="2024-04-06T14:20:01.876" v="4863" actId="14100"/>
          <ac:cxnSpMkLst>
            <pc:docMk/>
            <pc:sldMk cId="2178918451" sldId="294"/>
            <ac:cxnSpMk id="26" creationId="{960D0C54-0CB0-87B3-75FD-4D649662301B}"/>
          </ac:cxnSpMkLst>
        </pc:cxnChg>
        <pc:cxnChg chg="add mod">
          <ac:chgData name="Audrey De Dominicis" userId="e309085b-3cfa-479e-bc03-53b0de72e7ea" providerId="ADAL" clId="{1D72B0E0-7065-4401-A217-D28C8A0A81A3}" dt="2024-04-06T14:22:33.741" v="4889" actId="1076"/>
          <ac:cxnSpMkLst>
            <pc:docMk/>
            <pc:sldMk cId="2178918451" sldId="294"/>
            <ac:cxnSpMk id="35" creationId="{30C9DAB4-1D66-C2BC-860C-2C073342288D}"/>
          </ac:cxnSpMkLst>
        </pc:cxnChg>
        <pc:cxnChg chg="add mod">
          <ac:chgData name="Audrey De Dominicis" userId="e309085b-3cfa-479e-bc03-53b0de72e7ea" providerId="ADAL" clId="{1D72B0E0-7065-4401-A217-D28C8A0A81A3}" dt="2024-04-06T14:22:37.372" v="4890" actId="1076"/>
          <ac:cxnSpMkLst>
            <pc:docMk/>
            <pc:sldMk cId="2178918451" sldId="294"/>
            <ac:cxnSpMk id="36" creationId="{ECB80AA0-4452-4E58-99A3-CE8A3FB17EA8}"/>
          </ac:cxnSpMkLst>
        </pc:cxnChg>
      </pc:sldChg>
      <pc:sldChg chg="addSp delSp modSp add mod delAnim modAnim">
        <pc:chgData name="Audrey De Dominicis" userId="e309085b-3cfa-479e-bc03-53b0de72e7ea" providerId="ADAL" clId="{1D72B0E0-7065-4401-A217-D28C8A0A81A3}" dt="2024-04-07T06:18:34.043" v="6845" actId="20577"/>
        <pc:sldMkLst>
          <pc:docMk/>
          <pc:sldMk cId="253988835" sldId="295"/>
        </pc:sldMkLst>
        <pc:spChg chg="mod">
          <ac:chgData name="Audrey De Dominicis" userId="e309085b-3cfa-479e-bc03-53b0de72e7ea" providerId="ADAL" clId="{1D72B0E0-7065-4401-A217-D28C8A0A81A3}" dt="2024-04-06T14:37:06.778" v="4990" actId="20577"/>
          <ac:spMkLst>
            <pc:docMk/>
            <pc:sldMk cId="253988835" sldId="295"/>
            <ac:spMk id="3" creationId="{BD9B9B00-78B0-AE7B-FB43-8B8B8AF72292}"/>
          </ac:spMkLst>
        </pc:spChg>
        <pc:spChg chg="mod">
          <ac:chgData name="Audrey De Dominicis" userId="e309085b-3cfa-479e-bc03-53b0de72e7ea" providerId="ADAL" clId="{1D72B0E0-7065-4401-A217-D28C8A0A81A3}" dt="2024-04-07T06:18:34.043" v="6845" actId="20577"/>
          <ac:spMkLst>
            <pc:docMk/>
            <pc:sldMk cId="253988835" sldId="295"/>
            <ac:spMk id="7" creationId="{A1417CDA-FBE7-A9EB-F346-98EE0B401D4D}"/>
          </ac:spMkLst>
        </pc:spChg>
        <pc:spChg chg="mod">
          <ac:chgData name="Audrey De Dominicis" userId="e309085b-3cfa-479e-bc03-53b0de72e7ea" providerId="ADAL" clId="{1D72B0E0-7065-4401-A217-D28C8A0A81A3}" dt="2024-04-07T06:18:31.804" v="6843" actId="20577"/>
          <ac:spMkLst>
            <pc:docMk/>
            <pc:sldMk cId="253988835" sldId="295"/>
            <ac:spMk id="8" creationId="{606AF1F7-CA4E-348E-75C7-705F24A2B945}"/>
          </ac:spMkLst>
        </pc:spChg>
        <pc:spChg chg="mod">
          <ac:chgData name="Audrey De Dominicis" userId="e309085b-3cfa-479e-bc03-53b0de72e7ea" providerId="ADAL" clId="{1D72B0E0-7065-4401-A217-D28C8A0A81A3}" dt="2024-04-06T14:31:09.678" v="4907" actId="14100"/>
          <ac:spMkLst>
            <pc:docMk/>
            <pc:sldMk cId="253988835" sldId="295"/>
            <ac:spMk id="10" creationId="{222E7F5C-5435-7BDF-F71D-7A457903A5C1}"/>
          </ac:spMkLst>
        </pc:spChg>
        <pc:spChg chg="mod ord">
          <ac:chgData name="Audrey De Dominicis" userId="e309085b-3cfa-479e-bc03-53b0de72e7ea" providerId="ADAL" clId="{1D72B0E0-7065-4401-A217-D28C8A0A81A3}" dt="2024-04-06T14:32:55.559" v="4924" actId="1076"/>
          <ac:spMkLst>
            <pc:docMk/>
            <pc:sldMk cId="253988835" sldId="295"/>
            <ac:spMk id="11" creationId="{4D261218-4718-9A38-BBE5-DA319F3E6534}"/>
          </ac:spMkLst>
        </pc:spChg>
        <pc:spChg chg="mod">
          <ac:chgData name="Audrey De Dominicis" userId="e309085b-3cfa-479e-bc03-53b0de72e7ea" providerId="ADAL" clId="{1D72B0E0-7065-4401-A217-D28C8A0A81A3}" dt="2024-04-07T06:18:23.257" v="6837" actId="20577"/>
          <ac:spMkLst>
            <pc:docMk/>
            <pc:sldMk cId="253988835" sldId="295"/>
            <ac:spMk id="12" creationId="{A83E7FE7-38D3-BE94-5386-7EA6EF98DC00}"/>
          </ac:spMkLst>
        </pc:spChg>
        <pc:spChg chg="del mod">
          <ac:chgData name="Audrey De Dominicis" userId="e309085b-3cfa-479e-bc03-53b0de72e7ea" providerId="ADAL" clId="{1D72B0E0-7065-4401-A217-D28C8A0A81A3}" dt="2024-04-06T14:31:54.774" v="4914" actId="478"/>
          <ac:spMkLst>
            <pc:docMk/>
            <pc:sldMk cId="253988835" sldId="295"/>
            <ac:spMk id="24" creationId="{14DA57FD-F59A-8A59-4091-3CC99A3022CD}"/>
          </ac:spMkLst>
        </pc:spChg>
        <pc:spChg chg="del mod">
          <ac:chgData name="Audrey De Dominicis" userId="e309085b-3cfa-479e-bc03-53b0de72e7ea" providerId="ADAL" clId="{1D72B0E0-7065-4401-A217-D28C8A0A81A3}" dt="2024-04-06T14:31:50.811" v="4913" actId="478"/>
          <ac:spMkLst>
            <pc:docMk/>
            <pc:sldMk cId="253988835" sldId="295"/>
            <ac:spMk id="25" creationId="{B38F997D-C5DD-ABD6-1B7F-8C2EB685AB25}"/>
          </ac:spMkLst>
        </pc:spChg>
        <pc:spChg chg="del mod">
          <ac:chgData name="Audrey De Dominicis" userId="e309085b-3cfa-479e-bc03-53b0de72e7ea" providerId="ADAL" clId="{1D72B0E0-7065-4401-A217-D28C8A0A81A3}" dt="2024-04-06T14:31:44.958" v="4911" actId="478"/>
          <ac:spMkLst>
            <pc:docMk/>
            <pc:sldMk cId="253988835" sldId="295"/>
            <ac:spMk id="30" creationId="{ED42298C-4EBB-0FE2-C3FE-7BB40D80F139}"/>
          </ac:spMkLst>
        </pc:spChg>
        <pc:spChg chg="del mod">
          <ac:chgData name="Audrey De Dominicis" userId="e309085b-3cfa-479e-bc03-53b0de72e7ea" providerId="ADAL" clId="{1D72B0E0-7065-4401-A217-D28C8A0A81A3}" dt="2024-04-06T14:31:47.416" v="4912" actId="478"/>
          <ac:spMkLst>
            <pc:docMk/>
            <pc:sldMk cId="253988835" sldId="295"/>
            <ac:spMk id="31" creationId="{54A25B3F-1116-3E54-AE9C-2E5135A70574}"/>
          </ac:spMkLst>
        </pc:spChg>
        <pc:spChg chg="mod">
          <ac:chgData name="Audrey De Dominicis" userId="e309085b-3cfa-479e-bc03-53b0de72e7ea" providerId="ADAL" clId="{1D72B0E0-7065-4401-A217-D28C8A0A81A3}" dt="2024-04-07T06:18:29.127" v="6841" actId="20577"/>
          <ac:spMkLst>
            <pc:docMk/>
            <pc:sldMk cId="253988835" sldId="295"/>
            <ac:spMk id="32" creationId="{0ACCEEBF-44FE-9D96-AF0C-47713849D4FA}"/>
          </ac:spMkLst>
        </pc:spChg>
        <pc:spChg chg="mod">
          <ac:chgData name="Audrey De Dominicis" userId="e309085b-3cfa-479e-bc03-53b0de72e7ea" providerId="ADAL" clId="{1D72B0E0-7065-4401-A217-D28C8A0A81A3}" dt="2024-04-06T14:34:40.130" v="4951" actId="1076"/>
          <ac:spMkLst>
            <pc:docMk/>
            <pc:sldMk cId="253988835" sldId="295"/>
            <ac:spMk id="33" creationId="{664456DE-A3BE-C81C-1075-79E32F6DC68A}"/>
          </ac:spMkLst>
        </pc:spChg>
        <pc:spChg chg="mod">
          <ac:chgData name="Audrey De Dominicis" userId="e309085b-3cfa-479e-bc03-53b0de72e7ea" providerId="ADAL" clId="{1D72B0E0-7065-4401-A217-D28C8A0A81A3}" dt="2024-04-06T14:34:01.757" v="4942" actId="207"/>
          <ac:spMkLst>
            <pc:docMk/>
            <pc:sldMk cId="253988835" sldId="295"/>
            <ac:spMk id="34" creationId="{C923A233-8BD3-ECCD-5524-56A922088B67}"/>
          </ac:spMkLst>
        </pc:spChg>
        <pc:spChg chg="add mod">
          <ac:chgData name="Audrey De Dominicis" userId="e309085b-3cfa-479e-bc03-53b0de72e7ea" providerId="ADAL" clId="{1D72B0E0-7065-4401-A217-D28C8A0A81A3}" dt="2024-04-06T14:34:34.788" v="4950" actId="208"/>
          <ac:spMkLst>
            <pc:docMk/>
            <pc:sldMk cId="253988835" sldId="295"/>
            <ac:spMk id="46" creationId="{ECD86C43-8E99-DEB0-D964-CC6BC8593E4A}"/>
          </ac:spMkLst>
        </pc:spChg>
        <pc:spChg chg="add mod">
          <ac:chgData name="Audrey De Dominicis" userId="e309085b-3cfa-479e-bc03-53b0de72e7ea" providerId="ADAL" clId="{1D72B0E0-7065-4401-A217-D28C8A0A81A3}" dt="2024-04-06T14:34:34.788" v="4950" actId="208"/>
          <ac:spMkLst>
            <pc:docMk/>
            <pc:sldMk cId="253988835" sldId="295"/>
            <ac:spMk id="47" creationId="{C9CB6382-EB90-F7CD-BB19-671CFD894BB1}"/>
          </ac:spMkLst>
        </pc:spChg>
        <pc:spChg chg="add mod">
          <ac:chgData name="Audrey De Dominicis" userId="e309085b-3cfa-479e-bc03-53b0de72e7ea" providerId="ADAL" clId="{1D72B0E0-7065-4401-A217-D28C8A0A81A3}" dt="2024-04-06T14:34:34.788" v="4950" actId="208"/>
          <ac:spMkLst>
            <pc:docMk/>
            <pc:sldMk cId="253988835" sldId="295"/>
            <ac:spMk id="48" creationId="{4E955924-1520-80CE-E834-5B92764ED5C5}"/>
          </ac:spMkLst>
        </pc:spChg>
        <pc:spChg chg="add mod">
          <ac:chgData name="Audrey De Dominicis" userId="e309085b-3cfa-479e-bc03-53b0de72e7ea" providerId="ADAL" clId="{1D72B0E0-7065-4401-A217-D28C8A0A81A3}" dt="2024-04-06T14:34:45.797" v="4953" actId="1076"/>
          <ac:spMkLst>
            <pc:docMk/>
            <pc:sldMk cId="253988835" sldId="295"/>
            <ac:spMk id="49" creationId="{DE57D9B8-AF36-CF50-B3B1-F675D78507B0}"/>
          </ac:spMkLst>
        </pc:spChg>
        <pc:spChg chg="add mod">
          <ac:chgData name="Audrey De Dominicis" userId="e309085b-3cfa-479e-bc03-53b0de72e7ea" providerId="ADAL" clId="{1D72B0E0-7065-4401-A217-D28C8A0A81A3}" dt="2024-04-06T14:34:55.744" v="4955" actId="1076"/>
          <ac:spMkLst>
            <pc:docMk/>
            <pc:sldMk cId="253988835" sldId="295"/>
            <ac:spMk id="50" creationId="{26C7709C-611A-A37E-3044-785061054116}"/>
          </ac:spMkLst>
        </pc:spChg>
        <pc:spChg chg="add mod">
          <ac:chgData name="Audrey De Dominicis" userId="e309085b-3cfa-479e-bc03-53b0de72e7ea" providerId="ADAL" clId="{1D72B0E0-7065-4401-A217-D28C8A0A81A3}" dt="2024-04-06T14:35:16.037" v="4960" actId="207"/>
          <ac:spMkLst>
            <pc:docMk/>
            <pc:sldMk cId="253988835" sldId="295"/>
            <ac:spMk id="51" creationId="{309E5519-E022-D58E-B22C-03D1E235A76B}"/>
          </ac:spMkLst>
        </pc:spChg>
        <pc:cxnChg chg="mod">
          <ac:chgData name="Audrey De Dominicis" userId="e309085b-3cfa-479e-bc03-53b0de72e7ea" providerId="ADAL" clId="{1D72B0E0-7065-4401-A217-D28C8A0A81A3}" dt="2024-04-06T14:31:09.678" v="4907" actId="14100"/>
          <ac:cxnSpMkLst>
            <pc:docMk/>
            <pc:sldMk cId="253988835" sldId="295"/>
            <ac:cxnSpMk id="5" creationId="{469DD828-41E4-9044-3D4F-A63FE9CF1D8A}"/>
          </ac:cxnSpMkLst>
        </pc:cxnChg>
        <pc:cxnChg chg="mod">
          <ac:chgData name="Audrey De Dominicis" userId="e309085b-3cfa-479e-bc03-53b0de72e7ea" providerId="ADAL" clId="{1D72B0E0-7065-4401-A217-D28C8A0A81A3}" dt="2024-04-06T14:31:09.678" v="4907" actId="14100"/>
          <ac:cxnSpMkLst>
            <pc:docMk/>
            <pc:sldMk cId="253988835" sldId="295"/>
            <ac:cxnSpMk id="6" creationId="{A3F0F597-743A-C653-C279-FB7D57552E20}"/>
          </ac:cxnSpMkLst>
        </pc:cxnChg>
        <pc:cxnChg chg="mod">
          <ac:chgData name="Audrey De Dominicis" userId="e309085b-3cfa-479e-bc03-53b0de72e7ea" providerId="ADAL" clId="{1D72B0E0-7065-4401-A217-D28C8A0A81A3}" dt="2024-04-06T14:33:04.919" v="4927" actId="14100"/>
          <ac:cxnSpMkLst>
            <pc:docMk/>
            <pc:sldMk cId="253988835" sldId="295"/>
            <ac:cxnSpMk id="9" creationId="{A433D5DC-5985-4DFF-4C20-5DFAE654B565}"/>
          </ac:cxnSpMkLst>
        </pc:cxnChg>
        <pc:cxnChg chg="mod">
          <ac:chgData name="Audrey De Dominicis" userId="e309085b-3cfa-479e-bc03-53b0de72e7ea" providerId="ADAL" clId="{1D72B0E0-7065-4401-A217-D28C8A0A81A3}" dt="2024-04-06T14:32:55.559" v="4924" actId="1076"/>
          <ac:cxnSpMkLst>
            <pc:docMk/>
            <pc:sldMk cId="253988835" sldId="295"/>
            <ac:cxnSpMk id="19" creationId="{8A02ABB1-2E8E-CEB3-4104-00CDC783C643}"/>
          </ac:cxnSpMkLst>
        </pc:cxnChg>
        <pc:cxnChg chg="mod">
          <ac:chgData name="Audrey De Dominicis" userId="e309085b-3cfa-479e-bc03-53b0de72e7ea" providerId="ADAL" clId="{1D72B0E0-7065-4401-A217-D28C8A0A81A3}" dt="2024-04-06T14:33:01.969" v="4926" actId="14100"/>
          <ac:cxnSpMkLst>
            <pc:docMk/>
            <pc:sldMk cId="253988835" sldId="295"/>
            <ac:cxnSpMk id="26" creationId="{960D0C54-0CB0-87B3-75FD-4D649662301B}"/>
          </ac:cxnSpMkLst>
        </pc:cxnChg>
      </pc:sldChg>
      <pc:sldChg chg="addSp delSp modSp add mod delAnim modAnim">
        <pc:chgData name="Audrey De Dominicis" userId="e309085b-3cfa-479e-bc03-53b0de72e7ea" providerId="ADAL" clId="{1D72B0E0-7065-4401-A217-D28C8A0A81A3}" dt="2024-04-07T06:18:41.955" v="6849" actId="20577"/>
        <pc:sldMkLst>
          <pc:docMk/>
          <pc:sldMk cId="2815601879" sldId="296"/>
        </pc:sldMkLst>
        <pc:spChg chg="mod">
          <ac:chgData name="Audrey De Dominicis" userId="e309085b-3cfa-479e-bc03-53b0de72e7ea" providerId="ADAL" clId="{1D72B0E0-7065-4401-A217-D28C8A0A81A3}" dt="2024-04-06T14:38:01.466" v="5115" actId="20577"/>
          <ac:spMkLst>
            <pc:docMk/>
            <pc:sldMk cId="2815601879" sldId="296"/>
            <ac:spMk id="3" creationId="{BD9B9B00-78B0-AE7B-FB43-8B8B8AF72292}"/>
          </ac:spMkLst>
        </pc:spChg>
        <pc:spChg chg="mod">
          <ac:chgData name="Audrey De Dominicis" userId="e309085b-3cfa-479e-bc03-53b0de72e7ea" providerId="ADAL" clId="{1D72B0E0-7065-4401-A217-D28C8A0A81A3}" dt="2024-04-07T06:18:41.955" v="6849" actId="20577"/>
          <ac:spMkLst>
            <pc:docMk/>
            <pc:sldMk cId="2815601879" sldId="296"/>
            <ac:spMk id="7" creationId="{A1417CDA-FBE7-A9EB-F346-98EE0B401D4D}"/>
          </ac:spMkLst>
        </pc:spChg>
        <pc:spChg chg="mod">
          <ac:chgData name="Audrey De Dominicis" userId="e309085b-3cfa-479e-bc03-53b0de72e7ea" providerId="ADAL" clId="{1D72B0E0-7065-4401-A217-D28C8A0A81A3}" dt="2024-04-07T06:18:38.756" v="6847" actId="20577"/>
          <ac:spMkLst>
            <pc:docMk/>
            <pc:sldMk cId="2815601879" sldId="296"/>
            <ac:spMk id="8" creationId="{606AF1F7-CA4E-348E-75C7-705F24A2B945}"/>
          </ac:spMkLst>
        </pc:spChg>
        <pc:spChg chg="del">
          <ac:chgData name="Audrey De Dominicis" userId="e309085b-3cfa-479e-bc03-53b0de72e7ea" providerId="ADAL" clId="{1D72B0E0-7065-4401-A217-D28C8A0A81A3}" dt="2024-04-06T14:38:36.351" v="5116" actId="478"/>
          <ac:spMkLst>
            <pc:docMk/>
            <pc:sldMk cId="2815601879" sldId="296"/>
            <ac:spMk id="12" creationId="{A83E7FE7-38D3-BE94-5386-7EA6EF98DC00}"/>
          </ac:spMkLst>
        </pc:spChg>
        <pc:spChg chg="add mod">
          <ac:chgData name="Audrey De Dominicis" userId="e309085b-3cfa-479e-bc03-53b0de72e7ea" providerId="ADAL" clId="{1D72B0E0-7065-4401-A217-D28C8A0A81A3}" dt="2024-04-06T14:39:25.889" v="5125" actId="1076"/>
          <ac:spMkLst>
            <pc:docMk/>
            <pc:sldMk cId="2815601879" sldId="296"/>
            <ac:spMk id="15" creationId="{28F92564-C5A0-A722-48C9-EDCED12893CC}"/>
          </ac:spMkLst>
        </pc:spChg>
        <pc:spChg chg="add mod">
          <ac:chgData name="Audrey De Dominicis" userId="e309085b-3cfa-479e-bc03-53b0de72e7ea" providerId="ADAL" clId="{1D72B0E0-7065-4401-A217-D28C8A0A81A3}" dt="2024-04-06T14:39:29.938" v="5127" actId="1076"/>
          <ac:spMkLst>
            <pc:docMk/>
            <pc:sldMk cId="2815601879" sldId="296"/>
            <ac:spMk id="17" creationId="{218B50C6-C0BE-6D51-9C28-8D95908A5C84}"/>
          </ac:spMkLst>
        </pc:spChg>
        <pc:spChg chg="add del mod">
          <ac:chgData name="Audrey De Dominicis" userId="e309085b-3cfa-479e-bc03-53b0de72e7ea" providerId="ADAL" clId="{1D72B0E0-7065-4401-A217-D28C8A0A81A3}" dt="2024-04-06T14:39:36.303" v="5129" actId="478"/>
          <ac:spMkLst>
            <pc:docMk/>
            <pc:sldMk cId="2815601879" sldId="296"/>
            <ac:spMk id="18" creationId="{4273B679-4AEC-09CD-AFE2-B7105096DB99}"/>
          </ac:spMkLst>
        </pc:spChg>
        <pc:spChg chg="add mod">
          <ac:chgData name="Audrey De Dominicis" userId="e309085b-3cfa-479e-bc03-53b0de72e7ea" providerId="ADAL" clId="{1D72B0E0-7065-4401-A217-D28C8A0A81A3}" dt="2024-04-06T14:40:06.291" v="5141" actId="14100"/>
          <ac:spMkLst>
            <pc:docMk/>
            <pc:sldMk cId="2815601879" sldId="296"/>
            <ac:spMk id="20" creationId="{321DD6FF-EA32-4F2B-0578-69D0E8D4BDEF}"/>
          </ac:spMkLst>
        </pc:spChg>
        <pc:spChg chg="add mod">
          <ac:chgData name="Audrey De Dominicis" userId="e309085b-3cfa-479e-bc03-53b0de72e7ea" providerId="ADAL" clId="{1D72B0E0-7065-4401-A217-D28C8A0A81A3}" dt="2024-04-06T14:40:01.040" v="5138" actId="14100"/>
          <ac:spMkLst>
            <pc:docMk/>
            <pc:sldMk cId="2815601879" sldId="296"/>
            <ac:spMk id="21" creationId="{D9208891-37F3-C9AF-5350-CA0F06CC2846}"/>
          </ac:spMkLst>
        </pc:spChg>
        <pc:spChg chg="add mod">
          <ac:chgData name="Audrey De Dominicis" userId="e309085b-3cfa-479e-bc03-53b0de72e7ea" providerId="ADAL" clId="{1D72B0E0-7065-4401-A217-D28C8A0A81A3}" dt="2024-04-06T14:42:34.734" v="5160" actId="207"/>
          <ac:spMkLst>
            <pc:docMk/>
            <pc:sldMk cId="2815601879" sldId="296"/>
            <ac:spMk id="22" creationId="{A7C1BA5B-D5C9-C0FD-47BC-8CD6F38BCDA5}"/>
          </ac:spMkLst>
        </pc:spChg>
        <pc:spChg chg="add mod">
          <ac:chgData name="Audrey De Dominicis" userId="e309085b-3cfa-479e-bc03-53b0de72e7ea" providerId="ADAL" clId="{1D72B0E0-7065-4401-A217-D28C8A0A81A3}" dt="2024-04-06T14:42:38.565" v="5161" actId="207"/>
          <ac:spMkLst>
            <pc:docMk/>
            <pc:sldMk cId="2815601879" sldId="296"/>
            <ac:spMk id="23" creationId="{CB150301-8AE4-0983-4B03-DAA20821A35F}"/>
          </ac:spMkLst>
        </pc:spChg>
        <pc:spChg chg="del">
          <ac:chgData name="Audrey De Dominicis" userId="e309085b-3cfa-479e-bc03-53b0de72e7ea" providerId="ADAL" clId="{1D72B0E0-7065-4401-A217-D28C8A0A81A3}" dt="2024-04-06T14:38:49.179" v="5119" actId="478"/>
          <ac:spMkLst>
            <pc:docMk/>
            <pc:sldMk cId="2815601879" sldId="296"/>
            <ac:spMk id="32" creationId="{0ACCEEBF-44FE-9D96-AF0C-47713849D4FA}"/>
          </ac:spMkLst>
        </pc:spChg>
        <pc:spChg chg="mod">
          <ac:chgData name="Audrey De Dominicis" userId="e309085b-3cfa-479e-bc03-53b0de72e7ea" providerId="ADAL" clId="{1D72B0E0-7065-4401-A217-D28C8A0A81A3}" dt="2024-04-06T14:42:22.623" v="5159" actId="207"/>
          <ac:spMkLst>
            <pc:docMk/>
            <pc:sldMk cId="2815601879" sldId="296"/>
            <ac:spMk id="33" creationId="{664456DE-A3BE-C81C-1075-79E32F6DC68A}"/>
          </ac:spMkLst>
        </pc:spChg>
        <pc:spChg chg="del">
          <ac:chgData name="Audrey De Dominicis" userId="e309085b-3cfa-479e-bc03-53b0de72e7ea" providerId="ADAL" clId="{1D72B0E0-7065-4401-A217-D28C8A0A81A3}" dt="2024-04-06T14:40:32.789" v="5147" actId="478"/>
          <ac:spMkLst>
            <pc:docMk/>
            <pc:sldMk cId="2815601879" sldId="296"/>
            <ac:spMk id="34" creationId="{C923A233-8BD3-ECCD-5524-56A922088B67}"/>
          </ac:spMkLst>
        </pc:spChg>
        <pc:cxnChg chg="del">
          <ac:chgData name="Audrey De Dominicis" userId="e309085b-3cfa-479e-bc03-53b0de72e7ea" providerId="ADAL" clId="{1D72B0E0-7065-4401-A217-D28C8A0A81A3}" dt="2024-04-06T14:38:52.164" v="5121" actId="478"/>
          <ac:cxnSpMkLst>
            <pc:docMk/>
            <pc:sldMk cId="2815601879" sldId="296"/>
            <ac:cxnSpMk id="14" creationId="{22D4E267-63EF-D2B0-5272-62C21670B494}"/>
          </ac:cxnSpMkLst>
        </pc:cxnChg>
        <pc:cxnChg chg="del">
          <ac:chgData name="Audrey De Dominicis" userId="e309085b-3cfa-479e-bc03-53b0de72e7ea" providerId="ADAL" clId="{1D72B0E0-7065-4401-A217-D28C8A0A81A3}" dt="2024-04-06T14:38:50.860" v="5120" actId="478"/>
          <ac:cxnSpMkLst>
            <pc:docMk/>
            <pc:sldMk cId="2815601879" sldId="296"/>
            <ac:cxnSpMk id="16" creationId="{735D0025-FAB7-20F9-96F3-E5335A87F582}"/>
          </ac:cxnSpMkLst>
        </pc:cxnChg>
        <pc:cxnChg chg="mod">
          <ac:chgData name="Audrey De Dominicis" userId="e309085b-3cfa-479e-bc03-53b0de72e7ea" providerId="ADAL" clId="{1D72B0E0-7065-4401-A217-D28C8A0A81A3}" dt="2024-04-06T14:41:41.615" v="5150" actId="208"/>
          <ac:cxnSpMkLst>
            <pc:docMk/>
            <pc:sldMk cId="2815601879" sldId="296"/>
            <ac:cxnSpMk id="19" creationId="{8A02ABB1-2E8E-CEB3-4104-00CDC783C643}"/>
          </ac:cxnSpMkLst>
        </pc:cxnChg>
        <pc:cxnChg chg="add mod">
          <ac:chgData name="Audrey De Dominicis" userId="e309085b-3cfa-479e-bc03-53b0de72e7ea" providerId="ADAL" clId="{1D72B0E0-7065-4401-A217-D28C8A0A81A3}" dt="2024-04-06T14:43:16.612" v="5167" actId="14100"/>
          <ac:cxnSpMkLst>
            <pc:docMk/>
            <pc:sldMk cId="2815601879" sldId="296"/>
            <ac:cxnSpMk id="25" creationId="{7BE5B9BA-0D15-2E17-0A09-17E8E90CD1DD}"/>
          </ac:cxnSpMkLst>
        </pc:cxnChg>
        <pc:cxnChg chg="mod">
          <ac:chgData name="Audrey De Dominicis" userId="e309085b-3cfa-479e-bc03-53b0de72e7ea" providerId="ADAL" clId="{1D72B0E0-7065-4401-A217-D28C8A0A81A3}" dt="2024-04-06T14:41:58.292" v="5152" actId="208"/>
          <ac:cxnSpMkLst>
            <pc:docMk/>
            <pc:sldMk cId="2815601879" sldId="296"/>
            <ac:cxnSpMk id="26" creationId="{960D0C54-0CB0-87B3-75FD-4D649662301B}"/>
          </ac:cxnSpMkLst>
        </pc:cxnChg>
        <pc:cxnChg chg="add mod">
          <ac:chgData name="Audrey De Dominicis" userId="e309085b-3cfa-479e-bc03-53b0de72e7ea" providerId="ADAL" clId="{1D72B0E0-7065-4401-A217-D28C8A0A81A3}" dt="2024-04-06T14:43:23.657" v="5170" actId="1076"/>
          <ac:cxnSpMkLst>
            <pc:docMk/>
            <pc:sldMk cId="2815601879" sldId="296"/>
            <ac:cxnSpMk id="29" creationId="{139B0426-DA6A-5558-C3DF-4B959E8795EC}"/>
          </ac:cxnSpMkLst>
        </pc:cxnChg>
        <pc:cxnChg chg="del">
          <ac:chgData name="Audrey De Dominicis" userId="e309085b-3cfa-479e-bc03-53b0de72e7ea" providerId="ADAL" clId="{1D72B0E0-7065-4401-A217-D28C8A0A81A3}" dt="2024-04-06T14:38:37.838" v="5117" actId="478"/>
          <ac:cxnSpMkLst>
            <pc:docMk/>
            <pc:sldMk cId="2815601879" sldId="296"/>
            <ac:cxnSpMk id="35" creationId="{30C9DAB4-1D66-C2BC-860C-2C073342288D}"/>
          </ac:cxnSpMkLst>
        </pc:cxnChg>
        <pc:cxnChg chg="del">
          <ac:chgData name="Audrey De Dominicis" userId="e309085b-3cfa-479e-bc03-53b0de72e7ea" providerId="ADAL" clId="{1D72B0E0-7065-4401-A217-D28C8A0A81A3}" dt="2024-04-06T14:38:38.958" v="5118" actId="478"/>
          <ac:cxnSpMkLst>
            <pc:docMk/>
            <pc:sldMk cId="2815601879" sldId="296"/>
            <ac:cxnSpMk id="36" creationId="{ECB80AA0-4452-4E58-99A3-CE8A3FB17EA8}"/>
          </ac:cxnSpMkLst>
        </pc:cxnChg>
      </pc:sldChg>
      <pc:sldChg chg="addSp delSp modSp new mod">
        <pc:chgData name="Audrey De Dominicis" userId="e309085b-3cfa-479e-bc03-53b0de72e7ea" providerId="ADAL" clId="{1D72B0E0-7065-4401-A217-D28C8A0A81A3}" dt="2024-04-07T04:40:35.843" v="5477" actId="20577"/>
        <pc:sldMkLst>
          <pc:docMk/>
          <pc:sldMk cId="614390203" sldId="297"/>
        </pc:sldMkLst>
        <pc:spChg chg="del">
          <ac:chgData name="Audrey De Dominicis" userId="e309085b-3cfa-479e-bc03-53b0de72e7ea" providerId="ADAL" clId="{1D72B0E0-7065-4401-A217-D28C8A0A81A3}" dt="2024-04-06T14:48:59.504" v="5175"/>
          <ac:spMkLst>
            <pc:docMk/>
            <pc:sldMk cId="614390203" sldId="297"/>
            <ac:spMk id="2" creationId="{B40B4492-AD55-03D6-49BF-90F221AD9CF8}"/>
          </ac:spMkLst>
        </pc:spChg>
        <pc:spChg chg="mod">
          <ac:chgData name="Audrey De Dominicis" userId="e309085b-3cfa-479e-bc03-53b0de72e7ea" providerId="ADAL" clId="{1D72B0E0-7065-4401-A217-D28C8A0A81A3}" dt="2024-04-07T04:40:35.843" v="5477" actId="20577"/>
          <ac:spMkLst>
            <pc:docMk/>
            <pc:sldMk cId="614390203" sldId="297"/>
            <ac:spMk id="3" creationId="{68249FBE-FDF0-43D6-B629-A5E517711A2E}"/>
          </ac:spMkLst>
        </pc:spChg>
        <pc:spChg chg="add mod">
          <ac:chgData name="Audrey De Dominicis" userId="e309085b-3cfa-479e-bc03-53b0de72e7ea" providerId="ADAL" clId="{1D72B0E0-7065-4401-A217-D28C8A0A81A3}" dt="2024-04-06T14:48:59.504" v="5175"/>
          <ac:spMkLst>
            <pc:docMk/>
            <pc:sldMk cId="614390203" sldId="297"/>
            <ac:spMk id="4" creationId="{4F8212E2-DC5E-D395-D492-AADFB09A4FA8}"/>
          </ac:spMkLst>
        </pc:spChg>
      </pc:sldChg>
      <pc:sldChg chg="addSp delSp modSp new mod">
        <pc:chgData name="Audrey De Dominicis" userId="e309085b-3cfa-479e-bc03-53b0de72e7ea" providerId="ADAL" clId="{1D72B0E0-7065-4401-A217-D28C8A0A81A3}" dt="2024-04-07T06:20:41.242" v="6854" actId="207"/>
        <pc:sldMkLst>
          <pc:docMk/>
          <pc:sldMk cId="4037832281" sldId="298"/>
        </pc:sldMkLst>
        <pc:spChg chg="del">
          <ac:chgData name="Audrey De Dominicis" userId="e309085b-3cfa-479e-bc03-53b0de72e7ea" providerId="ADAL" clId="{1D72B0E0-7065-4401-A217-D28C8A0A81A3}" dt="2024-04-07T04:41:55.021" v="5498" actId="478"/>
          <ac:spMkLst>
            <pc:docMk/>
            <pc:sldMk cId="4037832281" sldId="298"/>
            <ac:spMk id="3" creationId="{801DC522-1D1A-D03F-2D5C-E67297E12442}"/>
          </ac:spMkLst>
        </pc:spChg>
        <pc:spChg chg="add mod">
          <ac:chgData name="Audrey De Dominicis" userId="e309085b-3cfa-479e-bc03-53b0de72e7ea" providerId="ADAL" clId="{1D72B0E0-7065-4401-A217-D28C8A0A81A3}" dt="2024-04-07T04:41:46.166" v="5497" actId="207"/>
          <ac:spMkLst>
            <pc:docMk/>
            <pc:sldMk cId="4037832281" sldId="298"/>
            <ac:spMk id="4" creationId="{45197903-2411-973A-7EB1-CC30A34E22A2}"/>
          </ac:spMkLst>
        </pc:spChg>
        <pc:spChg chg="add mod">
          <ac:chgData name="Audrey De Dominicis" userId="e309085b-3cfa-479e-bc03-53b0de72e7ea" providerId="ADAL" clId="{1D72B0E0-7065-4401-A217-D28C8A0A81A3}" dt="2024-04-07T04:42:24.804" v="5501" actId="1076"/>
          <ac:spMkLst>
            <pc:docMk/>
            <pc:sldMk cId="4037832281" sldId="298"/>
            <ac:spMk id="5" creationId="{3469E8A6-B654-F5B3-0EBC-A3785771650F}"/>
          </ac:spMkLst>
        </pc:spChg>
        <pc:spChg chg="add mod">
          <ac:chgData name="Audrey De Dominicis" userId="e309085b-3cfa-479e-bc03-53b0de72e7ea" providerId="ADAL" clId="{1D72B0E0-7065-4401-A217-D28C8A0A81A3}" dt="2024-04-07T04:45:30.785" v="5732" actId="1076"/>
          <ac:spMkLst>
            <pc:docMk/>
            <pc:sldMk cId="4037832281" sldId="298"/>
            <ac:spMk id="6" creationId="{A035AB30-9493-D9CD-71B5-CE54B4FDBABE}"/>
          </ac:spMkLst>
        </pc:spChg>
        <pc:spChg chg="add mod">
          <ac:chgData name="Audrey De Dominicis" userId="e309085b-3cfa-479e-bc03-53b0de72e7ea" providerId="ADAL" clId="{1D72B0E0-7065-4401-A217-D28C8A0A81A3}" dt="2024-04-07T04:45:05.848" v="5721" actId="20577"/>
          <ac:spMkLst>
            <pc:docMk/>
            <pc:sldMk cId="4037832281" sldId="298"/>
            <ac:spMk id="7" creationId="{F297CE37-EE30-7C24-ADA7-DDCB88156552}"/>
          </ac:spMkLst>
        </pc:spChg>
        <pc:spChg chg="add mod">
          <ac:chgData name="Audrey De Dominicis" userId="e309085b-3cfa-479e-bc03-53b0de72e7ea" providerId="ADAL" clId="{1D72B0E0-7065-4401-A217-D28C8A0A81A3}" dt="2024-04-07T04:45:49.075" v="5739" actId="1076"/>
          <ac:spMkLst>
            <pc:docMk/>
            <pc:sldMk cId="4037832281" sldId="298"/>
            <ac:spMk id="8" creationId="{8C00F908-7B1C-48C8-7979-DACFBC40D7C9}"/>
          </ac:spMkLst>
        </pc:spChg>
        <pc:spChg chg="add mod">
          <ac:chgData name="Audrey De Dominicis" userId="e309085b-3cfa-479e-bc03-53b0de72e7ea" providerId="ADAL" clId="{1D72B0E0-7065-4401-A217-D28C8A0A81A3}" dt="2024-04-07T06:20:41.242" v="6854" actId="207"/>
          <ac:spMkLst>
            <pc:docMk/>
            <pc:sldMk cId="4037832281" sldId="298"/>
            <ac:spMk id="10" creationId="{214710F9-B92A-C355-7B02-239FD3587C92}"/>
          </ac:spMkLst>
        </pc:spChg>
      </pc:sldChg>
      <pc:sldChg chg="modSp add mod">
        <pc:chgData name="Audrey De Dominicis" userId="e309085b-3cfa-479e-bc03-53b0de72e7ea" providerId="ADAL" clId="{1D72B0E0-7065-4401-A217-D28C8A0A81A3}" dt="2024-04-07T06:20:49.281" v="6855" actId="207"/>
        <pc:sldMkLst>
          <pc:docMk/>
          <pc:sldMk cId="990053937" sldId="299"/>
        </pc:sldMkLst>
        <pc:spChg chg="mod">
          <ac:chgData name="Audrey De Dominicis" userId="e309085b-3cfa-479e-bc03-53b0de72e7ea" providerId="ADAL" clId="{1D72B0E0-7065-4401-A217-D28C8A0A81A3}" dt="2024-04-07T04:47:58.045" v="5802" actId="20577"/>
          <ac:spMkLst>
            <pc:docMk/>
            <pc:sldMk cId="990053937" sldId="299"/>
            <ac:spMk id="6" creationId="{A035AB30-9493-D9CD-71B5-CE54B4FDBABE}"/>
          </ac:spMkLst>
        </pc:spChg>
        <pc:spChg chg="mod">
          <ac:chgData name="Audrey De Dominicis" userId="e309085b-3cfa-479e-bc03-53b0de72e7ea" providerId="ADAL" clId="{1D72B0E0-7065-4401-A217-D28C8A0A81A3}" dt="2024-04-07T04:47:04.236" v="5784" actId="20577"/>
          <ac:spMkLst>
            <pc:docMk/>
            <pc:sldMk cId="990053937" sldId="299"/>
            <ac:spMk id="7" creationId="{F297CE37-EE30-7C24-ADA7-DDCB88156552}"/>
          </ac:spMkLst>
        </pc:spChg>
        <pc:spChg chg="mod">
          <ac:chgData name="Audrey De Dominicis" userId="e309085b-3cfa-479e-bc03-53b0de72e7ea" providerId="ADAL" clId="{1D72B0E0-7065-4401-A217-D28C8A0A81A3}" dt="2024-04-07T04:48:08.618" v="5807" actId="20577"/>
          <ac:spMkLst>
            <pc:docMk/>
            <pc:sldMk cId="990053937" sldId="299"/>
            <ac:spMk id="8" creationId="{8C00F908-7B1C-48C8-7979-DACFBC40D7C9}"/>
          </ac:spMkLst>
        </pc:spChg>
        <pc:spChg chg="mod">
          <ac:chgData name="Audrey De Dominicis" userId="e309085b-3cfa-479e-bc03-53b0de72e7ea" providerId="ADAL" clId="{1D72B0E0-7065-4401-A217-D28C8A0A81A3}" dt="2024-04-07T06:20:49.281" v="6855" actId="207"/>
          <ac:spMkLst>
            <pc:docMk/>
            <pc:sldMk cId="990053937" sldId="299"/>
            <ac:spMk id="10" creationId="{214710F9-B92A-C355-7B02-239FD3587C92}"/>
          </ac:spMkLst>
        </pc:spChg>
      </pc:sldChg>
      <pc:sldChg chg="addSp delSp modSp add mod">
        <pc:chgData name="Audrey De Dominicis" userId="e309085b-3cfa-479e-bc03-53b0de72e7ea" providerId="ADAL" clId="{1D72B0E0-7065-4401-A217-D28C8A0A81A3}" dt="2024-04-07T06:21:12.176" v="6860" actId="1076"/>
        <pc:sldMkLst>
          <pc:docMk/>
          <pc:sldMk cId="34668570" sldId="300"/>
        </pc:sldMkLst>
        <pc:spChg chg="add mod">
          <ac:chgData name="Audrey De Dominicis" userId="e309085b-3cfa-479e-bc03-53b0de72e7ea" providerId="ADAL" clId="{1D72B0E0-7065-4401-A217-D28C8A0A81A3}" dt="2024-04-07T04:51:06.536" v="5826" actId="208"/>
          <ac:spMkLst>
            <pc:docMk/>
            <pc:sldMk cId="34668570" sldId="300"/>
            <ac:spMk id="2" creationId="{87E1E2EC-0E06-1283-F872-FFBAA56EE571}"/>
          </ac:spMkLst>
        </pc:spChg>
        <pc:spChg chg="add mod">
          <ac:chgData name="Audrey De Dominicis" userId="e309085b-3cfa-479e-bc03-53b0de72e7ea" providerId="ADAL" clId="{1D72B0E0-7065-4401-A217-D28C8A0A81A3}" dt="2024-04-07T06:20:58.229" v="6857" actId="20577"/>
          <ac:spMkLst>
            <pc:docMk/>
            <pc:sldMk cId="34668570" sldId="300"/>
            <ac:spMk id="3" creationId="{3D9B8BF6-EA13-DBEE-E7B3-594A8BD91CCD}"/>
          </ac:spMkLst>
        </pc:spChg>
        <pc:spChg chg="del">
          <ac:chgData name="Audrey De Dominicis" userId="e309085b-3cfa-479e-bc03-53b0de72e7ea" providerId="ADAL" clId="{1D72B0E0-7065-4401-A217-D28C8A0A81A3}" dt="2024-04-07T04:50:44.144" v="5818" actId="478"/>
          <ac:spMkLst>
            <pc:docMk/>
            <pc:sldMk cId="34668570" sldId="300"/>
            <ac:spMk id="5" creationId="{FD9AC59D-8B91-7E3A-978E-CE3DDAE2AF11}"/>
          </ac:spMkLst>
        </pc:spChg>
        <pc:spChg chg="mod">
          <ac:chgData name="Audrey De Dominicis" userId="e309085b-3cfa-479e-bc03-53b0de72e7ea" providerId="ADAL" clId="{1D72B0E0-7065-4401-A217-D28C8A0A81A3}" dt="2024-04-07T06:21:12.176" v="6860" actId="1076"/>
          <ac:spMkLst>
            <pc:docMk/>
            <pc:sldMk cId="34668570" sldId="300"/>
            <ac:spMk id="8" creationId="{AB1A31B2-EA6E-1E31-8009-86CCDD4C11FC}"/>
          </ac:spMkLst>
        </pc:spChg>
        <pc:spChg chg="mod">
          <ac:chgData name="Audrey De Dominicis" userId="e309085b-3cfa-479e-bc03-53b0de72e7ea" providerId="ADAL" clId="{1D72B0E0-7065-4401-A217-D28C8A0A81A3}" dt="2024-04-07T06:19:03.100" v="6851" actId="20577"/>
          <ac:spMkLst>
            <pc:docMk/>
            <pc:sldMk cId="34668570" sldId="300"/>
            <ac:spMk id="9" creationId="{C55D90DD-B517-EFDC-406B-C088017B9180}"/>
          </ac:spMkLst>
        </pc:spChg>
        <pc:spChg chg="add mod">
          <ac:chgData name="Audrey De Dominicis" userId="e309085b-3cfa-479e-bc03-53b0de72e7ea" providerId="ADAL" clId="{1D72B0E0-7065-4401-A217-D28C8A0A81A3}" dt="2024-04-07T06:21:04.855" v="6859" actId="20577"/>
          <ac:spMkLst>
            <pc:docMk/>
            <pc:sldMk cId="34668570" sldId="300"/>
            <ac:spMk id="11" creationId="{E0958BCA-A508-A407-12B0-DCE17D5194F1}"/>
          </ac:spMkLst>
        </pc:spChg>
        <pc:spChg chg="mod">
          <ac:chgData name="Audrey De Dominicis" userId="e309085b-3cfa-479e-bc03-53b0de72e7ea" providerId="ADAL" clId="{1D72B0E0-7065-4401-A217-D28C8A0A81A3}" dt="2024-04-07T06:20:55.078" v="6856" actId="20577"/>
          <ac:spMkLst>
            <pc:docMk/>
            <pc:sldMk cId="34668570" sldId="300"/>
            <ac:spMk id="14" creationId="{F4A9E988-ABE2-0B84-B5EA-E2D1F17A32AE}"/>
          </ac:spMkLst>
        </pc:spChg>
        <pc:spChg chg="del">
          <ac:chgData name="Audrey De Dominicis" userId="e309085b-3cfa-479e-bc03-53b0de72e7ea" providerId="ADAL" clId="{1D72B0E0-7065-4401-A217-D28C8A0A81A3}" dt="2024-04-07T04:50:45.263" v="5819" actId="478"/>
          <ac:spMkLst>
            <pc:docMk/>
            <pc:sldMk cId="34668570" sldId="300"/>
            <ac:spMk id="16" creationId="{8256EC61-99B0-CC8E-1ADD-F1964E281D55}"/>
          </ac:spMkLst>
        </pc:spChg>
        <pc:spChg chg="del">
          <ac:chgData name="Audrey De Dominicis" userId="e309085b-3cfa-479e-bc03-53b0de72e7ea" providerId="ADAL" clId="{1D72B0E0-7065-4401-A217-D28C8A0A81A3}" dt="2024-04-07T04:50:46.206" v="5820" actId="478"/>
          <ac:spMkLst>
            <pc:docMk/>
            <pc:sldMk cId="34668570" sldId="300"/>
            <ac:spMk id="21" creationId="{4BBC03C6-B563-52D2-261D-FBC4EB9B2EC5}"/>
          </ac:spMkLst>
        </pc:spChg>
        <pc:spChg chg="del">
          <ac:chgData name="Audrey De Dominicis" userId="e309085b-3cfa-479e-bc03-53b0de72e7ea" providerId="ADAL" clId="{1D72B0E0-7065-4401-A217-D28C8A0A81A3}" dt="2024-04-07T04:50:47.432" v="5821" actId="478"/>
          <ac:spMkLst>
            <pc:docMk/>
            <pc:sldMk cId="34668570" sldId="300"/>
            <ac:spMk id="22" creationId="{5E48CF96-CBEB-4035-56A8-EB765656B485}"/>
          </ac:spMkLst>
        </pc:spChg>
        <pc:spChg chg="del">
          <ac:chgData name="Audrey De Dominicis" userId="e309085b-3cfa-479e-bc03-53b0de72e7ea" providerId="ADAL" clId="{1D72B0E0-7065-4401-A217-D28C8A0A81A3}" dt="2024-04-07T04:50:48.689" v="5822" actId="478"/>
          <ac:spMkLst>
            <pc:docMk/>
            <pc:sldMk cId="34668570" sldId="300"/>
            <ac:spMk id="23" creationId="{5257ADAA-9451-17EA-09F0-54319C2A10CD}"/>
          </ac:spMkLst>
        </pc:spChg>
        <pc:spChg chg="mod">
          <ac:chgData name="Audrey De Dominicis" userId="e309085b-3cfa-479e-bc03-53b0de72e7ea" providerId="ADAL" clId="{1D72B0E0-7065-4401-A217-D28C8A0A81A3}" dt="2024-04-07T06:21:02.134" v="6858" actId="20577"/>
          <ac:spMkLst>
            <pc:docMk/>
            <pc:sldMk cId="34668570" sldId="300"/>
            <ac:spMk id="27" creationId="{61B00D29-5154-CED3-2587-DECC0F415EA7}"/>
          </ac:spMkLst>
        </pc:spChg>
      </pc:sldChg>
      <pc:sldChg chg="add del">
        <pc:chgData name="Audrey De Dominicis" userId="e309085b-3cfa-479e-bc03-53b0de72e7ea" providerId="ADAL" clId="{1D72B0E0-7065-4401-A217-D28C8A0A81A3}" dt="2024-04-07T04:50:36.066" v="5816" actId="2696"/>
        <pc:sldMkLst>
          <pc:docMk/>
          <pc:sldMk cId="3156016322" sldId="300"/>
        </pc:sldMkLst>
      </pc:sldChg>
      <pc:sldChg chg="modSp add mod">
        <pc:chgData name="Audrey De Dominicis" userId="e309085b-3cfa-479e-bc03-53b0de72e7ea" providerId="ADAL" clId="{1D72B0E0-7065-4401-A217-D28C8A0A81A3}" dt="2024-04-07T04:54:00.336" v="5950" actId="14100"/>
        <pc:sldMkLst>
          <pc:docMk/>
          <pc:sldMk cId="4135377575" sldId="301"/>
        </pc:sldMkLst>
        <pc:spChg chg="mod">
          <ac:chgData name="Audrey De Dominicis" userId="e309085b-3cfa-479e-bc03-53b0de72e7ea" providerId="ADAL" clId="{1D72B0E0-7065-4401-A217-D28C8A0A81A3}" dt="2024-04-07T04:54:00.336" v="5950" actId="14100"/>
          <ac:spMkLst>
            <pc:docMk/>
            <pc:sldMk cId="4135377575" sldId="301"/>
            <ac:spMk id="3" creationId="{68249FBE-FDF0-43D6-B629-A5E517711A2E}"/>
          </ac:spMkLst>
        </pc:spChg>
      </pc:sldChg>
      <pc:sldChg chg="modSp add">
        <pc:chgData name="Audrey De Dominicis" userId="e309085b-3cfa-479e-bc03-53b0de72e7ea" providerId="ADAL" clId="{1D72B0E0-7065-4401-A217-D28C8A0A81A3}" dt="2024-04-07T06:21:28.571" v="6861" actId="207"/>
        <pc:sldMkLst>
          <pc:docMk/>
          <pc:sldMk cId="409777753" sldId="302"/>
        </pc:sldMkLst>
        <pc:spChg chg="mod">
          <ac:chgData name="Audrey De Dominicis" userId="e309085b-3cfa-479e-bc03-53b0de72e7ea" providerId="ADAL" clId="{1D72B0E0-7065-4401-A217-D28C8A0A81A3}" dt="2024-04-07T04:54:12.757" v="5953" actId="20577"/>
          <ac:spMkLst>
            <pc:docMk/>
            <pc:sldMk cId="409777753" sldId="302"/>
            <ac:spMk id="6" creationId="{A035AB30-9493-D9CD-71B5-CE54B4FDBABE}"/>
          </ac:spMkLst>
        </pc:spChg>
        <pc:spChg chg="mod">
          <ac:chgData name="Audrey De Dominicis" userId="e309085b-3cfa-479e-bc03-53b0de72e7ea" providerId="ADAL" clId="{1D72B0E0-7065-4401-A217-D28C8A0A81A3}" dt="2024-04-07T04:54:16.364" v="5955" actId="20577"/>
          <ac:spMkLst>
            <pc:docMk/>
            <pc:sldMk cId="409777753" sldId="302"/>
            <ac:spMk id="8" creationId="{8C00F908-7B1C-48C8-7979-DACFBC40D7C9}"/>
          </ac:spMkLst>
        </pc:spChg>
        <pc:spChg chg="mod">
          <ac:chgData name="Audrey De Dominicis" userId="e309085b-3cfa-479e-bc03-53b0de72e7ea" providerId="ADAL" clId="{1D72B0E0-7065-4401-A217-D28C8A0A81A3}" dt="2024-04-07T06:21:28.571" v="6861" actId="207"/>
          <ac:spMkLst>
            <pc:docMk/>
            <pc:sldMk cId="409777753" sldId="302"/>
            <ac:spMk id="10" creationId="{214710F9-B92A-C355-7B02-239FD3587C92}"/>
          </ac:spMkLst>
        </pc:spChg>
      </pc:sldChg>
      <pc:sldChg chg="modSp add">
        <pc:chgData name="Audrey De Dominicis" userId="e309085b-3cfa-479e-bc03-53b0de72e7ea" providerId="ADAL" clId="{1D72B0E0-7065-4401-A217-D28C8A0A81A3}" dt="2024-04-07T06:21:36.599" v="6862" actId="207"/>
        <pc:sldMkLst>
          <pc:docMk/>
          <pc:sldMk cId="377059254" sldId="303"/>
        </pc:sldMkLst>
        <pc:spChg chg="mod">
          <ac:chgData name="Audrey De Dominicis" userId="e309085b-3cfa-479e-bc03-53b0de72e7ea" providerId="ADAL" clId="{1D72B0E0-7065-4401-A217-D28C8A0A81A3}" dt="2024-04-07T04:54:31.420" v="5962" actId="20577"/>
          <ac:spMkLst>
            <pc:docMk/>
            <pc:sldMk cId="377059254" sldId="303"/>
            <ac:spMk id="6" creationId="{A035AB30-9493-D9CD-71B5-CE54B4FDBABE}"/>
          </ac:spMkLst>
        </pc:spChg>
        <pc:spChg chg="mod">
          <ac:chgData name="Audrey De Dominicis" userId="e309085b-3cfa-479e-bc03-53b0de72e7ea" providerId="ADAL" clId="{1D72B0E0-7065-4401-A217-D28C8A0A81A3}" dt="2024-04-07T04:54:33.955" v="5964" actId="20577"/>
          <ac:spMkLst>
            <pc:docMk/>
            <pc:sldMk cId="377059254" sldId="303"/>
            <ac:spMk id="8" creationId="{8C00F908-7B1C-48C8-7979-DACFBC40D7C9}"/>
          </ac:spMkLst>
        </pc:spChg>
        <pc:spChg chg="mod">
          <ac:chgData name="Audrey De Dominicis" userId="e309085b-3cfa-479e-bc03-53b0de72e7ea" providerId="ADAL" clId="{1D72B0E0-7065-4401-A217-D28C8A0A81A3}" dt="2024-04-07T06:21:36.599" v="6862" actId="207"/>
          <ac:spMkLst>
            <pc:docMk/>
            <pc:sldMk cId="377059254" sldId="303"/>
            <ac:spMk id="10" creationId="{214710F9-B92A-C355-7B02-239FD3587C92}"/>
          </ac:spMkLst>
        </pc:spChg>
      </pc:sldChg>
      <pc:sldChg chg="addSp modSp add mod">
        <pc:chgData name="Audrey De Dominicis" userId="e309085b-3cfa-479e-bc03-53b0de72e7ea" providerId="ADAL" clId="{1D72B0E0-7065-4401-A217-D28C8A0A81A3}" dt="2024-04-07T06:22:16.263" v="6875" actId="20577"/>
        <pc:sldMkLst>
          <pc:docMk/>
          <pc:sldMk cId="1525875303" sldId="304"/>
        </pc:sldMkLst>
        <pc:spChg chg="mod">
          <ac:chgData name="Audrey De Dominicis" userId="e309085b-3cfa-479e-bc03-53b0de72e7ea" providerId="ADAL" clId="{1D72B0E0-7065-4401-A217-D28C8A0A81A3}" dt="2024-04-07T06:21:46.216" v="6865" actId="20577"/>
          <ac:spMkLst>
            <pc:docMk/>
            <pc:sldMk cId="1525875303" sldId="304"/>
            <ac:spMk id="3" creationId="{3D9B8BF6-EA13-DBEE-E7B3-594A8BD91CCD}"/>
          </ac:spMkLst>
        </pc:spChg>
        <pc:spChg chg="mod">
          <ac:chgData name="Audrey De Dominicis" userId="e309085b-3cfa-479e-bc03-53b0de72e7ea" providerId="ADAL" clId="{1D72B0E0-7065-4401-A217-D28C8A0A81A3}" dt="2024-04-07T06:22:03.750" v="6871" actId="20577"/>
          <ac:spMkLst>
            <pc:docMk/>
            <pc:sldMk cId="1525875303" sldId="304"/>
            <ac:spMk id="8" creationId="{AB1A31B2-EA6E-1E31-8009-86CCDD4C11FC}"/>
          </ac:spMkLst>
        </pc:spChg>
        <pc:spChg chg="mod">
          <ac:chgData name="Audrey De Dominicis" userId="e309085b-3cfa-479e-bc03-53b0de72e7ea" providerId="ADAL" clId="{1D72B0E0-7065-4401-A217-D28C8A0A81A3}" dt="2024-04-07T06:22:06.438" v="6873" actId="20577"/>
          <ac:spMkLst>
            <pc:docMk/>
            <pc:sldMk cId="1525875303" sldId="304"/>
            <ac:spMk id="9" creationId="{C55D90DD-B517-EFDC-406B-C088017B9180}"/>
          </ac:spMkLst>
        </pc:spChg>
        <pc:spChg chg="mod">
          <ac:chgData name="Audrey De Dominicis" userId="e309085b-3cfa-479e-bc03-53b0de72e7ea" providerId="ADAL" clId="{1D72B0E0-7065-4401-A217-D28C8A0A81A3}" dt="2024-04-07T04:55:11.922" v="5984" actId="20577"/>
          <ac:spMkLst>
            <pc:docMk/>
            <pc:sldMk cId="1525875303" sldId="304"/>
            <ac:spMk id="11" creationId="{E0958BCA-A508-A407-12B0-DCE17D5194F1}"/>
          </ac:spMkLst>
        </pc:spChg>
        <pc:spChg chg="mod">
          <ac:chgData name="Audrey De Dominicis" userId="e309085b-3cfa-479e-bc03-53b0de72e7ea" providerId="ADAL" clId="{1D72B0E0-7065-4401-A217-D28C8A0A81A3}" dt="2024-04-07T06:21:54.494" v="6869" actId="1076"/>
          <ac:spMkLst>
            <pc:docMk/>
            <pc:sldMk cId="1525875303" sldId="304"/>
            <ac:spMk id="14" creationId="{F4A9E988-ABE2-0B84-B5EA-E2D1F17A32AE}"/>
          </ac:spMkLst>
        </pc:spChg>
        <pc:spChg chg="mod">
          <ac:chgData name="Audrey De Dominicis" userId="e309085b-3cfa-479e-bc03-53b0de72e7ea" providerId="ADAL" clId="{1D72B0E0-7065-4401-A217-D28C8A0A81A3}" dt="2024-04-07T06:22:16.263" v="6875" actId="20577"/>
          <ac:spMkLst>
            <pc:docMk/>
            <pc:sldMk cId="1525875303" sldId="304"/>
            <ac:spMk id="27" creationId="{61B00D29-5154-CED3-2587-DECC0F415EA7}"/>
          </ac:spMkLst>
        </pc:spChg>
        <pc:cxnChg chg="add mod">
          <ac:chgData name="Audrey De Dominicis" userId="e309085b-3cfa-479e-bc03-53b0de72e7ea" providerId="ADAL" clId="{1D72B0E0-7065-4401-A217-D28C8A0A81A3}" dt="2024-04-07T04:55:45.609" v="5987" actId="14100"/>
          <ac:cxnSpMkLst>
            <pc:docMk/>
            <pc:sldMk cId="1525875303" sldId="304"/>
            <ac:cxnSpMk id="5" creationId="{B2F38E93-B892-FEC2-31A8-E7C84EC496FE}"/>
          </ac:cxnSpMkLst>
        </pc:cxnChg>
        <pc:cxnChg chg="add mod">
          <ac:chgData name="Audrey De Dominicis" userId="e309085b-3cfa-479e-bc03-53b0de72e7ea" providerId="ADAL" clId="{1D72B0E0-7065-4401-A217-D28C8A0A81A3}" dt="2024-04-07T04:56:15.899" v="5996" actId="1076"/>
          <ac:cxnSpMkLst>
            <pc:docMk/>
            <pc:sldMk cId="1525875303" sldId="304"/>
            <ac:cxnSpMk id="16" creationId="{A266B099-3F50-AD6E-FD6F-ADB81FC96A63}"/>
          </ac:cxnSpMkLst>
        </pc:cxnChg>
      </pc:sldChg>
      <pc:sldChg chg="addSp delSp modSp new mod">
        <pc:chgData name="Audrey De Dominicis" userId="e309085b-3cfa-479e-bc03-53b0de72e7ea" providerId="ADAL" clId="{1D72B0E0-7065-4401-A217-D28C8A0A81A3}" dt="2024-04-07T05:15:40.427" v="6273" actId="20577"/>
        <pc:sldMkLst>
          <pc:docMk/>
          <pc:sldMk cId="1929867995" sldId="305"/>
        </pc:sldMkLst>
        <pc:spChg chg="mod">
          <ac:chgData name="Audrey De Dominicis" userId="e309085b-3cfa-479e-bc03-53b0de72e7ea" providerId="ADAL" clId="{1D72B0E0-7065-4401-A217-D28C8A0A81A3}" dt="2024-04-07T05:01:04.722" v="6014" actId="20577"/>
          <ac:spMkLst>
            <pc:docMk/>
            <pc:sldMk cId="1929867995" sldId="305"/>
            <ac:spMk id="2" creationId="{387809DD-5E2A-0AED-C8CC-54602100DC3E}"/>
          </ac:spMkLst>
        </pc:spChg>
        <pc:spChg chg="del mod">
          <ac:chgData name="Audrey De Dominicis" userId="e309085b-3cfa-479e-bc03-53b0de72e7ea" providerId="ADAL" clId="{1D72B0E0-7065-4401-A217-D28C8A0A81A3}" dt="2024-04-07T05:01:18.223" v="6023" actId="478"/>
          <ac:spMkLst>
            <pc:docMk/>
            <pc:sldMk cId="1929867995" sldId="305"/>
            <ac:spMk id="3" creationId="{8F0B9C95-A6DA-75C5-2FD0-141081AC4027}"/>
          </ac:spMkLst>
        </pc:spChg>
        <pc:spChg chg="add mod">
          <ac:chgData name="Audrey De Dominicis" userId="e309085b-3cfa-479e-bc03-53b0de72e7ea" providerId="ADAL" clId="{1D72B0E0-7065-4401-A217-D28C8A0A81A3}" dt="2024-04-07T05:15:40.427" v="6273" actId="20577"/>
          <ac:spMkLst>
            <pc:docMk/>
            <pc:sldMk cId="1929867995" sldId="305"/>
            <ac:spMk id="4" creationId="{C18A3E16-C2C3-E050-985E-D9486D35BBEC}"/>
          </ac:spMkLst>
        </pc:spChg>
        <pc:spChg chg="add mod">
          <ac:chgData name="Audrey De Dominicis" userId="e309085b-3cfa-479e-bc03-53b0de72e7ea" providerId="ADAL" clId="{1D72B0E0-7065-4401-A217-D28C8A0A81A3}" dt="2024-04-07T05:10:06.448" v="6180" actId="20577"/>
          <ac:spMkLst>
            <pc:docMk/>
            <pc:sldMk cId="1929867995" sldId="305"/>
            <ac:spMk id="5" creationId="{A52DA2D4-21FC-AB54-F394-54EDB61AE6FA}"/>
          </ac:spMkLst>
        </pc:spChg>
        <pc:spChg chg="add mod">
          <ac:chgData name="Audrey De Dominicis" userId="e309085b-3cfa-479e-bc03-53b0de72e7ea" providerId="ADAL" clId="{1D72B0E0-7065-4401-A217-D28C8A0A81A3}" dt="2024-04-07T05:10:16.780" v="6187" actId="20577"/>
          <ac:spMkLst>
            <pc:docMk/>
            <pc:sldMk cId="1929867995" sldId="305"/>
            <ac:spMk id="6" creationId="{0315AC85-F9A1-05C5-E2FC-60633AE35C55}"/>
          </ac:spMkLst>
        </pc:spChg>
        <pc:spChg chg="add mod">
          <ac:chgData name="Audrey De Dominicis" userId="e309085b-3cfa-479e-bc03-53b0de72e7ea" providerId="ADAL" clId="{1D72B0E0-7065-4401-A217-D28C8A0A81A3}" dt="2024-04-07T05:04:36.914" v="6090" actId="1076"/>
          <ac:spMkLst>
            <pc:docMk/>
            <pc:sldMk cId="1929867995" sldId="305"/>
            <ac:spMk id="7" creationId="{07954273-DD9E-8388-26DA-7964C326D630}"/>
          </ac:spMkLst>
        </pc:spChg>
        <pc:spChg chg="add mod">
          <ac:chgData name="Audrey De Dominicis" userId="e309085b-3cfa-479e-bc03-53b0de72e7ea" providerId="ADAL" clId="{1D72B0E0-7065-4401-A217-D28C8A0A81A3}" dt="2024-04-07T05:09:43.144" v="6163" actId="20577"/>
          <ac:spMkLst>
            <pc:docMk/>
            <pc:sldMk cId="1929867995" sldId="305"/>
            <ac:spMk id="8" creationId="{7CA5485F-C263-325F-4984-40E03F77BB1D}"/>
          </ac:spMkLst>
        </pc:spChg>
        <pc:spChg chg="add mod">
          <ac:chgData name="Audrey De Dominicis" userId="e309085b-3cfa-479e-bc03-53b0de72e7ea" providerId="ADAL" clId="{1D72B0E0-7065-4401-A217-D28C8A0A81A3}" dt="2024-04-07T05:10:37.713" v="6195" actId="20577"/>
          <ac:spMkLst>
            <pc:docMk/>
            <pc:sldMk cId="1929867995" sldId="305"/>
            <ac:spMk id="9" creationId="{AC11B863-FB08-2C02-D195-C41C684705B3}"/>
          </ac:spMkLst>
        </pc:spChg>
        <pc:spChg chg="add mod">
          <ac:chgData name="Audrey De Dominicis" userId="e309085b-3cfa-479e-bc03-53b0de72e7ea" providerId="ADAL" clId="{1D72B0E0-7065-4401-A217-D28C8A0A81A3}" dt="2024-04-07T05:11:13.556" v="6216" actId="20577"/>
          <ac:spMkLst>
            <pc:docMk/>
            <pc:sldMk cId="1929867995" sldId="305"/>
            <ac:spMk id="10" creationId="{0A931683-A65B-5FAF-478B-5B3DB3C969F3}"/>
          </ac:spMkLst>
        </pc:spChg>
        <pc:spChg chg="add mod">
          <ac:chgData name="Audrey De Dominicis" userId="e309085b-3cfa-479e-bc03-53b0de72e7ea" providerId="ADAL" clId="{1D72B0E0-7065-4401-A217-D28C8A0A81A3}" dt="2024-04-07T05:05:23.043" v="6103" actId="20577"/>
          <ac:spMkLst>
            <pc:docMk/>
            <pc:sldMk cId="1929867995" sldId="305"/>
            <ac:spMk id="11" creationId="{E915CB3F-7926-CBDA-43F8-77FA076F6AEA}"/>
          </ac:spMkLst>
        </pc:spChg>
        <pc:spChg chg="add mod">
          <ac:chgData name="Audrey De Dominicis" userId="e309085b-3cfa-479e-bc03-53b0de72e7ea" providerId="ADAL" clId="{1D72B0E0-7065-4401-A217-D28C8A0A81A3}" dt="2024-04-07T05:05:30.425" v="6105"/>
          <ac:spMkLst>
            <pc:docMk/>
            <pc:sldMk cId="1929867995" sldId="305"/>
            <ac:spMk id="12" creationId="{F5E50B33-4B55-31C0-DC30-DF265A2A56F3}"/>
          </ac:spMkLst>
        </pc:spChg>
        <pc:spChg chg="add mod">
          <ac:chgData name="Audrey De Dominicis" userId="e309085b-3cfa-479e-bc03-53b0de72e7ea" providerId="ADAL" clId="{1D72B0E0-7065-4401-A217-D28C8A0A81A3}" dt="2024-04-07T05:11:30.957" v="6226" actId="20577"/>
          <ac:spMkLst>
            <pc:docMk/>
            <pc:sldMk cId="1929867995" sldId="305"/>
            <ac:spMk id="13" creationId="{F9309B99-9D5E-55DE-2CF1-D9E016560AF6}"/>
          </ac:spMkLst>
        </pc:spChg>
        <pc:spChg chg="add mod">
          <ac:chgData name="Audrey De Dominicis" userId="e309085b-3cfa-479e-bc03-53b0de72e7ea" providerId="ADAL" clId="{1D72B0E0-7065-4401-A217-D28C8A0A81A3}" dt="2024-04-07T05:05:54.038" v="6109" actId="208"/>
          <ac:spMkLst>
            <pc:docMk/>
            <pc:sldMk cId="1929867995" sldId="305"/>
            <ac:spMk id="14" creationId="{EB87666A-6B9D-1D7A-BC76-7787925809F6}"/>
          </ac:spMkLst>
        </pc:spChg>
      </pc:sldChg>
      <pc:sldChg chg="addSp delSp modSp add mod">
        <pc:chgData name="Audrey De Dominicis" userId="e309085b-3cfa-479e-bc03-53b0de72e7ea" providerId="ADAL" clId="{1D72B0E0-7065-4401-A217-D28C8A0A81A3}" dt="2024-04-07T05:28:58.133" v="6479" actId="1076"/>
        <pc:sldMkLst>
          <pc:docMk/>
          <pc:sldMk cId="1311095123" sldId="306"/>
        </pc:sldMkLst>
        <pc:spChg chg="add mod">
          <ac:chgData name="Audrey De Dominicis" userId="e309085b-3cfa-479e-bc03-53b0de72e7ea" providerId="ADAL" clId="{1D72B0E0-7065-4401-A217-D28C8A0A81A3}" dt="2024-04-07T05:06:54.985" v="6111"/>
          <ac:spMkLst>
            <pc:docMk/>
            <pc:sldMk cId="1311095123" sldId="306"/>
            <ac:spMk id="3" creationId="{D91D1422-F535-EC33-E4F4-258FE5C06E58}"/>
          </ac:spMkLst>
        </pc:spChg>
        <pc:spChg chg="del">
          <ac:chgData name="Audrey De Dominicis" userId="e309085b-3cfa-479e-bc03-53b0de72e7ea" providerId="ADAL" clId="{1D72B0E0-7065-4401-A217-D28C8A0A81A3}" dt="2024-04-07T05:15:48.874" v="6274" actId="478"/>
          <ac:spMkLst>
            <pc:docMk/>
            <pc:sldMk cId="1311095123" sldId="306"/>
            <ac:spMk id="4" creationId="{C18A3E16-C2C3-E050-985E-D9486D35BBEC}"/>
          </ac:spMkLst>
        </pc:spChg>
        <pc:spChg chg="del">
          <ac:chgData name="Audrey De Dominicis" userId="e309085b-3cfa-479e-bc03-53b0de72e7ea" providerId="ADAL" clId="{1D72B0E0-7065-4401-A217-D28C8A0A81A3}" dt="2024-04-07T05:07:04.845" v="6114" actId="478"/>
          <ac:spMkLst>
            <pc:docMk/>
            <pc:sldMk cId="1311095123" sldId="306"/>
            <ac:spMk id="5" creationId="{A52DA2D4-21FC-AB54-F394-54EDB61AE6FA}"/>
          </ac:spMkLst>
        </pc:spChg>
        <pc:spChg chg="del">
          <ac:chgData name="Audrey De Dominicis" userId="e309085b-3cfa-479e-bc03-53b0de72e7ea" providerId="ADAL" clId="{1D72B0E0-7065-4401-A217-D28C8A0A81A3}" dt="2024-04-07T05:07:03.812" v="6113" actId="478"/>
          <ac:spMkLst>
            <pc:docMk/>
            <pc:sldMk cId="1311095123" sldId="306"/>
            <ac:spMk id="6" creationId="{0315AC85-F9A1-05C5-E2FC-60633AE35C55}"/>
          </ac:spMkLst>
        </pc:spChg>
        <pc:spChg chg="del">
          <ac:chgData name="Audrey De Dominicis" userId="e309085b-3cfa-479e-bc03-53b0de72e7ea" providerId="ADAL" clId="{1D72B0E0-7065-4401-A217-D28C8A0A81A3}" dt="2024-04-07T05:07:02.737" v="6112" actId="478"/>
          <ac:spMkLst>
            <pc:docMk/>
            <pc:sldMk cId="1311095123" sldId="306"/>
            <ac:spMk id="7" creationId="{07954273-DD9E-8388-26DA-7964C326D630}"/>
          </ac:spMkLst>
        </pc:spChg>
        <pc:spChg chg="mod">
          <ac:chgData name="Audrey De Dominicis" userId="e309085b-3cfa-479e-bc03-53b0de72e7ea" providerId="ADAL" clId="{1D72B0E0-7065-4401-A217-D28C8A0A81A3}" dt="2024-04-07T05:28:22.225" v="6473" actId="1076"/>
          <ac:spMkLst>
            <pc:docMk/>
            <pc:sldMk cId="1311095123" sldId="306"/>
            <ac:spMk id="8" creationId="{7CA5485F-C263-325F-4984-40E03F77BB1D}"/>
          </ac:spMkLst>
        </pc:spChg>
        <pc:spChg chg="del mod">
          <ac:chgData name="Audrey De Dominicis" userId="e309085b-3cfa-479e-bc03-53b0de72e7ea" providerId="ADAL" clId="{1D72B0E0-7065-4401-A217-D28C8A0A81A3}" dt="2024-04-07T05:07:10.891" v="6119" actId="478"/>
          <ac:spMkLst>
            <pc:docMk/>
            <pc:sldMk cId="1311095123" sldId="306"/>
            <ac:spMk id="9" creationId="{AC11B863-FB08-2C02-D195-C41C684705B3}"/>
          </ac:spMkLst>
        </pc:spChg>
        <pc:spChg chg="del">
          <ac:chgData name="Audrey De Dominicis" userId="e309085b-3cfa-479e-bc03-53b0de72e7ea" providerId="ADAL" clId="{1D72B0E0-7065-4401-A217-D28C8A0A81A3}" dt="2024-04-07T05:07:11.983" v="6120" actId="478"/>
          <ac:spMkLst>
            <pc:docMk/>
            <pc:sldMk cId="1311095123" sldId="306"/>
            <ac:spMk id="10" creationId="{0A931683-A65B-5FAF-478B-5B3DB3C969F3}"/>
          </ac:spMkLst>
        </pc:spChg>
        <pc:spChg chg="del">
          <ac:chgData name="Audrey De Dominicis" userId="e309085b-3cfa-479e-bc03-53b0de72e7ea" providerId="ADAL" clId="{1D72B0E0-7065-4401-A217-D28C8A0A81A3}" dt="2024-04-07T05:07:06.146" v="6115" actId="478"/>
          <ac:spMkLst>
            <pc:docMk/>
            <pc:sldMk cId="1311095123" sldId="306"/>
            <ac:spMk id="11" creationId="{E915CB3F-7926-CBDA-43F8-77FA076F6AEA}"/>
          </ac:spMkLst>
        </pc:spChg>
        <pc:spChg chg="del">
          <ac:chgData name="Audrey De Dominicis" userId="e309085b-3cfa-479e-bc03-53b0de72e7ea" providerId="ADAL" clId="{1D72B0E0-7065-4401-A217-D28C8A0A81A3}" dt="2024-04-07T05:07:07.462" v="6116" actId="478"/>
          <ac:spMkLst>
            <pc:docMk/>
            <pc:sldMk cId="1311095123" sldId="306"/>
            <ac:spMk id="13" creationId="{F9309B99-9D5E-55DE-2CF1-D9E016560AF6}"/>
          </ac:spMkLst>
        </pc:spChg>
        <pc:spChg chg="del">
          <ac:chgData name="Audrey De Dominicis" userId="e309085b-3cfa-479e-bc03-53b0de72e7ea" providerId="ADAL" clId="{1D72B0E0-7065-4401-A217-D28C8A0A81A3}" dt="2024-04-07T05:07:08.936" v="6117" actId="478"/>
          <ac:spMkLst>
            <pc:docMk/>
            <pc:sldMk cId="1311095123" sldId="306"/>
            <ac:spMk id="14" creationId="{EB87666A-6B9D-1D7A-BC76-7787925809F6}"/>
          </ac:spMkLst>
        </pc:spChg>
        <pc:spChg chg="add mod">
          <ac:chgData name="Audrey De Dominicis" userId="e309085b-3cfa-479e-bc03-53b0de72e7ea" providerId="ADAL" clId="{1D72B0E0-7065-4401-A217-D28C8A0A81A3}" dt="2024-04-07T05:28:27.746" v="6474" actId="1076"/>
          <ac:spMkLst>
            <pc:docMk/>
            <pc:sldMk cId="1311095123" sldId="306"/>
            <ac:spMk id="15" creationId="{D80AE656-1E60-C743-309D-F17BDE7BC66E}"/>
          </ac:spMkLst>
        </pc:spChg>
        <pc:spChg chg="add mod">
          <ac:chgData name="Audrey De Dominicis" userId="e309085b-3cfa-479e-bc03-53b0de72e7ea" providerId="ADAL" clId="{1D72B0E0-7065-4401-A217-D28C8A0A81A3}" dt="2024-04-07T05:28:30.812" v="6475" actId="1076"/>
          <ac:spMkLst>
            <pc:docMk/>
            <pc:sldMk cId="1311095123" sldId="306"/>
            <ac:spMk id="16" creationId="{831FB64E-4B3D-081B-8F6C-74CD7A43C8E6}"/>
          </ac:spMkLst>
        </pc:spChg>
        <pc:spChg chg="add mod">
          <ac:chgData name="Audrey De Dominicis" userId="e309085b-3cfa-479e-bc03-53b0de72e7ea" providerId="ADAL" clId="{1D72B0E0-7065-4401-A217-D28C8A0A81A3}" dt="2024-04-07T05:28:18.372" v="6472" actId="1076"/>
          <ac:spMkLst>
            <pc:docMk/>
            <pc:sldMk cId="1311095123" sldId="306"/>
            <ac:spMk id="17" creationId="{FC10DF84-E0B6-E061-3919-24E993F37651}"/>
          </ac:spMkLst>
        </pc:spChg>
        <pc:spChg chg="add mod">
          <ac:chgData name="Audrey De Dominicis" userId="e309085b-3cfa-479e-bc03-53b0de72e7ea" providerId="ADAL" clId="{1D72B0E0-7065-4401-A217-D28C8A0A81A3}" dt="2024-04-07T05:28:34.540" v="6476" actId="1076"/>
          <ac:spMkLst>
            <pc:docMk/>
            <pc:sldMk cId="1311095123" sldId="306"/>
            <ac:spMk id="18" creationId="{03D1139E-759D-2FEC-5766-82716122309C}"/>
          </ac:spMkLst>
        </pc:spChg>
        <pc:spChg chg="add mod">
          <ac:chgData name="Audrey De Dominicis" userId="e309085b-3cfa-479e-bc03-53b0de72e7ea" providerId="ADAL" clId="{1D72B0E0-7065-4401-A217-D28C8A0A81A3}" dt="2024-04-07T05:28:38.217" v="6477" actId="1076"/>
          <ac:spMkLst>
            <pc:docMk/>
            <pc:sldMk cId="1311095123" sldId="306"/>
            <ac:spMk id="19" creationId="{C70ADB47-DC26-E2A4-8051-116E06C1C623}"/>
          </ac:spMkLst>
        </pc:spChg>
        <pc:spChg chg="add mod">
          <ac:chgData name="Audrey De Dominicis" userId="e309085b-3cfa-479e-bc03-53b0de72e7ea" providerId="ADAL" clId="{1D72B0E0-7065-4401-A217-D28C8A0A81A3}" dt="2024-04-07T05:28:58.133" v="6479" actId="1076"/>
          <ac:spMkLst>
            <pc:docMk/>
            <pc:sldMk cId="1311095123" sldId="306"/>
            <ac:spMk id="20" creationId="{EF894534-6E84-2717-7BBB-BB04779D642E}"/>
          </ac:spMkLst>
        </pc:spChg>
      </pc:sldChg>
      <pc:sldChg chg="addSp delSp modSp add mod">
        <pc:chgData name="Audrey De Dominicis" userId="e309085b-3cfa-479e-bc03-53b0de72e7ea" providerId="ADAL" clId="{1D72B0E0-7065-4401-A217-D28C8A0A81A3}" dt="2024-04-07T05:25:31.465" v="6446" actId="20577"/>
        <pc:sldMkLst>
          <pc:docMk/>
          <pc:sldMk cId="3378800986" sldId="307"/>
        </pc:sldMkLst>
        <pc:spChg chg="add del mod">
          <ac:chgData name="Audrey De Dominicis" userId="e309085b-3cfa-479e-bc03-53b0de72e7ea" providerId="ADAL" clId="{1D72B0E0-7065-4401-A217-D28C8A0A81A3}" dt="2024-04-07T05:19:43.314" v="6311" actId="478"/>
          <ac:spMkLst>
            <pc:docMk/>
            <pc:sldMk cId="3378800986" sldId="307"/>
            <ac:spMk id="5" creationId="{64EC8C25-F6B4-C0BC-5585-B82466EAEB39}"/>
          </ac:spMkLst>
        </pc:spChg>
        <pc:spChg chg="add del mod">
          <ac:chgData name="Audrey De Dominicis" userId="e309085b-3cfa-479e-bc03-53b0de72e7ea" providerId="ADAL" clId="{1D72B0E0-7065-4401-A217-D28C8A0A81A3}" dt="2024-04-07T05:19:55.949" v="6313" actId="478"/>
          <ac:spMkLst>
            <pc:docMk/>
            <pc:sldMk cId="3378800986" sldId="307"/>
            <ac:spMk id="7" creationId="{945A7FEA-FFBC-773A-432F-4F4C08C2252A}"/>
          </ac:spMkLst>
        </pc:spChg>
        <pc:spChg chg="add del mod">
          <ac:chgData name="Audrey De Dominicis" userId="e309085b-3cfa-479e-bc03-53b0de72e7ea" providerId="ADAL" clId="{1D72B0E0-7065-4401-A217-D28C8A0A81A3}" dt="2024-04-07T05:19:46.346" v="6312" actId="478"/>
          <ac:spMkLst>
            <pc:docMk/>
            <pc:sldMk cId="3378800986" sldId="307"/>
            <ac:spMk id="8" creationId="{7CA5485F-C263-325F-4984-40E03F77BB1D}"/>
          </ac:spMkLst>
        </pc:spChg>
        <pc:spChg chg="add del mod">
          <ac:chgData name="Audrey De Dominicis" userId="e309085b-3cfa-479e-bc03-53b0de72e7ea" providerId="ADAL" clId="{1D72B0E0-7065-4401-A217-D28C8A0A81A3}" dt="2024-04-07T05:22:09.301" v="6349" actId="21"/>
          <ac:spMkLst>
            <pc:docMk/>
            <pc:sldMk cId="3378800986" sldId="307"/>
            <ac:spMk id="9" creationId="{C70ADB47-DC26-E2A4-8051-116E06C1C623}"/>
          </ac:spMkLst>
        </pc:spChg>
        <pc:spChg chg="add mod">
          <ac:chgData name="Audrey De Dominicis" userId="e309085b-3cfa-479e-bc03-53b0de72e7ea" providerId="ADAL" clId="{1D72B0E0-7065-4401-A217-D28C8A0A81A3}" dt="2024-04-07T05:22:42.098" v="6392" actId="1076"/>
          <ac:spMkLst>
            <pc:docMk/>
            <pc:sldMk cId="3378800986" sldId="307"/>
            <ac:spMk id="10" creationId="{787420D3-4BBD-C62B-75C2-8DEB869BCACE}"/>
          </ac:spMkLst>
        </pc:spChg>
        <pc:spChg chg="add mod">
          <ac:chgData name="Audrey De Dominicis" userId="e309085b-3cfa-479e-bc03-53b0de72e7ea" providerId="ADAL" clId="{1D72B0E0-7065-4401-A217-D28C8A0A81A3}" dt="2024-04-07T05:22:37.603" v="6391" actId="20577"/>
          <ac:spMkLst>
            <pc:docMk/>
            <pc:sldMk cId="3378800986" sldId="307"/>
            <ac:spMk id="11" creationId="{8938C9CC-9F90-5ED5-DDD3-04420887F952}"/>
          </ac:spMkLst>
        </pc:spChg>
        <pc:spChg chg="add mod">
          <ac:chgData name="Audrey De Dominicis" userId="e309085b-3cfa-479e-bc03-53b0de72e7ea" providerId="ADAL" clId="{1D72B0E0-7065-4401-A217-D28C8A0A81A3}" dt="2024-04-07T05:23:25.332" v="6399" actId="16959"/>
          <ac:spMkLst>
            <pc:docMk/>
            <pc:sldMk cId="3378800986" sldId="307"/>
            <ac:spMk id="12" creationId="{DC8B3C33-9CE5-B8CF-4D3F-BEB447A63030}"/>
          </ac:spMkLst>
        </pc:spChg>
        <pc:spChg chg="add mod">
          <ac:chgData name="Audrey De Dominicis" userId="e309085b-3cfa-479e-bc03-53b0de72e7ea" providerId="ADAL" clId="{1D72B0E0-7065-4401-A217-D28C8A0A81A3}" dt="2024-04-07T05:23:41.302" v="6407" actId="1076"/>
          <ac:spMkLst>
            <pc:docMk/>
            <pc:sldMk cId="3378800986" sldId="307"/>
            <ac:spMk id="13" creationId="{3CFB4827-E9BA-D5A7-B3DF-5DA14A26A692}"/>
          </ac:spMkLst>
        </pc:spChg>
        <pc:spChg chg="add mod">
          <ac:chgData name="Audrey De Dominicis" userId="e309085b-3cfa-479e-bc03-53b0de72e7ea" providerId="ADAL" clId="{1D72B0E0-7065-4401-A217-D28C8A0A81A3}" dt="2024-04-07T05:24:19.875" v="6422" actId="20577"/>
          <ac:spMkLst>
            <pc:docMk/>
            <pc:sldMk cId="3378800986" sldId="307"/>
            <ac:spMk id="14" creationId="{5273A20A-35BB-91B2-9C93-51CAC050309A}"/>
          </ac:spMkLst>
        </pc:spChg>
        <pc:spChg chg="del">
          <ac:chgData name="Audrey De Dominicis" userId="e309085b-3cfa-479e-bc03-53b0de72e7ea" providerId="ADAL" clId="{1D72B0E0-7065-4401-A217-D28C8A0A81A3}" dt="2024-04-07T05:20:36.458" v="6327" actId="478"/>
          <ac:spMkLst>
            <pc:docMk/>
            <pc:sldMk cId="3378800986" sldId="307"/>
            <ac:spMk id="15" creationId="{D80AE656-1E60-C743-309D-F17BDE7BC66E}"/>
          </ac:spMkLst>
        </pc:spChg>
        <pc:spChg chg="del">
          <ac:chgData name="Audrey De Dominicis" userId="e309085b-3cfa-479e-bc03-53b0de72e7ea" providerId="ADAL" clId="{1D72B0E0-7065-4401-A217-D28C8A0A81A3}" dt="2024-04-07T05:20:37.276" v="6328" actId="478"/>
          <ac:spMkLst>
            <pc:docMk/>
            <pc:sldMk cId="3378800986" sldId="307"/>
            <ac:spMk id="16" creationId="{831FB64E-4B3D-081B-8F6C-74CD7A43C8E6}"/>
          </ac:spMkLst>
        </pc:spChg>
        <pc:spChg chg="del">
          <ac:chgData name="Audrey De Dominicis" userId="e309085b-3cfa-479e-bc03-53b0de72e7ea" providerId="ADAL" clId="{1D72B0E0-7065-4401-A217-D28C8A0A81A3}" dt="2024-04-07T05:19:31.140" v="6308" actId="478"/>
          <ac:spMkLst>
            <pc:docMk/>
            <pc:sldMk cId="3378800986" sldId="307"/>
            <ac:spMk id="17" creationId="{FC10DF84-E0B6-E061-3919-24E993F37651}"/>
          </ac:spMkLst>
        </pc:spChg>
        <pc:spChg chg="del">
          <ac:chgData name="Audrey De Dominicis" userId="e309085b-3cfa-479e-bc03-53b0de72e7ea" providerId="ADAL" clId="{1D72B0E0-7065-4401-A217-D28C8A0A81A3}" dt="2024-04-07T05:20:38.183" v="6329" actId="478"/>
          <ac:spMkLst>
            <pc:docMk/>
            <pc:sldMk cId="3378800986" sldId="307"/>
            <ac:spMk id="18" creationId="{03D1139E-759D-2FEC-5766-82716122309C}"/>
          </ac:spMkLst>
        </pc:spChg>
        <pc:spChg chg="add mod">
          <ac:chgData name="Audrey De Dominicis" userId="e309085b-3cfa-479e-bc03-53b0de72e7ea" providerId="ADAL" clId="{1D72B0E0-7065-4401-A217-D28C8A0A81A3}" dt="2024-04-07T05:24:37.146" v="6424" actId="1076"/>
          <ac:spMkLst>
            <pc:docMk/>
            <pc:sldMk cId="3378800986" sldId="307"/>
            <ac:spMk id="19" creationId="{0052A50F-1BE7-B5C4-E5FD-8053B521A0F3}"/>
          </ac:spMkLst>
        </pc:spChg>
        <pc:spChg chg="add mod">
          <ac:chgData name="Audrey De Dominicis" userId="e309085b-3cfa-479e-bc03-53b0de72e7ea" providerId="ADAL" clId="{1D72B0E0-7065-4401-A217-D28C8A0A81A3}" dt="2024-04-07T05:24:56.852" v="6431"/>
          <ac:spMkLst>
            <pc:docMk/>
            <pc:sldMk cId="3378800986" sldId="307"/>
            <ac:spMk id="20" creationId="{AC2F6445-E616-8E28-6770-8CC62384552A}"/>
          </ac:spMkLst>
        </pc:spChg>
        <pc:spChg chg="add mod">
          <ac:chgData name="Audrey De Dominicis" userId="e309085b-3cfa-479e-bc03-53b0de72e7ea" providerId="ADAL" clId="{1D72B0E0-7065-4401-A217-D28C8A0A81A3}" dt="2024-04-07T05:25:11.020" v="6437" actId="20577"/>
          <ac:spMkLst>
            <pc:docMk/>
            <pc:sldMk cId="3378800986" sldId="307"/>
            <ac:spMk id="21" creationId="{39DBA42F-4C81-7B48-B5DA-86EC7E6F4788}"/>
          </ac:spMkLst>
        </pc:spChg>
        <pc:spChg chg="add mod">
          <ac:chgData name="Audrey De Dominicis" userId="e309085b-3cfa-479e-bc03-53b0de72e7ea" providerId="ADAL" clId="{1D72B0E0-7065-4401-A217-D28C8A0A81A3}" dt="2024-04-07T05:25:31.465" v="6446" actId="20577"/>
          <ac:spMkLst>
            <pc:docMk/>
            <pc:sldMk cId="3378800986" sldId="307"/>
            <ac:spMk id="22" creationId="{1D3B811E-07A3-D792-B4F8-B078D76170C3}"/>
          </ac:spMkLst>
        </pc:spChg>
      </pc:sldChg>
      <pc:sldChg chg="add del">
        <pc:chgData name="Audrey De Dominicis" userId="e309085b-3cfa-479e-bc03-53b0de72e7ea" providerId="ADAL" clId="{1D72B0E0-7065-4401-A217-D28C8A0A81A3}" dt="2024-04-07T05:25:44.851" v="6448" actId="2696"/>
        <pc:sldMkLst>
          <pc:docMk/>
          <pc:sldMk cId="2802903458" sldId="308"/>
        </pc:sldMkLst>
      </pc:sldChg>
      <pc:sldChg chg="modSp add mod">
        <pc:chgData name="Audrey De Dominicis" userId="e309085b-3cfa-479e-bc03-53b0de72e7ea" providerId="ADAL" clId="{1D72B0E0-7065-4401-A217-D28C8A0A81A3}" dt="2024-04-07T06:23:12.850" v="6894" actId="20577"/>
        <pc:sldMkLst>
          <pc:docMk/>
          <pc:sldMk cId="2934276505" sldId="308"/>
        </pc:sldMkLst>
        <pc:spChg chg="mod">
          <ac:chgData name="Audrey De Dominicis" userId="e309085b-3cfa-479e-bc03-53b0de72e7ea" providerId="ADAL" clId="{1D72B0E0-7065-4401-A217-D28C8A0A81A3}" dt="2024-04-07T06:22:51.120" v="6883" actId="20577"/>
          <ac:spMkLst>
            <pc:docMk/>
            <pc:sldMk cId="2934276505" sldId="308"/>
            <ac:spMk id="3" creationId="{3D9B8BF6-EA13-DBEE-E7B3-594A8BD91CCD}"/>
          </ac:spMkLst>
        </pc:spChg>
        <pc:spChg chg="mod">
          <ac:chgData name="Audrey De Dominicis" userId="e309085b-3cfa-479e-bc03-53b0de72e7ea" providerId="ADAL" clId="{1D72B0E0-7065-4401-A217-D28C8A0A81A3}" dt="2024-04-07T06:22:56.487" v="6885" actId="20577"/>
          <ac:spMkLst>
            <pc:docMk/>
            <pc:sldMk cId="2934276505" sldId="308"/>
            <ac:spMk id="8" creationId="{AB1A31B2-EA6E-1E31-8009-86CCDD4C11FC}"/>
          </ac:spMkLst>
        </pc:spChg>
        <pc:spChg chg="mod">
          <ac:chgData name="Audrey De Dominicis" userId="e309085b-3cfa-479e-bc03-53b0de72e7ea" providerId="ADAL" clId="{1D72B0E0-7065-4401-A217-D28C8A0A81A3}" dt="2024-04-07T06:22:59.736" v="6887" actId="20577"/>
          <ac:spMkLst>
            <pc:docMk/>
            <pc:sldMk cId="2934276505" sldId="308"/>
            <ac:spMk id="9" creationId="{C55D90DD-B517-EFDC-406B-C088017B9180}"/>
          </ac:spMkLst>
        </pc:spChg>
        <pc:spChg chg="mod">
          <ac:chgData name="Audrey De Dominicis" userId="e309085b-3cfa-479e-bc03-53b0de72e7ea" providerId="ADAL" clId="{1D72B0E0-7065-4401-A217-D28C8A0A81A3}" dt="2024-04-07T06:23:12.850" v="6894" actId="20577"/>
          <ac:spMkLst>
            <pc:docMk/>
            <pc:sldMk cId="2934276505" sldId="308"/>
            <ac:spMk id="11" creationId="{E0958BCA-A508-A407-12B0-DCE17D5194F1}"/>
          </ac:spMkLst>
        </pc:spChg>
        <pc:spChg chg="mod">
          <ac:chgData name="Audrey De Dominicis" userId="e309085b-3cfa-479e-bc03-53b0de72e7ea" providerId="ADAL" clId="{1D72B0E0-7065-4401-A217-D28C8A0A81A3}" dt="2024-04-07T06:23:04.661" v="6888" actId="1076"/>
          <ac:spMkLst>
            <pc:docMk/>
            <pc:sldMk cId="2934276505" sldId="308"/>
            <ac:spMk id="14" creationId="{F4A9E988-ABE2-0B84-B5EA-E2D1F17A32AE}"/>
          </ac:spMkLst>
        </pc:spChg>
        <pc:spChg chg="mod">
          <ac:chgData name="Audrey De Dominicis" userId="e309085b-3cfa-479e-bc03-53b0de72e7ea" providerId="ADAL" clId="{1D72B0E0-7065-4401-A217-D28C8A0A81A3}" dt="2024-04-07T06:23:10.128" v="6891" actId="20577"/>
          <ac:spMkLst>
            <pc:docMk/>
            <pc:sldMk cId="2934276505" sldId="308"/>
            <ac:spMk id="27" creationId="{61B00D29-5154-CED3-2587-DECC0F415EA7}"/>
          </ac:spMkLst>
        </pc:spChg>
      </pc:sldChg>
      <pc:sldChg chg="addSp delSp modSp new mod">
        <pc:chgData name="Audrey De Dominicis" userId="e309085b-3cfa-479e-bc03-53b0de72e7ea" providerId="ADAL" clId="{1D72B0E0-7065-4401-A217-D28C8A0A81A3}" dt="2024-04-07T05:30:33.180" v="6502" actId="14100"/>
        <pc:sldMkLst>
          <pc:docMk/>
          <pc:sldMk cId="504459723" sldId="309"/>
        </pc:sldMkLst>
        <pc:spChg chg="mod">
          <ac:chgData name="Audrey De Dominicis" userId="e309085b-3cfa-479e-bc03-53b0de72e7ea" providerId="ADAL" clId="{1D72B0E0-7065-4401-A217-D28C8A0A81A3}" dt="2024-04-07T05:29:11.782" v="6490" actId="20577"/>
          <ac:spMkLst>
            <pc:docMk/>
            <pc:sldMk cId="504459723" sldId="309"/>
            <ac:spMk id="2" creationId="{4C1F8363-2716-587C-AA15-E9D4A8322AD1}"/>
          </ac:spMkLst>
        </pc:spChg>
        <pc:spChg chg="del">
          <ac:chgData name="Audrey De Dominicis" userId="e309085b-3cfa-479e-bc03-53b0de72e7ea" providerId="ADAL" clId="{1D72B0E0-7065-4401-A217-D28C8A0A81A3}" dt="2024-04-07T05:29:31.525" v="6491" actId="478"/>
          <ac:spMkLst>
            <pc:docMk/>
            <pc:sldMk cId="504459723" sldId="309"/>
            <ac:spMk id="3" creationId="{403A5FE8-4434-4474-D5B1-DF97BDF20290}"/>
          </ac:spMkLst>
        </pc:spChg>
        <pc:spChg chg="add mod">
          <ac:chgData name="Audrey De Dominicis" userId="e309085b-3cfa-479e-bc03-53b0de72e7ea" providerId="ADAL" clId="{1D72B0E0-7065-4401-A217-D28C8A0A81A3}" dt="2024-04-07T05:29:07.092" v="6481"/>
          <ac:spMkLst>
            <pc:docMk/>
            <pc:sldMk cId="504459723" sldId="309"/>
            <ac:spMk id="4" creationId="{F5D6B35E-6E2C-A02D-CFB5-E38FCACD1AE6}"/>
          </ac:spMkLst>
        </pc:spChg>
        <pc:spChg chg="add mod">
          <ac:chgData name="Audrey De Dominicis" userId="e309085b-3cfa-479e-bc03-53b0de72e7ea" providerId="ADAL" clId="{1D72B0E0-7065-4401-A217-D28C8A0A81A3}" dt="2024-04-07T05:30:16.557" v="6497" actId="1076"/>
          <ac:spMkLst>
            <pc:docMk/>
            <pc:sldMk cId="504459723" sldId="309"/>
            <ac:spMk id="6" creationId="{39546B19-F7EF-9A94-5E4F-5860AA708E47}"/>
          </ac:spMkLst>
        </pc:spChg>
        <pc:spChg chg="add mod">
          <ac:chgData name="Audrey De Dominicis" userId="e309085b-3cfa-479e-bc03-53b0de72e7ea" providerId="ADAL" clId="{1D72B0E0-7065-4401-A217-D28C8A0A81A3}" dt="2024-04-07T05:30:12.780" v="6496" actId="1076"/>
          <ac:spMkLst>
            <pc:docMk/>
            <pc:sldMk cId="504459723" sldId="309"/>
            <ac:spMk id="7" creationId="{D7843E6A-59C3-2972-6157-4DCED489F5E4}"/>
          </ac:spMkLst>
        </pc:spChg>
        <pc:spChg chg="add mod">
          <ac:chgData name="Audrey De Dominicis" userId="e309085b-3cfa-479e-bc03-53b0de72e7ea" providerId="ADAL" clId="{1D72B0E0-7065-4401-A217-D28C8A0A81A3}" dt="2024-04-07T05:30:12.780" v="6496" actId="1076"/>
          <ac:spMkLst>
            <pc:docMk/>
            <pc:sldMk cId="504459723" sldId="309"/>
            <ac:spMk id="8" creationId="{C9760AE3-81A3-8EA2-28BE-A53B4E1A45E0}"/>
          </ac:spMkLst>
        </pc:spChg>
        <pc:spChg chg="add mod">
          <ac:chgData name="Audrey De Dominicis" userId="e309085b-3cfa-479e-bc03-53b0de72e7ea" providerId="ADAL" clId="{1D72B0E0-7065-4401-A217-D28C8A0A81A3}" dt="2024-04-07T05:30:12.780" v="6496" actId="1076"/>
          <ac:spMkLst>
            <pc:docMk/>
            <pc:sldMk cId="504459723" sldId="309"/>
            <ac:spMk id="9" creationId="{17678500-AF63-7898-C313-EA0423FF3936}"/>
          </ac:spMkLst>
        </pc:spChg>
        <pc:spChg chg="add mod">
          <ac:chgData name="Audrey De Dominicis" userId="e309085b-3cfa-479e-bc03-53b0de72e7ea" providerId="ADAL" clId="{1D72B0E0-7065-4401-A217-D28C8A0A81A3}" dt="2024-04-07T05:30:25.671" v="6499" actId="1076"/>
          <ac:spMkLst>
            <pc:docMk/>
            <pc:sldMk cId="504459723" sldId="309"/>
            <ac:spMk id="10" creationId="{07FFA2BE-1D65-06AA-1E8D-9F4CA6F32EE7}"/>
          </ac:spMkLst>
        </pc:spChg>
        <pc:spChg chg="add mod">
          <ac:chgData name="Audrey De Dominicis" userId="e309085b-3cfa-479e-bc03-53b0de72e7ea" providerId="ADAL" clId="{1D72B0E0-7065-4401-A217-D28C8A0A81A3}" dt="2024-04-07T05:30:33.180" v="6502" actId="14100"/>
          <ac:spMkLst>
            <pc:docMk/>
            <pc:sldMk cId="504459723" sldId="309"/>
            <ac:spMk id="11" creationId="{1D6C0E72-035F-C161-0460-5E7A01990ED0}"/>
          </ac:spMkLst>
        </pc:spChg>
      </pc:sldChg>
      <pc:sldChg chg="addSp delSp modSp add mod">
        <pc:chgData name="Audrey De Dominicis" userId="e309085b-3cfa-479e-bc03-53b0de72e7ea" providerId="ADAL" clId="{1D72B0E0-7065-4401-A217-D28C8A0A81A3}" dt="2024-04-07T05:41:34.221" v="6571" actId="1076"/>
        <pc:sldMkLst>
          <pc:docMk/>
          <pc:sldMk cId="3995831729" sldId="310"/>
        </pc:sldMkLst>
        <pc:spChg chg="add mod">
          <ac:chgData name="Audrey De Dominicis" userId="e309085b-3cfa-479e-bc03-53b0de72e7ea" providerId="ADAL" clId="{1D72B0E0-7065-4401-A217-D28C8A0A81A3}" dt="2024-04-07T05:37:45.799" v="6515" actId="1076"/>
          <ac:spMkLst>
            <pc:docMk/>
            <pc:sldMk cId="3995831729" sldId="310"/>
            <ac:spMk id="3" creationId="{313F5E99-1061-6D4C-DD99-A300E5424BE2}"/>
          </ac:spMkLst>
        </pc:spChg>
        <pc:spChg chg="add mod">
          <ac:chgData name="Audrey De Dominicis" userId="e309085b-3cfa-479e-bc03-53b0de72e7ea" providerId="ADAL" clId="{1D72B0E0-7065-4401-A217-D28C8A0A81A3}" dt="2024-04-07T05:40:25.956" v="6548" actId="1076"/>
          <ac:spMkLst>
            <pc:docMk/>
            <pc:sldMk cId="3995831729" sldId="310"/>
            <ac:spMk id="5" creationId="{6801725F-AFC4-61E2-CE88-829A08B6A229}"/>
          </ac:spMkLst>
        </pc:spChg>
        <pc:spChg chg="mod">
          <ac:chgData name="Audrey De Dominicis" userId="e309085b-3cfa-479e-bc03-53b0de72e7ea" providerId="ADAL" clId="{1D72B0E0-7065-4401-A217-D28C8A0A81A3}" dt="2024-04-07T05:36:36.439" v="6506" actId="1076"/>
          <ac:spMkLst>
            <pc:docMk/>
            <pc:sldMk cId="3995831729" sldId="310"/>
            <ac:spMk id="6" creationId="{39546B19-F7EF-9A94-5E4F-5860AA708E47}"/>
          </ac:spMkLst>
        </pc:spChg>
        <pc:spChg chg="del">
          <ac:chgData name="Audrey De Dominicis" userId="e309085b-3cfa-479e-bc03-53b0de72e7ea" providerId="ADAL" clId="{1D72B0E0-7065-4401-A217-D28C8A0A81A3}" dt="2024-04-07T05:36:22.623" v="6504" actId="478"/>
          <ac:spMkLst>
            <pc:docMk/>
            <pc:sldMk cId="3995831729" sldId="310"/>
            <ac:spMk id="7" creationId="{D7843E6A-59C3-2972-6157-4DCED489F5E4}"/>
          </ac:spMkLst>
        </pc:spChg>
        <pc:spChg chg="del">
          <ac:chgData name="Audrey De Dominicis" userId="e309085b-3cfa-479e-bc03-53b0de72e7ea" providerId="ADAL" clId="{1D72B0E0-7065-4401-A217-D28C8A0A81A3}" dt="2024-04-07T05:36:26.788" v="6505" actId="478"/>
          <ac:spMkLst>
            <pc:docMk/>
            <pc:sldMk cId="3995831729" sldId="310"/>
            <ac:spMk id="8" creationId="{C9760AE3-81A3-8EA2-28BE-A53B4E1A45E0}"/>
          </ac:spMkLst>
        </pc:spChg>
        <pc:spChg chg="del">
          <ac:chgData name="Audrey De Dominicis" userId="e309085b-3cfa-479e-bc03-53b0de72e7ea" providerId="ADAL" clId="{1D72B0E0-7065-4401-A217-D28C8A0A81A3}" dt="2024-04-07T05:36:26.788" v="6505" actId="478"/>
          <ac:spMkLst>
            <pc:docMk/>
            <pc:sldMk cId="3995831729" sldId="310"/>
            <ac:spMk id="9" creationId="{17678500-AF63-7898-C313-EA0423FF3936}"/>
          </ac:spMkLst>
        </pc:spChg>
        <pc:spChg chg="mod">
          <ac:chgData name="Audrey De Dominicis" userId="e309085b-3cfa-479e-bc03-53b0de72e7ea" providerId="ADAL" clId="{1D72B0E0-7065-4401-A217-D28C8A0A81A3}" dt="2024-04-07T05:36:36.439" v="6506" actId="1076"/>
          <ac:spMkLst>
            <pc:docMk/>
            <pc:sldMk cId="3995831729" sldId="310"/>
            <ac:spMk id="10" creationId="{07FFA2BE-1D65-06AA-1E8D-9F4CA6F32EE7}"/>
          </ac:spMkLst>
        </pc:spChg>
        <pc:spChg chg="mod">
          <ac:chgData name="Audrey De Dominicis" userId="e309085b-3cfa-479e-bc03-53b0de72e7ea" providerId="ADAL" clId="{1D72B0E0-7065-4401-A217-D28C8A0A81A3}" dt="2024-04-07T05:36:36.439" v="6506" actId="1076"/>
          <ac:spMkLst>
            <pc:docMk/>
            <pc:sldMk cId="3995831729" sldId="310"/>
            <ac:spMk id="11" creationId="{1D6C0E72-035F-C161-0460-5E7A01990ED0}"/>
          </ac:spMkLst>
        </pc:spChg>
        <pc:spChg chg="add mod">
          <ac:chgData name="Audrey De Dominicis" userId="e309085b-3cfa-479e-bc03-53b0de72e7ea" providerId="ADAL" clId="{1D72B0E0-7065-4401-A217-D28C8A0A81A3}" dt="2024-04-07T05:40:40.393" v="6553" actId="1076"/>
          <ac:spMkLst>
            <pc:docMk/>
            <pc:sldMk cId="3995831729" sldId="310"/>
            <ac:spMk id="12" creationId="{79EA9A29-F57A-6754-56E9-F84FE410142A}"/>
          </ac:spMkLst>
        </pc:spChg>
        <pc:spChg chg="add mod">
          <ac:chgData name="Audrey De Dominicis" userId="e309085b-3cfa-479e-bc03-53b0de72e7ea" providerId="ADAL" clId="{1D72B0E0-7065-4401-A217-D28C8A0A81A3}" dt="2024-04-07T05:40:49.855" v="6556" actId="1076"/>
          <ac:spMkLst>
            <pc:docMk/>
            <pc:sldMk cId="3995831729" sldId="310"/>
            <ac:spMk id="13" creationId="{A3B9AF55-F116-E3DD-1247-2BFC9FC3C945}"/>
          </ac:spMkLst>
        </pc:spChg>
        <pc:spChg chg="add mod">
          <ac:chgData name="Audrey De Dominicis" userId="e309085b-3cfa-479e-bc03-53b0de72e7ea" providerId="ADAL" clId="{1D72B0E0-7065-4401-A217-D28C8A0A81A3}" dt="2024-04-07T05:40:18.328" v="6546" actId="1076"/>
          <ac:spMkLst>
            <pc:docMk/>
            <pc:sldMk cId="3995831729" sldId="310"/>
            <ac:spMk id="14" creationId="{926C0A73-21CE-4CB8-EE6F-CC0D9C73F283}"/>
          </ac:spMkLst>
        </pc:spChg>
        <pc:spChg chg="add mod">
          <ac:chgData name="Audrey De Dominicis" userId="e309085b-3cfa-479e-bc03-53b0de72e7ea" providerId="ADAL" clId="{1D72B0E0-7065-4401-A217-D28C8A0A81A3}" dt="2024-04-07T05:40:18.328" v="6546" actId="1076"/>
          <ac:spMkLst>
            <pc:docMk/>
            <pc:sldMk cId="3995831729" sldId="310"/>
            <ac:spMk id="15" creationId="{2212E173-1358-9D6D-F857-EF0146E817C5}"/>
          </ac:spMkLst>
        </pc:spChg>
        <pc:spChg chg="add mod">
          <ac:chgData name="Audrey De Dominicis" userId="e309085b-3cfa-479e-bc03-53b0de72e7ea" providerId="ADAL" clId="{1D72B0E0-7065-4401-A217-D28C8A0A81A3}" dt="2024-04-07T05:40:31.896" v="6550" actId="1076"/>
          <ac:spMkLst>
            <pc:docMk/>
            <pc:sldMk cId="3995831729" sldId="310"/>
            <ac:spMk id="16" creationId="{F9DBC055-31B2-4FE1-E429-E1588F39942B}"/>
          </ac:spMkLst>
        </pc:spChg>
        <pc:spChg chg="add mod">
          <ac:chgData name="Audrey De Dominicis" userId="e309085b-3cfa-479e-bc03-53b0de72e7ea" providerId="ADAL" clId="{1D72B0E0-7065-4401-A217-D28C8A0A81A3}" dt="2024-04-07T05:40:31.896" v="6550" actId="1076"/>
          <ac:spMkLst>
            <pc:docMk/>
            <pc:sldMk cId="3995831729" sldId="310"/>
            <ac:spMk id="17" creationId="{F0C59AF2-FBC6-91CA-3C1B-DEEEC150D27D}"/>
          </ac:spMkLst>
        </pc:spChg>
        <pc:spChg chg="add mod">
          <ac:chgData name="Audrey De Dominicis" userId="e309085b-3cfa-479e-bc03-53b0de72e7ea" providerId="ADAL" clId="{1D72B0E0-7065-4401-A217-D28C8A0A81A3}" dt="2024-04-07T05:40:43.679" v="6554" actId="1076"/>
          <ac:spMkLst>
            <pc:docMk/>
            <pc:sldMk cId="3995831729" sldId="310"/>
            <ac:spMk id="18" creationId="{416FA2B2-0066-05C4-A908-58E929F9FD0D}"/>
          </ac:spMkLst>
        </pc:spChg>
        <pc:spChg chg="add mod">
          <ac:chgData name="Audrey De Dominicis" userId="e309085b-3cfa-479e-bc03-53b0de72e7ea" providerId="ADAL" clId="{1D72B0E0-7065-4401-A217-D28C8A0A81A3}" dt="2024-04-07T05:40:46.548" v="6555" actId="1076"/>
          <ac:spMkLst>
            <pc:docMk/>
            <pc:sldMk cId="3995831729" sldId="310"/>
            <ac:spMk id="19" creationId="{B27347F9-E280-7F7F-8048-5C63AF5BB7FA}"/>
          </ac:spMkLst>
        </pc:spChg>
        <pc:spChg chg="add mod">
          <ac:chgData name="Audrey De Dominicis" userId="e309085b-3cfa-479e-bc03-53b0de72e7ea" providerId="ADAL" clId="{1D72B0E0-7065-4401-A217-D28C8A0A81A3}" dt="2024-04-07T05:40:55.375" v="6558" actId="1076"/>
          <ac:spMkLst>
            <pc:docMk/>
            <pc:sldMk cId="3995831729" sldId="310"/>
            <ac:spMk id="20" creationId="{3CF7D38A-D5F8-6A6B-1DB5-D48303C7B9C1}"/>
          </ac:spMkLst>
        </pc:spChg>
        <pc:spChg chg="add mod">
          <ac:chgData name="Audrey De Dominicis" userId="e309085b-3cfa-479e-bc03-53b0de72e7ea" providerId="ADAL" clId="{1D72B0E0-7065-4401-A217-D28C8A0A81A3}" dt="2024-04-07T05:40:55.375" v="6558" actId="1076"/>
          <ac:spMkLst>
            <pc:docMk/>
            <pc:sldMk cId="3995831729" sldId="310"/>
            <ac:spMk id="21" creationId="{957686B4-6FC0-0D80-8528-F17EAA1533B9}"/>
          </ac:spMkLst>
        </pc:spChg>
        <pc:spChg chg="add mod">
          <ac:chgData name="Audrey De Dominicis" userId="e309085b-3cfa-479e-bc03-53b0de72e7ea" providerId="ADAL" clId="{1D72B0E0-7065-4401-A217-D28C8A0A81A3}" dt="2024-04-07T05:41:11.322" v="6560" actId="1076"/>
          <ac:spMkLst>
            <pc:docMk/>
            <pc:sldMk cId="3995831729" sldId="310"/>
            <ac:spMk id="22" creationId="{BF690959-9E05-B1C1-6EB7-EFF64488E334}"/>
          </ac:spMkLst>
        </pc:spChg>
        <pc:spChg chg="add mod">
          <ac:chgData name="Audrey De Dominicis" userId="e309085b-3cfa-479e-bc03-53b0de72e7ea" providerId="ADAL" clId="{1D72B0E0-7065-4401-A217-D28C8A0A81A3}" dt="2024-04-07T05:41:11.322" v="6560" actId="1076"/>
          <ac:spMkLst>
            <pc:docMk/>
            <pc:sldMk cId="3995831729" sldId="310"/>
            <ac:spMk id="23" creationId="{469F2FD1-F1CE-7445-4AE0-C49B5CEFB778}"/>
          </ac:spMkLst>
        </pc:spChg>
        <pc:spChg chg="add mod">
          <ac:chgData name="Audrey De Dominicis" userId="e309085b-3cfa-479e-bc03-53b0de72e7ea" providerId="ADAL" clId="{1D72B0E0-7065-4401-A217-D28C8A0A81A3}" dt="2024-04-07T05:41:34.221" v="6571" actId="1076"/>
          <ac:spMkLst>
            <pc:docMk/>
            <pc:sldMk cId="3995831729" sldId="310"/>
            <ac:spMk id="24" creationId="{7651483F-8AFA-B765-AF6D-414B414C3DE2}"/>
          </ac:spMkLst>
        </pc:spChg>
      </pc:sldChg>
      <pc:sldChg chg="addSp delSp modSp new mod">
        <pc:chgData name="Audrey De Dominicis" userId="e309085b-3cfa-479e-bc03-53b0de72e7ea" providerId="ADAL" clId="{1D72B0E0-7065-4401-A217-D28C8A0A81A3}" dt="2024-04-07T08:44:59.885" v="8418" actId="1076"/>
        <pc:sldMkLst>
          <pc:docMk/>
          <pc:sldMk cId="3707221813" sldId="311"/>
        </pc:sldMkLst>
        <pc:spChg chg="mod">
          <ac:chgData name="Audrey De Dominicis" userId="e309085b-3cfa-479e-bc03-53b0de72e7ea" providerId="ADAL" clId="{1D72B0E0-7065-4401-A217-D28C8A0A81A3}" dt="2024-04-07T05:41:49.839" v="6581" actId="20577"/>
          <ac:spMkLst>
            <pc:docMk/>
            <pc:sldMk cId="3707221813" sldId="311"/>
            <ac:spMk id="2" creationId="{9B58911F-3D3B-52ED-C9A8-44C1F89F0057}"/>
          </ac:spMkLst>
        </pc:spChg>
        <pc:spChg chg="del">
          <ac:chgData name="Audrey De Dominicis" userId="e309085b-3cfa-479e-bc03-53b0de72e7ea" providerId="ADAL" clId="{1D72B0E0-7065-4401-A217-D28C8A0A81A3}" dt="2024-04-07T05:41:58.632" v="6583" actId="478"/>
          <ac:spMkLst>
            <pc:docMk/>
            <pc:sldMk cId="3707221813" sldId="311"/>
            <ac:spMk id="3" creationId="{6609E58C-30E5-CECB-E0DC-3CABEE3ECABD}"/>
          </ac:spMkLst>
        </pc:spChg>
        <pc:spChg chg="add mod">
          <ac:chgData name="Audrey De Dominicis" userId="e309085b-3cfa-479e-bc03-53b0de72e7ea" providerId="ADAL" clId="{1D72B0E0-7065-4401-A217-D28C8A0A81A3}" dt="2024-04-07T05:41:55.811" v="6582"/>
          <ac:spMkLst>
            <pc:docMk/>
            <pc:sldMk cId="3707221813" sldId="311"/>
            <ac:spMk id="4" creationId="{A8A42B7A-6C84-F6F8-D172-38868F640014}"/>
          </ac:spMkLst>
        </pc:spChg>
        <pc:spChg chg="add mod">
          <ac:chgData name="Audrey De Dominicis" userId="e309085b-3cfa-479e-bc03-53b0de72e7ea" providerId="ADAL" clId="{1D72B0E0-7065-4401-A217-D28C8A0A81A3}" dt="2024-04-07T05:42:34.001" v="6591"/>
          <ac:spMkLst>
            <pc:docMk/>
            <pc:sldMk cId="3707221813" sldId="311"/>
            <ac:spMk id="5" creationId="{E43115BA-F5F0-48B0-FDBB-BE1021CE77B5}"/>
          </ac:spMkLst>
        </pc:spChg>
        <pc:spChg chg="add mod">
          <ac:chgData name="Audrey De Dominicis" userId="e309085b-3cfa-479e-bc03-53b0de72e7ea" providerId="ADAL" clId="{1D72B0E0-7065-4401-A217-D28C8A0A81A3}" dt="2024-04-07T05:42:10.704" v="6585" actId="1076"/>
          <ac:spMkLst>
            <pc:docMk/>
            <pc:sldMk cId="3707221813" sldId="311"/>
            <ac:spMk id="6" creationId="{67454209-29C1-EB97-A4C0-2C8A6E66B713}"/>
          </ac:spMkLst>
        </pc:spChg>
        <pc:spChg chg="add mod">
          <ac:chgData name="Audrey De Dominicis" userId="e309085b-3cfa-479e-bc03-53b0de72e7ea" providerId="ADAL" clId="{1D72B0E0-7065-4401-A217-D28C8A0A81A3}" dt="2024-04-07T05:42:10.704" v="6585" actId="1076"/>
          <ac:spMkLst>
            <pc:docMk/>
            <pc:sldMk cId="3707221813" sldId="311"/>
            <ac:spMk id="7" creationId="{69C67ECB-021A-583A-0198-0E5E3CAE9A41}"/>
          </ac:spMkLst>
        </pc:spChg>
        <pc:spChg chg="add del mod">
          <ac:chgData name="Audrey De Dominicis" userId="e309085b-3cfa-479e-bc03-53b0de72e7ea" providerId="ADAL" clId="{1D72B0E0-7065-4401-A217-D28C8A0A81A3}" dt="2024-04-07T05:43:35.260" v="6597" actId="478"/>
          <ac:spMkLst>
            <pc:docMk/>
            <pc:sldMk cId="3707221813" sldId="311"/>
            <ac:spMk id="8" creationId="{9B838B82-D74B-7BE1-94BE-B1C078A2174C}"/>
          </ac:spMkLst>
        </pc:spChg>
        <pc:spChg chg="add mod">
          <ac:chgData name="Audrey De Dominicis" userId="e309085b-3cfa-479e-bc03-53b0de72e7ea" providerId="ADAL" clId="{1D72B0E0-7065-4401-A217-D28C8A0A81A3}" dt="2024-04-07T05:42:21.460" v="6587" actId="1076"/>
          <ac:spMkLst>
            <pc:docMk/>
            <pc:sldMk cId="3707221813" sldId="311"/>
            <ac:spMk id="9" creationId="{7745F55F-9763-7E94-21FA-E51181FED97A}"/>
          </ac:spMkLst>
        </pc:spChg>
        <pc:spChg chg="add mod">
          <ac:chgData name="Audrey De Dominicis" userId="e309085b-3cfa-479e-bc03-53b0de72e7ea" providerId="ADAL" clId="{1D72B0E0-7065-4401-A217-D28C8A0A81A3}" dt="2024-04-07T05:45:32.312" v="6635" actId="20577"/>
          <ac:spMkLst>
            <pc:docMk/>
            <pc:sldMk cId="3707221813" sldId="311"/>
            <ac:spMk id="10" creationId="{5C69D6F6-34A8-9305-49AA-C54AE1AD2021}"/>
          </ac:spMkLst>
        </pc:spChg>
        <pc:spChg chg="add mod">
          <ac:chgData name="Audrey De Dominicis" userId="e309085b-3cfa-479e-bc03-53b0de72e7ea" providerId="ADAL" clId="{1D72B0E0-7065-4401-A217-D28C8A0A81A3}" dt="2024-04-07T05:44:17.381" v="6603" actId="20577"/>
          <ac:spMkLst>
            <pc:docMk/>
            <pc:sldMk cId="3707221813" sldId="311"/>
            <ac:spMk id="11" creationId="{C9537A90-E1BF-A5BA-7E75-94E0DBA38F27}"/>
          </ac:spMkLst>
        </pc:spChg>
        <pc:spChg chg="add del mod">
          <ac:chgData name="Audrey De Dominicis" userId="e309085b-3cfa-479e-bc03-53b0de72e7ea" providerId="ADAL" clId="{1D72B0E0-7065-4401-A217-D28C8A0A81A3}" dt="2024-04-07T05:44:33.070" v="6606" actId="478"/>
          <ac:spMkLst>
            <pc:docMk/>
            <pc:sldMk cId="3707221813" sldId="311"/>
            <ac:spMk id="12" creationId="{21C225F0-5ED3-DA04-2CE7-45726EF2318C}"/>
          </ac:spMkLst>
        </pc:spChg>
        <pc:spChg chg="add mod">
          <ac:chgData name="Audrey De Dominicis" userId="e309085b-3cfa-479e-bc03-53b0de72e7ea" providerId="ADAL" clId="{1D72B0E0-7065-4401-A217-D28C8A0A81A3}" dt="2024-04-07T05:44:53.910" v="6614" actId="1076"/>
          <ac:spMkLst>
            <pc:docMk/>
            <pc:sldMk cId="3707221813" sldId="311"/>
            <ac:spMk id="13" creationId="{A8592189-9521-AB17-C936-FAA4638D507C}"/>
          </ac:spMkLst>
        </pc:spChg>
        <pc:spChg chg="add mod">
          <ac:chgData name="Audrey De Dominicis" userId="e309085b-3cfa-479e-bc03-53b0de72e7ea" providerId="ADAL" clId="{1D72B0E0-7065-4401-A217-D28C8A0A81A3}" dt="2024-04-07T05:45:11.088" v="6625" actId="20577"/>
          <ac:spMkLst>
            <pc:docMk/>
            <pc:sldMk cId="3707221813" sldId="311"/>
            <ac:spMk id="14" creationId="{F999D3B5-373A-6B31-06FF-EE8A2FEA3CC2}"/>
          </ac:spMkLst>
        </pc:spChg>
        <pc:spChg chg="add mod">
          <ac:chgData name="Audrey De Dominicis" userId="e309085b-3cfa-479e-bc03-53b0de72e7ea" providerId="ADAL" clId="{1D72B0E0-7065-4401-A217-D28C8A0A81A3}" dt="2024-04-07T08:44:59.885" v="8418" actId="1076"/>
          <ac:spMkLst>
            <pc:docMk/>
            <pc:sldMk cId="3707221813" sldId="311"/>
            <ac:spMk id="15" creationId="{7249D8CE-2103-0C41-725C-4FD419B6ACA7}"/>
          </ac:spMkLst>
        </pc:spChg>
        <pc:spChg chg="add mod">
          <ac:chgData name="Audrey De Dominicis" userId="e309085b-3cfa-479e-bc03-53b0de72e7ea" providerId="ADAL" clId="{1D72B0E0-7065-4401-A217-D28C8A0A81A3}" dt="2024-04-07T05:45:47.346" v="6638" actId="208"/>
          <ac:spMkLst>
            <pc:docMk/>
            <pc:sldMk cId="3707221813" sldId="311"/>
            <ac:spMk id="16" creationId="{795FDDD3-C23C-9FFB-1887-4E72270CF763}"/>
          </ac:spMkLst>
        </pc:spChg>
        <pc:spChg chg="add mod">
          <ac:chgData name="Audrey De Dominicis" userId="e309085b-3cfa-479e-bc03-53b0de72e7ea" providerId="ADAL" clId="{1D72B0E0-7065-4401-A217-D28C8A0A81A3}" dt="2024-04-07T05:45:54.773" v="6641" actId="14100"/>
          <ac:spMkLst>
            <pc:docMk/>
            <pc:sldMk cId="3707221813" sldId="311"/>
            <ac:spMk id="17" creationId="{095AA3EC-CE94-43EF-3C88-487F7747C7C2}"/>
          </ac:spMkLst>
        </pc:spChg>
      </pc:sldChg>
      <pc:sldChg chg="modSp add mod">
        <pc:chgData name="Audrey De Dominicis" userId="e309085b-3cfa-479e-bc03-53b0de72e7ea" providerId="ADAL" clId="{1D72B0E0-7065-4401-A217-D28C8A0A81A3}" dt="2024-04-07T06:10:47.820" v="6749" actId="1076"/>
        <pc:sldMkLst>
          <pc:docMk/>
          <pc:sldMk cId="1140232899" sldId="312"/>
        </pc:sldMkLst>
        <pc:spChg chg="mod">
          <ac:chgData name="Audrey De Dominicis" userId="e309085b-3cfa-479e-bc03-53b0de72e7ea" providerId="ADAL" clId="{1D72B0E0-7065-4401-A217-D28C8A0A81A3}" dt="2024-04-07T06:09:56.363" v="6710" actId="20577"/>
          <ac:spMkLst>
            <pc:docMk/>
            <pc:sldMk cId="1140232899" sldId="312"/>
            <ac:spMk id="5" creationId="{FD9AC59D-8B91-7E3A-978E-CE3DDAE2AF11}"/>
          </ac:spMkLst>
        </pc:spChg>
        <pc:spChg chg="mod">
          <ac:chgData name="Audrey De Dominicis" userId="e309085b-3cfa-479e-bc03-53b0de72e7ea" providerId="ADAL" clId="{1D72B0E0-7065-4401-A217-D28C8A0A81A3}" dt="2024-04-07T06:10:13.885" v="6732" actId="20577"/>
          <ac:spMkLst>
            <pc:docMk/>
            <pc:sldMk cId="1140232899" sldId="312"/>
            <ac:spMk id="16" creationId="{8256EC61-99B0-CC8E-1ADD-F1964E281D55}"/>
          </ac:spMkLst>
        </pc:spChg>
        <pc:spChg chg="mod">
          <ac:chgData name="Audrey De Dominicis" userId="e309085b-3cfa-479e-bc03-53b0de72e7ea" providerId="ADAL" clId="{1D72B0E0-7065-4401-A217-D28C8A0A81A3}" dt="2024-04-07T06:10:47.820" v="6749" actId="1076"/>
          <ac:spMkLst>
            <pc:docMk/>
            <pc:sldMk cId="1140232899" sldId="312"/>
            <ac:spMk id="17" creationId="{60E55B33-082B-9CAF-6C14-8E79138BB69C}"/>
          </ac:spMkLst>
        </pc:spChg>
        <pc:spChg chg="mod">
          <ac:chgData name="Audrey De Dominicis" userId="e309085b-3cfa-479e-bc03-53b0de72e7ea" providerId="ADAL" clId="{1D72B0E0-7065-4401-A217-D28C8A0A81A3}" dt="2024-04-07T06:10:17.574" v="6736" actId="20577"/>
          <ac:spMkLst>
            <pc:docMk/>
            <pc:sldMk cId="1140232899" sldId="312"/>
            <ac:spMk id="21" creationId="{4BBC03C6-B563-52D2-261D-FBC4EB9B2EC5}"/>
          </ac:spMkLst>
        </pc:spChg>
        <pc:spChg chg="mod">
          <ac:chgData name="Audrey De Dominicis" userId="e309085b-3cfa-479e-bc03-53b0de72e7ea" providerId="ADAL" clId="{1D72B0E0-7065-4401-A217-D28C8A0A81A3}" dt="2024-04-07T06:10:20.833" v="6740" actId="20577"/>
          <ac:spMkLst>
            <pc:docMk/>
            <pc:sldMk cId="1140232899" sldId="312"/>
            <ac:spMk id="22" creationId="{5E48CF96-CBEB-4035-56A8-EB765656B485}"/>
          </ac:spMkLst>
        </pc:spChg>
        <pc:spChg chg="mod">
          <ac:chgData name="Audrey De Dominicis" userId="e309085b-3cfa-479e-bc03-53b0de72e7ea" providerId="ADAL" clId="{1D72B0E0-7065-4401-A217-D28C8A0A81A3}" dt="2024-04-07T06:10:33.232" v="6748" actId="20577"/>
          <ac:spMkLst>
            <pc:docMk/>
            <pc:sldMk cId="1140232899" sldId="312"/>
            <ac:spMk id="23" creationId="{5257ADAA-9451-17EA-09F0-54319C2A10CD}"/>
          </ac:spMkLst>
        </pc:spChg>
        <pc:cxnChg chg="mod">
          <ac:chgData name="Audrey De Dominicis" userId="e309085b-3cfa-479e-bc03-53b0de72e7ea" providerId="ADAL" clId="{1D72B0E0-7065-4401-A217-D28C8A0A81A3}" dt="2024-04-07T06:10:47.820" v="6749" actId="1076"/>
          <ac:cxnSpMkLst>
            <pc:docMk/>
            <pc:sldMk cId="1140232899" sldId="312"/>
            <ac:cxnSpMk id="19" creationId="{3D3E0D2B-8932-529D-B0E9-7335FC88AB97}"/>
          </ac:cxnSpMkLst>
        </pc:cxnChg>
      </pc:sldChg>
      <pc:sldChg chg="addSp delSp modSp new mod">
        <pc:chgData name="Audrey De Dominicis" userId="e309085b-3cfa-479e-bc03-53b0de72e7ea" providerId="ADAL" clId="{1D72B0E0-7065-4401-A217-D28C8A0A81A3}" dt="2024-04-07T07:59:13.253" v="6906" actId="962"/>
        <pc:sldMkLst>
          <pc:docMk/>
          <pc:sldMk cId="815267344" sldId="313"/>
        </pc:sldMkLst>
        <pc:spChg chg="del">
          <ac:chgData name="Audrey De Dominicis" userId="e309085b-3cfa-479e-bc03-53b0de72e7ea" providerId="ADAL" clId="{1D72B0E0-7065-4401-A217-D28C8A0A81A3}" dt="2024-04-07T07:58:38.215" v="6901"/>
          <ac:spMkLst>
            <pc:docMk/>
            <pc:sldMk cId="815267344" sldId="313"/>
            <ac:spMk id="2" creationId="{A9A21EE0-1729-6A37-3210-9569BA3F47FD}"/>
          </ac:spMkLst>
        </pc:spChg>
        <pc:spChg chg="del">
          <ac:chgData name="Audrey De Dominicis" userId="e309085b-3cfa-479e-bc03-53b0de72e7ea" providerId="ADAL" clId="{1D72B0E0-7065-4401-A217-D28C8A0A81A3}" dt="2024-04-07T07:58:41.713" v="6902" actId="478"/>
          <ac:spMkLst>
            <pc:docMk/>
            <pc:sldMk cId="815267344" sldId="313"/>
            <ac:spMk id="3" creationId="{528320BB-AE8E-5768-A957-FDCA14B4A5ED}"/>
          </ac:spMkLst>
        </pc:spChg>
        <pc:spChg chg="add mod">
          <ac:chgData name="Audrey De Dominicis" userId="e309085b-3cfa-479e-bc03-53b0de72e7ea" providerId="ADAL" clId="{1D72B0E0-7065-4401-A217-D28C8A0A81A3}" dt="2024-04-07T07:58:38.215" v="6901"/>
          <ac:spMkLst>
            <pc:docMk/>
            <pc:sldMk cId="815267344" sldId="313"/>
            <ac:spMk id="4" creationId="{21FE6DD7-22D2-696F-A481-125600DB40B3}"/>
          </ac:spMkLst>
        </pc:spChg>
        <pc:picChg chg="add mod">
          <ac:chgData name="Audrey De Dominicis" userId="e309085b-3cfa-479e-bc03-53b0de72e7ea" providerId="ADAL" clId="{1D72B0E0-7065-4401-A217-D28C8A0A81A3}" dt="2024-04-07T07:59:13.253" v="6906" actId="962"/>
          <ac:picMkLst>
            <pc:docMk/>
            <pc:sldMk cId="815267344" sldId="313"/>
            <ac:picMk id="6" creationId="{BF2851A9-2AE5-0B39-01A9-C73EAF42AC28}"/>
          </ac:picMkLst>
        </pc:picChg>
      </pc:sldChg>
      <pc:sldChg chg="modSp new mod">
        <pc:chgData name="Audrey De Dominicis" userId="e309085b-3cfa-479e-bc03-53b0de72e7ea" providerId="ADAL" clId="{1D72B0E0-7065-4401-A217-D28C8A0A81A3}" dt="2024-04-07T08:41:58.249" v="8084" actId="20577"/>
        <pc:sldMkLst>
          <pc:docMk/>
          <pc:sldMk cId="1180996340" sldId="314"/>
        </pc:sldMkLst>
        <pc:spChg chg="mod">
          <ac:chgData name="Audrey De Dominicis" userId="e309085b-3cfa-479e-bc03-53b0de72e7ea" providerId="ADAL" clId="{1D72B0E0-7065-4401-A217-D28C8A0A81A3}" dt="2024-04-07T08:16:12.979" v="6918" actId="20577"/>
          <ac:spMkLst>
            <pc:docMk/>
            <pc:sldMk cId="1180996340" sldId="314"/>
            <ac:spMk id="2" creationId="{4C2AB6CD-F4F7-01C1-9940-9E905406B863}"/>
          </ac:spMkLst>
        </pc:spChg>
        <pc:spChg chg="mod">
          <ac:chgData name="Audrey De Dominicis" userId="e309085b-3cfa-479e-bc03-53b0de72e7ea" providerId="ADAL" clId="{1D72B0E0-7065-4401-A217-D28C8A0A81A3}" dt="2024-04-07T08:41:58.249" v="8084" actId="20577"/>
          <ac:spMkLst>
            <pc:docMk/>
            <pc:sldMk cId="1180996340" sldId="314"/>
            <ac:spMk id="3" creationId="{1848F8FB-645C-D2F4-993E-7731DD74908A}"/>
          </ac:spMkLst>
        </pc:spChg>
      </pc:sldChg>
      <pc:sldChg chg="addSp modSp new mod">
        <pc:chgData name="Audrey De Dominicis" userId="e309085b-3cfa-479e-bc03-53b0de72e7ea" providerId="ADAL" clId="{1D72B0E0-7065-4401-A217-D28C8A0A81A3}" dt="2024-04-07T08:45:40.926" v="8430" actId="20577"/>
        <pc:sldMkLst>
          <pc:docMk/>
          <pc:sldMk cId="1352673604" sldId="315"/>
        </pc:sldMkLst>
        <pc:spChg chg="mod">
          <ac:chgData name="Audrey De Dominicis" userId="e309085b-3cfa-479e-bc03-53b0de72e7ea" providerId="ADAL" clId="{1D72B0E0-7065-4401-A217-D28C8A0A81A3}" dt="2024-04-07T08:42:20.039" v="8097" actId="20577"/>
          <ac:spMkLst>
            <pc:docMk/>
            <pc:sldMk cId="1352673604" sldId="315"/>
            <ac:spMk id="2" creationId="{B17808F7-2172-99EA-CB58-E2F0EF082495}"/>
          </ac:spMkLst>
        </pc:spChg>
        <pc:spChg chg="mod">
          <ac:chgData name="Audrey De Dominicis" userId="e309085b-3cfa-479e-bc03-53b0de72e7ea" providerId="ADAL" clId="{1D72B0E0-7065-4401-A217-D28C8A0A81A3}" dt="2024-04-07T08:44:48.977" v="8417" actId="20577"/>
          <ac:spMkLst>
            <pc:docMk/>
            <pc:sldMk cId="1352673604" sldId="315"/>
            <ac:spMk id="3" creationId="{F087DC70-0731-C44B-0605-0AFDBF7EBA13}"/>
          </ac:spMkLst>
        </pc:spChg>
        <pc:spChg chg="add mod">
          <ac:chgData name="Audrey De Dominicis" userId="e309085b-3cfa-479e-bc03-53b0de72e7ea" providerId="ADAL" clId="{1D72B0E0-7065-4401-A217-D28C8A0A81A3}" dt="2024-04-07T08:42:30.165" v="8098"/>
          <ac:spMkLst>
            <pc:docMk/>
            <pc:sldMk cId="1352673604" sldId="315"/>
            <ac:spMk id="4" creationId="{455E7C95-D698-962D-838F-C47CEF6FDDB5}"/>
          </ac:spMkLst>
        </pc:spChg>
        <pc:spChg chg="add mod">
          <ac:chgData name="Audrey De Dominicis" userId="e309085b-3cfa-479e-bc03-53b0de72e7ea" providerId="ADAL" clId="{1D72B0E0-7065-4401-A217-D28C8A0A81A3}" dt="2024-04-07T08:45:40.926" v="8430" actId="20577"/>
          <ac:spMkLst>
            <pc:docMk/>
            <pc:sldMk cId="1352673604" sldId="315"/>
            <ac:spMk id="5" creationId="{B33062A1-9FFB-69A8-DE00-CF369C34D6E8}"/>
          </ac:spMkLst>
        </pc:spChg>
      </pc:sldChg>
      <pc:sldChg chg="addSp delSp modSp new mod">
        <pc:chgData name="Audrey De Dominicis" userId="e309085b-3cfa-479e-bc03-53b0de72e7ea" providerId="ADAL" clId="{1D72B0E0-7065-4401-A217-D28C8A0A81A3}" dt="2024-04-07T08:51:33.983" v="8633" actId="208"/>
        <pc:sldMkLst>
          <pc:docMk/>
          <pc:sldMk cId="794525581" sldId="316"/>
        </pc:sldMkLst>
        <pc:spChg chg="mod">
          <ac:chgData name="Audrey De Dominicis" userId="e309085b-3cfa-479e-bc03-53b0de72e7ea" providerId="ADAL" clId="{1D72B0E0-7065-4401-A217-D28C8A0A81A3}" dt="2024-04-07T08:45:56.662" v="8442" actId="20577"/>
          <ac:spMkLst>
            <pc:docMk/>
            <pc:sldMk cId="794525581" sldId="316"/>
            <ac:spMk id="2" creationId="{BD971645-0745-A99A-3896-664C2A96303C}"/>
          </ac:spMkLst>
        </pc:spChg>
        <pc:spChg chg="del">
          <ac:chgData name="Audrey De Dominicis" userId="e309085b-3cfa-479e-bc03-53b0de72e7ea" providerId="ADAL" clId="{1D72B0E0-7065-4401-A217-D28C8A0A81A3}" dt="2024-04-07T08:46:06.542" v="8444" actId="478"/>
          <ac:spMkLst>
            <pc:docMk/>
            <pc:sldMk cId="794525581" sldId="316"/>
            <ac:spMk id="3" creationId="{528B006B-288E-AAE4-0729-7720AAE2B5D7}"/>
          </ac:spMkLst>
        </pc:spChg>
        <pc:spChg chg="add mod">
          <ac:chgData name="Audrey De Dominicis" userId="e309085b-3cfa-479e-bc03-53b0de72e7ea" providerId="ADAL" clId="{1D72B0E0-7065-4401-A217-D28C8A0A81A3}" dt="2024-04-07T08:46:03.768" v="8443"/>
          <ac:spMkLst>
            <pc:docMk/>
            <pc:sldMk cId="794525581" sldId="316"/>
            <ac:spMk id="4" creationId="{F903F23E-2358-A4CC-DD42-215BF33748E1}"/>
          </ac:spMkLst>
        </pc:spChg>
        <pc:spChg chg="add mod">
          <ac:chgData name="Audrey De Dominicis" userId="e309085b-3cfa-479e-bc03-53b0de72e7ea" providerId="ADAL" clId="{1D72B0E0-7065-4401-A217-D28C8A0A81A3}" dt="2024-04-07T08:46:15.944" v="8446" actId="1076"/>
          <ac:spMkLst>
            <pc:docMk/>
            <pc:sldMk cId="794525581" sldId="316"/>
            <ac:spMk id="5" creationId="{04DC66CA-BDD6-BA97-7528-1826EFA8F263}"/>
          </ac:spMkLst>
        </pc:spChg>
        <pc:spChg chg="add mod">
          <ac:chgData name="Audrey De Dominicis" userId="e309085b-3cfa-479e-bc03-53b0de72e7ea" providerId="ADAL" clId="{1D72B0E0-7065-4401-A217-D28C8A0A81A3}" dt="2024-04-07T08:46:37.724" v="8482" actId="1076"/>
          <ac:spMkLst>
            <pc:docMk/>
            <pc:sldMk cId="794525581" sldId="316"/>
            <ac:spMk id="6" creationId="{5E820E90-1264-2C1A-C168-AF95072EE164}"/>
          </ac:spMkLst>
        </pc:spChg>
        <pc:spChg chg="add mod">
          <ac:chgData name="Audrey De Dominicis" userId="e309085b-3cfa-479e-bc03-53b0de72e7ea" providerId="ADAL" clId="{1D72B0E0-7065-4401-A217-D28C8A0A81A3}" dt="2024-04-07T08:47:18.261" v="8498" actId="20577"/>
          <ac:spMkLst>
            <pc:docMk/>
            <pc:sldMk cId="794525581" sldId="316"/>
            <ac:spMk id="7" creationId="{0D104927-B611-BCB9-399D-D14946B817A9}"/>
          </ac:spMkLst>
        </pc:spChg>
        <pc:spChg chg="add mod">
          <ac:chgData name="Audrey De Dominicis" userId="e309085b-3cfa-479e-bc03-53b0de72e7ea" providerId="ADAL" clId="{1D72B0E0-7065-4401-A217-D28C8A0A81A3}" dt="2024-04-07T08:48:28.890" v="8574" actId="1076"/>
          <ac:spMkLst>
            <pc:docMk/>
            <pc:sldMk cId="794525581" sldId="316"/>
            <ac:spMk id="8" creationId="{2BCF93A6-0665-8C11-5098-BD3941DB40AF}"/>
          </ac:spMkLst>
        </pc:spChg>
        <pc:spChg chg="add mod">
          <ac:chgData name="Audrey De Dominicis" userId="e309085b-3cfa-479e-bc03-53b0de72e7ea" providerId="ADAL" clId="{1D72B0E0-7065-4401-A217-D28C8A0A81A3}" dt="2024-04-07T08:48:41.501" v="8579" actId="16959"/>
          <ac:spMkLst>
            <pc:docMk/>
            <pc:sldMk cId="794525581" sldId="316"/>
            <ac:spMk id="9" creationId="{621C52B4-9E33-B040-AC63-A9BCEE6C89BF}"/>
          </ac:spMkLst>
        </pc:spChg>
        <pc:spChg chg="add mod">
          <ac:chgData name="Audrey De Dominicis" userId="e309085b-3cfa-479e-bc03-53b0de72e7ea" providerId="ADAL" clId="{1D72B0E0-7065-4401-A217-D28C8A0A81A3}" dt="2024-04-07T08:48:56.191" v="8585" actId="20577"/>
          <ac:spMkLst>
            <pc:docMk/>
            <pc:sldMk cId="794525581" sldId="316"/>
            <ac:spMk id="10" creationId="{8847AFC1-BE88-48E9-384B-F18FDF680C99}"/>
          </ac:spMkLst>
        </pc:spChg>
        <pc:spChg chg="add mod">
          <ac:chgData name="Audrey De Dominicis" userId="e309085b-3cfa-479e-bc03-53b0de72e7ea" providerId="ADAL" clId="{1D72B0E0-7065-4401-A217-D28C8A0A81A3}" dt="2024-04-07T08:49:42.483" v="8602" actId="20577"/>
          <ac:spMkLst>
            <pc:docMk/>
            <pc:sldMk cId="794525581" sldId="316"/>
            <ac:spMk id="11" creationId="{A3AD8074-CF43-1AED-B666-63C8D2E59F93}"/>
          </ac:spMkLst>
        </pc:spChg>
        <pc:spChg chg="add mod">
          <ac:chgData name="Audrey De Dominicis" userId="e309085b-3cfa-479e-bc03-53b0de72e7ea" providerId="ADAL" clId="{1D72B0E0-7065-4401-A217-D28C8A0A81A3}" dt="2024-04-07T08:51:33.983" v="8633" actId="208"/>
          <ac:spMkLst>
            <pc:docMk/>
            <pc:sldMk cId="794525581" sldId="316"/>
            <ac:spMk id="12" creationId="{51C0FD89-7514-27AA-81A0-A60C432144A0}"/>
          </ac:spMkLst>
        </pc:spChg>
      </pc:sldChg>
      <pc:sldChg chg="addSp delSp modSp new mod">
        <pc:chgData name="Audrey De Dominicis" userId="e309085b-3cfa-479e-bc03-53b0de72e7ea" providerId="ADAL" clId="{1D72B0E0-7065-4401-A217-D28C8A0A81A3}" dt="2024-04-07T08:57:51.770" v="8774" actId="20577"/>
        <pc:sldMkLst>
          <pc:docMk/>
          <pc:sldMk cId="3195015366" sldId="317"/>
        </pc:sldMkLst>
        <pc:spChg chg="del">
          <ac:chgData name="Audrey De Dominicis" userId="e309085b-3cfa-479e-bc03-53b0de72e7ea" providerId="ADAL" clId="{1D72B0E0-7065-4401-A217-D28C8A0A81A3}" dt="2024-04-07T08:51:58.539" v="8637"/>
          <ac:spMkLst>
            <pc:docMk/>
            <pc:sldMk cId="3195015366" sldId="317"/>
            <ac:spMk id="2" creationId="{2B45A68D-4885-C88E-0747-6EC6ADA6D726}"/>
          </ac:spMkLst>
        </pc:spChg>
        <pc:spChg chg="mod">
          <ac:chgData name="Audrey De Dominicis" userId="e309085b-3cfa-479e-bc03-53b0de72e7ea" providerId="ADAL" clId="{1D72B0E0-7065-4401-A217-D28C8A0A81A3}" dt="2024-04-07T08:55:30.189" v="8742" actId="27636"/>
          <ac:spMkLst>
            <pc:docMk/>
            <pc:sldMk cId="3195015366" sldId="317"/>
            <ac:spMk id="3" creationId="{A9CC7385-2F17-90DE-1DBC-8C71BBE29FDA}"/>
          </ac:spMkLst>
        </pc:spChg>
        <pc:spChg chg="add mod">
          <ac:chgData name="Audrey De Dominicis" userId="e309085b-3cfa-479e-bc03-53b0de72e7ea" providerId="ADAL" clId="{1D72B0E0-7065-4401-A217-D28C8A0A81A3}" dt="2024-04-07T08:51:58.539" v="8637"/>
          <ac:spMkLst>
            <pc:docMk/>
            <pc:sldMk cId="3195015366" sldId="317"/>
            <ac:spMk id="4" creationId="{E4B1B350-06D3-7140-17A4-3D843618FB8E}"/>
          </ac:spMkLst>
        </pc:spChg>
        <pc:spChg chg="add mod">
          <ac:chgData name="Audrey De Dominicis" userId="e309085b-3cfa-479e-bc03-53b0de72e7ea" providerId="ADAL" clId="{1D72B0E0-7065-4401-A217-D28C8A0A81A3}" dt="2024-04-07T08:52:04.825" v="8638"/>
          <ac:spMkLst>
            <pc:docMk/>
            <pc:sldMk cId="3195015366" sldId="317"/>
            <ac:spMk id="5" creationId="{E6E26269-61A5-95C6-350C-46BA05AD142D}"/>
          </ac:spMkLst>
        </pc:spChg>
        <pc:spChg chg="add mod">
          <ac:chgData name="Audrey De Dominicis" userId="e309085b-3cfa-479e-bc03-53b0de72e7ea" providerId="ADAL" clId="{1D72B0E0-7065-4401-A217-D28C8A0A81A3}" dt="2024-04-07T08:56:13.641" v="8745" actId="20577"/>
          <ac:spMkLst>
            <pc:docMk/>
            <pc:sldMk cId="3195015366" sldId="317"/>
            <ac:spMk id="8" creationId="{FA444368-3650-F347-11A7-100EF192D231}"/>
          </ac:spMkLst>
        </pc:spChg>
        <pc:spChg chg="add mod">
          <ac:chgData name="Audrey De Dominicis" userId="e309085b-3cfa-479e-bc03-53b0de72e7ea" providerId="ADAL" clId="{1D72B0E0-7065-4401-A217-D28C8A0A81A3}" dt="2024-04-07T08:56:16.375" v="8748" actId="20577"/>
          <ac:spMkLst>
            <pc:docMk/>
            <pc:sldMk cId="3195015366" sldId="317"/>
            <ac:spMk id="9" creationId="{D518D0F5-2B90-489A-DBA0-C7D3787CA8B5}"/>
          </ac:spMkLst>
        </pc:spChg>
        <pc:spChg chg="add mod">
          <ac:chgData name="Audrey De Dominicis" userId="e309085b-3cfa-479e-bc03-53b0de72e7ea" providerId="ADAL" clId="{1D72B0E0-7065-4401-A217-D28C8A0A81A3}" dt="2024-04-07T08:56:10.879" v="8744" actId="1076"/>
          <ac:spMkLst>
            <pc:docMk/>
            <pc:sldMk cId="3195015366" sldId="317"/>
            <ac:spMk id="11" creationId="{1F887B71-BFEF-2FC8-9321-49EF2F18F7D1}"/>
          </ac:spMkLst>
        </pc:spChg>
        <pc:spChg chg="add mod">
          <ac:chgData name="Audrey De Dominicis" userId="e309085b-3cfa-479e-bc03-53b0de72e7ea" providerId="ADAL" clId="{1D72B0E0-7065-4401-A217-D28C8A0A81A3}" dt="2024-04-07T08:56:22.799" v="8753" actId="20577"/>
          <ac:spMkLst>
            <pc:docMk/>
            <pc:sldMk cId="3195015366" sldId="317"/>
            <ac:spMk id="12" creationId="{B25F4B26-2D80-9C9F-B44B-B3B7F4481ACC}"/>
          </ac:spMkLst>
        </pc:spChg>
        <pc:spChg chg="add mod">
          <ac:chgData name="Audrey De Dominicis" userId="e309085b-3cfa-479e-bc03-53b0de72e7ea" providerId="ADAL" clId="{1D72B0E0-7065-4401-A217-D28C8A0A81A3}" dt="2024-04-07T08:56:10.879" v="8744" actId="1076"/>
          <ac:spMkLst>
            <pc:docMk/>
            <pc:sldMk cId="3195015366" sldId="317"/>
            <ac:spMk id="13" creationId="{40A564BB-6D6E-C591-373B-DEA1E0CAC0A9}"/>
          </ac:spMkLst>
        </pc:spChg>
        <pc:spChg chg="add mod">
          <ac:chgData name="Audrey De Dominicis" userId="e309085b-3cfa-479e-bc03-53b0de72e7ea" providerId="ADAL" clId="{1D72B0E0-7065-4401-A217-D28C8A0A81A3}" dt="2024-04-07T08:56:27.755" v="8755" actId="20577"/>
          <ac:spMkLst>
            <pc:docMk/>
            <pc:sldMk cId="3195015366" sldId="317"/>
            <ac:spMk id="14" creationId="{00B1C743-0555-32B8-2CAA-374C6B6F6512}"/>
          </ac:spMkLst>
        </pc:spChg>
        <pc:spChg chg="add mod">
          <ac:chgData name="Audrey De Dominicis" userId="e309085b-3cfa-479e-bc03-53b0de72e7ea" providerId="ADAL" clId="{1D72B0E0-7065-4401-A217-D28C8A0A81A3}" dt="2024-04-07T08:57:22.116" v="8765" actId="208"/>
          <ac:spMkLst>
            <pc:docMk/>
            <pc:sldMk cId="3195015366" sldId="317"/>
            <ac:spMk id="15" creationId="{5E2BBC00-ABD0-45E0-6685-D18273608ED3}"/>
          </ac:spMkLst>
        </pc:spChg>
        <pc:spChg chg="add mod">
          <ac:chgData name="Audrey De Dominicis" userId="e309085b-3cfa-479e-bc03-53b0de72e7ea" providerId="ADAL" clId="{1D72B0E0-7065-4401-A217-D28C8A0A81A3}" dt="2024-04-07T08:57:51.770" v="8774" actId="20577"/>
          <ac:spMkLst>
            <pc:docMk/>
            <pc:sldMk cId="3195015366" sldId="317"/>
            <ac:spMk id="18" creationId="{7B492939-3E1A-3BA9-3301-04B9CA8639C9}"/>
          </ac:spMkLst>
        </pc:spChg>
        <pc:cxnChg chg="add mod">
          <ac:chgData name="Audrey De Dominicis" userId="e309085b-3cfa-479e-bc03-53b0de72e7ea" providerId="ADAL" clId="{1D72B0E0-7065-4401-A217-D28C8A0A81A3}" dt="2024-04-07T08:56:10.879" v="8744" actId="1076"/>
          <ac:cxnSpMkLst>
            <pc:docMk/>
            <pc:sldMk cId="3195015366" sldId="317"/>
            <ac:cxnSpMk id="6" creationId="{AF3E9AFD-C69B-3AB9-9533-8C03629FFDBB}"/>
          </ac:cxnSpMkLst>
        </pc:cxnChg>
        <pc:cxnChg chg="add mod">
          <ac:chgData name="Audrey De Dominicis" userId="e309085b-3cfa-479e-bc03-53b0de72e7ea" providerId="ADAL" clId="{1D72B0E0-7065-4401-A217-D28C8A0A81A3}" dt="2024-04-07T08:56:10.879" v="8744" actId="1076"/>
          <ac:cxnSpMkLst>
            <pc:docMk/>
            <pc:sldMk cId="3195015366" sldId="317"/>
            <ac:cxnSpMk id="7" creationId="{7CEC644C-D399-F510-5C39-5532B21FD520}"/>
          </ac:cxnSpMkLst>
        </pc:cxnChg>
        <pc:cxnChg chg="add mod">
          <ac:chgData name="Audrey De Dominicis" userId="e309085b-3cfa-479e-bc03-53b0de72e7ea" providerId="ADAL" clId="{1D72B0E0-7065-4401-A217-D28C8A0A81A3}" dt="2024-04-07T08:56:10.879" v="8744" actId="1076"/>
          <ac:cxnSpMkLst>
            <pc:docMk/>
            <pc:sldMk cId="3195015366" sldId="317"/>
            <ac:cxnSpMk id="10" creationId="{ED0D1C80-E9E6-384D-5B5E-354068624654}"/>
          </ac:cxnSpMkLst>
        </pc:cxnChg>
        <pc:cxnChg chg="add mod">
          <ac:chgData name="Audrey De Dominicis" userId="e309085b-3cfa-479e-bc03-53b0de72e7ea" providerId="ADAL" clId="{1D72B0E0-7065-4401-A217-D28C8A0A81A3}" dt="2024-04-07T08:57:48.139" v="8773" actId="14100"/>
          <ac:cxnSpMkLst>
            <pc:docMk/>
            <pc:sldMk cId="3195015366" sldId="317"/>
            <ac:cxnSpMk id="17" creationId="{A34BDD6D-46B6-4B83-C905-85263713B7A4}"/>
          </ac:cxnSpMkLst>
        </pc:cxnChg>
      </pc:sldChg>
      <pc:sldChg chg="addSp modSp add mod">
        <pc:chgData name="Audrey De Dominicis" userId="e309085b-3cfa-479e-bc03-53b0de72e7ea" providerId="ADAL" clId="{1D72B0E0-7065-4401-A217-D28C8A0A81A3}" dt="2024-04-07T08:51:47.230" v="8636" actId="208"/>
        <pc:sldMkLst>
          <pc:docMk/>
          <pc:sldMk cId="2703944868" sldId="318"/>
        </pc:sldMkLst>
        <pc:spChg chg="add mod">
          <ac:chgData name="Audrey De Dominicis" userId="e309085b-3cfa-479e-bc03-53b0de72e7ea" providerId="ADAL" clId="{1D72B0E0-7065-4401-A217-D28C8A0A81A3}" dt="2024-04-07T08:51:47.230" v="8636" actId="208"/>
          <ac:spMkLst>
            <pc:docMk/>
            <pc:sldMk cId="2703944868" sldId="318"/>
            <ac:spMk id="3" creationId="{B95C45BA-E7F5-3D1B-D299-133D4D5D8D89}"/>
          </ac:spMkLst>
        </pc:spChg>
        <pc:spChg chg="mod">
          <ac:chgData name="Audrey De Dominicis" userId="e309085b-3cfa-479e-bc03-53b0de72e7ea" providerId="ADAL" clId="{1D72B0E0-7065-4401-A217-D28C8A0A81A3}" dt="2024-04-07T08:50:07.851" v="8610" actId="20577"/>
          <ac:spMkLst>
            <pc:docMk/>
            <pc:sldMk cId="2703944868" sldId="318"/>
            <ac:spMk id="8" creationId="{2BCF93A6-0665-8C11-5098-BD3941DB40AF}"/>
          </ac:spMkLst>
        </pc:spChg>
        <pc:spChg chg="mod">
          <ac:chgData name="Audrey De Dominicis" userId="e309085b-3cfa-479e-bc03-53b0de72e7ea" providerId="ADAL" clId="{1D72B0E0-7065-4401-A217-D28C8A0A81A3}" dt="2024-04-07T08:50:34.095" v="8619" actId="20577"/>
          <ac:spMkLst>
            <pc:docMk/>
            <pc:sldMk cId="2703944868" sldId="318"/>
            <ac:spMk id="9" creationId="{621C52B4-9E33-B040-AC63-A9BCEE6C89BF}"/>
          </ac:spMkLst>
        </pc:spChg>
        <pc:spChg chg="mod">
          <ac:chgData name="Audrey De Dominicis" userId="e309085b-3cfa-479e-bc03-53b0de72e7ea" providerId="ADAL" clId="{1D72B0E0-7065-4401-A217-D28C8A0A81A3}" dt="2024-04-07T08:50:45.683" v="8622"/>
          <ac:spMkLst>
            <pc:docMk/>
            <pc:sldMk cId="2703944868" sldId="318"/>
            <ac:spMk id="10" creationId="{8847AFC1-BE88-48E9-384B-F18FDF680C99}"/>
          </ac:spMkLst>
        </pc:spChg>
        <pc:spChg chg="mod">
          <ac:chgData name="Audrey De Dominicis" userId="e309085b-3cfa-479e-bc03-53b0de72e7ea" providerId="ADAL" clId="{1D72B0E0-7065-4401-A217-D28C8A0A81A3}" dt="2024-04-07T08:51:02.582" v="8630" actId="20577"/>
          <ac:spMkLst>
            <pc:docMk/>
            <pc:sldMk cId="2703944868" sldId="318"/>
            <ac:spMk id="11" creationId="{A3AD8074-CF43-1AED-B666-63C8D2E59F93}"/>
          </ac:spMkLst>
        </pc:spChg>
      </pc:sldChg>
      <pc:sldChg chg="addSp delSp modSp new mod">
        <pc:chgData name="Audrey De Dominicis" userId="e309085b-3cfa-479e-bc03-53b0de72e7ea" providerId="ADAL" clId="{1D72B0E0-7065-4401-A217-D28C8A0A81A3}" dt="2024-04-07T09:03:14.950" v="8858" actId="20577"/>
        <pc:sldMkLst>
          <pc:docMk/>
          <pc:sldMk cId="196945811" sldId="319"/>
        </pc:sldMkLst>
        <pc:spChg chg="del">
          <ac:chgData name="Audrey De Dominicis" userId="e309085b-3cfa-479e-bc03-53b0de72e7ea" providerId="ADAL" clId="{1D72B0E0-7065-4401-A217-D28C8A0A81A3}" dt="2024-04-07T08:58:19.021" v="8776"/>
          <ac:spMkLst>
            <pc:docMk/>
            <pc:sldMk cId="196945811" sldId="319"/>
            <ac:spMk id="2" creationId="{F5BD946D-4E9F-AE0F-7B70-18D2E90094D9}"/>
          </ac:spMkLst>
        </pc:spChg>
        <pc:spChg chg="mod">
          <ac:chgData name="Audrey De Dominicis" userId="e309085b-3cfa-479e-bc03-53b0de72e7ea" providerId="ADAL" clId="{1D72B0E0-7065-4401-A217-D28C8A0A81A3}" dt="2024-04-07T08:58:58.582" v="8803" actId="14100"/>
          <ac:spMkLst>
            <pc:docMk/>
            <pc:sldMk cId="196945811" sldId="319"/>
            <ac:spMk id="3" creationId="{FA85DE91-69B6-4148-1D02-9B31D12ACE62}"/>
          </ac:spMkLst>
        </pc:spChg>
        <pc:spChg chg="add mod">
          <ac:chgData name="Audrey De Dominicis" userId="e309085b-3cfa-479e-bc03-53b0de72e7ea" providerId="ADAL" clId="{1D72B0E0-7065-4401-A217-D28C8A0A81A3}" dt="2024-04-07T08:58:19.021" v="8776"/>
          <ac:spMkLst>
            <pc:docMk/>
            <pc:sldMk cId="196945811" sldId="319"/>
            <ac:spMk id="4" creationId="{225EBB8F-D767-0C3E-86C7-987CA3D328C6}"/>
          </ac:spMkLst>
        </pc:spChg>
        <pc:spChg chg="add mod">
          <ac:chgData name="Audrey De Dominicis" userId="e309085b-3cfa-479e-bc03-53b0de72e7ea" providerId="ADAL" clId="{1D72B0E0-7065-4401-A217-D28C8A0A81A3}" dt="2024-04-07T08:58:25.025" v="8777"/>
          <ac:spMkLst>
            <pc:docMk/>
            <pc:sldMk cId="196945811" sldId="319"/>
            <ac:spMk id="5" creationId="{3CADB176-CF2D-F4F4-8169-30C4EF82FDD2}"/>
          </ac:spMkLst>
        </pc:spChg>
        <pc:spChg chg="add mod">
          <ac:chgData name="Audrey De Dominicis" userId="e309085b-3cfa-479e-bc03-53b0de72e7ea" providerId="ADAL" clId="{1D72B0E0-7065-4401-A217-D28C8A0A81A3}" dt="2024-04-07T09:02:42.806" v="8842" actId="20577"/>
          <ac:spMkLst>
            <pc:docMk/>
            <pc:sldMk cId="196945811" sldId="319"/>
            <ac:spMk id="6" creationId="{00C03886-71F7-C61E-7266-37786715E84D}"/>
          </ac:spMkLst>
        </pc:spChg>
        <pc:spChg chg="add mod">
          <ac:chgData name="Audrey De Dominicis" userId="e309085b-3cfa-479e-bc03-53b0de72e7ea" providerId="ADAL" clId="{1D72B0E0-7065-4401-A217-D28C8A0A81A3}" dt="2024-04-07T08:59:55.863" v="8806" actId="1076"/>
          <ac:spMkLst>
            <pc:docMk/>
            <pc:sldMk cId="196945811" sldId="319"/>
            <ac:spMk id="7" creationId="{D8D0CC6F-4F40-3B9C-5202-7F673BF359D6}"/>
          </ac:spMkLst>
        </pc:spChg>
        <pc:spChg chg="add mod">
          <ac:chgData name="Audrey De Dominicis" userId="e309085b-3cfa-479e-bc03-53b0de72e7ea" providerId="ADAL" clId="{1D72B0E0-7065-4401-A217-D28C8A0A81A3}" dt="2024-04-07T08:59:55.863" v="8806" actId="1076"/>
          <ac:spMkLst>
            <pc:docMk/>
            <pc:sldMk cId="196945811" sldId="319"/>
            <ac:spMk id="8" creationId="{4990D72E-3099-1D6C-4886-B6C3EA8531A4}"/>
          </ac:spMkLst>
        </pc:spChg>
        <pc:spChg chg="add mod">
          <ac:chgData name="Audrey De Dominicis" userId="e309085b-3cfa-479e-bc03-53b0de72e7ea" providerId="ADAL" clId="{1D72B0E0-7065-4401-A217-D28C8A0A81A3}" dt="2024-04-07T08:59:55.863" v="8806" actId="1076"/>
          <ac:spMkLst>
            <pc:docMk/>
            <pc:sldMk cId="196945811" sldId="319"/>
            <ac:spMk id="9" creationId="{87A254E4-6AE1-4322-202C-9FAC474F95B6}"/>
          </ac:spMkLst>
        </pc:spChg>
        <pc:spChg chg="add mod">
          <ac:chgData name="Audrey De Dominicis" userId="e309085b-3cfa-479e-bc03-53b0de72e7ea" providerId="ADAL" clId="{1D72B0E0-7065-4401-A217-D28C8A0A81A3}" dt="2024-04-07T09:03:14.950" v="8858" actId="20577"/>
          <ac:spMkLst>
            <pc:docMk/>
            <pc:sldMk cId="196945811" sldId="319"/>
            <ac:spMk id="10" creationId="{FBA69052-21A5-82C1-F833-55992C4A0982}"/>
          </ac:spMkLst>
        </pc:spChg>
        <pc:spChg chg="add mod">
          <ac:chgData name="Audrey De Dominicis" userId="e309085b-3cfa-479e-bc03-53b0de72e7ea" providerId="ADAL" clId="{1D72B0E0-7065-4401-A217-D28C8A0A81A3}" dt="2024-04-07T08:59:43.976" v="8805" actId="1076"/>
          <ac:spMkLst>
            <pc:docMk/>
            <pc:sldMk cId="196945811" sldId="319"/>
            <ac:spMk id="11" creationId="{4A0D3B85-7923-9841-FC37-7768BE8506B9}"/>
          </ac:spMkLst>
        </pc:spChg>
        <pc:spChg chg="add mod">
          <ac:chgData name="Audrey De Dominicis" userId="e309085b-3cfa-479e-bc03-53b0de72e7ea" providerId="ADAL" clId="{1D72B0E0-7065-4401-A217-D28C8A0A81A3}" dt="2024-04-07T09:00:38.562" v="8808" actId="1076"/>
          <ac:spMkLst>
            <pc:docMk/>
            <pc:sldMk cId="196945811" sldId="319"/>
            <ac:spMk id="12" creationId="{0F2EC5D8-CA8C-5B02-AA5E-48B942ECFCB4}"/>
          </ac:spMkLst>
        </pc:spChg>
        <pc:spChg chg="add mod">
          <ac:chgData name="Audrey De Dominicis" userId="e309085b-3cfa-479e-bc03-53b0de72e7ea" providerId="ADAL" clId="{1D72B0E0-7065-4401-A217-D28C8A0A81A3}" dt="2024-04-07T09:01:04.100" v="8811" actId="1076"/>
          <ac:spMkLst>
            <pc:docMk/>
            <pc:sldMk cId="196945811" sldId="319"/>
            <ac:spMk id="13" creationId="{CD7A4978-ACFA-FCB6-30F1-BDADCBD15CE2}"/>
          </ac:spMkLst>
        </pc:spChg>
      </pc:sldChg>
      <pc:sldChg chg="new">
        <pc:chgData name="Audrey De Dominicis" userId="e309085b-3cfa-479e-bc03-53b0de72e7ea" providerId="ADAL" clId="{1D72B0E0-7065-4401-A217-D28C8A0A81A3}" dt="2024-04-07T09:04:33.732" v="8859" actId="680"/>
        <pc:sldMkLst>
          <pc:docMk/>
          <pc:sldMk cId="3513049588" sldId="320"/>
        </pc:sldMkLst>
      </pc:sldChg>
      <pc:sldChg chg="delSp modSp add mod">
        <pc:chgData name="Audrey De Dominicis" userId="e309085b-3cfa-479e-bc03-53b0de72e7ea" providerId="ADAL" clId="{1D72B0E0-7065-4401-A217-D28C8A0A81A3}" dt="2024-04-07T09:05:32.652" v="8899" actId="20577"/>
        <pc:sldMkLst>
          <pc:docMk/>
          <pc:sldMk cId="987891596" sldId="321"/>
        </pc:sldMkLst>
        <pc:spChg chg="mod">
          <ac:chgData name="Audrey De Dominicis" userId="e309085b-3cfa-479e-bc03-53b0de72e7ea" providerId="ADAL" clId="{1D72B0E0-7065-4401-A217-D28C8A0A81A3}" dt="2024-04-07T09:05:32.652" v="8899" actId="20577"/>
          <ac:spMkLst>
            <pc:docMk/>
            <pc:sldMk cId="987891596" sldId="321"/>
            <ac:spMk id="3" creationId="{FA85DE91-69B6-4148-1D02-9B31D12ACE62}"/>
          </ac:spMkLst>
        </pc:spChg>
        <pc:spChg chg="mod">
          <ac:chgData name="Audrey De Dominicis" userId="e309085b-3cfa-479e-bc03-53b0de72e7ea" providerId="ADAL" clId="{1D72B0E0-7065-4401-A217-D28C8A0A81A3}" dt="2024-04-07T09:05:02.919" v="8866" actId="1076"/>
          <ac:spMkLst>
            <pc:docMk/>
            <pc:sldMk cId="987891596" sldId="321"/>
            <ac:spMk id="6" creationId="{00C03886-71F7-C61E-7266-37786715E84D}"/>
          </ac:spMkLst>
        </pc:spChg>
        <pc:spChg chg="del">
          <ac:chgData name="Audrey De Dominicis" userId="e309085b-3cfa-479e-bc03-53b0de72e7ea" providerId="ADAL" clId="{1D72B0E0-7065-4401-A217-D28C8A0A81A3}" dt="2024-04-07T09:04:44.037" v="8861" actId="478"/>
          <ac:spMkLst>
            <pc:docMk/>
            <pc:sldMk cId="987891596" sldId="321"/>
            <ac:spMk id="7" creationId="{D8D0CC6F-4F40-3B9C-5202-7F673BF359D6}"/>
          </ac:spMkLst>
        </pc:spChg>
        <pc:spChg chg="del">
          <ac:chgData name="Audrey De Dominicis" userId="e309085b-3cfa-479e-bc03-53b0de72e7ea" providerId="ADAL" clId="{1D72B0E0-7065-4401-A217-D28C8A0A81A3}" dt="2024-04-07T09:04:46.159" v="8862" actId="478"/>
          <ac:spMkLst>
            <pc:docMk/>
            <pc:sldMk cId="987891596" sldId="321"/>
            <ac:spMk id="8" creationId="{4990D72E-3099-1D6C-4886-B6C3EA8531A4}"/>
          </ac:spMkLst>
        </pc:spChg>
        <pc:spChg chg="del">
          <ac:chgData name="Audrey De Dominicis" userId="e309085b-3cfa-479e-bc03-53b0de72e7ea" providerId="ADAL" clId="{1D72B0E0-7065-4401-A217-D28C8A0A81A3}" dt="2024-04-07T09:04:50.378" v="8863" actId="478"/>
          <ac:spMkLst>
            <pc:docMk/>
            <pc:sldMk cId="987891596" sldId="321"/>
            <ac:spMk id="9" creationId="{87A254E4-6AE1-4322-202C-9FAC474F95B6}"/>
          </ac:spMkLst>
        </pc:spChg>
        <pc:spChg chg="mod">
          <ac:chgData name="Audrey De Dominicis" userId="e309085b-3cfa-479e-bc03-53b0de72e7ea" providerId="ADAL" clId="{1D72B0E0-7065-4401-A217-D28C8A0A81A3}" dt="2024-04-07T09:05:02.919" v="8866" actId="1076"/>
          <ac:spMkLst>
            <pc:docMk/>
            <pc:sldMk cId="987891596" sldId="321"/>
            <ac:spMk id="10" creationId="{FBA69052-21A5-82C1-F833-55992C4A0982}"/>
          </ac:spMkLst>
        </pc:spChg>
        <pc:spChg chg="mod">
          <ac:chgData name="Audrey De Dominicis" userId="e309085b-3cfa-479e-bc03-53b0de72e7ea" providerId="ADAL" clId="{1D72B0E0-7065-4401-A217-D28C8A0A81A3}" dt="2024-04-07T09:05:02.919" v="8866" actId="1076"/>
          <ac:spMkLst>
            <pc:docMk/>
            <pc:sldMk cId="987891596" sldId="321"/>
            <ac:spMk id="11" creationId="{4A0D3B85-7923-9841-FC37-7768BE8506B9}"/>
          </ac:spMkLst>
        </pc:spChg>
        <pc:spChg chg="del">
          <ac:chgData name="Audrey De Dominicis" userId="e309085b-3cfa-479e-bc03-53b0de72e7ea" providerId="ADAL" clId="{1D72B0E0-7065-4401-A217-D28C8A0A81A3}" dt="2024-04-07T09:04:52.700" v="8864" actId="478"/>
          <ac:spMkLst>
            <pc:docMk/>
            <pc:sldMk cId="987891596" sldId="321"/>
            <ac:spMk id="12" creationId="{0F2EC5D8-CA8C-5B02-AA5E-48B942ECFCB4}"/>
          </ac:spMkLst>
        </pc:spChg>
        <pc:spChg chg="del">
          <ac:chgData name="Audrey De Dominicis" userId="e309085b-3cfa-479e-bc03-53b0de72e7ea" providerId="ADAL" clId="{1D72B0E0-7065-4401-A217-D28C8A0A81A3}" dt="2024-04-07T09:04:54.753" v="8865" actId="478"/>
          <ac:spMkLst>
            <pc:docMk/>
            <pc:sldMk cId="987891596" sldId="321"/>
            <ac:spMk id="13" creationId="{CD7A4978-ACFA-FCB6-30F1-BDADCBD15CE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4/16/2024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4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9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2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16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73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879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376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67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083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819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6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04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328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072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74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4/16/2024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4/16/2024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6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4/16/2024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069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4/16/2024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8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6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1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709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4/16/2024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02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fondo sfocato astratto di negozio">
            <a:extLst>
              <a:ext uri="{FF2B5EF4-FFF2-40B4-BE49-F238E27FC236}">
                <a16:creationId xmlns:a16="http://schemas.microsoft.com/office/drawing/2014/main" id="{86998E42-439F-88BE-F60F-51DD63AD9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2090B7C-2BDC-14EC-A3D2-652A3293D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/>
          <a:p>
            <a:r>
              <a:rPr lang="it-IT" dirty="0"/>
              <a:t>SCELTA DEL consumatore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66F268-D2B0-5F4A-58AA-6FECF4316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 anchor="t">
            <a:normAutofit fontScale="70000" lnSpcReduction="20000"/>
          </a:bodyPr>
          <a:lstStyle/>
          <a:p>
            <a:r>
              <a:rPr lang="it-IT" dirty="0">
                <a:solidFill>
                  <a:schemeClr val="tx1"/>
                </a:solidFill>
              </a:rPr>
              <a:t>Ripasso ed esercizi</a:t>
            </a:r>
          </a:p>
          <a:p>
            <a:r>
              <a:rPr lang="it-IT" dirty="0">
                <a:solidFill>
                  <a:schemeClr val="tx1"/>
                </a:solidFill>
              </a:rPr>
              <a:t>Dott.ssa Audrey De Dominicis</a:t>
            </a:r>
          </a:p>
          <a:p>
            <a:r>
              <a:rPr lang="it-IT" dirty="0">
                <a:solidFill>
                  <a:schemeClr val="tx1"/>
                </a:solidFill>
              </a:rPr>
              <a:t>adedominicis@unite.it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4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5152584-264B-0B7D-5340-A574CE1C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D9AC59D-8B91-7E3A-978E-CE3DDAE2AF11}"/>
                  </a:ext>
                </a:extLst>
              </p:cNvPr>
              <p:cNvSpPr txBox="1"/>
              <p:nvPr/>
            </p:nvSpPr>
            <p:spPr>
              <a:xfrm>
                <a:off x="7685315" y="3254124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FF0000"/>
                    </a:solidFill>
                  </a:rPr>
                  <a:t>100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D9AC59D-8B91-7E3A-978E-CE3DDAE2A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315" y="3254124"/>
                <a:ext cx="4506685" cy="400110"/>
              </a:xfrm>
              <a:prstGeom prst="rect">
                <a:avLst/>
              </a:prstGeom>
              <a:blipFill>
                <a:blip r:embed="rId2"/>
                <a:stretch>
                  <a:fillRect l="-1488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DE7A090-1639-8A43-A40C-F5FB72A93BB7}"/>
              </a:ext>
            </a:extLst>
          </p:cNvPr>
          <p:cNvCxnSpPr>
            <a:cxnSpLocks/>
          </p:cNvCxnSpPr>
          <p:nvPr/>
        </p:nvCxnSpPr>
        <p:spPr>
          <a:xfrm>
            <a:off x="3102429" y="6187220"/>
            <a:ext cx="2993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AF1F1A1-9D29-7AF0-BD05-FE47415579D0}"/>
              </a:ext>
            </a:extLst>
          </p:cNvPr>
          <p:cNvCxnSpPr>
            <a:cxnSpLocks/>
          </p:cNvCxnSpPr>
          <p:nvPr/>
        </p:nvCxnSpPr>
        <p:spPr>
          <a:xfrm flipV="1">
            <a:off x="3102429" y="3378706"/>
            <a:ext cx="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1A31B2-EA6E-1E31-8009-86CCDD4C11FC}"/>
              </a:ext>
            </a:extLst>
          </p:cNvPr>
          <p:cNvSpPr txBox="1"/>
          <p:nvPr/>
        </p:nvSpPr>
        <p:spPr>
          <a:xfrm>
            <a:off x="5754400" y="619810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5D90DD-B517-EFDC-406B-C088017B9180}"/>
              </a:ext>
            </a:extLst>
          </p:cNvPr>
          <p:cNvSpPr txBox="1"/>
          <p:nvPr/>
        </p:nvSpPr>
        <p:spPr>
          <a:xfrm>
            <a:off x="2550795" y="325412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X2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11EEEB9-6E7D-53F6-FF0B-4BE1860F81E8}"/>
              </a:ext>
            </a:extLst>
          </p:cNvPr>
          <p:cNvCxnSpPr>
            <a:cxnSpLocks/>
          </p:cNvCxnSpPr>
          <p:nvPr/>
        </p:nvCxnSpPr>
        <p:spPr>
          <a:xfrm>
            <a:off x="3102429" y="4365171"/>
            <a:ext cx="2481942" cy="1811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9A3FAA25-B65B-5FDB-8F31-80AF934157A7}"/>
              </a:ext>
            </a:extLst>
          </p:cNvPr>
          <p:cNvSpPr/>
          <p:nvPr/>
        </p:nvSpPr>
        <p:spPr>
          <a:xfrm>
            <a:off x="5519057" y="6121252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4A9E988-ABE2-0B84-B5EA-E2D1F17A32AE}"/>
              </a:ext>
            </a:extLst>
          </p:cNvPr>
          <p:cNvSpPr txBox="1"/>
          <p:nvPr/>
        </p:nvSpPr>
        <p:spPr>
          <a:xfrm>
            <a:off x="5430272" y="620899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256EC61-99B0-CC8E-1ADD-F1964E281D55}"/>
                  </a:ext>
                </a:extLst>
              </p:cNvPr>
              <p:cNvSpPr txBox="1"/>
              <p:nvPr/>
            </p:nvSpPr>
            <p:spPr>
              <a:xfrm>
                <a:off x="7815943" y="3849899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FF0000"/>
                    </a:solidFill>
                  </a:rPr>
                  <a:t>100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256EC61-99B0-CC8E-1ADD-F1964E281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943" y="3849899"/>
                <a:ext cx="4506685" cy="400110"/>
              </a:xfrm>
              <a:prstGeom prst="rect">
                <a:avLst/>
              </a:prstGeom>
              <a:blipFill>
                <a:blip r:embed="rId3"/>
                <a:stretch>
                  <a:fillRect l="-1353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BBC03C6-B563-52D2-261D-FBC4EB9B2EC5}"/>
                  </a:ext>
                </a:extLst>
              </p:cNvPr>
              <p:cNvSpPr txBox="1"/>
              <p:nvPr/>
            </p:nvSpPr>
            <p:spPr>
              <a:xfrm>
                <a:off x="7685315" y="4392599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FF0000"/>
                    </a:solidFill>
                  </a:rPr>
                  <a:t>100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BBC03C6-B563-52D2-261D-FBC4EB9B2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315" y="4392599"/>
                <a:ext cx="4506685" cy="400110"/>
              </a:xfrm>
              <a:prstGeom prst="rect">
                <a:avLst/>
              </a:prstGeom>
              <a:blipFill>
                <a:blip r:embed="rId4"/>
                <a:stretch>
                  <a:fillRect l="-1488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48CF96-CBEB-4035-56A8-EB765656B485}"/>
                  </a:ext>
                </a:extLst>
              </p:cNvPr>
              <p:cNvSpPr txBox="1"/>
              <p:nvPr/>
            </p:nvSpPr>
            <p:spPr>
              <a:xfrm>
                <a:off x="8507186" y="4974544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0070C0"/>
                    </a:solidFill>
                  </a:rPr>
                  <a:t>100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it-I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48CF96-CBEB-4035-56A8-EB765656B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186" y="4974544"/>
                <a:ext cx="4506685" cy="400110"/>
              </a:xfrm>
              <a:prstGeom prst="rect">
                <a:avLst/>
              </a:prstGeom>
              <a:blipFill>
                <a:blip r:embed="rId5"/>
                <a:stretch>
                  <a:fillRect l="-1488" t="-757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257ADAA-9451-17EA-09F0-54319C2A10CD}"/>
                  </a:ext>
                </a:extLst>
              </p:cNvPr>
              <p:cNvSpPr txBox="1"/>
              <p:nvPr/>
            </p:nvSpPr>
            <p:spPr>
              <a:xfrm>
                <a:off x="7271657" y="5511027"/>
                <a:ext cx="4506685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it-IT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it-IT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257ADAA-9451-17EA-09F0-54319C2A1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57" y="5511027"/>
                <a:ext cx="4506685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1B00D29-5154-CED3-2587-DECC0F415EA7}"/>
              </a:ext>
            </a:extLst>
          </p:cNvPr>
          <p:cNvSpPr txBox="1"/>
          <p:nvPr/>
        </p:nvSpPr>
        <p:spPr>
          <a:xfrm>
            <a:off x="696682" y="4191547"/>
            <a:ext cx="187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punto B è uguale a 20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A05482-3D87-7D01-3841-2D45B377B617}"/>
              </a:ext>
            </a:extLst>
          </p:cNvPr>
          <p:cNvSpPr txBox="1"/>
          <p:nvPr/>
        </p:nvSpPr>
        <p:spPr>
          <a:xfrm>
            <a:off x="2795929" y="414538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F42777E-BD56-96D4-06B8-AB8074089738}"/>
              </a:ext>
            </a:extLst>
          </p:cNvPr>
          <p:cNvSpPr/>
          <p:nvPr/>
        </p:nvSpPr>
        <p:spPr>
          <a:xfrm>
            <a:off x="3037114" y="4321628"/>
            <a:ext cx="130629" cy="11016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22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9B9B00-78B0-AE7B-FB43-8B8B8AF72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8815251" cy="590877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Cosa succede se il prezzo del bene x1 varia e il reddito e il prezzo dell’altro bene rimangono invariati?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D325AD2-3B41-16BD-F7CC-DD874AB5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69DD828-41E4-9044-3D4F-A63FE9CF1D8A}"/>
              </a:ext>
            </a:extLst>
          </p:cNvPr>
          <p:cNvCxnSpPr>
            <a:cxnSpLocks/>
          </p:cNvCxnSpPr>
          <p:nvPr/>
        </p:nvCxnSpPr>
        <p:spPr>
          <a:xfrm>
            <a:off x="4397829" y="6383867"/>
            <a:ext cx="3624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3F0F597-743A-C653-C279-FB7D57552E20}"/>
              </a:ext>
            </a:extLst>
          </p:cNvPr>
          <p:cNvCxnSpPr>
            <a:cxnSpLocks/>
          </p:cNvCxnSpPr>
          <p:nvPr/>
        </p:nvCxnSpPr>
        <p:spPr>
          <a:xfrm flipV="1">
            <a:off x="4397829" y="3553582"/>
            <a:ext cx="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417CDA-FBE7-A9EB-F346-98EE0B401D4D}"/>
              </a:ext>
            </a:extLst>
          </p:cNvPr>
          <p:cNvSpPr txBox="1"/>
          <p:nvPr/>
        </p:nvSpPr>
        <p:spPr>
          <a:xfrm>
            <a:off x="7797389" y="640969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6AF1F7-CA4E-348E-75C7-705F24A2B945}"/>
              </a:ext>
            </a:extLst>
          </p:cNvPr>
          <p:cNvSpPr txBox="1"/>
          <p:nvPr/>
        </p:nvSpPr>
        <p:spPr>
          <a:xfrm>
            <a:off x="3846195" y="34290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X2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433D5DC-5985-4DFF-4C20-5DFAE654B565}"/>
              </a:ext>
            </a:extLst>
          </p:cNvPr>
          <p:cNvCxnSpPr>
            <a:cxnSpLocks/>
          </p:cNvCxnSpPr>
          <p:nvPr/>
        </p:nvCxnSpPr>
        <p:spPr>
          <a:xfrm>
            <a:off x="4397829" y="4540047"/>
            <a:ext cx="2481942" cy="1811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22E7F5C-5435-7BDF-F71D-7A457903A5C1}"/>
              </a:ext>
            </a:extLst>
          </p:cNvPr>
          <p:cNvSpPr txBox="1"/>
          <p:nvPr/>
        </p:nvSpPr>
        <p:spPr>
          <a:xfrm>
            <a:off x="6725672" y="638386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4D261218-4718-9A38-BBE5-DA319F3E6534}"/>
              </a:ext>
            </a:extLst>
          </p:cNvPr>
          <p:cNvSpPr/>
          <p:nvPr/>
        </p:nvSpPr>
        <p:spPr>
          <a:xfrm rot="11573238">
            <a:off x="6814458" y="6307015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83E7FE7-38D3-BE94-5386-7EA6EF98DC00}"/>
                  </a:ext>
                </a:extLst>
              </p:cNvPr>
              <p:cNvSpPr txBox="1"/>
              <p:nvPr/>
            </p:nvSpPr>
            <p:spPr>
              <a:xfrm>
                <a:off x="7391400" y="3798332"/>
                <a:ext cx="4506685" cy="72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it-IT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83E7FE7-38D3-BE94-5386-7EA6EF98D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3798332"/>
                <a:ext cx="4506685" cy="7203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2D4E267-63EF-D2B0-5272-62C21670B494}"/>
              </a:ext>
            </a:extLst>
          </p:cNvPr>
          <p:cNvCxnSpPr>
            <a:cxnSpLocks/>
          </p:cNvCxnSpPr>
          <p:nvPr/>
        </p:nvCxnSpPr>
        <p:spPr>
          <a:xfrm>
            <a:off x="8904514" y="5115896"/>
            <a:ext cx="0" cy="2383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35D0025-FAB7-20F9-96F3-E5335A87F582}"/>
              </a:ext>
            </a:extLst>
          </p:cNvPr>
          <p:cNvCxnSpPr>
            <a:cxnSpLocks/>
          </p:cNvCxnSpPr>
          <p:nvPr/>
        </p:nvCxnSpPr>
        <p:spPr>
          <a:xfrm flipV="1">
            <a:off x="10210799" y="5235064"/>
            <a:ext cx="0" cy="2679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A02ABB1-2E8E-CEB3-4104-00CDC783C643}"/>
              </a:ext>
            </a:extLst>
          </p:cNvPr>
          <p:cNvCxnSpPr>
            <a:cxnSpLocks/>
          </p:cNvCxnSpPr>
          <p:nvPr/>
        </p:nvCxnSpPr>
        <p:spPr>
          <a:xfrm>
            <a:off x="4397828" y="4529607"/>
            <a:ext cx="2993572" cy="1828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4DA57FD-F59A-8A59-4091-3CC99A3022CD}"/>
              </a:ext>
            </a:extLst>
          </p:cNvPr>
          <p:cNvSpPr txBox="1"/>
          <p:nvPr/>
        </p:nvSpPr>
        <p:spPr>
          <a:xfrm>
            <a:off x="7246501" y="635121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A’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B38F997D-C5DD-ABD6-1B7F-8C2EB685AB25}"/>
              </a:ext>
            </a:extLst>
          </p:cNvPr>
          <p:cNvSpPr/>
          <p:nvPr/>
        </p:nvSpPr>
        <p:spPr>
          <a:xfrm rot="11573238">
            <a:off x="7348481" y="6315871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960D0C54-0CB0-87B3-75FD-4D649662301B}"/>
              </a:ext>
            </a:extLst>
          </p:cNvPr>
          <p:cNvCxnSpPr>
            <a:cxnSpLocks/>
          </p:cNvCxnSpPr>
          <p:nvPr/>
        </p:nvCxnSpPr>
        <p:spPr>
          <a:xfrm>
            <a:off x="4397827" y="4540047"/>
            <a:ext cx="1935446" cy="1830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D42298C-4EBB-0FE2-C3FE-7BB40D80F139}"/>
              </a:ext>
            </a:extLst>
          </p:cNvPr>
          <p:cNvSpPr txBox="1"/>
          <p:nvPr/>
        </p:nvSpPr>
        <p:spPr>
          <a:xfrm>
            <a:off x="6150946" y="6351211"/>
            <a:ext cx="42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A’’</a:t>
            </a: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54A25B3F-1116-3E54-AE9C-2E5135A70574}"/>
              </a:ext>
            </a:extLst>
          </p:cNvPr>
          <p:cNvSpPr/>
          <p:nvPr/>
        </p:nvSpPr>
        <p:spPr>
          <a:xfrm rot="11573238">
            <a:off x="6260098" y="6307016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ACCEEBF-44FE-9D96-AF0C-47713849D4FA}"/>
                  </a:ext>
                </a:extLst>
              </p:cNvPr>
              <p:cNvSpPr txBox="1"/>
              <p:nvPr/>
            </p:nvSpPr>
            <p:spPr>
              <a:xfrm>
                <a:off x="8166498" y="4803515"/>
                <a:ext cx="2721048" cy="72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it-IT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ACCEEBF-44FE-9D96-AF0C-47713849D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498" y="4803515"/>
                <a:ext cx="2721048" cy="7203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64456DE-A3BE-C81C-1075-79E32F6DC68A}"/>
              </a:ext>
            </a:extLst>
          </p:cNvPr>
          <p:cNvSpPr txBox="1"/>
          <p:nvPr/>
        </p:nvSpPr>
        <p:spPr>
          <a:xfrm>
            <a:off x="10958530" y="400282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A’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923A233-8BD3-ECCD-5524-56A922088B67}"/>
              </a:ext>
            </a:extLst>
          </p:cNvPr>
          <p:cNvSpPr txBox="1"/>
          <p:nvPr/>
        </p:nvSpPr>
        <p:spPr>
          <a:xfrm>
            <a:off x="10887546" y="4931230"/>
            <a:ext cx="42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A’’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30C9DAB4-1D66-C2BC-860C-2C073342288D}"/>
              </a:ext>
            </a:extLst>
          </p:cNvPr>
          <p:cNvCxnSpPr>
            <a:cxnSpLocks/>
          </p:cNvCxnSpPr>
          <p:nvPr/>
        </p:nvCxnSpPr>
        <p:spPr>
          <a:xfrm flipV="1">
            <a:off x="9040585" y="4053520"/>
            <a:ext cx="0" cy="2679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ECB80AA0-4452-4E58-99A3-CE8A3FB17EA8}"/>
              </a:ext>
            </a:extLst>
          </p:cNvPr>
          <p:cNvCxnSpPr>
            <a:cxnSpLocks/>
          </p:cNvCxnSpPr>
          <p:nvPr/>
        </p:nvCxnSpPr>
        <p:spPr>
          <a:xfrm>
            <a:off x="10297885" y="4280387"/>
            <a:ext cx="0" cy="2383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16945209-4794-6FF9-0861-4F2287019390}"/>
              </a:ext>
            </a:extLst>
          </p:cNvPr>
          <p:cNvSpPr txBox="1"/>
          <p:nvPr/>
        </p:nvSpPr>
        <p:spPr>
          <a:xfrm>
            <a:off x="4073698" y="436030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7891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30" grpId="0"/>
      <p:bldP spid="31" grpId="0" animBg="1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9B9B00-78B0-AE7B-FB43-8B8B8AF72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8815251" cy="590877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Cosa succede se il prezzo del bene x1 varia e il reddito e il prezzo dell’altro bene rimangono invariati?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D325AD2-3B41-16BD-F7CC-DD874AB5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69DD828-41E4-9044-3D4F-A63FE9CF1D8A}"/>
              </a:ext>
            </a:extLst>
          </p:cNvPr>
          <p:cNvCxnSpPr>
            <a:cxnSpLocks/>
          </p:cNvCxnSpPr>
          <p:nvPr/>
        </p:nvCxnSpPr>
        <p:spPr>
          <a:xfrm>
            <a:off x="4397829" y="6383867"/>
            <a:ext cx="3624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3F0F597-743A-C653-C279-FB7D57552E20}"/>
              </a:ext>
            </a:extLst>
          </p:cNvPr>
          <p:cNvCxnSpPr>
            <a:cxnSpLocks/>
          </p:cNvCxnSpPr>
          <p:nvPr/>
        </p:nvCxnSpPr>
        <p:spPr>
          <a:xfrm flipV="1">
            <a:off x="4397829" y="3553582"/>
            <a:ext cx="0" cy="2868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417CDA-FBE7-A9EB-F346-98EE0B401D4D}"/>
              </a:ext>
            </a:extLst>
          </p:cNvPr>
          <p:cNvSpPr txBox="1"/>
          <p:nvPr/>
        </p:nvSpPr>
        <p:spPr>
          <a:xfrm>
            <a:off x="7797389" y="6409696"/>
            <a:ext cx="45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6AF1F7-CA4E-348E-75C7-705F24A2B945}"/>
              </a:ext>
            </a:extLst>
          </p:cNvPr>
          <p:cNvSpPr txBox="1"/>
          <p:nvPr/>
        </p:nvSpPr>
        <p:spPr>
          <a:xfrm>
            <a:off x="3846195" y="3429000"/>
            <a:ext cx="45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X2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433D5DC-5985-4DFF-4C20-5DFAE654B565}"/>
              </a:ext>
            </a:extLst>
          </p:cNvPr>
          <p:cNvCxnSpPr>
            <a:cxnSpLocks/>
          </p:cNvCxnSpPr>
          <p:nvPr/>
        </p:nvCxnSpPr>
        <p:spPr>
          <a:xfrm>
            <a:off x="4375591" y="4691743"/>
            <a:ext cx="2512145" cy="17006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22E7F5C-5435-7BDF-F71D-7A457903A5C1}"/>
              </a:ext>
            </a:extLst>
          </p:cNvPr>
          <p:cNvSpPr txBox="1"/>
          <p:nvPr/>
        </p:nvSpPr>
        <p:spPr>
          <a:xfrm>
            <a:off x="6725672" y="6383867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83E7FE7-38D3-BE94-5386-7EA6EF98DC00}"/>
                  </a:ext>
                </a:extLst>
              </p:cNvPr>
              <p:cNvSpPr txBox="1"/>
              <p:nvPr/>
            </p:nvSpPr>
            <p:spPr>
              <a:xfrm>
                <a:off x="7391400" y="3798332"/>
                <a:ext cx="4506685" cy="72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it-IT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0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83E7FE7-38D3-BE94-5386-7EA6EF98D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3798332"/>
                <a:ext cx="4506685" cy="7203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2D4E267-63EF-D2B0-5272-62C21670B494}"/>
              </a:ext>
            </a:extLst>
          </p:cNvPr>
          <p:cNvCxnSpPr>
            <a:cxnSpLocks/>
          </p:cNvCxnSpPr>
          <p:nvPr/>
        </p:nvCxnSpPr>
        <p:spPr>
          <a:xfrm>
            <a:off x="8904514" y="5115896"/>
            <a:ext cx="0" cy="2383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35D0025-FAB7-20F9-96F3-E5335A87F582}"/>
              </a:ext>
            </a:extLst>
          </p:cNvPr>
          <p:cNvCxnSpPr>
            <a:cxnSpLocks/>
          </p:cNvCxnSpPr>
          <p:nvPr/>
        </p:nvCxnSpPr>
        <p:spPr>
          <a:xfrm flipV="1">
            <a:off x="10210799" y="5235064"/>
            <a:ext cx="0" cy="2679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A02ABB1-2E8E-CEB3-4104-00CDC783C64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393686" y="4180294"/>
            <a:ext cx="2518279" cy="22518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960D0C54-0CB0-87B3-75FD-4D649662301B}"/>
              </a:ext>
            </a:extLst>
          </p:cNvPr>
          <p:cNvCxnSpPr>
            <a:cxnSpLocks/>
          </p:cNvCxnSpPr>
          <p:nvPr/>
        </p:nvCxnSpPr>
        <p:spPr>
          <a:xfrm>
            <a:off x="4420068" y="5115896"/>
            <a:ext cx="2475632" cy="12998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ACCEEBF-44FE-9D96-AF0C-47713849D4FA}"/>
                  </a:ext>
                </a:extLst>
              </p:cNvPr>
              <p:cNvSpPr txBox="1"/>
              <p:nvPr/>
            </p:nvSpPr>
            <p:spPr>
              <a:xfrm>
                <a:off x="8248153" y="4808020"/>
                <a:ext cx="2721048" cy="72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it-IT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0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ACCEEBF-44FE-9D96-AF0C-47713849D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153" y="4808020"/>
                <a:ext cx="2721048" cy="7203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64456DE-A3BE-C81C-1075-79E32F6DC68A}"/>
              </a:ext>
            </a:extLst>
          </p:cNvPr>
          <p:cNvSpPr txBox="1"/>
          <p:nvPr/>
        </p:nvSpPr>
        <p:spPr>
          <a:xfrm>
            <a:off x="10943652" y="400282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B’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923A233-8BD3-ECCD-5524-56A922088B67}"/>
              </a:ext>
            </a:extLst>
          </p:cNvPr>
          <p:cNvSpPr txBox="1"/>
          <p:nvPr/>
        </p:nvSpPr>
        <p:spPr>
          <a:xfrm>
            <a:off x="10887546" y="493123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B’’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30C9DAB4-1D66-C2BC-860C-2C073342288D}"/>
              </a:ext>
            </a:extLst>
          </p:cNvPr>
          <p:cNvCxnSpPr>
            <a:cxnSpLocks/>
          </p:cNvCxnSpPr>
          <p:nvPr/>
        </p:nvCxnSpPr>
        <p:spPr>
          <a:xfrm flipV="1">
            <a:off x="9040585" y="4053520"/>
            <a:ext cx="0" cy="2679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ECB80AA0-4452-4E58-99A3-CE8A3FB17EA8}"/>
              </a:ext>
            </a:extLst>
          </p:cNvPr>
          <p:cNvCxnSpPr>
            <a:cxnSpLocks/>
          </p:cNvCxnSpPr>
          <p:nvPr/>
        </p:nvCxnSpPr>
        <p:spPr>
          <a:xfrm>
            <a:off x="10297885" y="4280387"/>
            <a:ext cx="0" cy="2383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4D261218-4718-9A38-BBE5-DA319F3E6534}"/>
              </a:ext>
            </a:extLst>
          </p:cNvPr>
          <p:cNvSpPr/>
          <p:nvPr/>
        </p:nvSpPr>
        <p:spPr>
          <a:xfrm rot="11573238">
            <a:off x="6810316" y="6328782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ECD86C43-8E99-DEB0-D964-CC6BC8593E4A}"/>
              </a:ext>
            </a:extLst>
          </p:cNvPr>
          <p:cNvSpPr/>
          <p:nvPr/>
        </p:nvSpPr>
        <p:spPr>
          <a:xfrm rot="11573238">
            <a:off x="4328370" y="4125212"/>
            <a:ext cx="130629" cy="11016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C9CB6382-EB90-F7CD-BB19-671CFD894BB1}"/>
              </a:ext>
            </a:extLst>
          </p:cNvPr>
          <p:cNvSpPr/>
          <p:nvPr/>
        </p:nvSpPr>
        <p:spPr>
          <a:xfrm rot="11573238">
            <a:off x="4362002" y="5044870"/>
            <a:ext cx="130629" cy="11016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4E955924-1520-80CE-E834-5B92764ED5C5}"/>
              </a:ext>
            </a:extLst>
          </p:cNvPr>
          <p:cNvSpPr/>
          <p:nvPr/>
        </p:nvSpPr>
        <p:spPr>
          <a:xfrm rot="11573238">
            <a:off x="4328370" y="4639334"/>
            <a:ext cx="130629" cy="11016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E57D9B8-AF36-CF50-B3B1-F675D78507B0}"/>
              </a:ext>
            </a:extLst>
          </p:cNvPr>
          <p:cNvSpPr txBox="1"/>
          <p:nvPr/>
        </p:nvSpPr>
        <p:spPr>
          <a:xfrm>
            <a:off x="3963853" y="3952128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B’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26C7709C-611A-A37E-3044-785061054116}"/>
              </a:ext>
            </a:extLst>
          </p:cNvPr>
          <p:cNvSpPr txBox="1"/>
          <p:nvPr/>
        </p:nvSpPr>
        <p:spPr>
          <a:xfrm>
            <a:off x="3940793" y="490479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B’’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309E5519-E022-D58E-B22C-03D1E235A76B}"/>
              </a:ext>
            </a:extLst>
          </p:cNvPr>
          <p:cNvSpPr txBox="1"/>
          <p:nvPr/>
        </p:nvSpPr>
        <p:spPr>
          <a:xfrm>
            <a:off x="4003516" y="4470805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39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6" grpId="0" animBg="1"/>
      <p:bldP spid="47" grpId="0" animBg="1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9B9B00-78B0-AE7B-FB43-8B8B8AF72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8815251" cy="590877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Cosa succede se è il reddito a cambiare e il prezzo dei due beni rimane invariato?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D325AD2-3B41-16BD-F7CC-DD874AB5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69DD828-41E4-9044-3D4F-A63FE9CF1D8A}"/>
              </a:ext>
            </a:extLst>
          </p:cNvPr>
          <p:cNvCxnSpPr>
            <a:cxnSpLocks/>
          </p:cNvCxnSpPr>
          <p:nvPr/>
        </p:nvCxnSpPr>
        <p:spPr>
          <a:xfrm>
            <a:off x="4397829" y="6383867"/>
            <a:ext cx="3624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3F0F597-743A-C653-C279-FB7D57552E20}"/>
              </a:ext>
            </a:extLst>
          </p:cNvPr>
          <p:cNvCxnSpPr>
            <a:cxnSpLocks/>
          </p:cNvCxnSpPr>
          <p:nvPr/>
        </p:nvCxnSpPr>
        <p:spPr>
          <a:xfrm flipV="1">
            <a:off x="4397829" y="3553582"/>
            <a:ext cx="0" cy="2868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417CDA-FBE7-A9EB-F346-98EE0B401D4D}"/>
              </a:ext>
            </a:extLst>
          </p:cNvPr>
          <p:cNvSpPr txBox="1"/>
          <p:nvPr/>
        </p:nvSpPr>
        <p:spPr>
          <a:xfrm>
            <a:off x="7797389" y="6409696"/>
            <a:ext cx="45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6AF1F7-CA4E-348E-75C7-705F24A2B945}"/>
              </a:ext>
            </a:extLst>
          </p:cNvPr>
          <p:cNvSpPr txBox="1"/>
          <p:nvPr/>
        </p:nvSpPr>
        <p:spPr>
          <a:xfrm>
            <a:off x="3846195" y="3429000"/>
            <a:ext cx="45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X2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433D5DC-5985-4DFF-4C20-5DFAE654B565}"/>
              </a:ext>
            </a:extLst>
          </p:cNvPr>
          <p:cNvCxnSpPr>
            <a:cxnSpLocks/>
          </p:cNvCxnSpPr>
          <p:nvPr/>
        </p:nvCxnSpPr>
        <p:spPr>
          <a:xfrm>
            <a:off x="4375591" y="4691743"/>
            <a:ext cx="2512145" cy="17006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22E7F5C-5435-7BDF-F71D-7A457903A5C1}"/>
              </a:ext>
            </a:extLst>
          </p:cNvPr>
          <p:cNvSpPr txBox="1"/>
          <p:nvPr/>
        </p:nvSpPr>
        <p:spPr>
          <a:xfrm>
            <a:off x="6725672" y="6383867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A02ABB1-2E8E-CEB3-4104-00CDC783C643}"/>
              </a:ext>
            </a:extLst>
          </p:cNvPr>
          <p:cNvCxnSpPr>
            <a:cxnSpLocks/>
          </p:cNvCxnSpPr>
          <p:nvPr/>
        </p:nvCxnSpPr>
        <p:spPr>
          <a:xfrm>
            <a:off x="4393686" y="4180294"/>
            <a:ext cx="3237200" cy="220357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960D0C54-0CB0-87B3-75FD-4D649662301B}"/>
              </a:ext>
            </a:extLst>
          </p:cNvPr>
          <p:cNvCxnSpPr>
            <a:cxnSpLocks/>
          </p:cNvCxnSpPr>
          <p:nvPr/>
        </p:nvCxnSpPr>
        <p:spPr>
          <a:xfrm>
            <a:off x="4420068" y="5115896"/>
            <a:ext cx="1795675" cy="1267971"/>
          </a:xfrm>
          <a:prstGeom prst="line">
            <a:avLst/>
          </a:prstGeom>
          <a:ln w="28575">
            <a:solidFill>
              <a:srgbClr val="F60A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64456DE-A3BE-C81C-1075-79E32F6DC68A}"/>
              </a:ext>
            </a:extLst>
          </p:cNvPr>
          <p:cNvSpPr txBox="1"/>
          <p:nvPr/>
        </p:nvSpPr>
        <p:spPr>
          <a:xfrm>
            <a:off x="10943652" y="400282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4D261218-4718-9A38-BBE5-DA319F3E6534}"/>
              </a:ext>
            </a:extLst>
          </p:cNvPr>
          <p:cNvSpPr/>
          <p:nvPr/>
        </p:nvSpPr>
        <p:spPr>
          <a:xfrm rot="11573238">
            <a:off x="6810316" y="6328782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ECD86C43-8E99-DEB0-D964-CC6BC8593E4A}"/>
              </a:ext>
            </a:extLst>
          </p:cNvPr>
          <p:cNvSpPr/>
          <p:nvPr/>
        </p:nvSpPr>
        <p:spPr>
          <a:xfrm rot="11573238">
            <a:off x="4328370" y="4125212"/>
            <a:ext cx="130629" cy="11016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C9CB6382-EB90-F7CD-BB19-671CFD894BB1}"/>
              </a:ext>
            </a:extLst>
          </p:cNvPr>
          <p:cNvSpPr/>
          <p:nvPr/>
        </p:nvSpPr>
        <p:spPr>
          <a:xfrm rot="11573238">
            <a:off x="4362002" y="5044870"/>
            <a:ext cx="130629" cy="11016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4E955924-1520-80CE-E834-5B92764ED5C5}"/>
              </a:ext>
            </a:extLst>
          </p:cNvPr>
          <p:cNvSpPr/>
          <p:nvPr/>
        </p:nvSpPr>
        <p:spPr>
          <a:xfrm rot="11573238">
            <a:off x="4328370" y="4639334"/>
            <a:ext cx="130629" cy="11016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E57D9B8-AF36-CF50-B3B1-F675D78507B0}"/>
              </a:ext>
            </a:extLst>
          </p:cNvPr>
          <p:cNvSpPr txBox="1"/>
          <p:nvPr/>
        </p:nvSpPr>
        <p:spPr>
          <a:xfrm>
            <a:off x="3963853" y="3952128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B’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26C7709C-611A-A37E-3044-785061054116}"/>
              </a:ext>
            </a:extLst>
          </p:cNvPr>
          <p:cNvSpPr txBox="1"/>
          <p:nvPr/>
        </p:nvSpPr>
        <p:spPr>
          <a:xfrm>
            <a:off x="3940793" y="490479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B’’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309E5519-E022-D58E-B22C-03D1E235A76B}"/>
              </a:ext>
            </a:extLst>
          </p:cNvPr>
          <p:cNvSpPr txBox="1"/>
          <p:nvPr/>
        </p:nvSpPr>
        <p:spPr>
          <a:xfrm>
            <a:off x="4003516" y="4470805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28F92564-C5A0-A722-48C9-EDCED12893CC}"/>
              </a:ext>
            </a:extLst>
          </p:cNvPr>
          <p:cNvSpPr/>
          <p:nvPr/>
        </p:nvSpPr>
        <p:spPr>
          <a:xfrm rot="11573238">
            <a:off x="7563620" y="6328781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18B50C6-C0BE-6D51-9C28-8D95908A5C84}"/>
              </a:ext>
            </a:extLst>
          </p:cNvPr>
          <p:cNvSpPr/>
          <p:nvPr/>
        </p:nvSpPr>
        <p:spPr>
          <a:xfrm rot="11573238">
            <a:off x="6122421" y="6307234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21DD6FF-EA32-4F2B-0578-69D0E8D4BDEF}"/>
              </a:ext>
            </a:extLst>
          </p:cNvPr>
          <p:cNvSpPr txBox="1"/>
          <p:nvPr/>
        </p:nvSpPr>
        <p:spPr>
          <a:xfrm>
            <a:off x="7479941" y="6364661"/>
            <a:ext cx="47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A’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9208891-37F3-C9AF-5350-CA0F06CC2846}"/>
              </a:ext>
            </a:extLst>
          </p:cNvPr>
          <p:cNvSpPr txBox="1"/>
          <p:nvPr/>
        </p:nvSpPr>
        <p:spPr>
          <a:xfrm>
            <a:off x="6048859" y="6372981"/>
            <a:ext cx="48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A’’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7C1BA5B-D5C9-C0FD-47BC-8CD6F38BCDA5}"/>
              </a:ext>
            </a:extLst>
          </p:cNvPr>
          <p:cNvSpPr txBox="1"/>
          <p:nvPr/>
        </p:nvSpPr>
        <p:spPr>
          <a:xfrm>
            <a:off x="10934790" y="439334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92D050"/>
                </a:solidFill>
              </a:rPr>
              <a:t>Y’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B150301-8AE4-0983-4B03-DAA20821A35F}"/>
              </a:ext>
            </a:extLst>
          </p:cNvPr>
          <p:cNvSpPr txBox="1"/>
          <p:nvPr/>
        </p:nvSpPr>
        <p:spPr>
          <a:xfrm>
            <a:off x="10918688" y="4888467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60AE0"/>
                </a:solidFill>
              </a:rPr>
              <a:t>Y’’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BE5B9BA-0D15-2E17-0A09-17E8E90CD1DD}"/>
              </a:ext>
            </a:extLst>
          </p:cNvPr>
          <p:cNvCxnSpPr>
            <a:cxnSpLocks/>
          </p:cNvCxnSpPr>
          <p:nvPr/>
        </p:nvCxnSpPr>
        <p:spPr>
          <a:xfrm flipV="1">
            <a:off x="11405912" y="4467316"/>
            <a:ext cx="0" cy="2953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139B0426-DA6A-5558-C3DF-4B959E8795EC}"/>
              </a:ext>
            </a:extLst>
          </p:cNvPr>
          <p:cNvCxnSpPr>
            <a:cxnSpLocks/>
          </p:cNvCxnSpPr>
          <p:nvPr/>
        </p:nvCxnSpPr>
        <p:spPr>
          <a:xfrm>
            <a:off x="11405912" y="4962894"/>
            <a:ext cx="0" cy="2531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6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/>
      <p:bldP spid="50" grpId="0"/>
      <p:bldP spid="15" grpId="0" animBg="1"/>
      <p:bldP spid="17" grpId="0" animBg="1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249FBE-FDF0-43D6-B629-A5E517711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Esercizio:</a:t>
            </a:r>
          </a:p>
          <a:p>
            <a:r>
              <a:rPr lang="it-IT" dirty="0"/>
              <a:t>Mary ha un reddito mensile pari a 500 euro che spende interamente per l’acquisto di due beni: pane e libri.</a:t>
            </a:r>
          </a:p>
          <a:p>
            <a:r>
              <a:rPr lang="it-IT" dirty="0"/>
              <a:t>Il prezzo di un kg di pane è 2 euro mentre i libri costano 10 euro l’uno.</a:t>
            </a:r>
          </a:p>
          <a:p>
            <a:r>
              <a:rPr lang="it-IT" dirty="0"/>
              <a:t>Disegnare il vincolo di bilancio</a:t>
            </a: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F8212E2-DC5E-D395-D492-AADFB09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</p:spTree>
    <p:extLst>
      <p:ext uri="{BB962C8B-B14F-4D97-AF65-F5344CB8AC3E}">
        <p14:creationId xmlns:p14="http://schemas.microsoft.com/office/powerpoint/2010/main" val="61439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CD3FB-A2A2-20F8-A92D-193BAB20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45197903-2411-973A-7EB1-CC30A34E22A2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469E8A6-B654-F5B3-0EBC-A3785771650F}"/>
                  </a:ext>
                </a:extLst>
              </p:cNvPr>
              <p:cNvSpPr txBox="1"/>
              <p:nvPr/>
            </p:nvSpPr>
            <p:spPr>
              <a:xfrm>
                <a:off x="3701143" y="2503010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469E8A6-B654-F5B3-0EBC-A37857716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2503010"/>
                <a:ext cx="4506685" cy="400110"/>
              </a:xfrm>
              <a:prstGeom prst="rect">
                <a:avLst/>
              </a:prstGeom>
              <a:blipFill>
                <a:blip r:embed="rId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035AB30-9493-D9CD-71B5-CE54B4FDBABE}"/>
                  </a:ext>
                </a:extLst>
              </p:cNvPr>
              <p:cNvSpPr txBox="1"/>
              <p:nvPr/>
            </p:nvSpPr>
            <p:spPr>
              <a:xfrm>
                <a:off x="4942114" y="4283367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chemeClr val="tx1"/>
                    </a:solidFill>
                  </a:rPr>
                  <a:t>500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035AB30-9493-D9CD-71B5-CE54B4FD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14" y="4283367"/>
                <a:ext cx="4506685" cy="400110"/>
              </a:xfrm>
              <a:prstGeom prst="rect">
                <a:avLst/>
              </a:prstGeom>
              <a:blipFill>
                <a:blip r:embed="rId3"/>
                <a:stretch>
                  <a:fillRect l="-1488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97CE37-EE30-7C24-ADA7-DDCB88156552}"/>
              </a:ext>
            </a:extLst>
          </p:cNvPr>
          <p:cNvSpPr txBox="1"/>
          <p:nvPr/>
        </p:nvSpPr>
        <p:spPr>
          <a:xfrm>
            <a:off x="3309257" y="3231606"/>
            <a:ext cx="6431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Trovo la prima intercetta ponendo uguale a 0 la quantità del primo bene (ossia del pane) così da poter trovare l’intercetta del bene x2 (libri)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C00F908-7B1C-48C8-7979-DACFBC40D7C9}"/>
                  </a:ext>
                </a:extLst>
              </p:cNvPr>
              <p:cNvSpPr txBox="1"/>
              <p:nvPr/>
            </p:nvSpPr>
            <p:spPr>
              <a:xfrm>
                <a:off x="5148942" y="4967834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chemeClr val="tx1"/>
                    </a:solidFill>
                  </a:rPr>
                  <a:t>500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C00F908-7B1C-48C8-7979-DACFBC40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42" y="4967834"/>
                <a:ext cx="4506685" cy="400110"/>
              </a:xfrm>
              <a:prstGeom prst="rect">
                <a:avLst/>
              </a:prstGeom>
              <a:blipFill>
                <a:blip r:embed="rId4"/>
                <a:stretch>
                  <a:fillRect l="-1488" t="-9091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4710F9-B92A-C355-7B02-239FD3587C92}"/>
                  </a:ext>
                </a:extLst>
              </p:cNvPr>
              <p:cNvSpPr txBox="1"/>
              <p:nvPr/>
            </p:nvSpPr>
            <p:spPr>
              <a:xfrm>
                <a:off x="3008376" y="5652301"/>
                <a:ext cx="6172200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𝟓𝟎𝟎</m:t>
                          </m:r>
                        </m:num>
                        <m:den>
                          <m: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it-IT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4710F9-B92A-C355-7B02-239FD3587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76" y="5652301"/>
                <a:ext cx="6172200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83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CD3FB-A2A2-20F8-A92D-193BAB20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45197903-2411-973A-7EB1-CC30A34E22A2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469E8A6-B654-F5B3-0EBC-A3785771650F}"/>
                  </a:ext>
                </a:extLst>
              </p:cNvPr>
              <p:cNvSpPr txBox="1"/>
              <p:nvPr/>
            </p:nvSpPr>
            <p:spPr>
              <a:xfrm>
                <a:off x="3701143" y="2503010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469E8A6-B654-F5B3-0EBC-A37857716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2503010"/>
                <a:ext cx="4506685" cy="400110"/>
              </a:xfrm>
              <a:prstGeom prst="rect">
                <a:avLst/>
              </a:prstGeom>
              <a:blipFill>
                <a:blip r:embed="rId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035AB30-9493-D9CD-71B5-CE54B4FDBABE}"/>
                  </a:ext>
                </a:extLst>
              </p:cNvPr>
              <p:cNvSpPr txBox="1"/>
              <p:nvPr/>
            </p:nvSpPr>
            <p:spPr>
              <a:xfrm>
                <a:off x="4942114" y="4283367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chemeClr val="tx1"/>
                    </a:solidFill>
                  </a:rPr>
                  <a:t>500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035AB30-9493-D9CD-71B5-CE54B4FD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14" y="4283367"/>
                <a:ext cx="4506685" cy="400110"/>
              </a:xfrm>
              <a:prstGeom prst="rect">
                <a:avLst/>
              </a:prstGeom>
              <a:blipFill>
                <a:blip r:embed="rId3"/>
                <a:stretch>
                  <a:fillRect l="-1488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97CE37-EE30-7C24-ADA7-DDCB88156552}"/>
              </a:ext>
            </a:extLst>
          </p:cNvPr>
          <p:cNvSpPr txBox="1"/>
          <p:nvPr/>
        </p:nvSpPr>
        <p:spPr>
          <a:xfrm>
            <a:off x="3309257" y="3231606"/>
            <a:ext cx="6431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Trovo la seconda intercetta ponendo uguale a 0 la quantità del secondo bene (ossia del pane) così da poter trovare l’intercetta del bene x1 (pane)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C00F908-7B1C-48C8-7979-DACFBC40D7C9}"/>
                  </a:ext>
                </a:extLst>
              </p:cNvPr>
              <p:cNvSpPr txBox="1"/>
              <p:nvPr/>
            </p:nvSpPr>
            <p:spPr>
              <a:xfrm>
                <a:off x="5148942" y="4967834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chemeClr val="tx1"/>
                    </a:solidFill>
                  </a:rPr>
                  <a:t>500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C00F908-7B1C-48C8-7979-DACFBC40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42" y="4967834"/>
                <a:ext cx="4506685" cy="400110"/>
              </a:xfrm>
              <a:prstGeom prst="rect">
                <a:avLst/>
              </a:prstGeom>
              <a:blipFill>
                <a:blip r:embed="rId4"/>
                <a:stretch>
                  <a:fillRect l="-1488" t="-9091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4710F9-B92A-C355-7B02-239FD3587C92}"/>
                  </a:ext>
                </a:extLst>
              </p:cNvPr>
              <p:cNvSpPr txBox="1"/>
              <p:nvPr/>
            </p:nvSpPr>
            <p:spPr>
              <a:xfrm>
                <a:off x="3008376" y="5652301"/>
                <a:ext cx="6172200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𝟓𝟎𝟎</m:t>
                          </m:r>
                        </m:num>
                        <m:den>
                          <m: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it-IT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4710F9-B92A-C355-7B02-239FD3587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76" y="5652301"/>
                <a:ext cx="6172200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05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5152584-264B-0B7D-5340-A574CE1C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DE7A090-1639-8A43-A40C-F5FB72A93BB7}"/>
              </a:ext>
            </a:extLst>
          </p:cNvPr>
          <p:cNvCxnSpPr>
            <a:cxnSpLocks/>
          </p:cNvCxnSpPr>
          <p:nvPr/>
        </p:nvCxnSpPr>
        <p:spPr>
          <a:xfrm>
            <a:off x="3102429" y="6187220"/>
            <a:ext cx="2993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AF1F1A1-9D29-7AF0-BD05-FE47415579D0}"/>
              </a:ext>
            </a:extLst>
          </p:cNvPr>
          <p:cNvCxnSpPr>
            <a:cxnSpLocks/>
          </p:cNvCxnSpPr>
          <p:nvPr/>
        </p:nvCxnSpPr>
        <p:spPr>
          <a:xfrm flipV="1">
            <a:off x="3102429" y="3378706"/>
            <a:ext cx="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1A31B2-EA6E-1E31-8009-86CCDD4C11FC}"/>
              </a:ext>
            </a:extLst>
          </p:cNvPr>
          <p:cNvSpPr txBox="1"/>
          <p:nvPr/>
        </p:nvSpPr>
        <p:spPr>
          <a:xfrm>
            <a:off x="5948868" y="620899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5D90DD-B517-EFDC-406B-C088017B9180}"/>
              </a:ext>
            </a:extLst>
          </p:cNvPr>
          <p:cNvSpPr txBox="1"/>
          <p:nvPr/>
        </p:nvSpPr>
        <p:spPr>
          <a:xfrm>
            <a:off x="2550795" y="325412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X2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11EEEB9-6E7D-53F6-FF0B-4BE1860F81E8}"/>
              </a:ext>
            </a:extLst>
          </p:cNvPr>
          <p:cNvCxnSpPr>
            <a:cxnSpLocks/>
          </p:cNvCxnSpPr>
          <p:nvPr/>
        </p:nvCxnSpPr>
        <p:spPr>
          <a:xfrm>
            <a:off x="3102429" y="4365171"/>
            <a:ext cx="2481942" cy="1811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9A3FAA25-B65B-5FDB-8F31-80AF934157A7}"/>
              </a:ext>
            </a:extLst>
          </p:cNvPr>
          <p:cNvSpPr/>
          <p:nvPr/>
        </p:nvSpPr>
        <p:spPr>
          <a:xfrm>
            <a:off x="5519057" y="6121252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4A9E988-ABE2-0B84-B5EA-E2D1F17A32AE}"/>
              </a:ext>
            </a:extLst>
          </p:cNvPr>
          <p:cNvSpPr txBox="1"/>
          <p:nvPr/>
        </p:nvSpPr>
        <p:spPr>
          <a:xfrm>
            <a:off x="5155015" y="6198106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A=250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1B00D29-5154-CED3-2587-DECC0F415EA7}"/>
              </a:ext>
            </a:extLst>
          </p:cNvPr>
          <p:cNvSpPr txBox="1"/>
          <p:nvPr/>
        </p:nvSpPr>
        <p:spPr>
          <a:xfrm>
            <a:off x="696682" y="4191547"/>
            <a:ext cx="187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punto A è uguale a 250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87E1E2EC-0E06-1283-F872-FFBAA56EE571}"/>
              </a:ext>
            </a:extLst>
          </p:cNvPr>
          <p:cNvSpPr/>
          <p:nvPr/>
        </p:nvSpPr>
        <p:spPr>
          <a:xfrm>
            <a:off x="3037114" y="4310088"/>
            <a:ext cx="130629" cy="11016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9B8BF6-EA13-DBEE-E7B3-594A8BD91CCD}"/>
              </a:ext>
            </a:extLst>
          </p:cNvPr>
          <p:cNvSpPr txBox="1"/>
          <p:nvPr/>
        </p:nvSpPr>
        <p:spPr>
          <a:xfrm>
            <a:off x="2207034" y="414538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B=50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958BCA-A508-A407-12B0-DCE17D5194F1}"/>
              </a:ext>
            </a:extLst>
          </p:cNvPr>
          <p:cNvSpPr txBox="1"/>
          <p:nvPr/>
        </p:nvSpPr>
        <p:spPr>
          <a:xfrm>
            <a:off x="763448" y="5082803"/>
            <a:ext cx="187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punto B è uguale a 50</a:t>
            </a:r>
          </a:p>
        </p:txBody>
      </p:sp>
    </p:spTree>
    <p:extLst>
      <p:ext uri="{BB962C8B-B14F-4D97-AF65-F5344CB8AC3E}">
        <p14:creationId xmlns:p14="http://schemas.microsoft.com/office/powerpoint/2010/main" val="34668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249FBE-FDF0-43D6-B629-A5E517711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1276677"/>
          </a:xfrm>
        </p:spPr>
        <p:txBody>
          <a:bodyPr/>
          <a:lstStyle/>
          <a:p>
            <a:r>
              <a:rPr lang="it-IT" dirty="0"/>
              <a:t>E se il reddito di Mary aumentasse di 100 euro mensili, quale sarebbe il suo vincolo di bilancio?</a:t>
            </a: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F8212E2-DC5E-D395-D492-AADFB09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</p:spTree>
    <p:extLst>
      <p:ext uri="{BB962C8B-B14F-4D97-AF65-F5344CB8AC3E}">
        <p14:creationId xmlns:p14="http://schemas.microsoft.com/office/powerpoint/2010/main" val="4135377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CD3FB-A2A2-20F8-A92D-193BAB20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45197903-2411-973A-7EB1-CC30A34E22A2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469E8A6-B654-F5B3-0EBC-A3785771650F}"/>
                  </a:ext>
                </a:extLst>
              </p:cNvPr>
              <p:cNvSpPr txBox="1"/>
              <p:nvPr/>
            </p:nvSpPr>
            <p:spPr>
              <a:xfrm>
                <a:off x="3701143" y="2503010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469E8A6-B654-F5B3-0EBC-A37857716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2503010"/>
                <a:ext cx="4506685" cy="400110"/>
              </a:xfrm>
              <a:prstGeom prst="rect">
                <a:avLst/>
              </a:prstGeom>
              <a:blipFill>
                <a:blip r:embed="rId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035AB30-9493-D9CD-71B5-CE54B4FDBABE}"/>
                  </a:ext>
                </a:extLst>
              </p:cNvPr>
              <p:cNvSpPr txBox="1"/>
              <p:nvPr/>
            </p:nvSpPr>
            <p:spPr>
              <a:xfrm>
                <a:off x="4942114" y="4283367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/>
                  <a:t>6</a:t>
                </a:r>
                <a:r>
                  <a:rPr lang="it-IT" sz="2000" b="1" dirty="0">
                    <a:solidFill>
                      <a:schemeClr val="tx1"/>
                    </a:solidFill>
                  </a:rPr>
                  <a:t>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035AB30-9493-D9CD-71B5-CE54B4FD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14" y="4283367"/>
                <a:ext cx="4506685" cy="400110"/>
              </a:xfrm>
              <a:prstGeom prst="rect">
                <a:avLst/>
              </a:prstGeom>
              <a:blipFill>
                <a:blip r:embed="rId3"/>
                <a:stretch>
                  <a:fillRect l="-1488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97CE37-EE30-7C24-ADA7-DDCB88156552}"/>
              </a:ext>
            </a:extLst>
          </p:cNvPr>
          <p:cNvSpPr txBox="1"/>
          <p:nvPr/>
        </p:nvSpPr>
        <p:spPr>
          <a:xfrm>
            <a:off x="3309257" y="3231606"/>
            <a:ext cx="6431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Trovo la prima intercetta ponendo uguale a 0 la quantità del primo bene (ossia del pane) così da poter trovare l’intercetta del bene x2 (libri)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C00F908-7B1C-48C8-7979-DACFBC40D7C9}"/>
                  </a:ext>
                </a:extLst>
              </p:cNvPr>
              <p:cNvSpPr txBox="1"/>
              <p:nvPr/>
            </p:nvSpPr>
            <p:spPr>
              <a:xfrm>
                <a:off x="5148942" y="4967834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/>
                  <a:t>6</a:t>
                </a:r>
                <a:r>
                  <a:rPr lang="it-IT" sz="2000" b="1" dirty="0">
                    <a:solidFill>
                      <a:schemeClr val="tx1"/>
                    </a:solidFill>
                  </a:rPr>
                  <a:t>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C00F908-7B1C-48C8-7979-DACFBC40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42" y="4967834"/>
                <a:ext cx="4506685" cy="400110"/>
              </a:xfrm>
              <a:prstGeom prst="rect">
                <a:avLst/>
              </a:prstGeom>
              <a:blipFill>
                <a:blip r:embed="rId4"/>
                <a:stretch>
                  <a:fillRect l="-1488" t="-9091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4710F9-B92A-C355-7B02-239FD3587C92}"/>
                  </a:ext>
                </a:extLst>
              </p:cNvPr>
              <p:cNvSpPr txBox="1"/>
              <p:nvPr/>
            </p:nvSpPr>
            <p:spPr>
              <a:xfrm>
                <a:off x="3008376" y="5652301"/>
                <a:ext cx="6172200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𝟔𝟎𝟎</m:t>
                          </m:r>
                        </m:num>
                        <m:den>
                          <m: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it-IT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4710F9-B92A-C355-7B02-239FD3587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76" y="5652301"/>
                <a:ext cx="6172200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7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CF94CE-102F-DD44-F0ED-EA66BCDC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Utilita’</a:t>
            </a:r>
            <a:r>
              <a:rPr lang="it-IT" dirty="0"/>
              <a:t> totale e </a:t>
            </a:r>
            <a:r>
              <a:rPr lang="it-IT" dirty="0" err="1"/>
              <a:t>utilita’</a:t>
            </a:r>
            <a:r>
              <a:rPr lang="it-IT" dirty="0"/>
              <a:t> marginale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4120F1-2CAA-F473-802F-6CB9916AB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950105"/>
          </a:xfrm>
        </p:spPr>
        <p:txBody>
          <a:bodyPr/>
          <a:lstStyle/>
          <a:p>
            <a:r>
              <a:rPr lang="it-IT" dirty="0"/>
              <a:t>Utilità = in economia, qualunque bene che sia atto a soddisfare un bisogno (soddisfazione).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2425EE7-83E9-172C-D2A3-1F30B8E5F4BC}"/>
              </a:ext>
            </a:extLst>
          </p:cNvPr>
          <p:cNvSpPr txBox="1"/>
          <p:nvPr/>
        </p:nvSpPr>
        <p:spPr>
          <a:xfrm>
            <a:off x="217713" y="3624943"/>
            <a:ext cx="11745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Proprietà dell’ordinamento delle preferenze dei consumatori: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b="1" dirty="0"/>
              <a:t>Completezza</a:t>
            </a:r>
            <a:r>
              <a:rPr lang="it-IT" dirty="0"/>
              <a:t>: il consumatore ha tutte le informazioni per poter classificare tutte le possibili combinazioni di beni e servizi;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Transitività</a:t>
            </a:r>
            <a:r>
              <a:rPr lang="it-IT" dirty="0"/>
              <a:t>: se io preferisco le fragole alle mele e le mele alle pere, io preferirò di conseguenza le fragole alle pere;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«Non sazietà»: </a:t>
            </a:r>
            <a:r>
              <a:rPr lang="it-IT" dirty="0"/>
              <a:t>a parità di altre condizioni, è preferibile avere un quantitativo maggiore di un determinato bene;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Continuità</a:t>
            </a:r>
            <a:r>
              <a:rPr lang="it-IT" dirty="0"/>
              <a:t>: le preferenze cambiano in maniera graduale e non improvviso;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Convessità</a:t>
            </a:r>
            <a:r>
              <a:rPr lang="it-IT" dirty="0"/>
              <a:t>: consumatore preferisce combinazioni di beni che contengono quantità più bilanciate dei due beni rispetto a combinazioni estreme di uno dei beni e pochissimo dell'altro. In altre parole, mostra che il consumatore è disposto a sacrificare una certa quantità di un bene per ottenere un'unità aggiuntiva dell'altro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89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CD3FB-A2A2-20F8-A92D-193BAB20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45197903-2411-973A-7EB1-CC30A34E22A2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469E8A6-B654-F5B3-0EBC-A3785771650F}"/>
                  </a:ext>
                </a:extLst>
              </p:cNvPr>
              <p:cNvSpPr txBox="1"/>
              <p:nvPr/>
            </p:nvSpPr>
            <p:spPr>
              <a:xfrm>
                <a:off x="3701143" y="2503010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469E8A6-B654-F5B3-0EBC-A37857716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2503010"/>
                <a:ext cx="4506685" cy="400110"/>
              </a:xfrm>
              <a:prstGeom prst="rect">
                <a:avLst/>
              </a:prstGeom>
              <a:blipFill>
                <a:blip r:embed="rId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035AB30-9493-D9CD-71B5-CE54B4FDBABE}"/>
                  </a:ext>
                </a:extLst>
              </p:cNvPr>
              <p:cNvSpPr txBox="1"/>
              <p:nvPr/>
            </p:nvSpPr>
            <p:spPr>
              <a:xfrm>
                <a:off x="4942114" y="4283367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/>
                  <a:t>6</a:t>
                </a:r>
                <a:r>
                  <a:rPr lang="it-IT" sz="2000" b="1" dirty="0">
                    <a:solidFill>
                      <a:schemeClr val="tx1"/>
                    </a:solidFill>
                  </a:rPr>
                  <a:t>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035AB30-9493-D9CD-71B5-CE54B4FD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14" y="4283367"/>
                <a:ext cx="4506685" cy="400110"/>
              </a:xfrm>
              <a:prstGeom prst="rect">
                <a:avLst/>
              </a:prstGeom>
              <a:blipFill>
                <a:blip r:embed="rId3"/>
                <a:stretch>
                  <a:fillRect l="-1488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97CE37-EE30-7C24-ADA7-DDCB88156552}"/>
              </a:ext>
            </a:extLst>
          </p:cNvPr>
          <p:cNvSpPr txBox="1"/>
          <p:nvPr/>
        </p:nvSpPr>
        <p:spPr>
          <a:xfrm>
            <a:off x="3309257" y="3231606"/>
            <a:ext cx="6431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Trovo la seconda intercetta ponendo uguale a 0 la quantità del secondo bene (ossia del pane) così da poter trovare l’intercetta del bene x1 (pane)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C00F908-7B1C-48C8-7979-DACFBC40D7C9}"/>
                  </a:ext>
                </a:extLst>
              </p:cNvPr>
              <p:cNvSpPr txBox="1"/>
              <p:nvPr/>
            </p:nvSpPr>
            <p:spPr>
              <a:xfrm>
                <a:off x="5148942" y="4967834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/>
                  <a:t>6</a:t>
                </a:r>
                <a:r>
                  <a:rPr lang="it-IT" sz="2000" b="1" dirty="0">
                    <a:solidFill>
                      <a:schemeClr val="tx1"/>
                    </a:solidFill>
                  </a:rPr>
                  <a:t>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C00F908-7B1C-48C8-7979-DACFBC40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42" y="4967834"/>
                <a:ext cx="4506685" cy="400110"/>
              </a:xfrm>
              <a:prstGeom prst="rect">
                <a:avLst/>
              </a:prstGeom>
              <a:blipFill>
                <a:blip r:embed="rId4"/>
                <a:stretch>
                  <a:fillRect l="-1488" t="-9091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4710F9-B92A-C355-7B02-239FD3587C92}"/>
                  </a:ext>
                </a:extLst>
              </p:cNvPr>
              <p:cNvSpPr txBox="1"/>
              <p:nvPr/>
            </p:nvSpPr>
            <p:spPr>
              <a:xfrm>
                <a:off x="3008376" y="5652301"/>
                <a:ext cx="6172200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𝟔𝟎𝟎</m:t>
                          </m:r>
                        </m:num>
                        <m:den>
                          <m: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it-IT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4710F9-B92A-C355-7B02-239FD3587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76" y="5652301"/>
                <a:ext cx="6172200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59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5152584-264B-0B7D-5340-A574CE1C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DE7A090-1639-8A43-A40C-F5FB72A93BB7}"/>
              </a:ext>
            </a:extLst>
          </p:cNvPr>
          <p:cNvCxnSpPr>
            <a:cxnSpLocks/>
          </p:cNvCxnSpPr>
          <p:nvPr/>
        </p:nvCxnSpPr>
        <p:spPr>
          <a:xfrm>
            <a:off x="3102429" y="6187220"/>
            <a:ext cx="2993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AF1F1A1-9D29-7AF0-BD05-FE47415579D0}"/>
              </a:ext>
            </a:extLst>
          </p:cNvPr>
          <p:cNvCxnSpPr>
            <a:cxnSpLocks/>
          </p:cNvCxnSpPr>
          <p:nvPr/>
        </p:nvCxnSpPr>
        <p:spPr>
          <a:xfrm flipV="1">
            <a:off x="3102429" y="3378706"/>
            <a:ext cx="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1A31B2-EA6E-1E31-8009-86CCDD4C11FC}"/>
              </a:ext>
            </a:extLst>
          </p:cNvPr>
          <p:cNvSpPr txBox="1"/>
          <p:nvPr/>
        </p:nvSpPr>
        <p:spPr>
          <a:xfrm>
            <a:off x="5754400" y="619810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5D90DD-B517-EFDC-406B-C088017B9180}"/>
              </a:ext>
            </a:extLst>
          </p:cNvPr>
          <p:cNvSpPr txBox="1"/>
          <p:nvPr/>
        </p:nvSpPr>
        <p:spPr>
          <a:xfrm>
            <a:off x="2550795" y="325412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X2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11EEEB9-6E7D-53F6-FF0B-4BE1860F81E8}"/>
              </a:ext>
            </a:extLst>
          </p:cNvPr>
          <p:cNvCxnSpPr>
            <a:cxnSpLocks/>
          </p:cNvCxnSpPr>
          <p:nvPr/>
        </p:nvCxnSpPr>
        <p:spPr>
          <a:xfrm>
            <a:off x="3102429" y="4365171"/>
            <a:ext cx="2481942" cy="1811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9A3FAA25-B65B-5FDB-8F31-80AF934157A7}"/>
              </a:ext>
            </a:extLst>
          </p:cNvPr>
          <p:cNvSpPr/>
          <p:nvPr/>
        </p:nvSpPr>
        <p:spPr>
          <a:xfrm>
            <a:off x="5519057" y="6121252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4A9E988-ABE2-0B84-B5EA-E2D1F17A32AE}"/>
              </a:ext>
            </a:extLst>
          </p:cNvPr>
          <p:cNvSpPr txBox="1"/>
          <p:nvPr/>
        </p:nvSpPr>
        <p:spPr>
          <a:xfrm>
            <a:off x="4891663" y="6231417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A=300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1B00D29-5154-CED3-2587-DECC0F415EA7}"/>
              </a:ext>
            </a:extLst>
          </p:cNvPr>
          <p:cNvSpPr txBox="1"/>
          <p:nvPr/>
        </p:nvSpPr>
        <p:spPr>
          <a:xfrm>
            <a:off x="696682" y="4191547"/>
            <a:ext cx="187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punto B è uguale a 60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87E1E2EC-0E06-1283-F872-FFBAA56EE571}"/>
              </a:ext>
            </a:extLst>
          </p:cNvPr>
          <p:cNvSpPr/>
          <p:nvPr/>
        </p:nvSpPr>
        <p:spPr>
          <a:xfrm>
            <a:off x="3037114" y="4310088"/>
            <a:ext cx="130629" cy="11016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9B8BF6-EA13-DBEE-E7B3-594A8BD91CCD}"/>
              </a:ext>
            </a:extLst>
          </p:cNvPr>
          <p:cNvSpPr txBox="1"/>
          <p:nvPr/>
        </p:nvSpPr>
        <p:spPr>
          <a:xfrm>
            <a:off x="2207034" y="414538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B=60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958BCA-A508-A407-12B0-DCE17D5194F1}"/>
              </a:ext>
            </a:extLst>
          </p:cNvPr>
          <p:cNvSpPr txBox="1"/>
          <p:nvPr/>
        </p:nvSpPr>
        <p:spPr>
          <a:xfrm>
            <a:off x="763448" y="5082803"/>
            <a:ext cx="187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punto A è uguale a 300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2F38E93-B892-FEC2-31A8-E7C84EC496FE}"/>
              </a:ext>
            </a:extLst>
          </p:cNvPr>
          <p:cNvCxnSpPr>
            <a:cxnSpLocks/>
          </p:cNvCxnSpPr>
          <p:nvPr/>
        </p:nvCxnSpPr>
        <p:spPr>
          <a:xfrm>
            <a:off x="3069771" y="4600971"/>
            <a:ext cx="2127221" cy="15695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A266B099-3F50-AD6E-FD6F-ADB81FC96A63}"/>
              </a:ext>
            </a:extLst>
          </p:cNvPr>
          <p:cNvCxnSpPr>
            <a:cxnSpLocks/>
          </p:cNvCxnSpPr>
          <p:nvPr/>
        </p:nvCxnSpPr>
        <p:spPr>
          <a:xfrm>
            <a:off x="4223657" y="5405968"/>
            <a:ext cx="239486" cy="2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87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2B250-5CC3-AB04-156F-6CB5B2DE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479E4EC-4DD2-FA18-5E55-F5C9B02B37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0120" y="2587752"/>
                <a:ext cx="2447109" cy="1124277"/>
              </a:xfrm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200" b="0" i="0" smtClean="0">
                          <a:latin typeface="Cambria Math" panose="02040503050406030204" pitchFamily="18" charset="0"/>
                        </a:rPr>
                        <m:t>MRS</m:t>
                      </m:r>
                      <m:r>
                        <a:rPr lang="it-IT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479E4EC-4DD2-FA18-5E55-F5C9B02B37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120" y="2587752"/>
                <a:ext cx="2447109" cy="11242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B061A261-9BB1-E8CE-F07D-CE5FF4D1BB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0691" y="2587751"/>
                <a:ext cx="2447109" cy="1124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200" smtClean="0">
                          <a:latin typeface="Cambria Math" panose="02040503050406030204" pitchFamily="18" charset="0"/>
                        </a:rPr>
                        <m:t>MR</m:t>
                      </m:r>
                      <m:r>
                        <m:rPr>
                          <m:sty m:val="p"/>
                        </m:rPr>
                        <a:rPr lang="it-IT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it-IT" sz="32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3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3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B061A261-9BB1-E8CE-F07D-CE5FF4D1B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691" y="2587751"/>
                <a:ext cx="2447109" cy="11242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D326D5D-5710-0A0F-D53C-234C518F76DB}"/>
                  </a:ext>
                </a:extLst>
              </p:cNvPr>
              <p:cNvSpPr txBox="1"/>
              <p:nvPr/>
            </p:nvSpPr>
            <p:spPr>
              <a:xfrm>
                <a:off x="4125686" y="4593181"/>
                <a:ext cx="3180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1+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D326D5D-5710-0A0F-D53C-234C518F7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686" y="4593181"/>
                <a:ext cx="318074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>
            <a:extLst>
              <a:ext uri="{FF2B5EF4-FFF2-40B4-BE49-F238E27FC236}">
                <a16:creationId xmlns:a16="http://schemas.microsoft.com/office/drawing/2014/main" id="{6D8057A1-7129-AC28-255F-ADCCCC48B1FC}"/>
              </a:ext>
            </a:extLst>
          </p:cNvPr>
          <p:cNvSpPr/>
          <p:nvPr/>
        </p:nvSpPr>
        <p:spPr>
          <a:xfrm>
            <a:off x="4005943" y="4593181"/>
            <a:ext cx="3374571" cy="5775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9C4E26E-51A5-3C16-38C5-00DEB07FC443}"/>
              </a:ext>
            </a:extLst>
          </p:cNvPr>
          <p:cNvCxnSpPr>
            <a:cxnSpLocks/>
          </p:cNvCxnSpPr>
          <p:nvPr/>
        </p:nvCxnSpPr>
        <p:spPr>
          <a:xfrm>
            <a:off x="7380514" y="4881947"/>
            <a:ext cx="1317171" cy="9996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3A76414-2DF2-F03D-0FA0-D9809E4DA380}"/>
              </a:ext>
            </a:extLst>
          </p:cNvPr>
          <p:cNvSpPr txBox="1"/>
          <p:nvPr/>
        </p:nvSpPr>
        <p:spPr>
          <a:xfrm>
            <a:off x="8697685" y="479724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Vincolo di bilancio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D93D485-A4E7-DE2E-4C46-5EA786B43C16}"/>
              </a:ext>
            </a:extLst>
          </p:cNvPr>
          <p:cNvCxnSpPr>
            <a:cxnSpLocks/>
          </p:cNvCxnSpPr>
          <p:nvPr/>
        </p:nvCxnSpPr>
        <p:spPr>
          <a:xfrm flipH="1">
            <a:off x="1066800" y="3429000"/>
            <a:ext cx="304800" cy="48985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57BEB71-6133-6AC5-214C-E307DE97A70B}"/>
              </a:ext>
            </a:extLst>
          </p:cNvPr>
          <p:cNvSpPr txBox="1"/>
          <p:nvPr/>
        </p:nvSpPr>
        <p:spPr>
          <a:xfrm>
            <a:off x="370115" y="3918857"/>
            <a:ext cx="340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Saggio marginale di sostituzione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D0E25DA-C772-0D08-1A76-4CC560BB6DE9}"/>
              </a:ext>
            </a:extLst>
          </p:cNvPr>
          <p:cNvCxnSpPr>
            <a:cxnSpLocks/>
          </p:cNvCxnSpPr>
          <p:nvPr/>
        </p:nvCxnSpPr>
        <p:spPr>
          <a:xfrm>
            <a:off x="7826829" y="3526971"/>
            <a:ext cx="783771" cy="47382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AF53181-4710-DD8B-46B5-3DF897322112}"/>
              </a:ext>
            </a:extLst>
          </p:cNvPr>
          <p:cNvSpPr txBox="1"/>
          <p:nvPr/>
        </p:nvSpPr>
        <p:spPr>
          <a:xfrm>
            <a:off x="7913915" y="4000794"/>
            <a:ext cx="340029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Saggio marginale di trasformazione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99E1637-80C6-6E14-1BDE-2B1CE557BF13}"/>
                  </a:ext>
                </a:extLst>
              </p:cNvPr>
              <p:cNvSpPr txBox="1"/>
              <p:nvPr/>
            </p:nvSpPr>
            <p:spPr>
              <a:xfrm>
                <a:off x="5638800" y="2971800"/>
                <a:ext cx="2809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99E1637-80C6-6E14-1BDE-2B1CE557B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71800"/>
                <a:ext cx="280911" cy="276999"/>
              </a:xfrm>
              <a:prstGeom prst="rect">
                <a:avLst/>
              </a:prstGeom>
              <a:blipFill>
                <a:blip r:embed="rId5"/>
                <a:stretch>
                  <a:fillRect l="-10870" r="-6522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171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7809DD-5E2A-0AED-C8CC-54602100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ESercizio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18A3E16-C2C3-E050-985E-D9486D35BBEC}"/>
                  </a:ext>
                </a:extLst>
              </p:cNvPr>
              <p:cNvSpPr txBox="1"/>
              <p:nvPr/>
            </p:nvSpPr>
            <p:spPr>
              <a:xfrm>
                <a:off x="4893844" y="2679807"/>
                <a:ext cx="18468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18A3E16-C2C3-E050-985E-D9486D35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844" y="2679807"/>
                <a:ext cx="1846851" cy="276999"/>
              </a:xfrm>
              <a:prstGeom prst="rect">
                <a:avLst/>
              </a:prstGeom>
              <a:blipFill>
                <a:blip r:embed="rId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52DA2D4-21FC-AB54-F394-54EDB61AE6FA}"/>
                  </a:ext>
                </a:extLst>
              </p:cNvPr>
              <p:cNvSpPr txBox="1"/>
              <p:nvPr/>
            </p:nvSpPr>
            <p:spPr>
              <a:xfrm>
                <a:off x="9572745" y="2574531"/>
                <a:ext cx="7615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52DA2D4-21FC-AB54-F394-54EDB61AE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745" y="2574531"/>
                <a:ext cx="761554" cy="276999"/>
              </a:xfrm>
              <a:prstGeom prst="rect">
                <a:avLst/>
              </a:prstGeom>
              <a:blipFill>
                <a:blip r:embed="rId3"/>
                <a:stretch>
                  <a:fillRect l="-7200" r="-7200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315AC85-F9A1-05C5-E2FC-60633AE35C55}"/>
                  </a:ext>
                </a:extLst>
              </p:cNvPr>
              <p:cNvSpPr txBox="1"/>
              <p:nvPr/>
            </p:nvSpPr>
            <p:spPr>
              <a:xfrm>
                <a:off x="9572744" y="2961997"/>
                <a:ext cx="7668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315AC85-F9A1-05C5-E2FC-60633AE35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744" y="2961997"/>
                <a:ext cx="766877" cy="276999"/>
              </a:xfrm>
              <a:prstGeom prst="rect">
                <a:avLst/>
              </a:prstGeom>
              <a:blipFill>
                <a:blip r:embed="rId4"/>
                <a:stretch>
                  <a:fillRect l="-7143" r="-7143" b="-2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7954273-DD9E-8388-26DA-7964C326D630}"/>
                  </a:ext>
                </a:extLst>
              </p:cNvPr>
              <p:cNvSpPr txBox="1"/>
              <p:nvPr/>
            </p:nvSpPr>
            <p:spPr>
              <a:xfrm>
                <a:off x="9572744" y="3429000"/>
                <a:ext cx="875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=300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7954273-DD9E-8388-26DA-7964C326D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744" y="3429000"/>
                <a:ext cx="875240" cy="276999"/>
              </a:xfrm>
              <a:prstGeom prst="rect">
                <a:avLst/>
              </a:prstGeom>
              <a:blipFill>
                <a:blip r:embed="rId5"/>
                <a:stretch>
                  <a:fillRect l="-5556" r="-6250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7CA5485F-C263-325F-4984-40E03F77BB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3406" y="3684465"/>
                <a:ext cx="2447109" cy="1124277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MRS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7CA5485F-C263-325F-4984-40E03F77BB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3406" y="3684465"/>
                <a:ext cx="2447109" cy="1124277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2">
                <a:extLst>
                  <a:ext uri="{FF2B5EF4-FFF2-40B4-BE49-F238E27FC236}">
                    <a16:creationId xmlns:a16="http://schemas.microsoft.com/office/drawing/2014/main" id="{AC11B863-FB08-2C02-D195-C41C684705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3405" y="4653292"/>
                <a:ext cx="2447109" cy="1124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smtClean="0">
                          <a:latin typeface="Cambria Math" panose="02040503050406030204" pitchFamily="18" charset="0"/>
                        </a:rPr>
                        <m:t>MR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it-IT" sz="2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" name="Segnaposto contenuto 2">
                <a:extLst>
                  <a:ext uri="{FF2B5EF4-FFF2-40B4-BE49-F238E27FC236}">
                    <a16:creationId xmlns:a16="http://schemas.microsoft.com/office/drawing/2014/main" id="{AC11B863-FB08-2C02-D195-C41C68470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5" y="4653292"/>
                <a:ext cx="2447109" cy="11242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A931683-A65B-5FAF-478B-5B3DB3C969F3}"/>
                  </a:ext>
                </a:extLst>
              </p:cNvPr>
              <p:cNvSpPr txBox="1"/>
              <p:nvPr/>
            </p:nvSpPr>
            <p:spPr>
              <a:xfrm>
                <a:off x="1491344" y="5777569"/>
                <a:ext cx="18571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A931683-A65B-5FAF-478B-5B3DB3C96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344" y="5777569"/>
                <a:ext cx="1857175" cy="307777"/>
              </a:xfrm>
              <a:prstGeom prst="rect">
                <a:avLst/>
              </a:prstGeom>
              <a:blipFill>
                <a:blip r:embed="rId8"/>
                <a:stretch>
                  <a:fillRect l="-2632" r="-987" b="-2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contenuto 2">
                <a:extLst>
                  <a:ext uri="{FF2B5EF4-FFF2-40B4-BE49-F238E27FC236}">
                    <a16:creationId xmlns:a16="http://schemas.microsoft.com/office/drawing/2014/main" id="{E915CB3F-7926-CBDA-43F8-77FA076F6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3777" y="4091153"/>
                <a:ext cx="2447109" cy="1124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smtClean="0">
                          <a:latin typeface="Cambria Math" panose="02040503050406030204" pitchFamily="18" charset="0"/>
                        </a:rPr>
                        <m:t>MRS</m:t>
                      </m:r>
                      <m:r>
                        <a:rPr lang="it-IT" sz="20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MRT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" name="Segnaposto contenuto 2">
                <a:extLst>
                  <a:ext uri="{FF2B5EF4-FFF2-40B4-BE49-F238E27FC236}">
                    <a16:creationId xmlns:a16="http://schemas.microsoft.com/office/drawing/2014/main" id="{E915CB3F-7926-CBDA-43F8-77FA076F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777" y="4091153"/>
                <a:ext cx="2447109" cy="11242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9309B99-9D5E-55DE-2CF1-D9E016560AF6}"/>
                  </a:ext>
                </a:extLst>
              </p:cNvPr>
              <p:cNvSpPr txBox="1"/>
              <p:nvPr/>
            </p:nvSpPr>
            <p:spPr>
              <a:xfrm>
                <a:off x="5648420" y="4653291"/>
                <a:ext cx="19218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9309B99-9D5E-55DE-2CF1-D9E016560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20" y="4653291"/>
                <a:ext cx="1921873" cy="307777"/>
              </a:xfrm>
              <a:prstGeom prst="rect">
                <a:avLst/>
              </a:prstGeom>
              <a:blipFill>
                <a:blip r:embed="rId10"/>
                <a:stretch>
                  <a:fillRect l="-952" b="-254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arentesi graffa aperta 13">
            <a:extLst>
              <a:ext uri="{FF2B5EF4-FFF2-40B4-BE49-F238E27FC236}">
                <a16:creationId xmlns:a16="http://schemas.microsoft.com/office/drawing/2014/main" id="{EB87666A-6B9D-1D7A-BC76-7787925809F6}"/>
              </a:ext>
            </a:extLst>
          </p:cNvPr>
          <p:cNvSpPr/>
          <p:nvPr/>
        </p:nvSpPr>
        <p:spPr>
          <a:xfrm>
            <a:off x="5464629" y="4091153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867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7809DD-5E2A-0AED-C8CC-54602100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ESercizio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7CA5485F-C263-325F-4984-40E03F77BB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2006" y="2862359"/>
                <a:ext cx="2447109" cy="1124277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MRS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7CA5485F-C263-325F-4984-40E03F77BB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2006" y="2862359"/>
                <a:ext cx="2447109" cy="11242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losione: 14 punte 2">
            <a:extLst>
              <a:ext uri="{FF2B5EF4-FFF2-40B4-BE49-F238E27FC236}">
                <a16:creationId xmlns:a16="http://schemas.microsoft.com/office/drawing/2014/main" id="{D91D1422-F535-EC33-E4F4-258FE5C06E58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80AE656-1E60-C743-309D-F17BDE7BC66E}"/>
                  </a:ext>
                </a:extLst>
              </p:cNvPr>
              <p:cNvSpPr txBox="1"/>
              <p:nvPr/>
            </p:nvSpPr>
            <p:spPr>
              <a:xfrm>
                <a:off x="5431971" y="2860124"/>
                <a:ext cx="61803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𝑑𝑢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80AE656-1E60-C743-309D-F17BDE7BC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971" y="2860124"/>
                <a:ext cx="618036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31FB64E-4B3D-081B-8F6C-74CD7A43C8E6}"/>
                  </a:ext>
                </a:extLst>
              </p:cNvPr>
              <p:cNvSpPr txBox="1"/>
              <p:nvPr/>
            </p:nvSpPr>
            <p:spPr>
              <a:xfrm>
                <a:off x="7575640" y="3412490"/>
                <a:ext cx="61803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𝑑𝑢</m:t>
                    </m:r>
                    <m:d>
                      <m:d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31FB64E-4B3D-081B-8F6C-74CD7A43C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640" y="3412490"/>
                <a:ext cx="6180364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10DF84-E0B6-E061-3919-24E993F37651}"/>
                  </a:ext>
                </a:extLst>
              </p:cNvPr>
              <p:cNvSpPr txBox="1"/>
              <p:nvPr/>
            </p:nvSpPr>
            <p:spPr>
              <a:xfrm>
                <a:off x="5088210" y="2432748"/>
                <a:ext cx="18468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10DF84-E0B6-E061-3919-24E993F37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210" y="2432748"/>
                <a:ext cx="1846851" cy="276999"/>
              </a:xfrm>
              <a:prstGeom prst="rect">
                <a:avLst/>
              </a:prstGeom>
              <a:blipFill>
                <a:blip r:embed="rId5"/>
                <a:stretch>
                  <a:fillRect t="-2174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egnaposto contenuto 2">
                <a:extLst>
                  <a:ext uri="{FF2B5EF4-FFF2-40B4-BE49-F238E27FC236}">
                    <a16:creationId xmlns:a16="http://schemas.microsoft.com/office/drawing/2014/main" id="{03D1139E-759D-2FEC-5766-8271612230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8080" y="4025439"/>
                <a:ext cx="2447109" cy="1124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smtClean="0">
                        <a:latin typeface="Cambria Math" panose="02040503050406030204" pitchFamily="18" charset="0"/>
                      </a:rPr>
                      <m:t>MRS</m:t>
                    </m:r>
                    <m:r>
                      <a:rPr lang="it-IT" sz="20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18" name="Segnaposto contenuto 2">
                <a:extLst>
                  <a:ext uri="{FF2B5EF4-FFF2-40B4-BE49-F238E27FC236}">
                    <a16:creationId xmlns:a16="http://schemas.microsoft.com/office/drawing/2014/main" id="{03D1139E-759D-2FEC-5766-827161223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80" y="4025439"/>
                <a:ext cx="2447109" cy="1124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egnaposto contenuto 2">
                <a:extLst>
                  <a:ext uri="{FF2B5EF4-FFF2-40B4-BE49-F238E27FC236}">
                    <a16:creationId xmlns:a16="http://schemas.microsoft.com/office/drawing/2014/main" id="{C70ADB47-DC26-E2A4-8051-116E06C1C6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87952" y="4821422"/>
                <a:ext cx="2447109" cy="1124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smtClean="0">
                          <a:latin typeface="Cambria Math" panose="02040503050406030204" pitchFamily="18" charset="0"/>
                        </a:rPr>
                        <m:t>MR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it-IT" sz="2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" name="Segnaposto contenuto 2">
                <a:extLst>
                  <a:ext uri="{FF2B5EF4-FFF2-40B4-BE49-F238E27FC236}">
                    <a16:creationId xmlns:a16="http://schemas.microsoft.com/office/drawing/2014/main" id="{C70ADB47-DC26-E2A4-8051-116E06C1C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52" y="4821422"/>
                <a:ext cx="2447109" cy="11242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F894534-6E84-2717-7BBB-BB04779D642E}"/>
                  </a:ext>
                </a:extLst>
              </p:cNvPr>
              <p:cNvSpPr txBox="1"/>
              <p:nvPr/>
            </p:nvSpPr>
            <p:spPr>
              <a:xfrm>
                <a:off x="4929751" y="5945699"/>
                <a:ext cx="1919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F894534-6E84-2717-7BBB-BB04779D6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51" y="5945699"/>
                <a:ext cx="1919500" cy="307777"/>
              </a:xfrm>
              <a:prstGeom prst="rect">
                <a:avLst/>
              </a:prstGeom>
              <a:blipFill>
                <a:blip r:embed="rId8"/>
                <a:stretch>
                  <a:fillRect l="-2540" r="-2857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095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1F8363-2716-587C-AA15-E9D4A832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F5D6B35E-6E2C-A02D-CFB5-E38FCACD1AE6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9546B19-F7EF-9A94-5E4F-5860AA708E47}"/>
                  </a:ext>
                </a:extLst>
              </p:cNvPr>
              <p:cNvSpPr txBox="1"/>
              <p:nvPr/>
            </p:nvSpPr>
            <p:spPr>
              <a:xfrm>
                <a:off x="691243" y="4127879"/>
                <a:ext cx="6172200" cy="675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9546B19-F7EF-9A94-5E4F-5860AA708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43" y="4127879"/>
                <a:ext cx="6172200" cy="675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D7843E6A-59C3-2972-6157-4DCED489F5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0949" y="2784867"/>
                <a:ext cx="2447109" cy="1124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smtClean="0">
                          <a:latin typeface="Cambria Math" panose="02040503050406030204" pitchFamily="18" charset="0"/>
                        </a:rPr>
                        <m:t>MRS</m:t>
                      </m:r>
                      <m:r>
                        <a:rPr lang="it-IT" sz="20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MRT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D7843E6A-59C3-2972-6157-4DCED489F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949" y="2784867"/>
                <a:ext cx="2447109" cy="11242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9760AE3-81A3-8EA2-28BE-A53B4E1A45E0}"/>
                  </a:ext>
                </a:extLst>
              </p:cNvPr>
              <p:cNvSpPr txBox="1"/>
              <p:nvPr/>
            </p:nvSpPr>
            <p:spPr>
              <a:xfrm>
                <a:off x="3155592" y="3347005"/>
                <a:ext cx="19218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9760AE3-81A3-8EA2-28BE-A53B4E1A4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592" y="3347005"/>
                <a:ext cx="1921873" cy="307777"/>
              </a:xfrm>
              <a:prstGeom prst="rect">
                <a:avLst/>
              </a:prstGeom>
              <a:blipFill>
                <a:blip r:embed="rId4"/>
                <a:stretch>
                  <a:fillRect l="-952" b="-254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17678500-AF63-7898-C313-EA0423FF3936}"/>
              </a:ext>
            </a:extLst>
          </p:cNvPr>
          <p:cNvSpPr/>
          <p:nvPr/>
        </p:nvSpPr>
        <p:spPr>
          <a:xfrm>
            <a:off x="2971801" y="2784867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7FFA2BE-1D65-06AA-1E8D-9F4CA6F32EE7}"/>
                  </a:ext>
                </a:extLst>
              </p:cNvPr>
              <p:cNvSpPr txBox="1"/>
              <p:nvPr/>
            </p:nvSpPr>
            <p:spPr>
              <a:xfrm>
                <a:off x="3218558" y="5021927"/>
                <a:ext cx="1919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7FFA2BE-1D65-06AA-1E8D-9F4CA6F32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558" y="5021927"/>
                <a:ext cx="1919500" cy="307777"/>
              </a:xfrm>
              <a:prstGeom prst="rect">
                <a:avLst/>
              </a:prstGeom>
              <a:blipFill>
                <a:blip r:embed="rId5"/>
                <a:stretch>
                  <a:fillRect l="-2540" r="-2857" b="-1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1D6C0E72-035F-C161-0460-5E7A01990ED0}"/>
              </a:ext>
            </a:extLst>
          </p:cNvPr>
          <p:cNvSpPr/>
          <p:nvPr/>
        </p:nvSpPr>
        <p:spPr>
          <a:xfrm>
            <a:off x="2816353" y="4215126"/>
            <a:ext cx="155448" cy="11145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459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1F8363-2716-587C-AA15-E9D4A832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F5D6B35E-6E2C-A02D-CFB5-E38FCACD1AE6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9546B19-F7EF-9A94-5E4F-5860AA708E47}"/>
                  </a:ext>
                </a:extLst>
              </p:cNvPr>
              <p:cNvSpPr txBox="1"/>
              <p:nvPr/>
            </p:nvSpPr>
            <p:spPr>
              <a:xfrm>
                <a:off x="-1126671" y="2582107"/>
                <a:ext cx="6172200" cy="675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9546B19-F7EF-9A94-5E4F-5860AA708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671" y="2582107"/>
                <a:ext cx="6172200" cy="675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7FFA2BE-1D65-06AA-1E8D-9F4CA6F32EE7}"/>
                  </a:ext>
                </a:extLst>
              </p:cNvPr>
              <p:cNvSpPr txBox="1"/>
              <p:nvPr/>
            </p:nvSpPr>
            <p:spPr>
              <a:xfrm>
                <a:off x="1400644" y="3476155"/>
                <a:ext cx="1919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7FFA2BE-1D65-06AA-1E8D-9F4CA6F32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644" y="3476155"/>
                <a:ext cx="1919500" cy="307777"/>
              </a:xfrm>
              <a:prstGeom prst="rect">
                <a:avLst/>
              </a:prstGeom>
              <a:blipFill>
                <a:blip r:embed="rId3"/>
                <a:stretch>
                  <a:fillRect l="-2540" r="-2857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1D6C0E72-035F-C161-0460-5E7A01990ED0}"/>
              </a:ext>
            </a:extLst>
          </p:cNvPr>
          <p:cNvSpPr/>
          <p:nvPr/>
        </p:nvSpPr>
        <p:spPr>
          <a:xfrm>
            <a:off x="998439" y="2669354"/>
            <a:ext cx="155448" cy="11145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13F5E99-1061-6D4C-DD99-A300E5424BE2}"/>
                  </a:ext>
                </a:extLst>
              </p:cNvPr>
              <p:cNvSpPr txBox="1"/>
              <p:nvPr/>
            </p:nvSpPr>
            <p:spPr>
              <a:xfrm>
                <a:off x="-908956" y="4138765"/>
                <a:ext cx="6172200" cy="675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13F5E99-1061-6D4C-DD99-A300E5424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8956" y="4138765"/>
                <a:ext cx="6172200" cy="675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801725F-AFC4-61E2-CE88-829A08B6A229}"/>
                  </a:ext>
                </a:extLst>
              </p:cNvPr>
              <p:cNvSpPr txBox="1"/>
              <p:nvPr/>
            </p:nvSpPr>
            <p:spPr>
              <a:xfrm>
                <a:off x="-908956" y="5390403"/>
                <a:ext cx="6172200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801725F-AFC4-61E2-CE88-829A08B6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8956" y="5390403"/>
                <a:ext cx="6172200" cy="6127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79EA9A29-F57A-6754-56E9-F84FE410142A}"/>
                  </a:ext>
                </a:extLst>
              </p:cNvPr>
              <p:cNvSpPr txBox="1"/>
              <p:nvPr/>
            </p:nvSpPr>
            <p:spPr>
              <a:xfrm>
                <a:off x="6569527" y="2582107"/>
                <a:ext cx="6172200" cy="485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79EA9A29-F57A-6754-56E9-F84FE4101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527" y="2582107"/>
                <a:ext cx="6172200" cy="485774"/>
              </a:xfrm>
              <a:prstGeom prst="rect">
                <a:avLst/>
              </a:prstGeom>
              <a:blipFill>
                <a:blip r:embed="rId6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3B9AF55-F116-E3DD-1247-2BFC9FC3C945}"/>
                  </a:ext>
                </a:extLst>
              </p:cNvPr>
              <p:cNvSpPr txBox="1"/>
              <p:nvPr/>
            </p:nvSpPr>
            <p:spPr>
              <a:xfrm>
                <a:off x="6569527" y="4233534"/>
                <a:ext cx="6172200" cy="485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3B9AF55-F116-E3DD-1247-2BFC9FC3C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527" y="4233534"/>
                <a:ext cx="6172200" cy="485774"/>
              </a:xfrm>
              <a:prstGeom prst="rect">
                <a:avLst/>
              </a:prstGeom>
              <a:blipFill>
                <a:blip r:embed="rId7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26C0A73-21CE-4CB8-EE6F-CC0D9C73F283}"/>
                  </a:ext>
                </a:extLst>
              </p:cNvPr>
              <p:cNvSpPr txBox="1"/>
              <p:nvPr/>
            </p:nvSpPr>
            <p:spPr>
              <a:xfrm>
                <a:off x="1400644" y="4814078"/>
                <a:ext cx="1919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26C0A73-21CE-4CB8-EE6F-CC0D9C73F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644" y="4814078"/>
                <a:ext cx="1919500" cy="307777"/>
              </a:xfrm>
              <a:prstGeom prst="rect">
                <a:avLst/>
              </a:prstGeom>
              <a:blipFill>
                <a:blip r:embed="rId8"/>
                <a:stretch>
                  <a:fillRect l="-2540" r="-2857" b="-1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2212E173-1358-9D6D-F857-EF0146E817C5}"/>
              </a:ext>
            </a:extLst>
          </p:cNvPr>
          <p:cNvSpPr/>
          <p:nvPr/>
        </p:nvSpPr>
        <p:spPr>
          <a:xfrm>
            <a:off x="998439" y="4007277"/>
            <a:ext cx="155448" cy="11145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F9DBC055-31B2-4FE1-E429-E1588F39942B}"/>
                  </a:ext>
                </a:extLst>
              </p:cNvPr>
              <p:cNvSpPr txBox="1"/>
              <p:nvPr/>
            </p:nvSpPr>
            <p:spPr>
              <a:xfrm>
                <a:off x="1556092" y="6154991"/>
                <a:ext cx="1919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F9DBC055-31B2-4FE1-E429-E1588F399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92" y="6154991"/>
                <a:ext cx="1919500" cy="307777"/>
              </a:xfrm>
              <a:prstGeom prst="rect">
                <a:avLst/>
              </a:prstGeom>
              <a:blipFill>
                <a:blip r:embed="rId9"/>
                <a:stretch>
                  <a:fillRect l="-2222" r="-2857" b="-1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arentesi graffa aperta 16">
            <a:extLst>
              <a:ext uri="{FF2B5EF4-FFF2-40B4-BE49-F238E27FC236}">
                <a16:creationId xmlns:a16="http://schemas.microsoft.com/office/drawing/2014/main" id="{F0C59AF2-FBC6-91CA-3C1B-DEEEC150D27D}"/>
              </a:ext>
            </a:extLst>
          </p:cNvPr>
          <p:cNvSpPr/>
          <p:nvPr/>
        </p:nvSpPr>
        <p:spPr>
          <a:xfrm>
            <a:off x="1153887" y="5348190"/>
            <a:ext cx="155448" cy="11145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416FA2B2-0066-05C4-A908-58E929F9FD0D}"/>
                  </a:ext>
                </a:extLst>
              </p:cNvPr>
              <p:cNvSpPr txBox="1"/>
              <p:nvPr/>
            </p:nvSpPr>
            <p:spPr>
              <a:xfrm>
                <a:off x="6569527" y="3396723"/>
                <a:ext cx="1919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416FA2B2-0066-05C4-A908-58E929F9F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527" y="3396723"/>
                <a:ext cx="1919500" cy="307777"/>
              </a:xfrm>
              <a:prstGeom prst="rect">
                <a:avLst/>
              </a:prstGeom>
              <a:blipFill>
                <a:blip r:embed="rId10"/>
                <a:stretch>
                  <a:fillRect l="-2540" r="-2857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B27347F9-E280-7F7F-8048-5C63AF5BB7FA}"/>
              </a:ext>
            </a:extLst>
          </p:cNvPr>
          <p:cNvSpPr/>
          <p:nvPr/>
        </p:nvSpPr>
        <p:spPr>
          <a:xfrm>
            <a:off x="6323077" y="2544756"/>
            <a:ext cx="155448" cy="11145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3CF7D38A-D5F8-6A6B-1DB5-D48303C7B9C1}"/>
                  </a:ext>
                </a:extLst>
              </p:cNvPr>
              <p:cNvSpPr txBox="1"/>
              <p:nvPr/>
            </p:nvSpPr>
            <p:spPr>
              <a:xfrm>
                <a:off x="6725282" y="4937670"/>
                <a:ext cx="1919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3CF7D38A-D5F8-6A6B-1DB5-D48303C7B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282" y="4937670"/>
                <a:ext cx="1919500" cy="307777"/>
              </a:xfrm>
              <a:prstGeom prst="rect">
                <a:avLst/>
              </a:prstGeom>
              <a:blipFill>
                <a:blip r:embed="rId11"/>
                <a:stretch>
                  <a:fillRect l="-2222" r="-2857" b="-1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arentesi graffa aperta 20">
            <a:extLst>
              <a:ext uri="{FF2B5EF4-FFF2-40B4-BE49-F238E27FC236}">
                <a16:creationId xmlns:a16="http://schemas.microsoft.com/office/drawing/2014/main" id="{957686B4-6FC0-0D80-8528-F17EAA1533B9}"/>
              </a:ext>
            </a:extLst>
          </p:cNvPr>
          <p:cNvSpPr/>
          <p:nvPr/>
        </p:nvSpPr>
        <p:spPr>
          <a:xfrm>
            <a:off x="6323077" y="4130869"/>
            <a:ext cx="155448" cy="11145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F690959-9E05-B1C1-6EB7-EFF64488E334}"/>
                  </a:ext>
                </a:extLst>
              </p:cNvPr>
              <p:cNvSpPr txBox="1"/>
              <p:nvPr/>
            </p:nvSpPr>
            <p:spPr>
              <a:xfrm>
                <a:off x="6725282" y="6257210"/>
                <a:ext cx="1919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F690959-9E05-B1C1-6EB7-EFF64488E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282" y="6257210"/>
                <a:ext cx="1919500" cy="307777"/>
              </a:xfrm>
              <a:prstGeom prst="rect">
                <a:avLst/>
              </a:prstGeom>
              <a:blipFill>
                <a:blip r:embed="rId12"/>
                <a:stretch>
                  <a:fillRect l="-2222" r="-2857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arentesi graffa aperta 22">
            <a:extLst>
              <a:ext uri="{FF2B5EF4-FFF2-40B4-BE49-F238E27FC236}">
                <a16:creationId xmlns:a16="http://schemas.microsoft.com/office/drawing/2014/main" id="{469F2FD1-F1CE-7445-4AE0-C49B5CEFB778}"/>
              </a:ext>
            </a:extLst>
          </p:cNvPr>
          <p:cNvSpPr/>
          <p:nvPr/>
        </p:nvSpPr>
        <p:spPr>
          <a:xfrm>
            <a:off x="6323077" y="5450409"/>
            <a:ext cx="155448" cy="11145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7651483F-8AFA-B765-AF6D-414B414C3DE2}"/>
                  </a:ext>
                </a:extLst>
              </p:cNvPr>
              <p:cNvSpPr txBox="1"/>
              <p:nvPr/>
            </p:nvSpPr>
            <p:spPr>
              <a:xfrm>
                <a:off x="4239987" y="5473102"/>
                <a:ext cx="6172200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7651483F-8AFA-B765-AF6D-414B414C3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987" y="5473102"/>
                <a:ext cx="6172200" cy="6127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831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58911F-3D3B-52ED-C9A8-44C1F89F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A8A42B7A-6C84-F6F8-D172-38868F640014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43115BA-F5F0-48B0-FDBB-BE1021CE77B5}"/>
                  </a:ext>
                </a:extLst>
              </p:cNvPr>
              <p:cNvSpPr txBox="1"/>
              <p:nvPr/>
            </p:nvSpPr>
            <p:spPr>
              <a:xfrm>
                <a:off x="1347740" y="3394267"/>
                <a:ext cx="2098973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43115BA-F5F0-48B0-FDBB-BE1021CE7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740" y="3394267"/>
                <a:ext cx="2098973" cy="578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67454209-29C1-EB97-A4C0-2C8A6E66B713}"/>
              </a:ext>
            </a:extLst>
          </p:cNvPr>
          <p:cNvSpPr/>
          <p:nvPr/>
        </p:nvSpPr>
        <p:spPr>
          <a:xfrm>
            <a:off x="945535" y="2587466"/>
            <a:ext cx="155448" cy="11145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9C67ECB-021A-583A-0198-0E5E3CAE9A41}"/>
                  </a:ext>
                </a:extLst>
              </p:cNvPr>
              <p:cNvSpPr txBox="1"/>
              <p:nvPr/>
            </p:nvSpPr>
            <p:spPr>
              <a:xfrm>
                <a:off x="-1137555" y="2610159"/>
                <a:ext cx="6172200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9C67ECB-021A-583A-0198-0E5E3CAE9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37555" y="2610159"/>
                <a:ext cx="6172200" cy="612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7745F55F-9763-7E94-21FA-E51181FED97A}"/>
              </a:ext>
            </a:extLst>
          </p:cNvPr>
          <p:cNvSpPr/>
          <p:nvPr/>
        </p:nvSpPr>
        <p:spPr>
          <a:xfrm>
            <a:off x="945535" y="4203914"/>
            <a:ext cx="155448" cy="11145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C69D6F6-34A8-9305-49AA-C54AE1AD2021}"/>
                  </a:ext>
                </a:extLst>
              </p:cNvPr>
              <p:cNvSpPr txBox="1"/>
              <p:nvPr/>
            </p:nvSpPr>
            <p:spPr>
              <a:xfrm>
                <a:off x="3918857" y="4650745"/>
                <a:ext cx="6172200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100=20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C69D6F6-34A8-9305-49AA-C54AE1AD2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7" y="4650745"/>
                <a:ext cx="6172200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9537A90-E1BF-A5BA-7E75-94E0DBA38F27}"/>
                  </a:ext>
                </a:extLst>
              </p:cNvPr>
              <p:cNvSpPr txBox="1"/>
              <p:nvPr/>
            </p:nvSpPr>
            <p:spPr>
              <a:xfrm>
                <a:off x="1347739" y="4785795"/>
                <a:ext cx="1770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9537A90-E1BF-A5BA-7E75-94E0DBA38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739" y="4785795"/>
                <a:ext cx="1770869" cy="307777"/>
              </a:xfrm>
              <a:prstGeom prst="rect">
                <a:avLst/>
              </a:prstGeom>
              <a:blipFill>
                <a:blip r:embed="rId5"/>
                <a:stretch>
                  <a:fillRect l="-2405" r="-687" b="-156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8592189-9521-AB17-C936-FAA4638D507C}"/>
                  </a:ext>
                </a:extLst>
              </p:cNvPr>
              <p:cNvSpPr txBox="1"/>
              <p:nvPr/>
            </p:nvSpPr>
            <p:spPr>
              <a:xfrm>
                <a:off x="1236959" y="5535278"/>
                <a:ext cx="12170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300=3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8592189-9521-AB17-C936-FAA4638D5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59" y="5535278"/>
                <a:ext cx="1217064" cy="307777"/>
              </a:xfrm>
              <a:prstGeom prst="rect">
                <a:avLst/>
              </a:prstGeom>
              <a:blipFill>
                <a:blip r:embed="rId6"/>
                <a:stretch>
                  <a:fillRect l="-4500" r="-1000" b="-156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999D3B5-373A-6B31-06FF-EE8A2FEA3CC2}"/>
                  </a:ext>
                </a:extLst>
              </p:cNvPr>
              <p:cNvSpPr txBox="1"/>
              <p:nvPr/>
            </p:nvSpPr>
            <p:spPr>
              <a:xfrm>
                <a:off x="1271985" y="6130872"/>
                <a:ext cx="10743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999D3B5-373A-6B31-06FF-EE8A2FEA3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85" y="6130872"/>
                <a:ext cx="1074397" cy="307777"/>
              </a:xfrm>
              <a:prstGeom prst="rect">
                <a:avLst/>
              </a:prstGeom>
              <a:blipFill>
                <a:blip r:embed="rId7"/>
                <a:stretch>
                  <a:fillRect l="-2841" r="-4545" b="-1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249D8CE-2103-0C41-725C-4FD419B6ACA7}"/>
                  </a:ext>
                </a:extLst>
              </p:cNvPr>
              <p:cNvSpPr txBox="1"/>
              <p:nvPr/>
            </p:nvSpPr>
            <p:spPr>
              <a:xfrm>
                <a:off x="-1137555" y="4123494"/>
                <a:ext cx="6172200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249D8CE-2103-0C41-725C-4FD419B6A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37555" y="4123494"/>
                <a:ext cx="6172200" cy="6127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>
            <a:extLst>
              <a:ext uri="{FF2B5EF4-FFF2-40B4-BE49-F238E27FC236}">
                <a16:creationId xmlns:a16="http://schemas.microsoft.com/office/drawing/2014/main" id="{795FDDD3-C23C-9FFB-1887-4E72270CF763}"/>
              </a:ext>
            </a:extLst>
          </p:cNvPr>
          <p:cNvSpPr/>
          <p:nvPr/>
        </p:nvSpPr>
        <p:spPr>
          <a:xfrm>
            <a:off x="1023259" y="6130872"/>
            <a:ext cx="1430764" cy="40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95AA3EC-CE94-43EF-3C88-487F7747C7C2}"/>
              </a:ext>
            </a:extLst>
          </p:cNvPr>
          <p:cNvSpPr/>
          <p:nvPr/>
        </p:nvSpPr>
        <p:spPr>
          <a:xfrm>
            <a:off x="5987293" y="4634746"/>
            <a:ext cx="2017625" cy="612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221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7809DD-5E2A-0AED-C8CC-54602100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ESercizio</a:t>
            </a:r>
            <a:endParaRPr lang="it-IT" dirty="0"/>
          </a:p>
        </p:txBody>
      </p:sp>
      <p:sp>
        <p:nvSpPr>
          <p:cNvPr id="3" name="Esplosione: 14 punte 2">
            <a:extLst>
              <a:ext uri="{FF2B5EF4-FFF2-40B4-BE49-F238E27FC236}">
                <a16:creationId xmlns:a16="http://schemas.microsoft.com/office/drawing/2014/main" id="{D91D1422-F535-EC33-E4F4-258FE5C06E58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87420D3-4BBD-C62B-75C2-8DEB869BCACE}"/>
                  </a:ext>
                </a:extLst>
              </p:cNvPr>
              <p:cNvSpPr txBox="1"/>
              <p:nvPr/>
            </p:nvSpPr>
            <p:spPr>
              <a:xfrm>
                <a:off x="1163294" y="3582183"/>
                <a:ext cx="1919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87420D3-4BBD-C62B-75C2-8DEB869BC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94" y="3582183"/>
                <a:ext cx="1919500" cy="307777"/>
              </a:xfrm>
              <a:prstGeom prst="rect">
                <a:avLst/>
              </a:prstGeom>
              <a:blipFill>
                <a:blip r:embed="rId2"/>
                <a:stretch>
                  <a:fillRect l="-2540" r="-2857" b="-1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38C9CC-9F90-5ED5-DDD3-04420887F952}"/>
              </a:ext>
            </a:extLst>
          </p:cNvPr>
          <p:cNvSpPr txBox="1"/>
          <p:nvPr/>
        </p:nvSpPr>
        <p:spPr>
          <a:xfrm>
            <a:off x="1143000" y="2906486"/>
            <a:ext cx="387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Rappresentiamo il vincolo di bilancio: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C8B3C33-9CE5-B8CF-4D3F-BEB447A63030}"/>
                  </a:ext>
                </a:extLst>
              </p:cNvPr>
              <p:cNvSpPr txBox="1"/>
              <p:nvPr/>
            </p:nvSpPr>
            <p:spPr>
              <a:xfrm>
                <a:off x="1250380" y="4398612"/>
                <a:ext cx="2000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300=0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C8B3C33-9CE5-B8CF-4D3F-BEB447A63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380" y="4398612"/>
                <a:ext cx="2000869" cy="307777"/>
              </a:xfrm>
              <a:prstGeom prst="rect">
                <a:avLst/>
              </a:prstGeom>
              <a:blipFill>
                <a:blip r:embed="rId3"/>
                <a:stretch>
                  <a:fillRect l="-2134" r="-2744" b="-1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CFB4827-E9BA-D5A7-B3DF-5DA14A26A692}"/>
                  </a:ext>
                </a:extLst>
              </p:cNvPr>
              <p:cNvSpPr txBox="1"/>
              <p:nvPr/>
            </p:nvSpPr>
            <p:spPr>
              <a:xfrm>
                <a:off x="1302280" y="5061152"/>
                <a:ext cx="1223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CFB4827-E9BA-D5A7-B3DF-5DA14A26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80" y="5061152"/>
                <a:ext cx="1223027" cy="307777"/>
              </a:xfrm>
              <a:prstGeom prst="rect">
                <a:avLst/>
              </a:prstGeom>
              <a:blipFill>
                <a:blip r:embed="rId4"/>
                <a:stretch>
                  <a:fillRect l="-4500" r="-5000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273A20A-35BB-91B2-9C93-51CAC050309A}"/>
                  </a:ext>
                </a:extLst>
              </p:cNvPr>
              <p:cNvSpPr txBox="1"/>
              <p:nvPr/>
            </p:nvSpPr>
            <p:spPr>
              <a:xfrm>
                <a:off x="1354180" y="5569803"/>
                <a:ext cx="1700530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273A20A-35BB-91B2-9C93-51CAC0503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0" y="5569803"/>
                <a:ext cx="1700530" cy="578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0052A50F-1BE7-B5C4-E5FD-8053B521A0F3}"/>
                  </a:ext>
                </a:extLst>
              </p:cNvPr>
              <p:cNvSpPr txBox="1"/>
              <p:nvPr/>
            </p:nvSpPr>
            <p:spPr>
              <a:xfrm>
                <a:off x="7498780" y="3575252"/>
                <a:ext cx="1919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0052A50F-1BE7-B5C4-E5FD-8053B521A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0" y="3575252"/>
                <a:ext cx="1919500" cy="307777"/>
              </a:xfrm>
              <a:prstGeom prst="rect">
                <a:avLst/>
              </a:prstGeom>
              <a:blipFill>
                <a:blip r:embed="rId6"/>
                <a:stretch>
                  <a:fillRect l="-2222" r="-2857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AC2F6445-E616-8E28-6770-8CC62384552A}"/>
                  </a:ext>
                </a:extLst>
              </p:cNvPr>
              <p:cNvSpPr txBox="1"/>
              <p:nvPr/>
            </p:nvSpPr>
            <p:spPr>
              <a:xfrm>
                <a:off x="7498780" y="4244723"/>
                <a:ext cx="1994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2+0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AC2F6445-E616-8E28-6770-8CC623845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0" y="4244723"/>
                <a:ext cx="1994905" cy="307777"/>
              </a:xfrm>
              <a:prstGeom prst="rect">
                <a:avLst/>
              </a:prstGeom>
              <a:blipFill>
                <a:blip r:embed="rId7"/>
                <a:stretch>
                  <a:fillRect l="-2141" r="-2446" b="-156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39DBA42F-4C81-7B48-B5DA-86EC7E6F4788}"/>
                  </a:ext>
                </a:extLst>
              </p:cNvPr>
              <p:cNvSpPr txBox="1"/>
              <p:nvPr/>
            </p:nvSpPr>
            <p:spPr>
              <a:xfrm>
                <a:off x="7498779" y="4854049"/>
                <a:ext cx="12170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300=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39DBA42F-4C81-7B48-B5DA-86EC7E6F4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79" y="4854049"/>
                <a:ext cx="1217063" cy="307777"/>
              </a:xfrm>
              <a:prstGeom prst="rect">
                <a:avLst/>
              </a:prstGeom>
              <a:blipFill>
                <a:blip r:embed="rId8"/>
                <a:stretch>
                  <a:fillRect l="-4000" r="-4500" b="-156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1D3B811E-07A3-D792-B4F8-B078D76170C3}"/>
                  </a:ext>
                </a:extLst>
              </p:cNvPr>
              <p:cNvSpPr txBox="1"/>
              <p:nvPr/>
            </p:nvSpPr>
            <p:spPr>
              <a:xfrm>
                <a:off x="7498779" y="5439683"/>
                <a:ext cx="1837234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1D3B811E-07A3-D792-B4F8-B078D7617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79" y="5439683"/>
                <a:ext cx="1837234" cy="5761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800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5152584-264B-0B7D-5340-A574CE1C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DE7A090-1639-8A43-A40C-F5FB72A93BB7}"/>
              </a:ext>
            </a:extLst>
          </p:cNvPr>
          <p:cNvCxnSpPr>
            <a:cxnSpLocks/>
          </p:cNvCxnSpPr>
          <p:nvPr/>
        </p:nvCxnSpPr>
        <p:spPr>
          <a:xfrm>
            <a:off x="3102429" y="6187220"/>
            <a:ext cx="2993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AF1F1A1-9D29-7AF0-BD05-FE47415579D0}"/>
              </a:ext>
            </a:extLst>
          </p:cNvPr>
          <p:cNvCxnSpPr>
            <a:cxnSpLocks/>
          </p:cNvCxnSpPr>
          <p:nvPr/>
        </p:nvCxnSpPr>
        <p:spPr>
          <a:xfrm flipV="1">
            <a:off x="3102429" y="3378706"/>
            <a:ext cx="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1A31B2-EA6E-1E31-8009-86CCDD4C11FC}"/>
              </a:ext>
            </a:extLst>
          </p:cNvPr>
          <p:cNvSpPr txBox="1"/>
          <p:nvPr/>
        </p:nvSpPr>
        <p:spPr>
          <a:xfrm>
            <a:off x="5754400" y="619810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5D90DD-B517-EFDC-406B-C088017B9180}"/>
              </a:ext>
            </a:extLst>
          </p:cNvPr>
          <p:cNvSpPr txBox="1"/>
          <p:nvPr/>
        </p:nvSpPr>
        <p:spPr>
          <a:xfrm>
            <a:off x="2550795" y="325412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X2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11EEEB9-6E7D-53F6-FF0B-4BE1860F81E8}"/>
              </a:ext>
            </a:extLst>
          </p:cNvPr>
          <p:cNvCxnSpPr>
            <a:cxnSpLocks/>
          </p:cNvCxnSpPr>
          <p:nvPr/>
        </p:nvCxnSpPr>
        <p:spPr>
          <a:xfrm>
            <a:off x="3102429" y="4365171"/>
            <a:ext cx="2481942" cy="1811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9A3FAA25-B65B-5FDB-8F31-80AF934157A7}"/>
              </a:ext>
            </a:extLst>
          </p:cNvPr>
          <p:cNvSpPr/>
          <p:nvPr/>
        </p:nvSpPr>
        <p:spPr>
          <a:xfrm>
            <a:off x="5519057" y="6121252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4A9E988-ABE2-0B84-B5EA-E2D1F17A32AE}"/>
              </a:ext>
            </a:extLst>
          </p:cNvPr>
          <p:cNvSpPr txBox="1"/>
          <p:nvPr/>
        </p:nvSpPr>
        <p:spPr>
          <a:xfrm>
            <a:off x="5313837" y="617633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150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1B00D29-5154-CED3-2587-DECC0F415EA7}"/>
              </a:ext>
            </a:extLst>
          </p:cNvPr>
          <p:cNvSpPr txBox="1"/>
          <p:nvPr/>
        </p:nvSpPr>
        <p:spPr>
          <a:xfrm>
            <a:off x="8702492" y="3227886"/>
            <a:ext cx="187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punto A è uguale a 150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87E1E2EC-0E06-1283-F872-FFBAA56EE571}"/>
              </a:ext>
            </a:extLst>
          </p:cNvPr>
          <p:cNvSpPr/>
          <p:nvPr/>
        </p:nvSpPr>
        <p:spPr>
          <a:xfrm>
            <a:off x="3037114" y="4310088"/>
            <a:ext cx="130629" cy="11016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9B8BF6-EA13-DBEE-E7B3-594A8BD91CCD}"/>
              </a:ext>
            </a:extLst>
          </p:cNvPr>
          <p:cNvSpPr txBox="1"/>
          <p:nvPr/>
        </p:nvSpPr>
        <p:spPr>
          <a:xfrm>
            <a:off x="2481148" y="412542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60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958BCA-A508-A407-12B0-DCE17D5194F1}"/>
              </a:ext>
            </a:extLst>
          </p:cNvPr>
          <p:cNvSpPr txBox="1"/>
          <p:nvPr/>
        </p:nvSpPr>
        <p:spPr>
          <a:xfrm>
            <a:off x="8702492" y="4266722"/>
            <a:ext cx="187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punto B è uguale a 60</a:t>
            </a:r>
          </a:p>
        </p:txBody>
      </p:sp>
    </p:spTree>
    <p:extLst>
      <p:ext uri="{BB962C8B-B14F-4D97-AF65-F5344CB8AC3E}">
        <p14:creationId xmlns:p14="http://schemas.microsoft.com/office/powerpoint/2010/main" val="293427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BB31EE-7AE4-73B9-5225-35EC4AD7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Utilita’</a:t>
            </a:r>
            <a:r>
              <a:rPr lang="it-IT" dirty="0"/>
              <a:t> totale e </a:t>
            </a:r>
            <a:r>
              <a:rPr lang="it-IT" dirty="0" err="1"/>
              <a:t>utilita’</a:t>
            </a:r>
            <a:r>
              <a:rPr lang="it-IT" dirty="0"/>
              <a:t> marginale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17CCCC5-907E-6DFE-7414-B65B88C1DDA5}"/>
              </a:ext>
            </a:extLst>
          </p:cNvPr>
          <p:cNvCxnSpPr/>
          <p:nvPr/>
        </p:nvCxnSpPr>
        <p:spPr>
          <a:xfrm>
            <a:off x="977386" y="5323656"/>
            <a:ext cx="2993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69E815A-4548-BBE4-4DC9-92F2688D136A}"/>
              </a:ext>
            </a:extLst>
          </p:cNvPr>
          <p:cNvCxnSpPr/>
          <p:nvPr/>
        </p:nvCxnSpPr>
        <p:spPr>
          <a:xfrm flipV="1">
            <a:off x="977386" y="2515142"/>
            <a:ext cx="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7E546B4-940C-6321-C1CD-23D7E197B122}"/>
              </a:ext>
            </a:extLst>
          </p:cNvPr>
          <p:cNvSpPr txBox="1"/>
          <p:nvPr/>
        </p:nvSpPr>
        <p:spPr>
          <a:xfrm>
            <a:off x="3629357" y="533454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pizza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EEB7429-953E-4204-7730-D69B379CE2B0}"/>
              </a:ext>
            </a:extLst>
          </p:cNvPr>
          <p:cNvSpPr txBox="1"/>
          <p:nvPr/>
        </p:nvSpPr>
        <p:spPr>
          <a:xfrm>
            <a:off x="78648" y="2559411"/>
            <a:ext cx="809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Utilità</a:t>
            </a:r>
          </a:p>
          <a:p>
            <a:r>
              <a:rPr lang="it-IT" dirty="0"/>
              <a:t> totale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A463B9C-5FD1-790E-920B-3F37053AD63E}"/>
              </a:ext>
            </a:extLst>
          </p:cNvPr>
          <p:cNvCxnSpPr/>
          <p:nvPr/>
        </p:nvCxnSpPr>
        <p:spPr>
          <a:xfrm>
            <a:off x="8383966" y="5323656"/>
            <a:ext cx="2993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F99CA33-0355-9619-EFEB-09E08FFC7C4F}"/>
              </a:ext>
            </a:extLst>
          </p:cNvPr>
          <p:cNvCxnSpPr/>
          <p:nvPr/>
        </p:nvCxnSpPr>
        <p:spPr>
          <a:xfrm flipV="1">
            <a:off x="8383966" y="2515142"/>
            <a:ext cx="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D7DB366-DFC5-4F06-8A25-98BC31EFD715}"/>
              </a:ext>
            </a:extLst>
          </p:cNvPr>
          <p:cNvSpPr txBox="1"/>
          <p:nvPr/>
        </p:nvSpPr>
        <p:spPr>
          <a:xfrm>
            <a:off x="11035937" y="533454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pizza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7A4E2D2-246B-42E5-62F3-069D4F691C0C}"/>
              </a:ext>
            </a:extLst>
          </p:cNvPr>
          <p:cNvSpPr txBox="1"/>
          <p:nvPr/>
        </p:nvSpPr>
        <p:spPr>
          <a:xfrm>
            <a:off x="7189335" y="2602954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Utilità</a:t>
            </a:r>
          </a:p>
          <a:p>
            <a:pPr algn="ctr"/>
            <a:r>
              <a:rPr lang="it-IT" dirty="0"/>
              <a:t> marginale</a:t>
            </a:r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AE3F05CB-DA09-2661-B0B8-FAAE1DB1A527}"/>
              </a:ext>
            </a:extLst>
          </p:cNvPr>
          <p:cNvSpPr/>
          <p:nvPr/>
        </p:nvSpPr>
        <p:spPr>
          <a:xfrm flipH="1">
            <a:off x="977386" y="3546731"/>
            <a:ext cx="4819571" cy="3944954"/>
          </a:xfrm>
          <a:prstGeom prst="arc">
            <a:avLst>
              <a:gd name="adj1" fmla="val 16200000"/>
              <a:gd name="adj2" fmla="val 21327376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4FD29B-07DC-C869-6C42-33CA4C2D33B3}"/>
              </a:ext>
            </a:extLst>
          </p:cNvPr>
          <p:cNvSpPr txBox="1"/>
          <p:nvPr/>
        </p:nvSpPr>
        <p:spPr>
          <a:xfrm>
            <a:off x="648487" y="5760269"/>
            <a:ext cx="4348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C000"/>
                </a:solidFill>
                <a:highlight>
                  <a:srgbClr val="FFFFFF"/>
                </a:highlight>
                <a:latin typeface="Söhne"/>
              </a:rPr>
              <a:t>L</a:t>
            </a:r>
            <a:r>
              <a:rPr lang="it-IT" b="1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Söhne"/>
              </a:rPr>
              <a:t>a somma complessiva di soddisfazione derivante dal consumo totale di un bene o di più beni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7B6D0A-7BD7-222A-F7A2-01DACE209A15}"/>
              </a:ext>
            </a:extLst>
          </p:cNvPr>
          <p:cNvSpPr txBox="1"/>
          <p:nvPr/>
        </p:nvSpPr>
        <p:spPr>
          <a:xfrm>
            <a:off x="7372436" y="5753686"/>
            <a:ext cx="481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0" dirty="0">
                <a:solidFill>
                  <a:srgbClr val="F60AE0"/>
                </a:solidFill>
                <a:effectLst/>
                <a:highlight>
                  <a:srgbClr val="FFFFFF"/>
                </a:highlight>
                <a:latin typeface="Söhne"/>
              </a:rPr>
              <a:t>è il cambiamento nella soddisfazione che si verifica con l'aggiunta di una unità aggiuntiva di un bene</a:t>
            </a:r>
            <a:endParaRPr lang="it-IT" b="1" dirty="0">
              <a:solidFill>
                <a:srgbClr val="F60AE0"/>
              </a:solidFill>
            </a:endParaRPr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id="{057D8F47-7672-357B-7B02-8512AF4FB06F}"/>
              </a:ext>
            </a:extLst>
          </p:cNvPr>
          <p:cNvSpPr/>
          <p:nvPr/>
        </p:nvSpPr>
        <p:spPr>
          <a:xfrm rot="14398545" flipH="1">
            <a:off x="7983828" y="390119"/>
            <a:ext cx="5198674" cy="4613038"/>
          </a:xfrm>
          <a:prstGeom prst="arc">
            <a:avLst>
              <a:gd name="adj1" fmla="val 16200000"/>
              <a:gd name="adj2" fmla="val 19866565"/>
            </a:avLst>
          </a:prstGeom>
          <a:noFill/>
          <a:ln w="28575">
            <a:solidFill>
              <a:srgbClr val="F60A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0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2AB6CD-F4F7-01C1-9940-9E905406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848F8FB-645C-D2F4-993E-7731DD749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it-IT" dirty="0"/>
                  <a:t>Le preferenze di Rose per i beni X e </a:t>
                </a:r>
                <a14:m>
                  <m:oMath xmlns:m="http://schemas.openxmlformats.org/officeDocument/2006/math">
                    <m:r>
                      <a:rPr lang="it-IT" sz="280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dirty="0"/>
                  <a:t> sono descritte dalla seguente funzione di utilità:U(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it-IT" dirty="0"/>
                  <a:t>.</a:t>
                </a:r>
              </a:p>
              <a:p>
                <a:r>
                  <a:rPr lang="it-IT" dirty="0"/>
                  <a:t>I prezzi dei due beni sono pari a 2 e 4, rispettivamente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it-IT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=4). </m:t>
                    </m:r>
                  </m:oMath>
                </a14:m>
                <a:r>
                  <a:rPr lang="it-IT" dirty="0"/>
                  <a:t>Rose dispone di un reddito pari a 80 (M=80).</a:t>
                </a:r>
              </a:p>
              <a:p>
                <a:pPr marL="514350" indent="-514350">
                  <a:buAutoNum type="arabicParenR"/>
                </a:pPr>
                <a:r>
                  <a:rPr lang="it-IT" dirty="0"/>
                  <a:t>Calcolare e rappresentare in un grafico il vincolo di bilancio di Rose, indicandone chiaramente le </a:t>
                </a:r>
                <a:r>
                  <a:rPr lang="it-IT" dirty="0" err="1"/>
                  <a:t>intercette</a:t>
                </a:r>
                <a:r>
                  <a:rPr lang="it-IT" dirty="0"/>
                  <a:t> e la pendenza.</a:t>
                </a:r>
              </a:p>
              <a:p>
                <a:pPr marL="514350" indent="-514350">
                  <a:buAutoNum type="arabicParenR"/>
                </a:pPr>
                <a:r>
                  <a:rPr lang="it-IT" dirty="0"/>
                  <a:t>L’utilità marginale del bene X,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it-IT" dirty="0"/>
                  <a:t>, è pari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it-IT" dirty="0"/>
                  <a:t>, mentre l’utilità marginale di Y,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it-IT" dirty="0"/>
                  <a:t>, è pari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  <m:sup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it-IT" dirty="0"/>
                  <a:t>. Calcolate la scelta ottima di Rose e rappresentatela nel grafico. A quanto ammonta l’utilità di Rose in corrispondenza del suo paniere ottimo di consumo? A quanto ammontano le utilità marginali dei due beni in corrispondenza di tale paniere ottimo?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848F8FB-645C-D2F4-993E-7731DD749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3" t="-2207" r="-10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996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7808F7-2172-99EA-CB58-E2F0EF08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1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87DC70-0731-C44B-0605-0AFDBF7EB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it-IT" dirty="0"/>
              <a:t>Vincolo di bilancio</a:t>
            </a:r>
          </a:p>
          <a:p>
            <a:r>
              <a:rPr lang="it-IT" dirty="0"/>
              <a:t>Il vincolo di bilancio di un consumatore è ottenuto imponendo l’uguaglianza tra la spesa del consumatore in beni di consumo ed il reddito a disposizione del consumatore.</a:t>
            </a:r>
          </a:p>
          <a:p>
            <a:r>
              <a:rPr lang="it-IT" dirty="0"/>
              <a:t>Rose che acquista solo i beni X e Y e dispone di un reddito pari a M, avrà come vincolo di bilancio: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455E7C95-D698-962D-838F-C47CEF6FDDB5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33062A1-9FFB-69A8-DE00-CF369C34D6E8}"/>
                  </a:ext>
                </a:extLst>
              </p:cNvPr>
              <p:cNvSpPr txBox="1"/>
              <p:nvPr/>
            </p:nvSpPr>
            <p:spPr>
              <a:xfrm>
                <a:off x="3962401" y="5688901"/>
                <a:ext cx="25719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b="0" dirty="0"/>
                  <a:t>M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33062A1-9FFB-69A8-DE00-CF369C34D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5688901"/>
                <a:ext cx="2571986" cy="492443"/>
              </a:xfrm>
              <a:prstGeom prst="rect">
                <a:avLst/>
              </a:prstGeom>
              <a:blipFill>
                <a:blip r:embed="rId2"/>
                <a:stretch>
                  <a:fillRect l="-9479" t="-23457" b="-50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673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971645-0745-A99A-3896-664C2A96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1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F903F23E-2358-A4CC-DD42-215BF33748E1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4DC66CA-BDD6-BA97-7528-1826EFA8F263}"/>
                  </a:ext>
                </a:extLst>
              </p:cNvPr>
              <p:cNvSpPr txBox="1"/>
              <p:nvPr/>
            </p:nvSpPr>
            <p:spPr>
              <a:xfrm>
                <a:off x="4256315" y="2477615"/>
                <a:ext cx="25719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b="0" dirty="0"/>
                  <a:t>M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4DC66CA-BDD6-BA97-7528-1826EFA8F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315" y="2477615"/>
                <a:ext cx="2571986" cy="492443"/>
              </a:xfrm>
              <a:prstGeom prst="rect">
                <a:avLst/>
              </a:prstGeom>
              <a:blipFill>
                <a:blip r:embed="rId2"/>
                <a:stretch>
                  <a:fillRect l="-9479" t="-23457" b="-50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820E90-1264-2C1A-C168-AF95072EE164}"/>
              </a:ext>
            </a:extLst>
          </p:cNvPr>
          <p:cNvSpPr txBox="1"/>
          <p:nvPr/>
        </p:nvSpPr>
        <p:spPr>
          <a:xfrm>
            <a:off x="5023151" y="3605306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Sostituiamo: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D104927-B611-BCB9-399D-D14946B817A9}"/>
                  </a:ext>
                </a:extLst>
              </p:cNvPr>
              <p:cNvSpPr txBox="1"/>
              <p:nvPr/>
            </p:nvSpPr>
            <p:spPr>
              <a:xfrm>
                <a:off x="4256315" y="4191508"/>
                <a:ext cx="23562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2+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D104927-B611-BCB9-399D-D14946B81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315" y="4191508"/>
                <a:ext cx="2356222" cy="492443"/>
              </a:xfrm>
              <a:prstGeom prst="rect">
                <a:avLst/>
              </a:prstGeom>
              <a:blipFill>
                <a:blip r:embed="rId3"/>
                <a:stretch>
                  <a:fillRect l="-10336" t="-25000" b="-5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CF93A6-0665-8C11-5098-BD3941DB40AF}"/>
              </a:ext>
            </a:extLst>
          </p:cNvPr>
          <p:cNvSpPr txBox="1"/>
          <p:nvPr/>
        </p:nvSpPr>
        <p:spPr>
          <a:xfrm>
            <a:off x="2158433" y="5011422"/>
            <a:ext cx="676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Troviamo l’</a:t>
            </a:r>
            <a:r>
              <a:rPr lang="it-IT" dirty="0" err="1"/>
              <a:t>interecetta</a:t>
            </a:r>
            <a:r>
              <a:rPr lang="it-IT" dirty="0"/>
              <a:t> A e quindi poniamo uguale a 0 la quantità 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21C52B4-9E33-B040-AC63-A9BCEE6C89BF}"/>
                  </a:ext>
                </a:extLst>
              </p:cNvPr>
              <p:cNvSpPr txBox="1"/>
              <p:nvPr/>
            </p:nvSpPr>
            <p:spPr>
              <a:xfrm>
                <a:off x="4364197" y="5525809"/>
                <a:ext cx="26347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2+0∙4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21C52B4-9E33-B040-AC63-A9BCEE6C8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97" y="5525809"/>
                <a:ext cx="2634760" cy="492443"/>
              </a:xfrm>
              <a:prstGeom prst="rect">
                <a:avLst/>
              </a:prstGeom>
              <a:blipFill>
                <a:blip r:embed="rId4"/>
                <a:stretch>
                  <a:fillRect l="-9491" t="-23457" b="-50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847AFC1-BE88-48E9-384B-F18FDF680C99}"/>
                  </a:ext>
                </a:extLst>
              </p:cNvPr>
              <p:cNvSpPr txBox="1"/>
              <p:nvPr/>
            </p:nvSpPr>
            <p:spPr>
              <a:xfrm>
                <a:off x="4364197" y="6163307"/>
                <a:ext cx="139320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847AFC1-BE88-48E9-384B-F18FDF680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97" y="6163307"/>
                <a:ext cx="1393202" cy="492443"/>
              </a:xfrm>
              <a:prstGeom prst="rect">
                <a:avLst/>
              </a:prstGeom>
              <a:blipFill>
                <a:blip r:embed="rId5"/>
                <a:stretch>
                  <a:fillRect l="-17982" t="-23457" b="-50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3AD8074-CF43-1AED-B666-63C8D2E59F93}"/>
                  </a:ext>
                </a:extLst>
              </p:cNvPr>
              <p:cNvSpPr txBox="1"/>
              <p:nvPr/>
            </p:nvSpPr>
            <p:spPr>
              <a:xfrm>
                <a:off x="8653169" y="5670864"/>
                <a:ext cx="235596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3AD8074-CF43-1AED-B666-63C8D2E59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169" y="5670864"/>
                <a:ext cx="2355966" cy="92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11">
            <a:extLst>
              <a:ext uri="{FF2B5EF4-FFF2-40B4-BE49-F238E27FC236}">
                <a16:creationId xmlns:a16="http://schemas.microsoft.com/office/drawing/2014/main" id="{51C0FD89-7514-27AA-81A0-A60C432144A0}"/>
              </a:ext>
            </a:extLst>
          </p:cNvPr>
          <p:cNvSpPr/>
          <p:nvPr/>
        </p:nvSpPr>
        <p:spPr>
          <a:xfrm>
            <a:off x="8425543" y="5525809"/>
            <a:ext cx="2803289" cy="11299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525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971645-0745-A99A-3896-664C2A96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1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F903F23E-2358-A4CC-DD42-215BF33748E1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4DC66CA-BDD6-BA97-7528-1826EFA8F263}"/>
                  </a:ext>
                </a:extLst>
              </p:cNvPr>
              <p:cNvSpPr txBox="1"/>
              <p:nvPr/>
            </p:nvSpPr>
            <p:spPr>
              <a:xfrm>
                <a:off x="4256315" y="2477615"/>
                <a:ext cx="25719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b="0" dirty="0"/>
                  <a:t>M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4DC66CA-BDD6-BA97-7528-1826EFA8F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315" y="2477615"/>
                <a:ext cx="2571986" cy="492443"/>
              </a:xfrm>
              <a:prstGeom prst="rect">
                <a:avLst/>
              </a:prstGeom>
              <a:blipFill>
                <a:blip r:embed="rId2"/>
                <a:stretch>
                  <a:fillRect l="-9479" t="-23457" b="-50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820E90-1264-2C1A-C168-AF95072EE164}"/>
              </a:ext>
            </a:extLst>
          </p:cNvPr>
          <p:cNvSpPr txBox="1"/>
          <p:nvPr/>
        </p:nvSpPr>
        <p:spPr>
          <a:xfrm>
            <a:off x="5023151" y="3605306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Sostituiamo: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D104927-B611-BCB9-399D-D14946B817A9}"/>
                  </a:ext>
                </a:extLst>
              </p:cNvPr>
              <p:cNvSpPr txBox="1"/>
              <p:nvPr/>
            </p:nvSpPr>
            <p:spPr>
              <a:xfrm>
                <a:off x="4256315" y="4191508"/>
                <a:ext cx="23562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2+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D104927-B611-BCB9-399D-D14946B81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315" y="4191508"/>
                <a:ext cx="2356222" cy="492443"/>
              </a:xfrm>
              <a:prstGeom prst="rect">
                <a:avLst/>
              </a:prstGeom>
              <a:blipFill>
                <a:blip r:embed="rId3"/>
                <a:stretch>
                  <a:fillRect l="-10336" t="-25000" b="-5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CF93A6-0665-8C11-5098-BD3941DB40AF}"/>
              </a:ext>
            </a:extLst>
          </p:cNvPr>
          <p:cNvSpPr txBox="1"/>
          <p:nvPr/>
        </p:nvSpPr>
        <p:spPr>
          <a:xfrm>
            <a:off x="2158433" y="5011422"/>
            <a:ext cx="676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Troviamo l’</a:t>
            </a:r>
            <a:r>
              <a:rPr lang="it-IT" dirty="0" err="1"/>
              <a:t>interecetta</a:t>
            </a:r>
            <a:r>
              <a:rPr lang="it-IT" dirty="0"/>
              <a:t> B e quindi poniamo uguale a 0 la quantità 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21C52B4-9E33-B040-AC63-A9BCEE6C89BF}"/>
                  </a:ext>
                </a:extLst>
              </p:cNvPr>
              <p:cNvSpPr txBox="1"/>
              <p:nvPr/>
            </p:nvSpPr>
            <p:spPr>
              <a:xfrm>
                <a:off x="4364197" y="5525809"/>
                <a:ext cx="26171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=0∙</m:t>
                    </m:r>
                    <m:r>
                      <a:rPr lang="it-IT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2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32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21C52B4-9E33-B040-AC63-A9BCEE6C8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97" y="5525809"/>
                <a:ext cx="2617127" cy="492443"/>
              </a:xfrm>
              <a:prstGeom prst="rect">
                <a:avLst/>
              </a:prstGeom>
              <a:blipFill>
                <a:blip r:embed="rId4"/>
                <a:stretch>
                  <a:fillRect l="-9557" t="-23457" b="-50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847AFC1-BE88-48E9-384B-F18FDF680C99}"/>
                  </a:ext>
                </a:extLst>
              </p:cNvPr>
              <p:cNvSpPr txBox="1"/>
              <p:nvPr/>
            </p:nvSpPr>
            <p:spPr>
              <a:xfrm>
                <a:off x="4364197" y="6163307"/>
                <a:ext cx="137556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32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847AFC1-BE88-48E9-384B-F18FDF680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97" y="6163307"/>
                <a:ext cx="1375569" cy="492443"/>
              </a:xfrm>
              <a:prstGeom prst="rect">
                <a:avLst/>
              </a:prstGeom>
              <a:blipFill>
                <a:blip r:embed="rId5"/>
                <a:stretch>
                  <a:fillRect l="-18142" t="-23457" b="-50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3AD8074-CF43-1AED-B666-63C8D2E59F93}"/>
                  </a:ext>
                </a:extLst>
              </p:cNvPr>
              <p:cNvSpPr txBox="1"/>
              <p:nvPr/>
            </p:nvSpPr>
            <p:spPr>
              <a:xfrm>
                <a:off x="8653169" y="5670864"/>
                <a:ext cx="231550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2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3AD8074-CF43-1AED-B666-63C8D2E59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169" y="5670864"/>
                <a:ext cx="2315506" cy="92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>
            <a:extLst>
              <a:ext uri="{FF2B5EF4-FFF2-40B4-BE49-F238E27FC236}">
                <a16:creationId xmlns:a16="http://schemas.microsoft.com/office/drawing/2014/main" id="{B95C45BA-E7F5-3D1B-D299-133D4D5D8D89}"/>
              </a:ext>
            </a:extLst>
          </p:cNvPr>
          <p:cNvSpPr/>
          <p:nvPr/>
        </p:nvSpPr>
        <p:spPr>
          <a:xfrm>
            <a:off x="8425543" y="5525809"/>
            <a:ext cx="2656115" cy="1223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944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9CC7385-2F17-90DE-1DBC-8C71BBE29F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0120" y="2587752"/>
                <a:ext cx="10268712" cy="14290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/>
                  <a:t>La pendenza del vincolo di bilancio è data da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</m:oMath>
                </a14:m>
                <a:r>
                  <a:rPr lang="it-IT" dirty="0"/>
                  <a:t> che in questo caso è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9CC7385-2F17-90DE-1DBC-8C71BBE29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120" y="2587752"/>
                <a:ext cx="10268712" cy="1429077"/>
              </a:xfrm>
              <a:blipFill>
                <a:blip r:embed="rId2"/>
                <a:stretch>
                  <a:fillRect l="-1069" t="-1282" r="-9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olo 1">
            <a:extLst>
              <a:ext uri="{FF2B5EF4-FFF2-40B4-BE49-F238E27FC236}">
                <a16:creationId xmlns:a16="http://schemas.microsoft.com/office/drawing/2014/main" id="{E4B1B350-06D3-7140-17A4-3D843618F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/>
          <a:lstStyle/>
          <a:p>
            <a:r>
              <a:rPr lang="it-IT" dirty="0"/>
              <a:t>ESERCIZIO 1</a:t>
            </a:r>
          </a:p>
        </p:txBody>
      </p:sp>
      <p:sp>
        <p:nvSpPr>
          <p:cNvPr id="5" name="Esplosione: 14 punte 4">
            <a:extLst>
              <a:ext uri="{FF2B5EF4-FFF2-40B4-BE49-F238E27FC236}">
                <a16:creationId xmlns:a16="http://schemas.microsoft.com/office/drawing/2014/main" id="{E6E26269-61A5-95C6-350C-46BA05AD142D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F3E9AFD-C69B-3AB9-9533-8C03629FFDBB}"/>
              </a:ext>
            </a:extLst>
          </p:cNvPr>
          <p:cNvCxnSpPr>
            <a:cxnSpLocks/>
          </p:cNvCxnSpPr>
          <p:nvPr/>
        </p:nvCxnSpPr>
        <p:spPr>
          <a:xfrm>
            <a:off x="4550229" y="6160282"/>
            <a:ext cx="2993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CEC644C-D399-F510-5C39-5532B21FD520}"/>
              </a:ext>
            </a:extLst>
          </p:cNvPr>
          <p:cNvCxnSpPr>
            <a:cxnSpLocks/>
          </p:cNvCxnSpPr>
          <p:nvPr/>
        </p:nvCxnSpPr>
        <p:spPr>
          <a:xfrm flipV="1">
            <a:off x="4550229" y="3351768"/>
            <a:ext cx="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444368-3650-F347-11A7-100EF192D231}"/>
              </a:ext>
            </a:extLst>
          </p:cNvPr>
          <p:cNvSpPr txBox="1"/>
          <p:nvPr/>
        </p:nvSpPr>
        <p:spPr>
          <a:xfrm>
            <a:off x="7202200" y="617116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18D0F5-2B90-489A-DBA0-C7D3787CA8B5}"/>
              </a:ext>
            </a:extLst>
          </p:cNvPr>
          <p:cNvSpPr txBox="1"/>
          <p:nvPr/>
        </p:nvSpPr>
        <p:spPr>
          <a:xfrm>
            <a:off x="3998595" y="322718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Y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D0D1C80-E9E6-384D-5B5E-354068624654}"/>
              </a:ext>
            </a:extLst>
          </p:cNvPr>
          <p:cNvCxnSpPr>
            <a:cxnSpLocks/>
          </p:cNvCxnSpPr>
          <p:nvPr/>
        </p:nvCxnSpPr>
        <p:spPr>
          <a:xfrm>
            <a:off x="4550229" y="4338233"/>
            <a:ext cx="2481942" cy="1811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1F887B71-BFEF-2FC8-9321-49EF2F18F7D1}"/>
              </a:ext>
            </a:extLst>
          </p:cNvPr>
          <p:cNvSpPr/>
          <p:nvPr/>
        </p:nvSpPr>
        <p:spPr>
          <a:xfrm>
            <a:off x="6966857" y="6094314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25F4B26-2D80-9C9F-B44B-B3B7F4481ACC}"/>
              </a:ext>
            </a:extLst>
          </p:cNvPr>
          <p:cNvSpPr txBox="1"/>
          <p:nvPr/>
        </p:nvSpPr>
        <p:spPr>
          <a:xfrm>
            <a:off x="6761637" y="614939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40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0A564BB-6D6E-C591-373B-DEA1E0CAC0A9}"/>
              </a:ext>
            </a:extLst>
          </p:cNvPr>
          <p:cNvSpPr/>
          <p:nvPr/>
        </p:nvSpPr>
        <p:spPr>
          <a:xfrm>
            <a:off x="4484914" y="4283150"/>
            <a:ext cx="130629" cy="11016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0B1C743-0555-32B8-2CAA-374C6B6F6512}"/>
              </a:ext>
            </a:extLst>
          </p:cNvPr>
          <p:cNvSpPr txBox="1"/>
          <p:nvPr/>
        </p:nvSpPr>
        <p:spPr>
          <a:xfrm>
            <a:off x="3928948" y="409848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20</a:t>
            </a:r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5E2BBC00-ABD0-45E0-6685-D18273608ED3}"/>
              </a:ext>
            </a:extLst>
          </p:cNvPr>
          <p:cNvSpPr/>
          <p:nvPr/>
        </p:nvSpPr>
        <p:spPr>
          <a:xfrm rot="12676781">
            <a:off x="6420438" y="5909198"/>
            <a:ext cx="444088" cy="436851"/>
          </a:xfrm>
          <a:prstGeom prst="arc">
            <a:avLst>
              <a:gd name="adj1" fmla="val 19368924"/>
              <a:gd name="adj2" fmla="val 4554689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A34BDD6D-46B6-4B83-C905-85263713B7A4}"/>
              </a:ext>
            </a:extLst>
          </p:cNvPr>
          <p:cNvCxnSpPr>
            <a:cxnSpLocks/>
          </p:cNvCxnSpPr>
          <p:nvPr/>
        </p:nvCxnSpPr>
        <p:spPr>
          <a:xfrm flipV="1">
            <a:off x="6761637" y="5366657"/>
            <a:ext cx="782163" cy="6304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B492939-3E1A-3BA9-3301-04B9CA8639C9}"/>
              </a:ext>
            </a:extLst>
          </p:cNvPr>
          <p:cNvSpPr txBox="1"/>
          <p:nvPr/>
        </p:nvSpPr>
        <p:spPr>
          <a:xfrm>
            <a:off x="7518312" y="513947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-0.5</a:t>
            </a:r>
          </a:p>
        </p:txBody>
      </p:sp>
    </p:spTree>
    <p:extLst>
      <p:ext uri="{BB962C8B-B14F-4D97-AF65-F5344CB8AC3E}">
        <p14:creationId xmlns:p14="http://schemas.microsoft.com/office/powerpoint/2010/main" val="3195015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85DE91-69B6-4148-1D02-9B31D12A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525562"/>
          </a:xfrm>
        </p:spPr>
        <p:txBody>
          <a:bodyPr/>
          <a:lstStyle/>
          <a:p>
            <a:r>
              <a:rPr lang="it-IT" dirty="0"/>
              <a:t>2) Risolviamo il sistema: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25EBB8F-D767-0C3E-86C7-987CA3D3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/>
          <a:lstStyle/>
          <a:p>
            <a:r>
              <a:rPr lang="it-IT" dirty="0"/>
              <a:t>ESERCIZIO 1</a:t>
            </a:r>
          </a:p>
        </p:txBody>
      </p:sp>
      <p:sp>
        <p:nvSpPr>
          <p:cNvPr id="5" name="Esplosione: 14 punte 4">
            <a:extLst>
              <a:ext uri="{FF2B5EF4-FFF2-40B4-BE49-F238E27FC236}">
                <a16:creationId xmlns:a16="http://schemas.microsoft.com/office/drawing/2014/main" id="{3CADB176-CF2D-F4F4-8169-30C4EF82FDD2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0C03886-71F7-C61E-7266-37786715E84D}"/>
                  </a:ext>
                </a:extLst>
              </p:cNvPr>
              <p:cNvSpPr txBox="1"/>
              <p:nvPr/>
            </p:nvSpPr>
            <p:spPr>
              <a:xfrm>
                <a:off x="2389414" y="5074937"/>
                <a:ext cx="6172200" cy="664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𝑑𝑋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𝑑𝑌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0C03886-71F7-C61E-7266-37786715E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414" y="5074937"/>
                <a:ext cx="6172200" cy="6649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D8D0CC6F-4F40-3B9C-5202-7F673BF359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1407" y="3418784"/>
                <a:ext cx="2447109" cy="1124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smtClean="0">
                          <a:latin typeface="Cambria Math" panose="02040503050406030204" pitchFamily="18" charset="0"/>
                        </a:rPr>
                        <m:t>MRS</m:t>
                      </m:r>
                      <m:r>
                        <a:rPr lang="it-IT" sz="20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MRT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D8D0CC6F-4F40-3B9C-5202-7F673BF35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07" y="3418784"/>
                <a:ext cx="2447109" cy="11242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990D72E-3099-1D6C-4886-B6C3EA8531A4}"/>
                  </a:ext>
                </a:extLst>
              </p:cNvPr>
              <p:cNvSpPr txBox="1"/>
              <p:nvPr/>
            </p:nvSpPr>
            <p:spPr>
              <a:xfrm>
                <a:off x="4636050" y="3980922"/>
                <a:ext cx="19218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990D72E-3099-1D6C-4886-B6C3EA853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050" y="3980922"/>
                <a:ext cx="1921873" cy="307777"/>
              </a:xfrm>
              <a:prstGeom prst="rect">
                <a:avLst/>
              </a:prstGeom>
              <a:blipFill>
                <a:blip r:embed="rId4"/>
                <a:stretch>
                  <a:fillRect l="-952" b="-254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87A254E4-6AE1-4322-202C-9FAC474F95B6}"/>
              </a:ext>
            </a:extLst>
          </p:cNvPr>
          <p:cNvSpPr/>
          <p:nvPr/>
        </p:nvSpPr>
        <p:spPr>
          <a:xfrm>
            <a:off x="4452259" y="3418784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BA69052-21A5-82C1-F833-55992C4A0982}"/>
                  </a:ext>
                </a:extLst>
              </p:cNvPr>
              <p:cNvSpPr txBox="1"/>
              <p:nvPr/>
            </p:nvSpPr>
            <p:spPr>
              <a:xfrm>
                <a:off x="4916729" y="5968985"/>
                <a:ext cx="15949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BA69052-21A5-82C1-F833-55992C4A0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729" y="5968985"/>
                <a:ext cx="1594988" cy="307777"/>
              </a:xfrm>
              <a:prstGeom prst="rect">
                <a:avLst/>
              </a:prstGeom>
              <a:blipFill>
                <a:blip r:embed="rId5"/>
                <a:stretch>
                  <a:fillRect l="-3448" r="-3065" b="-78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4A0D3B85-7923-9841-FC37-7768BE8506B9}"/>
              </a:ext>
            </a:extLst>
          </p:cNvPr>
          <p:cNvSpPr/>
          <p:nvPr/>
        </p:nvSpPr>
        <p:spPr>
          <a:xfrm>
            <a:off x="4514524" y="5162184"/>
            <a:ext cx="155448" cy="11145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0F2EC5D8-CA8C-5B02-AA5E-48B942ECF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38059" y="2620410"/>
                <a:ext cx="2447109" cy="1124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smtClean="0">
                          <a:latin typeface="Cambria Math" panose="02040503050406030204" pitchFamily="18" charset="0"/>
                        </a:rPr>
                        <m:t>MRS</m:t>
                      </m:r>
                      <m:r>
                        <a:rPr lang="it-IT" sz="2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0F2EC5D8-CA8C-5B02-AA5E-48B942ECF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059" y="2620410"/>
                <a:ext cx="2447109" cy="1124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CD7A4978-ACFA-FCB6-30F1-BDADCBD15C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38059" y="3645190"/>
                <a:ext cx="2447109" cy="1124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smtClean="0">
                          <a:latin typeface="Cambria Math" panose="02040503050406030204" pitchFamily="18" charset="0"/>
                        </a:rPr>
                        <m:t>MR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it-IT" sz="2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CD7A4978-ACFA-FCB6-30F1-BDADCBD15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059" y="3645190"/>
                <a:ext cx="2447109" cy="11242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45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85DE91-69B6-4148-1D02-9B31D12A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525562"/>
          </a:xfrm>
        </p:spPr>
        <p:txBody>
          <a:bodyPr/>
          <a:lstStyle/>
          <a:p>
            <a:r>
              <a:rPr lang="it-IT" dirty="0"/>
              <a:t> Risolviamo </a:t>
            </a:r>
            <a:r>
              <a:rPr lang="it-IT"/>
              <a:t>le derivate:</a:t>
            </a: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25EBB8F-D767-0C3E-86C7-987CA3D3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/>
          <a:lstStyle/>
          <a:p>
            <a:r>
              <a:rPr lang="it-IT" dirty="0"/>
              <a:t>ESERCIZIO 1</a:t>
            </a:r>
          </a:p>
        </p:txBody>
      </p:sp>
      <p:sp>
        <p:nvSpPr>
          <p:cNvPr id="5" name="Esplosione: 14 punte 4">
            <a:extLst>
              <a:ext uri="{FF2B5EF4-FFF2-40B4-BE49-F238E27FC236}">
                <a16:creationId xmlns:a16="http://schemas.microsoft.com/office/drawing/2014/main" id="{3CADB176-CF2D-F4F4-8169-30C4EF82FDD2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BA69052-21A5-82C1-F833-55992C4A0982}"/>
                  </a:ext>
                </a:extLst>
              </p:cNvPr>
              <p:cNvSpPr txBox="1"/>
              <p:nvPr/>
            </p:nvSpPr>
            <p:spPr>
              <a:xfrm>
                <a:off x="5101786" y="4151071"/>
                <a:ext cx="15949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BA69052-21A5-82C1-F833-55992C4A0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786" y="4151071"/>
                <a:ext cx="1594988" cy="307777"/>
              </a:xfrm>
              <a:prstGeom prst="rect">
                <a:avLst/>
              </a:prstGeom>
              <a:blipFill>
                <a:blip r:embed="rId3"/>
                <a:stretch>
                  <a:fillRect l="-3435" r="-2672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4A0D3B85-7923-9841-FC37-7768BE8506B9}"/>
              </a:ext>
            </a:extLst>
          </p:cNvPr>
          <p:cNvSpPr/>
          <p:nvPr/>
        </p:nvSpPr>
        <p:spPr>
          <a:xfrm>
            <a:off x="4699581" y="3344270"/>
            <a:ext cx="155448" cy="11145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A6E8CD3-81CB-2487-BE40-29048B035CF1}"/>
                  </a:ext>
                </a:extLst>
              </p:cNvPr>
              <p:cNvSpPr txBox="1"/>
              <p:nvPr/>
            </p:nvSpPr>
            <p:spPr>
              <a:xfrm>
                <a:off x="2422071" y="4966080"/>
                <a:ext cx="6172200" cy="664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𝑑𝑋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𝑑𝑌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A6E8CD3-81CB-2487-BE40-29048B035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071" y="4966080"/>
                <a:ext cx="6172200" cy="6649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9651E0C-186E-D604-460B-C6B64E647FBC}"/>
                  </a:ext>
                </a:extLst>
              </p:cNvPr>
              <p:cNvSpPr txBox="1"/>
              <p:nvPr/>
            </p:nvSpPr>
            <p:spPr>
              <a:xfrm>
                <a:off x="4209597" y="5875510"/>
                <a:ext cx="2408140" cy="664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𝑑𝑋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𝑑𝑌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9651E0C-186E-D604-460B-C6B64E647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97" y="5875510"/>
                <a:ext cx="2408140" cy="664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EC99569D-F26A-BE6E-5008-A741DAE82C6A}"/>
                  </a:ext>
                </a:extLst>
              </p:cNvPr>
              <p:cNvSpPr txBox="1"/>
              <p:nvPr/>
            </p:nvSpPr>
            <p:spPr>
              <a:xfrm>
                <a:off x="4895524" y="3464466"/>
                <a:ext cx="6172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dirty="0"/>
                  <a:t>U(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EC99569D-F26A-BE6E-5008-A741DAE82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524" y="3464466"/>
                <a:ext cx="6172200" cy="369332"/>
              </a:xfrm>
              <a:prstGeom prst="rect">
                <a:avLst/>
              </a:prstGeom>
              <a:blipFill>
                <a:blip r:embed="rId6"/>
                <a:stretch>
                  <a:fillRect l="-790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9DDCFAA3-AF74-D8CD-6361-E22DE65F511C}"/>
                  </a:ext>
                </a:extLst>
              </p:cNvPr>
              <p:cNvSpPr txBox="1"/>
              <p:nvPr/>
            </p:nvSpPr>
            <p:spPr>
              <a:xfrm>
                <a:off x="8763000" y="5912208"/>
                <a:ext cx="2304723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𝑑𝑋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𝑑𝑌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9DDCFAA3-AF74-D8CD-6361-E22DE65F5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5912208"/>
                <a:ext cx="2304723" cy="6365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tangolo 19">
            <a:extLst>
              <a:ext uri="{FF2B5EF4-FFF2-40B4-BE49-F238E27FC236}">
                <a16:creationId xmlns:a16="http://schemas.microsoft.com/office/drawing/2014/main" id="{945C843C-7A05-C509-DF97-0D0F82DAABCB}"/>
              </a:ext>
            </a:extLst>
          </p:cNvPr>
          <p:cNvSpPr/>
          <p:nvPr/>
        </p:nvSpPr>
        <p:spPr>
          <a:xfrm>
            <a:off x="5387652" y="5797504"/>
            <a:ext cx="511628" cy="410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7EA2626-D17C-C2AB-0002-7906EF5EDA30}"/>
                  </a:ext>
                </a:extLst>
              </p:cNvPr>
              <p:cNvSpPr txBox="1"/>
              <p:nvPr/>
            </p:nvSpPr>
            <p:spPr>
              <a:xfrm>
                <a:off x="8815842" y="4990403"/>
                <a:ext cx="2408140" cy="664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𝑑𝑋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𝑑𝑌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7EA2626-D17C-C2AB-0002-7906EF5ED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842" y="4990403"/>
                <a:ext cx="2408140" cy="6649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1B476F02-E00D-A9D1-12CD-ED0BC0DEDC0F}"/>
              </a:ext>
            </a:extLst>
          </p:cNvPr>
          <p:cNvCxnSpPr>
            <a:cxnSpLocks/>
          </p:cNvCxnSpPr>
          <p:nvPr/>
        </p:nvCxnSpPr>
        <p:spPr>
          <a:xfrm flipH="1">
            <a:off x="10297108" y="5375189"/>
            <a:ext cx="293915" cy="145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E1036E0D-AF5C-B03F-71A1-EAA98F0252C7}"/>
              </a:ext>
            </a:extLst>
          </p:cNvPr>
          <p:cNvCxnSpPr>
            <a:cxnSpLocks/>
          </p:cNvCxnSpPr>
          <p:nvPr/>
        </p:nvCxnSpPr>
        <p:spPr>
          <a:xfrm flipH="1">
            <a:off x="10297108" y="4994021"/>
            <a:ext cx="195943" cy="145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036CF31F-E411-A26F-F8A6-11D5F80926AC}"/>
              </a:ext>
            </a:extLst>
          </p:cNvPr>
          <p:cNvSpPr/>
          <p:nvPr/>
        </p:nvSpPr>
        <p:spPr>
          <a:xfrm>
            <a:off x="5413666" y="6286011"/>
            <a:ext cx="682333" cy="332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7F7EDD52-50E1-EA39-9007-8DF473677807}"/>
              </a:ext>
            </a:extLst>
          </p:cNvPr>
          <p:cNvCxnSpPr/>
          <p:nvPr/>
        </p:nvCxnSpPr>
        <p:spPr>
          <a:xfrm flipH="1" flipV="1">
            <a:off x="3243943" y="5797504"/>
            <a:ext cx="2143709" cy="780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05A2EFA3-7857-3551-7795-DB88F82B09FB}"/>
              </a:ext>
            </a:extLst>
          </p:cNvPr>
          <p:cNvCxnSpPr/>
          <p:nvPr/>
        </p:nvCxnSpPr>
        <p:spPr>
          <a:xfrm flipH="1" flipV="1">
            <a:off x="3243943" y="6471254"/>
            <a:ext cx="2143709" cy="780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6773BB3-25FA-615E-BF84-14760DC81BE1}"/>
              </a:ext>
            </a:extLst>
          </p:cNvPr>
          <p:cNvSpPr txBox="1"/>
          <p:nvPr/>
        </p:nvSpPr>
        <p:spPr>
          <a:xfrm>
            <a:off x="314936" y="561283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Utilità marginale del bene X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71325CA-533E-7A05-04D9-2F3893A1352C}"/>
              </a:ext>
            </a:extLst>
          </p:cNvPr>
          <p:cNvSpPr txBox="1"/>
          <p:nvPr/>
        </p:nvSpPr>
        <p:spPr>
          <a:xfrm>
            <a:off x="348793" y="6342055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Utilità marginale del bene Y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1C4A4B4A-83A8-3D45-AE34-4EBF959C5A58}"/>
              </a:ext>
            </a:extLst>
          </p:cNvPr>
          <p:cNvSpPr/>
          <p:nvPr/>
        </p:nvSpPr>
        <p:spPr>
          <a:xfrm>
            <a:off x="9339943" y="5797504"/>
            <a:ext cx="1251080" cy="9138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FA0BC0EE-7C2A-8FAE-6BE1-005C964596F5}"/>
              </a:ext>
            </a:extLst>
          </p:cNvPr>
          <p:cNvCxnSpPr>
            <a:cxnSpLocks/>
          </p:cNvCxnSpPr>
          <p:nvPr/>
        </p:nvCxnSpPr>
        <p:spPr>
          <a:xfrm flipH="1">
            <a:off x="8527757" y="6085240"/>
            <a:ext cx="8121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68C5674-3352-A9E2-9276-822751291FDC}"/>
              </a:ext>
            </a:extLst>
          </p:cNvPr>
          <p:cNvSpPr txBox="1"/>
          <p:nvPr/>
        </p:nvSpPr>
        <p:spPr>
          <a:xfrm>
            <a:off x="7922325" y="5916679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SMS</a:t>
            </a:r>
          </a:p>
        </p:txBody>
      </p:sp>
    </p:spTree>
    <p:extLst>
      <p:ext uri="{BB962C8B-B14F-4D97-AF65-F5344CB8AC3E}">
        <p14:creationId xmlns:p14="http://schemas.microsoft.com/office/powerpoint/2010/main" val="98789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30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733B01-EC24-FF07-1645-A74829D0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A48740D-CF9E-585D-2630-4643496AC2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2460842"/>
                <a:ext cx="2447109" cy="1124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smtClean="0">
                          <a:latin typeface="Cambria Math" panose="02040503050406030204" pitchFamily="18" charset="0"/>
                        </a:rPr>
                        <m:t>MRS</m:t>
                      </m:r>
                      <m:r>
                        <a:rPr lang="it-IT" sz="20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MRT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A48740D-CF9E-585D-2630-4643496AC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460842"/>
                <a:ext cx="2447109" cy="11242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933BF156-CB12-C7CB-7687-DEAC27568799}"/>
              </a:ext>
            </a:extLst>
          </p:cNvPr>
          <p:cNvSpPr/>
          <p:nvPr/>
        </p:nvSpPr>
        <p:spPr>
          <a:xfrm>
            <a:off x="280853" y="2460842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54E3E2BC-EC99-22C8-E524-3A19B75AE2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6653" y="2687248"/>
                <a:ext cx="2447109" cy="1124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smtClean="0">
                          <a:latin typeface="Cambria Math" panose="02040503050406030204" pitchFamily="18" charset="0"/>
                        </a:rPr>
                        <m:t>MR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it-IT" sz="2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54E3E2BC-EC99-22C8-E524-3A19B75AE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653" y="2687248"/>
                <a:ext cx="2447109" cy="11242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11CE72B-12BB-B0B7-4A97-BFF3778A5286}"/>
                  </a:ext>
                </a:extLst>
              </p:cNvPr>
              <p:cNvSpPr txBox="1"/>
              <p:nvPr/>
            </p:nvSpPr>
            <p:spPr>
              <a:xfrm>
                <a:off x="436301" y="2941609"/>
                <a:ext cx="19218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11CE72B-12BB-B0B7-4A97-BFF3778A5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1" y="2941609"/>
                <a:ext cx="1921873" cy="307777"/>
              </a:xfrm>
              <a:prstGeom prst="rect">
                <a:avLst/>
              </a:prstGeom>
              <a:blipFill>
                <a:blip r:embed="rId4"/>
                <a:stretch>
                  <a:fillRect l="-952" b="-2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43DEF8B2-598A-C50A-CE54-C3E2887223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3908914"/>
                <a:ext cx="2447109" cy="1124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it-IT" sz="2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43DEF8B2-598A-C50A-CE54-C3E288722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908914"/>
                <a:ext cx="2447109" cy="11242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B30245-F807-CDD0-D852-1669844CC694}"/>
              </a:ext>
            </a:extLst>
          </p:cNvPr>
          <p:cNvSpPr txBox="1"/>
          <p:nvPr/>
        </p:nvSpPr>
        <p:spPr>
          <a:xfrm>
            <a:off x="3320143" y="3585119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Esplicitiamo in base a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egnaposto contenuto 2">
                <a:extLst>
                  <a:ext uri="{FF2B5EF4-FFF2-40B4-BE49-F238E27FC236}">
                    <a16:creationId xmlns:a16="http://schemas.microsoft.com/office/drawing/2014/main" id="{43A9BFB3-DA00-B594-BE5B-B46FC58C91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88935" y="4880519"/>
                <a:ext cx="2447109" cy="1124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it-IT" sz="2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" name="Segnaposto contenuto 2">
                <a:extLst>
                  <a:ext uri="{FF2B5EF4-FFF2-40B4-BE49-F238E27FC236}">
                    <a16:creationId xmlns:a16="http://schemas.microsoft.com/office/drawing/2014/main" id="{43A9BFB3-DA00-B594-BE5B-B46FC58C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935" y="4880519"/>
                <a:ext cx="2447109" cy="1124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184C2FF4-2D8D-A794-E005-3A5A5A7D997F}"/>
                  </a:ext>
                </a:extLst>
              </p:cNvPr>
              <p:cNvSpPr txBox="1"/>
              <p:nvPr/>
            </p:nvSpPr>
            <p:spPr>
              <a:xfrm>
                <a:off x="587829" y="6004796"/>
                <a:ext cx="23562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2+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184C2FF4-2D8D-A794-E005-3A5A5A7D9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6004796"/>
                <a:ext cx="2356222" cy="492443"/>
              </a:xfrm>
              <a:prstGeom prst="rect">
                <a:avLst/>
              </a:prstGeom>
              <a:blipFill>
                <a:blip r:embed="rId7"/>
                <a:stretch>
                  <a:fillRect l="-10336" t="-23457" b="-50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8187EFC-1075-FF17-6618-3DAE1E704174}"/>
              </a:ext>
            </a:extLst>
          </p:cNvPr>
          <p:cNvSpPr txBox="1"/>
          <p:nvPr/>
        </p:nvSpPr>
        <p:spPr>
          <a:xfrm>
            <a:off x="2264229" y="5484397"/>
            <a:ext cx="307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Sostituiamo la Y e troviamo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75FAE3BA-3817-6F2B-ED36-51B0B8415956}"/>
                  </a:ext>
                </a:extLst>
              </p:cNvPr>
              <p:cNvSpPr txBox="1"/>
              <p:nvPr/>
            </p:nvSpPr>
            <p:spPr>
              <a:xfrm>
                <a:off x="7772400" y="2552657"/>
                <a:ext cx="2564292" cy="696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2+</m:t>
                    </m:r>
                    <m:f>
                      <m:f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75FAE3BA-3817-6F2B-ED36-51B0B8415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552657"/>
                <a:ext cx="2564292" cy="696729"/>
              </a:xfrm>
              <a:prstGeom prst="rect">
                <a:avLst/>
              </a:prstGeom>
              <a:blipFill>
                <a:blip r:embed="rId8"/>
                <a:stretch>
                  <a:fillRect l="-9501" t="-4386" b="-192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41D84DB-2922-8DA6-A160-D13F05F4F3CE}"/>
                  </a:ext>
                </a:extLst>
              </p:cNvPr>
              <p:cNvSpPr txBox="1"/>
              <p:nvPr/>
            </p:nvSpPr>
            <p:spPr>
              <a:xfrm>
                <a:off x="7833859" y="3585119"/>
                <a:ext cx="2441374" cy="696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2+</m:t>
                    </m:r>
                    <m:f>
                      <m:f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41D84DB-2922-8DA6-A160-D13F05F4F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859" y="3585119"/>
                <a:ext cx="2441374" cy="696729"/>
              </a:xfrm>
              <a:prstGeom prst="rect">
                <a:avLst/>
              </a:prstGeom>
              <a:blipFill>
                <a:blip r:embed="rId9"/>
                <a:stretch>
                  <a:fillRect l="-9975" t="-3509" b="-201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1495EEF-FDAA-5842-C93B-F055C3562404}"/>
                  </a:ext>
                </a:extLst>
              </p:cNvPr>
              <p:cNvSpPr txBox="1"/>
              <p:nvPr/>
            </p:nvSpPr>
            <p:spPr>
              <a:xfrm>
                <a:off x="8025226" y="4604301"/>
                <a:ext cx="2058640" cy="696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4+12</m:t>
                        </m:r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1495EEF-FDAA-5842-C93B-F055C3562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226" y="4604301"/>
                <a:ext cx="2058640" cy="696729"/>
              </a:xfrm>
              <a:prstGeom prst="rect">
                <a:avLst/>
              </a:prstGeom>
              <a:blipFill>
                <a:blip r:embed="rId10"/>
                <a:stretch>
                  <a:fillRect l="-11834" t="-3478" b="-191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2C78445-9C63-C7E7-7422-6B6933569B11}"/>
                  </a:ext>
                </a:extLst>
              </p:cNvPr>
              <p:cNvSpPr txBox="1"/>
              <p:nvPr/>
            </p:nvSpPr>
            <p:spPr>
              <a:xfrm>
                <a:off x="8950512" y="5397111"/>
                <a:ext cx="2450158" cy="696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2C78445-9C63-C7E7-7422-6B6933569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512" y="5397111"/>
                <a:ext cx="2450158" cy="696729"/>
              </a:xfrm>
              <a:prstGeom prst="rect">
                <a:avLst/>
              </a:prstGeom>
              <a:blipFill>
                <a:blip r:embed="rId11"/>
                <a:stretch>
                  <a:fillRect l="-9950" t="-3478" b="-191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749188F-D539-D934-9743-7ECBF80ECC8B}"/>
                  </a:ext>
                </a:extLst>
              </p:cNvPr>
              <p:cNvSpPr txBox="1"/>
              <p:nvPr/>
            </p:nvSpPr>
            <p:spPr>
              <a:xfrm>
                <a:off x="8970164" y="6183351"/>
                <a:ext cx="13483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b="0" dirty="0"/>
                  <a:t>X*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749188F-D539-D934-9743-7ECBF80EC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164" y="6183351"/>
                <a:ext cx="1348318" cy="492443"/>
              </a:xfrm>
              <a:prstGeom prst="rect">
                <a:avLst/>
              </a:prstGeom>
              <a:blipFill>
                <a:blip r:embed="rId12"/>
                <a:stretch>
                  <a:fillRect l="-18018" t="-23457" b="-50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splosione: 14 punte 12">
            <a:extLst>
              <a:ext uri="{FF2B5EF4-FFF2-40B4-BE49-F238E27FC236}">
                <a16:creationId xmlns:a16="http://schemas.microsoft.com/office/drawing/2014/main" id="{741EFE06-82EA-DABE-0BD0-B55297F5AACF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</p:spTree>
    <p:extLst>
      <p:ext uri="{BB962C8B-B14F-4D97-AF65-F5344CB8AC3E}">
        <p14:creationId xmlns:p14="http://schemas.microsoft.com/office/powerpoint/2010/main" val="35130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208BAA-4523-29F4-E8E8-4B2EAC13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1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A7318188-63A8-DB16-A066-81989A84A7D3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7108778-B24B-F700-FD87-DCD648520B28}"/>
                  </a:ext>
                </a:extLst>
              </p:cNvPr>
              <p:cNvSpPr txBox="1"/>
              <p:nvPr/>
            </p:nvSpPr>
            <p:spPr>
              <a:xfrm>
                <a:off x="1719944" y="2782624"/>
                <a:ext cx="23562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2+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7108778-B24B-F700-FD87-DCD648520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44" y="2782624"/>
                <a:ext cx="2356222" cy="492443"/>
              </a:xfrm>
              <a:prstGeom prst="rect">
                <a:avLst/>
              </a:prstGeom>
              <a:blipFill>
                <a:blip r:embed="rId2"/>
                <a:stretch>
                  <a:fillRect l="-10336" t="-23457" b="-50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1543EBA-B255-DD90-26CC-7DE32BB4B078}"/>
                  </a:ext>
                </a:extLst>
              </p:cNvPr>
              <p:cNvSpPr txBox="1"/>
              <p:nvPr/>
            </p:nvSpPr>
            <p:spPr>
              <a:xfrm>
                <a:off x="1600200" y="3582934"/>
                <a:ext cx="2886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=(10)2+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1543EBA-B255-DD90-26CC-7DE32BB4B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582934"/>
                <a:ext cx="2886816" cy="492443"/>
              </a:xfrm>
              <a:prstGeom prst="rect">
                <a:avLst/>
              </a:prstGeom>
              <a:blipFill>
                <a:blip r:embed="rId3"/>
                <a:stretch>
                  <a:fillRect l="-8668" t="-24691" b="-493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6AF5419-390F-E999-403E-2233954304E2}"/>
                  </a:ext>
                </a:extLst>
              </p:cNvPr>
              <p:cNvSpPr txBox="1"/>
              <p:nvPr/>
            </p:nvSpPr>
            <p:spPr>
              <a:xfrm>
                <a:off x="1600200" y="4475562"/>
                <a:ext cx="2319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=20+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6AF5419-390F-E999-403E-223395430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475562"/>
                <a:ext cx="2319353" cy="492443"/>
              </a:xfrm>
              <a:prstGeom prst="rect">
                <a:avLst/>
              </a:prstGeom>
              <a:blipFill>
                <a:blip r:embed="rId4"/>
                <a:stretch>
                  <a:fillRect l="-10789" t="-23457" b="-50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05762BA-6572-FA2D-9937-E2AACA986A61}"/>
                  </a:ext>
                </a:extLst>
              </p:cNvPr>
              <p:cNvSpPr txBox="1"/>
              <p:nvPr/>
            </p:nvSpPr>
            <p:spPr>
              <a:xfrm>
                <a:off x="1600199" y="5270219"/>
                <a:ext cx="22510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/>
                  <a:t>80</a:t>
                </a:r>
                <a14:m>
                  <m:oMath xmlns:m="http://schemas.openxmlformats.org/officeDocument/2006/math"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−20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05762BA-6572-FA2D-9937-E2AACA986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5270219"/>
                <a:ext cx="2251001" cy="492443"/>
              </a:xfrm>
              <a:prstGeom prst="rect">
                <a:avLst/>
              </a:prstGeom>
              <a:blipFill>
                <a:blip r:embed="rId5"/>
                <a:stretch>
                  <a:fillRect l="-10811" t="-25000" b="-5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D643257-E9B0-7D55-1649-F55DB633D900}"/>
                  </a:ext>
                </a:extLst>
              </p:cNvPr>
              <p:cNvSpPr txBox="1"/>
              <p:nvPr/>
            </p:nvSpPr>
            <p:spPr>
              <a:xfrm>
                <a:off x="1992550" y="5936833"/>
                <a:ext cx="2119363" cy="696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b="0" dirty="0"/>
                  <a:t>Y*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b="0" i="1" dirty="0" smtClean="0">
                            <a:latin typeface="Cambria Math" panose="02040503050406030204" pitchFamily="18" charset="0"/>
                          </a:rPr>
                          <m:t>60 </m:t>
                        </m:r>
                      </m:num>
                      <m:den>
                        <m:r>
                          <a:rPr lang="it-IT" sz="3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it-IT" sz="3200" dirty="0"/>
                  <a:t>= 15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D643257-E9B0-7D55-1649-F55DB633D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550" y="5936833"/>
                <a:ext cx="2119363" cy="696409"/>
              </a:xfrm>
              <a:prstGeom prst="rect">
                <a:avLst/>
              </a:prstGeom>
              <a:blipFill>
                <a:blip r:embed="rId6"/>
                <a:stretch>
                  <a:fillRect l="-11782" t="-4386" r="-10345" b="-192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682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A43D42-7AAE-5490-D5BB-FCF72A8B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C9B78D3-1117-E7CE-9A6A-F583EAD25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0120" y="3421212"/>
                <a:ext cx="10268712" cy="1418191"/>
              </a:xfrm>
            </p:spPr>
            <p:txBody>
              <a:bodyPr/>
              <a:lstStyle/>
              <a:p>
                <a:r>
                  <a:rPr lang="it-IT" dirty="0"/>
                  <a:t>L’utilità che Rose trae dal consumo dell’ultima unità di bene X è pari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it-IT" dirty="0"/>
                  <a:t> ossia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=3375</m:t>
                    </m:r>
                  </m:oMath>
                </a14:m>
                <a:r>
                  <a:rPr lang="it-IT" dirty="0"/>
                  <a:t>, quella del consumo dell’ultima unità di ben Y è pari a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/>
                  <a:t> ossia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(10)(</m:t>
                    </m:r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15)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=6750</m:t>
                    </m:r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C9B78D3-1117-E7CE-9A6A-F583EAD25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120" y="3421212"/>
                <a:ext cx="10268712" cy="1418191"/>
              </a:xfrm>
              <a:blipFill>
                <a:blip r:embed="rId2"/>
                <a:stretch>
                  <a:fillRect l="-1069" t="-5150" r="-772" b="-8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E58C8EF7-C9FB-4BF4-197D-A674CCB69530}"/>
              </a:ext>
            </a:extLst>
          </p:cNvPr>
          <p:cNvSpPr/>
          <p:nvPr/>
        </p:nvSpPr>
        <p:spPr>
          <a:xfrm>
            <a:off x="9655627" y="317814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</p:spTree>
    <p:extLst>
      <p:ext uri="{BB962C8B-B14F-4D97-AF65-F5344CB8AC3E}">
        <p14:creationId xmlns:p14="http://schemas.microsoft.com/office/powerpoint/2010/main" val="413714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55CC29-B33B-4F1A-E58A-E480B130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996F087-E7B4-8ABB-B8B8-600047FE1EC5}"/>
              </a:ext>
            </a:extLst>
          </p:cNvPr>
          <p:cNvCxnSpPr>
            <a:cxnSpLocks/>
          </p:cNvCxnSpPr>
          <p:nvPr/>
        </p:nvCxnSpPr>
        <p:spPr>
          <a:xfrm>
            <a:off x="4419600" y="5823857"/>
            <a:ext cx="2993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76B0987-92CB-4ACB-F60B-E3ED605BFC34}"/>
              </a:ext>
            </a:extLst>
          </p:cNvPr>
          <p:cNvCxnSpPr>
            <a:cxnSpLocks/>
          </p:cNvCxnSpPr>
          <p:nvPr/>
        </p:nvCxnSpPr>
        <p:spPr>
          <a:xfrm flipV="1">
            <a:off x="4419600" y="3015343"/>
            <a:ext cx="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A4C2B1-8533-A346-ACF2-EA8D92986E3D}"/>
              </a:ext>
            </a:extLst>
          </p:cNvPr>
          <p:cNvSpPr txBox="1"/>
          <p:nvPr/>
        </p:nvSpPr>
        <p:spPr>
          <a:xfrm>
            <a:off x="7071571" y="583474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E7F147-1748-A8AA-84E5-2A6A33F66FD2}"/>
              </a:ext>
            </a:extLst>
          </p:cNvPr>
          <p:cNvSpPr txBox="1"/>
          <p:nvPr/>
        </p:nvSpPr>
        <p:spPr>
          <a:xfrm>
            <a:off x="3867966" y="289076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X2</a:t>
            </a:r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id="{D97DF3B4-0BFE-24B9-CDCD-4DE036830864}"/>
              </a:ext>
            </a:extLst>
          </p:cNvPr>
          <p:cNvSpPr/>
          <p:nvPr/>
        </p:nvSpPr>
        <p:spPr>
          <a:xfrm rot="12029963">
            <a:off x="4706966" y="2099166"/>
            <a:ext cx="3954454" cy="3480313"/>
          </a:xfrm>
          <a:prstGeom prst="arc">
            <a:avLst>
              <a:gd name="adj1" fmla="val 14513300"/>
              <a:gd name="adj2" fmla="val 198787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id="{94C7FCCA-08C0-530B-767F-717CFFE23FE3}"/>
              </a:ext>
            </a:extLst>
          </p:cNvPr>
          <p:cNvSpPr/>
          <p:nvPr/>
        </p:nvSpPr>
        <p:spPr>
          <a:xfrm rot="12029963">
            <a:off x="5302360" y="1335271"/>
            <a:ext cx="3954454" cy="3480313"/>
          </a:xfrm>
          <a:prstGeom prst="arc">
            <a:avLst>
              <a:gd name="adj1" fmla="val 14513300"/>
              <a:gd name="adj2" fmla="val 198787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AB4AB883-3E3A-7BB4-5C56-2715A9BA60AC}"/>
              </a:ext>
            </a:extLst>
          </p:cNvPr>
          <p:cNvSpPr/>
          <p:nvPr/>
        </p:nvSpPr>
        <p:spPr>
          <a:xfrm rot="12029963">
            <a:off x="5004664" y="1729052"/>
            <a:ext cx="3954454" cy="3480313"/>
          </a:xfrm>
          <a:prstGeom prst="arc">
            <a:avLst>
              <a:gd name="adj1" fmla="val 14513300"/>
              <a:gd name="adj2" fmla="val 198787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2D1566-C6FB-7254-E8EC-4F836AD70368}"/>
              </a:ext>
            </a:extLst>
          </p:cNvPr>
          <p:cNvSpPr txBox="1"/>
          <p:nvPr/>
        </p:nvSpPr>
        <p:spPr>
          <a:xfrm>
            <a:off x="6908165" y="544096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I1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9D4BCE-841F-BC35-EC5F-7489A0C2A0B0}"/>
              </a:ext>
            </a:extLst>
          </p:cNvPr>
          <p:cNvSpPr txBox="1"/>
          <p:nvPr/>
        </p:nvSpPr>
        <p:spPr>
          <a:xfrm>
            <a:off x="7223055" y="505940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B34B67A-CCC5-E022-05D9-DEB2D60264B7}"/>
              </a:ext>
            </a:extLst>
          </p:cNvPr>
          <p:cNvSpPr txBox="1"/>
          <p:nvPr/>
        </p:nvSpPr>
        <p:spPr>
          <a:xfrm>
            <a:off x="7492138" y="4654737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I3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EF3FF4BF-CDB5-D557-1898-E28064148FB1}"/>
              </a:ext>
            </a:extLst>
          </p:cNvPr>
          <p:cNvSpPr/>
          <p:nvPr/>
        </p:nvSpPr>
        <p:spPr>
          <a:xfrm>
            <a:off x="5735230" y="5268294"/>
            <a:ext cx="141514" cy="1261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F4346525-7259-684D-0751-7C9D33C616EF}"/>
              </a:ext>
            </a:extLst>
          </p:cNvPr>
          <p:cNvSpPr/>
          <p:nvPr/>
        </p:nvSpPr>
        <p:spPr>
          <a:xfrm>
            <a:off x="4818167" y="4361952"/>
            <a:ext cx="141514" cy="1261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E36FB5D2-2465-58DF-C1FA-D16452E9FE49}"/>
              </a:ext>
            </a:extLst>
          </p:cNvPr>
          <p:cNvSpPr/>
          <p:nvPr/>
        </p:nvSpPr>
        <p:spPr>
          <a:xfrm>
            <a:off x="6613436" y="4591646"/>
            <a:ext cx="141514" cy="1261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7B85D68-A921-3540-F680-BE640961ADCE}"/>
              </a:ext>
            </a:extLst>
          </p:cNvPr>
          <p:cNvSpPr/>
          <p:nvPr/>
        </p:nvSpPr>
        <p:spPr>
          <a:xfrm>
            <a:off x="5694144" y="3980660"/>
            <a:ext cx="141514" cy="1261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DEAA2B85-BF73-6D5D-C4DE-286D6DE5D92E}"/>
              </a:ext>
            </a:extLst>
          </p:cNvPr>
          <p:cNvSpPr/>
          <p:nvPr/>
        </p:nvSpPr>
        <p:spPr>
          <a:xfrm>
            <a:off x="6187782" y="4960978"/>
            <a:ext cx="141514" cy="1261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D1B8874-DB5A-D966-730C-8094771EFF02}"/>
              </a:ext>
            </a:extLst>
          </p:cNvPr>
          <p:cNvSpPr/>
          <p:nvPr/>
        </p:nvSpPr>
        <p:spPr>
          <a:xfrm>
            <a:off x="5330642" y="4274681"/>
            <a:ext cx="141514" cy="1261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42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E34611D0-8D9E-48CA-9FD3-D1DC2E51070D}"/>
              </a:ext>
            </a:extLst>
          </p:cNvPr>
          <p:cNvCxnSpPr/>
          <p:nvPr/>
        </p:nvCxnSpPr>
        <p:spPr>
          <a:xfrm flipV="1">
            <a:off x="3065253" y="1557068"/>
            <a:ext cx="8627" cy="3312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EF92E93-8887-4331-9715-EFD78B5D9B01}"/>
              </a:ext>
            </a:extLst>
          </p:cNvPr>
          <p:cNvCxnSpPr>
            <a:cxnSpLocks/>
          </p:cNvCxnSpPr>
          <p:nvPr/>
        </p:nvCxnSpPr>
        <p:spPr>
          <a:xfrm>
            <a:off x="3050875" y="4869610"/>
            <a:ext cx="4221193" cy="23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o 12">
            <a:extLst>
              <a:ext uri="{FF2B5EF4-FFF2-40B4-BE49-F238E27FC236}">
                <a16:creationId xmlns:a16="http://schemas.microsoft.com/office/drawing/2014/main" id="{5F10321F-4587-425F-A3C9-43D0E07F892C}"/>
              </a:ext>
            </a:extLst>
          </p:cNvPr>
          <p:cNvSpPr/>
          <p:nvPr/>
        </p:nvSpPr>
        <p:spPr>
          <a:xfrm rot="10920000">
            <a:off x="3698818" y="1280290"/>
            <a:ext cx="3119885" cy="274607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96AAF80-8956-4023-815E-A09938E2915B}"/>
              </a:ext>
            </a:extLst>
          </p:cNvPr>
          <p:cNvSpPr txBox="1"/>
          <p:nvPr/>
        </p:nvSpPr>
        <p:spPr>
          <a:xfrm>
            <a:off x="2508849" y="1335187"/>
            <a:ext cx="5865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434D27E-EC6F-4DAF-B74C-3D6E9FCDF70B}"/>
              </a:ext>
            </a:extLst>
          </p:cNvPr>
          <p:cNvSpPr txBox="1"/>
          <p:nvPr/>
        </p:nvSpPr>
        <p:spPr>
          <a:xfrm>
            <a:off x="7067909" y="5040702"/>
            <a:ext cx="44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D533150-7674-4D34-8136-C9D6E8AC34B4}"/>
              </a:ext>
            </a:extLst>
          </p:cNvPr>
          <p:cNvSpPr txBox="1"/>
          <p:nvPr/>
        </p:nvSpPr>
        <p:spPr>
          <a:xfrm>
            <a:off x="8076239" y="3213339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C’è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un nuovo </a:t>
            </a:r>
            <a:r>
              <a:rPr kumimoji="0" lang="it-IT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vincolo di bilancio 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poiché il prezzo del bene X è aumentato e dunque anche un nuovo equilibrio (B).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1892E3D-ED8C-507F-03E6-E90CBF8B12A1}"/>
              </a:ext>
            </a:extLst>
          </p:cNvPr>
          <p:cNvCxnSpPr>
            <a:cxnSpLocks/>
          </p:cNvCxnSpPr>
          <p:nvPr/>
        </p:nvCxnSpPr>
        <p:spPr>
          <a:xfrm>
            <a:off x="3073880" y="2867025"/>
            <a:ext cx="2917345" cy="202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1995964-54E7-29DE-4226-8B291CC867B0}"/>
              </a:ext>
            </a:extLst>
          </p:cNvPr>
          <p:cNvCxnSpPr/>
          <p:nvPr/>
        </p:nvCxnSpPr>
        <p:spPr>
          <a:xfrm>
            <a:off x="4286250" y="3705225"/>
            <a:ext cx="0" cy="1175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02044BA-978E-D951-6833-C8705B5F1D20}"/>
              </a:ext>
            </a:extLst>
          </p:cNvPr>
          <p:cNvCxnSpPr>
            <a:cxnSpLocks/>
          </p:cNvCxnSpPr>
          <p:nvPr/>
        </p:nvCxnSpPr>
        <p:spPr>
          <a:xfrm>
            <a:off x="3073880" y="3705225"/>
            <a:ext cx="121237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BB63811-2494-EA77-6E15-8EF47B5BF95C}"/>
              </a:ext>
            </a:extLst>
          </p:cNvPr>
          <p:cNvSpPr txBox="1"/>
          <p:nvPr/>
        </p:nvSpPr>
        <p:spPr>
          <a:xfrm>
            <a:off x="4169573" y="4901931"/>
            <a:ext cx="44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X’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9FFADFE-ED5F-EC7C-9CB3-652E3737ADF6}"/>
              </a:ext>
            </a:extLst>
          </p:cNvPr>
          <p:cNvSpPr txBox="1"/>
          <p:nvPr/>
        </p:nvSpPr>
        <p:spPr>
          <a:xfrm>
            <a:off x="2480452" y="3515301"/>
            <a:ext cx="5865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Calibri"/>
              </a:rPr>
              <a:t>Y’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D750260-4D0F-3932-7C32-9BF9916D4AC4}"/>
              </a:ext>
            </a:extLst>
          </p:cNvPr>
          <p:cNvSpPr txBox="1"/>
          <p:nvPr/>
        </p:nvSpPr>
        <p:spPr>
          <a:xfrm>
            <a:off x="4176172" y="3409784"/>
            <a:ext cx="500333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Calibri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E28EC8C-0ADB-80D4-E695-259A29C731C3}"/>
              </a:ext>
            </a:extLst>
          </p:cNvPr>
          <p:cNvSpPr txBox="1"/>
          <p:nvPr/>
        </p:nvSpPr>
        <p:spPr>
          <a:xfrm>
            <a:off x="8076239" y="502674"/>
            <a:ext cx="3213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paniere ottimale di questo consumatore considerando i beni X e Y si trova nel punto A (incontro tra curva di indifferenza e vincolo di bilancio).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FD68472-AE50-E405-2E25-FCD6B6B35FD8}"/>
              </a:ext>
            </a:extLst>
          </p:cNvPr>
          <p:cNvSpPr txBox="1"/>
          <p:nvPr/>
        </p:nvSpPr>
        <p:spPr>
          <a:xfrm>
            <a:off x="7289320" y="2572358"/>
            <a:ext cx="457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Cosa succede se il prezzo del bene X aumenta?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DEC882FC-AEE6-4406-81B7-A0D4B0353B95}"/>
              </a:ext>
            </a:extLst>
          </p:cNvPr>
          <p:cNvCxnSpPr>
            <a:cxnSpLocks/>
          </p:cNvCxnSpPr>
          <p:nvPr/>
        </p:nvCxnSpPr>
        <p:spPr>
          <a:xfrm>
            <a:off x="3065252" y="2867024"/>
            <a:ext cx="961424" cy="2014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o 44">
            <a:extLst>
              <a:ext uri="{FF2B5EF4-FFF2-40B4-BE49-F238E27FC236}">
                <a16:creationId xmlns:a16="http://schemas.microsoft.com/office/drawing/2014/main" id="{ED2666CD-BC6E-DC49-25F0-BA1D578A8A17}"/>
              </a:ext>
            </a:extLst>
          </p:cNvPr>
          <p:cNvSpPr/>
          <p:nvPr/>
        </p:nvSpPr>
        <p:spPr>
          <a:xfrm rot="10920000">
            <a:off x="3425750" y="1992613"/>
            <a:ext cx="3119885" cy="274607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DF91715-1B5C-49B7-D6CF-D1CFEB50FF02}"/>
              </a:ext>
            </a:extLst>
          </p:cNvPr>
          <p:cNvSpPr txBox="1"/>
          <p:nvPr/>
        </p:nvSpPr>
        <p:spPr>
          <a:xfrm>
            <a:off x="3534969" y="3643644"/>
            <a:ext cx="500333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Calibri"/>
              </a:rPr>
              <a:t>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5C34132B-C600-1AB9-1D2C-551C4420917E}"/>
              </a:ext>
            </a:extLst>
          </p:cNvPr>
          <p:cNvCxnSpPr>
            <a:cxnSpLocks/>
          </p:cNvCxnSpPr>
          <p:nvPr/>
        </p:nvCxnSpPr>
        <p:spPr>
          <a:xfrm>
            <a:off x="3555821" y="3884633"/>
            <a:ext cx="22154" cy="9964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81A21D24-C8F6-0DEC-0C50-7607BEAD4741}"/>
              </a:ext>
            </a:extLst>
          </p:cNvPr>
          <p:cNvCxnSpPr>
            <a:cxnSpLocks/>
          </p:cNvCxnSpPr>
          <p:nvPr/>
        </p:nvCxnSpPr>
        <p:spPr>
          <a:xfrm>
            <a:off x="3065252" y="3874068"/>
            <a:ext cx="480712" cy="105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986E73A3-3D13-BDF3-699E-D8C2A0DDAC16}"/>
                  </a:ext>
                </a:extLst>
              </p:cNvPr>
              <p:cNvSpPr txBox="1"/>
              <p:nvPr/>
            </p:nvSpPr>
            <p:spPr>
              <a:xfrm>
                <a:off x="5161471" y="3833881"/>
                <a:ext cx="41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986E73A3-3D13-BDF3-699E-D8C2A0DDA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471" y="3833881"/>
                <a:ext cx="41953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5FA2F4F-70BF-F755-9C5D-744BE8049C42}"/>
                  </a:ext>
                </a:extLst>
              </p:cNvPr>
              <p:cNvSpPr txBox="1"/>
              <p:nvPr/>
            </p:nvSpPr>
            <p:spPr>
              <a:xfrm>
                <a:off x="4931630" y="4473888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5FA2F4F-70BF-F755-9C5D-744BE8049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630" y="4473888"/>
                <a:ext cx="4142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DB1BA66-8CF5-3613-E1CC-C94B0FB25332}"/>
              </a:ext>
            </a:extLst>
          </p:cNvPr>
          <p:cNvSpPr txBox="1"/>
          <p:nvPr/>
        </p:nvSpPr>
        <p:spPr>
          <a:xfrm>
            <a:off x="3400315" y="4894249"/>
            <a:ext cx="44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X’’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633ACFDA-CCB6-766B-ABE7-D7D627B10E12}"/>
              </a:ext>
            </a:extLst>
          </p:cNvPr>
          <p:cNvCxnSpPr>
            <a:cxnSpLocks/>
          </p:cNvCxnSpPr>
          <p:nvPr/>
        </p:nvCxnSpPr>
        <p:spPr>
          <a:xfrm flipH="1">
            <a:off x="3577975" y="4865759"/>
            <a:ext cx="708275" cy="15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ccia in giù 57">
            <a:extLst>
              <a:ext uri="{FF2B5EF4-FFF2-40B4-BE49-F238E27FC236}">
                <a16:creationId xmlns:a16="http://schemas.microsoft.com/office/drawing/2014/main" id="{EC1902DD-F585-31CC-D5DF-BFD17D5F2FFF}"/>
              </a:ext>
            </a:extLst>
          </p:cNvPr>
          <p:cNvSpPr/>
          <p:nvPr/>
        </p:nvSpPr>
        <p:spPr>
          <a:xfrm>
            <a:off x="3626040" y="508446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4B9FB27C-654F-7AB5-88E2-663A84B9E2B5}"/>
              </a:ext>
            </a:extLst>
          </p:cNvPr>
          <p:cNvSpPr txBox="1"/>
          <p:nvPr/>
        </p:nvSpPr>
        <p:spPr>
          <a:xfrm>
            <a:off x="1034378" y="6185718"/>
            <a:ext cx="559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VOGLIAMO SAPERE COME SCOMPORRE QUESTO EFFETTO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0" grpId="0"/>
      <p:bldP spid="45" grpId="0" animBg="1"/>
      <p:bldP spid="46" grpId="0"/>
      <p:bldP spid="52" grpId="0"/>
      <p:bldP spid="58" grpId="0" animBg="1"/>
      <p:bldP spid="5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E34611D0-8D9E-48CA-9FD3-D1DC2E51070D}"/>
              </a:ext>
            </a:extLst>
          </p:cNvPr>
          <p:cNvCxnSpPr/>
          <p:nvPr/>
        </p:nvCxnSpPr>
        <p:spPr>
          <a:xfrm flipV="1">
            <a:off x="3065253" y="1557068"/>
            <a:ext cx="8627" cy="3312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EF92E93-8887-4331-9715-EFD78B5D9B01}"/>
              </a:ext>
            </a:extLst>
          </p:cNvPr>
          <p:cNvCxnSpPr>
            <a:cxnSpLocks/>
          </p:cNvCxnSpPr>
          <p:nvPr/>
        </p:nvCxnSpPr>
        <p:spPr>
          <a:xfrm>
            <a:off x="3050875" y="4869610"/>
            <a:ext cx="4221193" cy="23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o 12">
            <a:extLst>
              <a:ext uri="{FF2B5EF4-FFF2-40B4-BE49-F238E27FC236}">
                <a16:creationId xmlns:a16="http://schemas.microsoft.com/office/drawing/2014/main" id="{5F10321F-4587-425F-A3C9-43D0E07F892C}"/>
              </a:ext>
            </a:extLst>
          </p:cNvPr>
          <p:cNvSpPr/>
          <p:nvPr/>
        </p:nvSpPr>
        <p:spPr>
          <a:xfrm rot="10920000">
            <a:off x="3698818" y="1280290"/>
            <a:ext cx="3119885" cy="274607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96AAF80-8956-4023-815E-A09938E2915B}"/>
              </a:ext>
            </a:extLst>
          </p:cNvPr>
          <p:cNvSpPr txBox="1"/>
          <p:nvPr/>
        </p:nvSpPr>
        <p:spPr>
          <a:xfrm>
            <a:off x="2508849" y="1335187"/>
            <a:ext cx="5865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434D27E-EC6F-4DAF-B74C-3D6E9FCDF70B}"/>
              </a:ext>
            </a:extLst>
          </p:cNvPr>
          <p:cNvSpPr txBox="1"/>
          <p:nvPr/>
        </p:nvSpPr>
        <p:spPr>
          <a:xfrm>
            <a:off x="7067909" y="5040702"/>
            <a:ext cx="44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1892E3D-ED8C-507F-03E6-E90CBF8B12A1}"/>
              </a:ext>
            </a:extLst>
          </p:cNvPr>
          <p:cNvCxnSpPr>
            <a:cxnSpLocks/>
          </p:cNvCxnSpPr>
          <p:nvPr/>
        </p:nvCxnSpPr>
        <p:spPr>
          <a:xfrm>
            <a:off x="3073880" y="2867025"/>
            <a:ext cx="2917345" cy="202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1995964-54E7-29DE-4226-8B291CC867B0}"/>
              </a:ext>
            </a:extLst>
          </p:cNvPr>
          <p:cNvCxnSpPr/>
          <p:nvPr/>
        </p:nvCxnSpPr>
        <p:spPr>
          <a:xfrm>
            <a:off x="4286250" y="3705225"/>
            <a:ext cx="0" cy="1175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02044BA-978E-D951-6833-C8705B5F1D20}"/>
              </a:ext>
            </a:extLst>
          </p:cNvPr>
          <p:cNvCxnSpPr>
            <a:cxnSpLocks/>
          </p:cNvCxnSpPr>
          <p:nvPr/>
        </p:nvCxnSpPr>
        <p:spPr>
          <a:xfrm>
            <a:off x="3073880" y="3705225"/>
            <a:ext cx="121237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BB63811-2494-EA77-6E15-8EF47B5BF95C}"/>
              </a:ext>
            </a:extLst>
          </p:cNvPr>
          <p:cNvSpPr txBox="1"/>
          <p:nvPr/>
        </p:nvSpPr>
        <p:spPr>
          <a:xfrm>
            <a:off x="4169573" y="4894249"/>
            <a:ext cx="44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X’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9FFADFE-ED5F-EC7C-9CB3-652E3737ADF6}"/>
              </a:ext>
            </a:extLst>
          </p:cNvPr>
          <p:cNvSpPr txBox="1"/>
          <p:nvPr/>
        </p:nvSpPr>
        <p:spPr>
          <a:xfrm>
            <a:off x="2480452" y="3515301"/>
            <a:ext cx="5865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Calibri"/>
              </a:rPr>
              <a:t>Y’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D750260-4D0F-3932-7C32-9BF9916D4AC4}"/>
              </a:ext>
            </a:extLst>
          </p:cNvPr>
          <p:cNvSpPr txBox="1"/>
          <p:nvPr/>
        </p:nvSpPr>
        <p:spPr>
          <a:xfrm>
            <a:off x="4176172" y="3409784"/>
            <a:ext cx="500333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Calibri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E28EC8C-0ADB-80D4-E695-259A29C731C3}"/>
              </a:ext>
            </a:extLst>
          </p:cNvPr>
          <p:cNvSpPr txBox="1"/>
          <p:nvPr/>
        </p:nvSpPr>
        <p:spPr>
          <a:xfrm>
            <a:off x="8076239" y="502674"/>
            <a:ext cx="32138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EFFETTI</a:t>
            </a:r>
            <a:r>
              <a:rPr lang="it-IT" dirty="0"/>
              <a:t>:</a:t>
            </a:r>
          </a:p>
          <a:p>
            <a:pPr marL="342900" indent="-342900">
              <a:buAutoNum type="arabicParenR"/>
            </a:pPr>
            <a:r>
              <a:rPr lang="it-IT" b="1" dirty="0"/>
              <a:t>EFFETTO</a:t>
            </a:r>
            <a:r>
              <a:rPr lang="it-IT" dirty="0"/>
              <a:t> </a:t>
            </a:r>
            <a:r>
              <a:rPr lang="it-IT" b="1" dirty="0"/>
              <a:t>SOSTITUZIONE</a:t>
            </a:r>
            <a:r>
              <a:rPr lang="it-IT" dirty="0"/>
              <a:t>: un incremento del prezzo del bene X rende relativamente più costoso il bene X rispetto al bene Y. Quindi ciò porterà il consumatore a sostituire il consumo del bene X con il bene Y.</a:t>
            </a:r>
          </a:p>
          <a:p>
            <a:pPr marL="342900" indent="-342900">
              <a:buAutoNum type="arabicParenR"/>
            </a:pPr>
            <a:r>
              <a:rPr lang="it-IT" b="1" dirty="0"/>
              <a:t>EFFETTO</a:t>
            </a:r>
            <a:r>
              <a:rPr lang="it-IT" dirty="0"/>
              <a:t> </a:t>
            </a:r>
            <a:r>
              <a:rPr lang="it-IT" b="1" dirty="0"/>
              <a:t>REDDITO</a:t>
            </a:r>
            <a:r>
              <a:rPr lang="it-IT" dirty="0"/>
              <a:t>: poiché il prezzo del bene X aumenta, il potere di acquisto del consumatore sarà minore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DEC882FC-AEE6-4406-81B7-A0D4B0353B95}"/>
              </a:ext>
            </a:extLst>
          </p:cNvPr>
          <p:cNvCxnSpPr>
            <a:cxnSpLocks/>
          </p:cNvCxnSpPr>
          <p:nvPr/>
        </p:nvCxnSpPr>
        <p:spPr>
          <a:xfrm>
            <a:off x="3065252" y="2867024"/>
            <a:ext cx="961424" cy="2014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o 44">
            <a:extLst>
              <a:ext uri="{FF2B5EF4-FFF2-40B4-BE49-F238E27FC236}">
                <a16:creationId xmlns:a16="http://schemas.microsoft.com/office/drawing/2014/main" id="{ED2666CD-BC6E-DC49-25F0-BA1D578A8A17}"/>
              </a:ext>
            </a:extLst>
          </p:cNvPr>
          <p:cNvSpPr/>
          <p:nvPr/>
        </p:nvSpPr>
        <p:spPr>
          <a:xfrm rot="10920000">
            <a:off x="3425750" y="1992613"/>
            <a:ext cx="3119885" cy="274607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DF91715-1B5C-49B7-D6CF-D1CFEB50FF02}"/>
              </a:ext>
            </a:extLst>
          </p:cNvPr>
          <p:cNvSpPr txBox="1"/>
          <p:nvPr/>
        </p:nvSpPr>
        <p:spPr>
          <a:xfrm>
            <a:off x="3534969" y="3643644"/>
            <a:ext cx="500333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Calibri"/>
              </a:rPr>
              <a:t>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5C34132B-C600-1AB9-1D2C-551C4420917E}"/>
              </a:ext>
            </a:extLst>
          </p:cNvPr>
          <p:cNvCxnSpPr>
            <a:cxnSpLocks/>
          </p:cNvCxnSpPr>
          <p:nvPr/>
        </p:nvCxnSpPr>
        <p:spPr>
          <a:xfrm>
            <a:off x="3555821" y="3884633"/>
            <a:ext cx="22154" cy="9964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81A21D24-C8F6-0DEC-0C50-7607BEAD4741}"/>
              </a:ext>
            </a:extLst>
          </p:cNvPr>
          <p:cNvCxnSpPr>
            <a:cxnSpLocks/>
          </p:cNvCxnSpPr>
          <p:nvPr/>
        </p:nvCxnSpPr>
        <p:spPr>
          <a:xfrm>
            <a:off x="3065252" y="3874068"/>
            <a:ext cx="480712" cy="105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986E73A3-3D13-BDF3-699E-D8C2A0DDAC16}"/>
                  </a:ext>
                </a:extLst>
              </p:cNvPr>
              <p:cNvSpPr txBox="1"/>
              <p:nvPr/>
            </p:nvSpPr>
            <p:spPr>
              <a:xfrm>
                <a:off x="5161471" y="3833881"/>
                <a:ext cx="41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986E73A3-3D13-BDF3-699E-D8C2A0DDA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471" y="3833881"/>
                <a:ext cx="41953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5FA2F4F-70BF-F755-9C5D-744BE8049C42}"/>
                  </a:ext>
                </a:extLst>
              </p:cNvPr>
              <p:cNvSpPr txBox="1"/>
              <p:nvPr/>
            </p:nvSpPr>
            <p:spPr>
              <a:xfrm>
                <a:off x="4895424" y="4496427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5FA2F4F-70BF-F755-9C5D-744BE8049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424" y="4496427"/>
                <a:ext cx="4142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DB1BA66-8CF5-3613-E1CC-C94B0FB25332}"/>
              </a:ext>
            </a:extLst>
          </p:cNvPr>
          <p:cNvSpPr txBox="1"/>
          <p:nvPr/>
        </p:nvSpPr>
        <p:spPr>
          <a:xfrm>
            <a:off x="3400315" y="4894249"/>
            <a:ext cx="44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X’’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633ACFDA-CCB6-766B-ABE7-D7D627B10E12}"/>
              </a:ext>
            </a:extLst>
          </p:cNvPr>
          <p:cNvCxnSpPr>
            <a:cxnSpLocks/>
          </p:cNvCxnSpPr>
          <p:nvPr/>
        </p:nvCxnSpPr>
        <p:spPr>
          <a:xfrm flipH="1">
            <a:off x="3577975" y="4865759"/>
            <a:ext cx="708275" cy="15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B545F4-FF67-EBF0-20CC-06A5639986C2}"/>
              </a:ext>
            </a:extLst>
          </p:cNvPr>
          <p:cNvSpPr txBox="1"/>
          <p:nvPr/>
        </p:nvSpPr>
        <p:spPr>
          <a:xfrm>
            <a:off x="6592604" y="5581933"/>
            <a:ext cx="3885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Isoliamo gli effetti…</a:t>
            </a:r>
          </a:p>
        </p:txBody>
      </p:sp>
    </p:spTree>
    <p:extLst>
      <p:ext uri="{BB962C8B-B14F-4D97-AF65-F5344CB8AC3E}">
        <p14:creationId xmlns:p14="http://schemas.microsoft.com/office/powerpoint/2010/main" val="367175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E34611D0-8D9E-48CA-9FD3-D1DC2E51070D}"/>
              </a:ext>
            </a:extLst>
          </p:cNvPr>
          <p:cNvCxnSpPr/>
          <p:nvPr/>
        </p:nvCxnSpPr>
        <p:spPr>
          <a:xfrm flipV="1">
            <a:off x="3065253" y="1557068"/>
            <a:ext cx="8627" cy="3312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EF92E93-8887-4331-9715-EFD78B5D9B01}"/>
              </a:ext>
            </a:extLst>
          </p:cNvPr>
          <p:cNvCxnSpPr>
            <a:cxnSpLocks/>
          </p:cNvCxnSpPr>
          <p:nvPr/>
        </p:nvCxnSpPr>
        <p:spPr>
          <a:xfrm>
            <a:off x="3050875" y="4869610"/>
            <a:ext cx="4221193" cy="23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o 12">
            <a:extLst>
              <a:ext uri="{FF2B5EF4-FFF2-40B4-BE49-F238E27FC236}">
                <a16:creationId xmlns:a16="http://schemas.microsoft.com/office/drawing/2014/main" id="{5F10321F-4587-425F-A3C9-43D0E07F892C}"/>
              </a:ext>
            </a:extLst>
          </p:cNvPr>
          <p:cNvSpPr/>
          <p:nvPr/>
        </p:nvSpPr>
        <p:spPr>
          <a:xfrm rot="10920000">
            <a:off x="3698818" y="1280290"/>
            <a:ext cx="3119885" cy="274607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96AAF80-8956-4023-815E-A09938E2915B}"/>
              </a:ext>
            </a:extLst>
          </p:cNvPr>
          <p:cNvSpPr txBox="1"/>
          <p:nvPr/>
        </p:nvSpPr>
        <p:spPr>
          <a:xfrm>
            <a:off x="2508849" y="1335187"/>
            <a:ext cx="5865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434D27E-EC6F-4DAF-B74C-3D6E9FCDF70B}"/>
              </a:ext>
            </a:extLst>
          </p:cNvPr>
          <p:cNvSpPr txBox="1"/>
          <p:nvPr/>
        </p:nvSpPr>
        <p:spPr>
          <a:xfrm>
            <a:off x="7067909" y="5040702"/>
            <a:ext cx="44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1892E3D-ED8C-507F-03E6-E90CBF8B12A1}"/>
              </a:ext>
            </a:extLst>
          </p:cNvPr>
          <p:cNvCxnSpPr>
            <a:cxnSpLocks/>
          </p:cNvCxnSpPr>
          <p:nvPr/>
        </p:nvCxnSpPr>
        <p:spPr>
          <a:xfrm>
            <a:off x="3073880" y="2867025"/>
            <a:ext cx="2917345" cy="202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1995964-54E7-29DE-4226-8B291CC867B0}"/>
              </a:ext>
            </a:extLst>
          </p:cNvPr>
          <p:cNvCxnSpPr/>
          <p:nvPr/>
        </p:nvCxnSpPr>
        <p:spPr>
          <a:xfrm>
            <a:off x="4286250" y="3705225"/>
            <a:ext cx="0" cy="1175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02044BA-978E-D951-6833-C8705B5F1D20}"/>
              </a:ext>
            </a:extLst>
          </p:cNvPr>
          <p:cNvCxnSpPr>
            <a:cxnSpLocks/>
          </p:cNvCxnSpPr>
          <p:nvPr/>
        </p:nvCxnSpPr>
        <p:spPr>
          <a:xfrm>
            <a:off x="3073880" y="3705225"/>
            <a:ext cx="121237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BB63811-2494-EA77-6E15-8EF47B5BF95C}"/>
              </a:ext>
            </a:extLst>
          </p:cNvPr>
          <p:cNvSpPr txBox="1"/>
          <p:nvPr/>
        </p:nvSpPr>
        <p:spPr>
          <a:xfrm>
            <a:off x="4169573" y="4894249"/>
            <a:ext cx="44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X’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9FFADFE-ED5F-EC7C-9CB3-652E3737ADF6}"/>
              </a:ext>
            </a:extLst>
          </p:cNvPr>
          <p:cNvSpPr txBox="1"/>
          <p:nvPr/>
        </p:nvSpPr>
        <p:spPr>
          <a:xfrm>
            <a:off x="2480452" y="3515301"/>
            <a:ext cx="5865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Calibri"/>
              </a:rPr>
              <a:t>Y’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D750260-4D0F-3932-7C32-9BF9916D4AC4}"/>
              </a:ext>
            </a:extLst>
          </p:cNvPr>
          <p:cNvSpPr txBox="1"/>
          <p:nvPr/>
        </p:nvSpPr>
        <p:spPr>
          <a:xfrm>
            <a:off x="4176172" y="3409784"/>
            <a:ext cx="500333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Calibri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DEC882FC-AEE6-4406-81B7-A0D4B0353B95}"/>
              </a:ext>
            </a:extLst>
          </p:cNvPr>
          <p:cNvCxnSpPr>
            <a:cxnSpLocks/>
          </p:cNvCxnSpPr>
          <p:nvPr/>
        </p:nvCxnSpPr>
        <p:spPr>
          <a:xfrm>
            <a:off x="3065252" y="2867024"/>
            <a:ext cx="961424" cy="2014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o 44">
            <a:extLst>
              <a:ext uri="{FF2B5EF4-FFF2-40B4-BE49-F238E27FC236}">
                <a16:creationId xmlns:a16="http://schemas.microsoft.com/office/drawing/2014/main" id="{ED2666CD-BC6E-DC49-25F0-BA1D578A8A17}"/>
              </a:ext>
            </a:extLst>
          </p:cNvPr>
          <p:cNvSpPr/>
          <p:nvPr/>
        </p:nvSpPr>
        <p:spPr>
          <a:xfrm rot="10920000">
            <a:off x="3425750" y="1992613"/>
            <a:ext cx="3119885" cy="274607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DF91715-1B5C-49B7-D6CF-D1CFEB50FF02}"/>
              </a:ext>
            </a:extLst>
          </p:cNvPr>
          <p:cNvSpPr txBox="1"/>
          <p:nvPr/>
        </p:nvSpPr>
        <p:spPr>
          <a:xfrm>
            <a:off x="3534969" y="3643644"/>
            <a:ext cx="500333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Calibri"/>
              </a:rPr>
              <a:t>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5C34132B-C600-1AB9-1D2C-551C4420917E}"/>
              </a:ext>
            </a:extLst>
          </p:cNvPr>
          <p:cNvCxnSpPr>
            <a:cxnSpLocks/>
          </p:cNvCxnSpPr>
          <p:nvPr/>
        </p:nvCxnSpPr>
        <p:spPr>
          <a:xfrm flipH="1">
            <a:off x="3541437" y="3843575"/>
            <a:ext cx="3747" cy="10375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81A21D24-C8F6-0DEC-0C50-7607BEAD4741}"/>
              </a:ext>
            </a:extLst>
          </p:cNvPr>
          <p:cNvCxnSpPr>
            <a:cxnSpLocks/>
          </p:cNvCxnSpPr>
          <p:nvPr/>
        </p:nvCxnSpPr>
        <p:spPr>
          <a:xfrm>
            <a:off x="3065252" y="3874068"/>
            <a:ext cx="480712" cy="105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986E73A3-3D13-BDF3-699E-D8C2A0DDAC16}"/>
                  </a:ext>
                </a:extLst>
              </p:cNvPr>
              <p:cNvSpPr txBox="1"/>
              <p:nvPr/>
            </p:nvSpPr>
            <p:spPr>
              <a:xfrm>
                <a:off x="5161471" y="3833881"/>
                <a:ext cx="41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986E73A3-3D13-BDF3-699E-D8C2A0DDA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471" y="3833881"/>
                <a:ext cx="41953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5FA2F4F-70BF-F755-9C5D-744BE8049C42}"/>
                  </a:ext>
                </a:extLst>
              </p:cNvPr>
              <p:cNvSpPr txBox="1"/>
              <p:nvPr/>
            </p:nvSpPr>
            <p:spPr>
              <a:xfrm>
                <a:off x="4910736" y="4511171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5FA2F4F-70BF-F755-9C5D-744BE8049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736" y="4511171"/>
                <a:ext cx="4142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DB1BA66-8CF5-3613-E1CC-C94B0FB25332}"/>
              </a:ext>
            </a:extLst>
          </p:cNvPr>
          <p:cNvSpPr txBox="1"/>
          <p:nvPr/>
        </p:nvSpPr>
        <p:spPr>
          <a:xfrm>
            <a:off x="3368407" y="4881721"/>
            <a:ext cx="44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X’’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82A1EA-619B-8558-C91F-5F5D0A6DAE69}"/>
              </a:ext>
            </a:extLst>
          </p:cNvPr>
          <p:cNvSpPr txBox="1"/>
          <p:nvPr/>
        </p:nvSpPr>
        <p:spPr>
          <a:xfrm>
            <a:off x="7510732" y="847801"/>
            <a:ext cx="3891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Dato il nuovo prezzo, quante unità di X il nostro consumatore sostituirà con unità aggiuntive del bene Y rimanendo sulla stessa curva di indifferenza?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682EE708-04C7-D2E6-480A-9823C90C561A}"/>
              </a:ext>
            </a:extLst>
          </p:cNvPr>
          <p:cNvSpPr/>
          <p:nvPr/>
        </p:nvSpPr>
        <p:spPr>
          <a:xfrm>
            <a:off x="9209773" y="2048130"/>
            <a:ext cx="493648" cy="4974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5A96AB-13D9-1ECC-9C73-C10A1448466B}"/>
              </a:ext>
            </a:extLst>
          </p:cNvPr>
          <p:cNvSpPr txBox="1"/>
          <p:nvPr/>
        </p:nvSpPr>
        <p:spPr>
          <a:xfrm>
            <a:off x="7629834" y="2867023"/>
            <a:ext cx="3608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Costruiamo un </a:t>
            </a:r>
            <a:r>
              <a:rPr lang="it-IT" b="1" dirty="0">
                <a:solidFill>
                  <a:srgbClr val="00B050"/>
                </a:solidFill>
              </a:rPr>
              <a:t>nuovo vincolo di bilancio </a:t>
            </a:r>
            <a:r>
              <a:rPr lang="it-IT" dirty="0"/>
              <a:t>(è un reddito immaginario), ipotizzando di dare un nuovo reddito al consumatore, con la stessa pendenza del </a:t>
            </a:r>
            <a:r>
              <a:rPr lang="it-IT" b="1" dirty="0">
                <a:solidFill>
                  <a:srgbClr val="FF0000"/>
                </a:solidFill>
              </a:rPr>
              <a:t>secondo vincolo di bilancio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3C4354A-24B7-6D14-200C-2C4D2E45C85F}"/>
              </a:ext>
            </a:extLst>
          </p:cNvPr>
          <p:cNvCxnSpPr>
            <a:cxnSpLocks/>
          </p:cNvCxnSpPr>
          <p:nvPr/>
        </p:nvCxnSpPr>
        <p:spPr>
          <a:xfrm>
            <a:off x="3080711" y="1704519"/>
            <a:ext cx="1602625" cy="31871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7BB644A-AD6B-4CC3-4A9E-69600EFBF546}"/>
              </a:ext>
            </a:extLst>
          </p:cNvPr>
          <p:cNvSpPr txBox="1"/>
          <p:nvPr/>
        </p:nvSpPr>
        <p:spPr>
          <a:xfrm>
            <a:off x="3776508" y="2960435"/>
            <a:ext cx="500333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Calibri"/>
              </a:rPr>
              <a:t>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4EDF153-2220-FE2F-8E30-C1A7F16ADB02}"/>
              </a:ext>
            </a:extLst>
          </p:cNvPr>
          <p:cNvCxnSpPr>
            <a:cxnSpLocks/>
          </p:cNvCxnSpPr>
          <p:nvPr/>
        </p:nvCxnSpPr>
        <p:spPr>
          <a:xfrm>
            <a:off x="3843138" y="3213339"/>
            <a:ext cx="0" cy="16783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D4F6FA4-5201-8F85-B0D9-35E3F9E3835F}"/>
              </a:ext>
            </a:extLst>
          </p:cNvPr>
          <p:cNvSpPr txBox="1"/>
          <p:nvPr/>
        </p:nvSpPr>
        <p:spPr>
          <a:xfrm>
            <a:off x="3727058" y="4895371"/>
            <a:ext cx="5266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X’’’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430C119-92FB-2A63-6FCF-1941763F26C0}"/>
              </a:ext>
            </a:extLst>
          </p:cNvPr>
          <p:cNvSpPr txBox="1"/>
          <p:nvPr/>
        </p:nvSpPr>
        <p:spPr>
          <a:xfrm>
            <a:off x="2668556" y="3040287"/>
            <a:ext cx="5266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Y’’’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C49F7C2-BC3A-4485-4012-D2583C272C53}"/>
              </a:ext>
            </a:extLst>
          </p:cNvPr>
          <p:cNvCxnSpPr>
            <a:cxnSpLocks/>
          </p:cNvCxnSpPr>
          <p:nvPr/>
        </p:nvCxnSpPr>
        <p:spPr>
          <a:xfrm>
            <a:off x="3080711" y="3245445"/>
            <a:ext cx="7624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2" grpId="0"/>
      <p:bldP spid="22" grpId="0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E34611D0-8D9E-48CA-9FD3-D1DC2E51070D}"/>
              </a:ext>
            </a:extLst>
          </p:cNvPr>
          <p:cNvCxnSpPr/>
          <p:nvPr/>
        </p:nvCxnSpPr>
        <p:spPr>
          <a:xfrm flipV="1">
            <a:off x="3065253" y="1557068"/>
            <a:ext cx="8627" cy="3312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EF92E93-8887-4331-9715-EFD78B5D9B01}"/>
              </a:ext>
            </a:extLst>
          </p:cNvPr>
          <p:cNvCxnSpPr>
            <a:cxnSpLocks/>
          </p:cNvCxnSpPr>
          <p:nvPr/>
        </p:nvCxnSpPr>
        <p:spPr>
          <a:xfrm>
            <a:off x="3050875" y="4869610"/>
            <a:ext cx="4221193" cy="23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o 12">
            <a:extLst>
              <a:ext uri="{FF2B5EF4-FFF2-40B4-BE49-F238E27FC236}">
                <a16:creationId xmlns:a16="http://schemas.microsoft.com/office/drawing/2014/main" id="{5F10321F-4587-425F-A3C9-43D0E07F892C}"/>
              </a:ext>
            </a:extLst>
          </p:cNvPr>
          <p:cNvSpPr/>
          <p:nvPr/>
        </p:nvSpPr>
        <p:spPr>
          <a:xfrm rot="10920000">
            <a:off x="3698818" y="1280290"/>
            <a:ext cx="3119885" cy="274607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96AAF80-8956-4023-815E-A09938E2915B}"/>
              </a:ext>
            </a:extLst>
          </p:cNvPr>
          <p:cNvSpPr txBox="1"/>
          <p:nvPr/>
        </p:nvSpPr>
        <p:spPr>
          <a:xfrm>
            <a:off x="2508849" y="1335187"/>
            <a:ext cx="5865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434D27E-EC6F-4DAF-B74C-3D6E9FCDF70B}"/>
              </a:ext>
            </a:extLst>
          </p:cNvPr>
          <p:cNvSpPr txBox="1"/>
          <p:nvPr/>
        </p:nvSpPr>
        <p:spPr>
          <a:xfrm>
            <a:off x="7067909" y="5040702"/>
            <a:ext cx="44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1892E3D-ED8C-507F-03E6-E90CBF8B12A1}"/>
              </a:ext>
            </a:extLst>
          </p:cNvPr>
          <p:cNvCxnSpPr>
            <a:cxnSpLocks/>
          </p:cNvCxnSpPr>
          <p:nvPr/>
        </p:nvCxnSpPr>
        <p:spPr>
          <a:xfrm>
            <a:off x="3073880" y="2867025"/>
            <a:ext cx="2917345" cy="202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1995964-54E7-29DE-4226-8B291CC867B0}"/>
              </a:ext>
            </a:extLst>
          </p:cNvPr>
          <p:cNvCxnSpPr/>
          <p:nvPr/>
        </p:nvCxnSpPr>
        <p:spPr>
          <a:xfrm>
            <a:off x="4286250" y="3705225"/>
            <a:ext cx="0" cy="1175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02044BA-978E-D951-6833-C8705B5F1D20}"/>
              </a:ext>
            </a:extLst>
          </p:cNvPr>
          <p:cNvCxnSpPr>
            <a:cxnSpLocks/>
          </p:cNvCxnSpPr>
          <p:nvPr/>
        </p:nvCxnSpPr>
        <p:spPr>
          <a:xfrm>
            <a:off x="3073880" y="3705225"/>
            <a:ext cx="121237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BB63811-2494-EA77-6E15-8EF47B5BF95C}"/>
              </a:ext>
            </a:extLst>
          </p:cNvPr>
          <p:cNvSpPr txBox="1"/>
          <p:nvPr/>
        </p:nvSpPr>
        <p:spPr>
          <a:xfrm>
            <a:off x="4169573" y="4894249"/>
            <a:ext cx="44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X’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9FFADFE-ED5F-EC7C-9CB3-652E3737ADF6}"/>
              </a:ext>
            </a:extLst>
          </p:cNvPr>
          <p:cNvSpPr txBox="1"/>
          <p:nvPr/>
        </p:nvSpPr>
        <p:spPr>
          <a:xfrm>
            <a:off x="2480452" y="3515301"/>
            <a:ext cx="5865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Calibri"/>
              </a:rPr>
              <a:t>Y’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D750260-4D0F-3932-7C32-9BF9916D4AC4}"/>
              </a:ext>
            </a:extLst>
          </p:cNvPr>
          <p:cNvSpPr txBox="1"/>
          <p:nvPr/>
        </p:nvSpPr>
        <p:spPr>
          <a:xfrm>
            <a:off x="4176172" y="3409784"/>
            <a:ext cx="500333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Calibri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DEC882FC-AEE6-4406-81B7-A0D4B0353B95}"/>
              </a:ext>
            </a:extLst>
          </p:cNvPr>
          <p:cNvCxnSpPr>
            <a:cxnSpLocks/>
          </p:cNvCxnSpPr>
          <p:nvPr/>
        </p:nvCxnSpPr>
        <p:spPr>
          <a:xfrm>
            <a:off x="3065252" y="2867024"/>
            <a:ext cx="961424" cy="2014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o 44">
            <a:extLst>
              <a:ext uri="{FF2B5EF4-FFF2-40B4-BE49-F238E27FC236}">
                <a16:creationId xmlns:a16="http://schemas.microsoft.com/office/drawing/2014/main" id="{ED2666CD-BC6E-DC49-25F0-BA1D578A8A17}"/>
              </a:ext>
            </a:extLst>
          </p:cNvPr>
          <p:cNvSpPr/>
          <p:nvPr/>
        </p:nvSpPr>
        <p:spPr>
          <a:xfrm rot="10920000">
            <a:off x="3425750" y="1992613"/>
            <a:ext cx="3119885" cy="274607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DF91715-1B5C-49B7-D6CF-D1CFEB50FF02}"/>
              </a:ext>
            </a:extLst>
          </p:cNvPr>
          <p:cNvSpPr txBox="1"/>
          <p:nvPr/>
        </p:nvSpPr>
        <p:spPr>
          <a:xfrm>
            <a:off x="3534969" y="3643644"/>
            <a:ext cx="500333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Calibri"/>
              </a:rPr>
              <a:t>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5C34132B-C600-1AB9-1D2C-551C4420917E}"/>
              </a:ext>
            </a:extLst>
          </p:cNvPr>
          <p:cNvCxnSpPr>
            <a:cxnSpLocks/>
          </p:cNvCxnSpPr>
          <p:nvPr/>
        </p:nvCxnSpPr>
        <p:spPr>
          <a:xfrm flipH="1">
            <a:off x="3541437" y="3843575"/>
            <a:ext cx="3747" cy="10375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81A21D24-C8F6-0DEC-0C50-7607BEAD4741}"/>
              </a:ext>
            </a:extLst>
          </p:cNvPr>
          <p:cNvCxnSpPr>
            <a:cxnSpLocks/>
          </p:cNvCxnSpPr>
          <p:nvPr/>
        </p:nvCxnSpPr>
        <p:spPr>
          <a:xfrm>
            <a:off x="3065252" y="3874068"/>
            <a:ext cx="480712" cy="105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986E73A3-3D13-BDF3-699E-D8C2A0DDAC16}"/>
                  </a:ext>
                </a:extLst>
              </p:cNvPr>
              <p:cNvSpPr txBox="1"/>
              <p:nvPr/>
            </p:nvSpPr>
            <p:spPr>
              <a:xfrm>
                <a:off x="5161471" y="3833881"/>
                <a:ext cx="41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986E73A3-3D13-BDF3-699E-D8C2A0DDA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471" y="3833881"/>
                <a:ext cx="41953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5FA2F4F-70BF-F755-9C5D-744BE8049C42}"/>
                  </a:ext>
                </a:extLst>
              </p:cNvPr>
              <p:cNvSpPr txBox="1"/>
              <p:nvPr/>
            </p:nvSpPr>
            <p:spPr>
              <a:xfrm>
                <a:off x="4883936" y="4497003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5FA2F4F-70BF-F755-9C5D-744BE8049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936" y="4497003"/>
                <a:ext cx="4142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DB1BA66-8CF5-3613-E1CC-C94B0FB25332}"/>
              </a:ext>
            </a:extLst>
          </p:cNvPr>
          <p:cNvSpPr txBox="1"/>
          <p:nvPr/>
        </p:nvSpPr>
        <p:spPr>
          <a:xfrm>
            <a:off x="3368407" y="4881721"/>
            <a:ext cx="44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X’’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3C4354A-24B7-6D14-200C-2C4D2E45C85F}"/>
              </a:ext>
            </a:extLst>
          </p:cNvPr>
          <p:cNvCxnSpPr>
            <a:cxnSpLocks/>
          </p:cNvCxnSpPr>
          <p:nvPr/>
        </p:nvCxnSpPr>
        <p:spPr>
          <a:xfrm>
            <a:off x="3080711" y="1704519"/>
            <a:ext cx="1602625" cy="31871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7BB644A-AD6B-4CC3-4A9E-69600EFBF546}"/>
              </a:ext>
            </a:extLst>
          </p:cNvPr>
          <p:cNvSpPr txBox="1"/>
          <p:nvPr/>
        </p:nvSpPr>
        <p:spPr>
          <a:xfrm>
            <a:off x="3776508" y="2960435"/>
            <a:ext cx="500333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Calibri"/>
              </a:rPr>
              <a:t>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4EDF153-2220-FE2F-8E30-C1A7F16ADB02}"/>
              </a:ext>
            </a:extLst>
          </p:cNvPr>
          <p:cNvCxnSpPr>
            <a:cxnSpLocks/>
          </p:cNvCxnSpPr>
          <p:nvPr/>
        </p:nvCxnSpPr>
        <p:spPr>
          <a:xfrm>
            <a:off x="3843138" y="3213339"/>
            <a:ext cx="0" cy="16783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D4F6FA4-5201-8F85-B0D9-35E3F9E3835F}"/>
              </a:ext>
            </a:extLst>
          </p:cNvPr>
          <p:cNvSpPr txBox="1"/>
          <p:nvPr/>
        </p:nvSpPr>
        <p:spPr>
          <a:xfrm>
            <a:off x="3727058" y="4895371"/>
            <a:ext cx="5266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X’’’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430C119-92FB-2A63-6FCF-1941763F26C0}"/>
              </a:ext>
            </a:extLst>
          </p:cNvPr>
          <p:cNvSpPr txBox="1"/>
          <p:nvPr/>
        </p:nvSpPr>
        <p:spPr>
          <a:xfrm>
            <a:off x="2668556" y="3040287"/>
            <a:ext cx="5266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Y’’’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C49F7C2-BC3A-4485-4012-D2583C272C53}"/>
              </a:ext>
            </a:extLst>
          </p:cNvPr>
          <p:cNvCxnSpPr>
            <a:cxnSpLocks/>
          </p:cNvCxnSpPr>
          <p:nvPr/>
        </p:nvCxnSpPr>
        <p:spPr>
          <a:xfrm>
            <a:off x="3080711" y="3245445"/>
            <a:ext cx="7624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A5B5C690-04EF-9431-B8D7-D2EFE41FEFEF}"/>
              </a:ext>
            </a:extLst>
          </p:cNvPr>
          <p:cNvCxnSpPr>
            <a:cxnSpLocks/>
          </p:cNvCxnSpPr>
          <p:nvPr/>
        </p:nvCxnSpPr>
        <p:spPr>
          <a:xfrm flipV="1">
            <a:off x="3834391" y="4881461"/>
            <a:ext cx="451859" cy="128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199EC46-7975-12F2-0AEA-0EB2D86F509F}"/>
              </a:ext>
            </a:extLst>
          </p:cNvPr>
          <p:cNvSpPr txBox="1"/>
          <p:nvPr/>
        </p:nvSpPr>
        <p:spPr>
          <a:xfrm>
            <a:off x="7436810" y="375112"/>
            <a:ext cx="37481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EFFETTO SOSTITUZIONE: </a:t>
            </a:r>
            <a:r>
              <a:rPr lang="it-IT" dirty="0"/>
              <a:t>isola l’effetto dell’aumento del prezzo del bene X sul consumo del bene X. Mantenendo lo stesso livello di soddisfazione (ossia rimanendo sulla stessa curva di indifferenza), il consumatore sarà portato a sostituire la quantità di bene X con una data quantità di bene Y.</a:t>
            </a:r>
            <a:endParaRPr lang="it-IT" b="1" dirty="0">
              <a:solidFill>
                <a:srgbClr val="FFC000"/>
              </a:solidFill>
            </a:endParaRP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655972D4-962E-3209-C94D-32AA812C854E}"/>
              </a:ext>
            </a:extLst>
          </p:cNvPr>
          <p:cNvCxnSpPr>
            <a:cxnSpLocks/>
          </p:cNvCxnSpPr>
          <p:nvPr/>
        </p:nvCxnSpPr>
        <p:spPr>
          <a:xfrm>
            <a:off x="3526147" y="4881112"/>
            <a:ext cx="316991" cy="0"/>
          </a:xfrm>
          <a:prstGeom prst="line">
            <a:avLst/>
          </a:prstGeom>
          <a:ln w="38100">
            <a:solidFill>
              <a:srgbClr val="F60A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42941FB-A0E3-EAF5-24B3-DDACD09FC36B}"/>
              </a:ext>
            </a:extLst>
          </p:cNvPr>
          <p:cNvSpPr txBox="1"/>
          <p:nvPr/>
        </p:nvSpPr>
        <p:spPr>
          <a:xfrm>
            <a:off x="7463357" y="3429000"/>
            <a:ext cx="3748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60AE0"/>
                </a:solidFill>
              </a:rPr>
              <a:t>EFFETTO REDDITO: </a:t>
            </a:r>
            <a:r>
              <a:rPr lang="it-IT" dirty="0"/>
              <a:t>varia la quantità consumata di entrambi i beni in seguito alla variazione complessiva del potere d'acquisto del consumatore.</a:t>
            </a:r>
            <a:endParaRPr lang="it-IT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3A82DF-C637-C14D-43F8-94F0BA41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93B8E0-66E1-4603-8039-3CAE30E6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56910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Si consideri una consumatrice la cui funzione di utilità è:</a:t>
            </a:r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F209958-50E8-24A7-AF44-47433842AF64}"/>
                  </a:ext>
                </a:extLst>
              </p:cNvPr>
              <p:cNvSpPr txBox="1"/>
              <p:nvPr/>
            </p:nvSpPr>
            <p:spPr>
              <a:xfrm>
                <a:off x="4278085" y="3429000"/>
                <a:ext cx="2887072" cy="485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=40∙</m:t>
                      </m:r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sup>
                      </m:sSubSup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sup>
                      </m:sSubSup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F209958-50E8-24A7-AF44-47433842A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085" y="3429000"/>
                <a:ext cx="2887072" cy="485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D7692EE1-997E-8707-4158-C8B571B3D7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1635" y="4264152"/>
                <a:ext cx="10268712" cy="2484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dirty="0"/>
                  <a:t>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/>
                  <a:t> indicano le quantità dei due tipi di beni consumati.</a:t>
                </a:r>
              </a:p>
              <a:p>
                <a:r>
                  <a:rPr lang="it-IT" dirty="0"/>
                  <a:t>Se il reddito della nostra consumatrice è pari a 2000 euro e i prezzi dei due beni sono pari rispettivamente a 4 e 6, si calcoli:</a:t>
                </a:r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D7692EE1-997E-8707-4158-C8B571B3D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5" y="4264152"/>
                <a:ext cx="10268712" cy="2484991"/>
              </a:xfrm>
              <a:prstGeom prst="rect">
                <a:avLst/>
              </a:prstGeom>
              <a:blipFill>
                <a:blip r:embed="rId3"/>
                <a:stretch>
                  <a:fillRect l="-1069" t="-3194" r="-2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26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B8A69D-21E9-AB6E-6694-01A9A53F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4BC26-6C08-D47A-D58F-6FDFAD666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216930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it-IT" dirty="0"/>
              <a:t>Il paniere ottimo e l’utilità totale conseguita;</a:t>
            </a:r>
          </a:p>
          <a:p>
            <a:pPr marL="514350" indent="-514350">
              <a:buAutoNum type="arabicParenR"/>
            </a:pPr>
            <a:r>
              <a:rPr lang="it-IT" dirty="0"/>
              <a:t>Si scomponga la variazione indotta nel consumo del bene 2, quando il suo prezzo scende a 4 euro, nella parte dovuta all’effetto reddito e in quella dovuta all’effetto sostituzione.</a:t>
            </a:r>
          </a:p>
        </p:txBody>
      </p:sp>
    </p:spTree>
    <p:extLst>
      <p:ext uri="{BB962C8B-B14F-4D97-AF65-F5344CB8AC3E}">
        <p14:creationId xmlns:p14="http://schemas.microsoft.com/office/powerpoint/2010/main" val="39904396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E61AE-A173-9462-365E-38999E91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0412B2-E19F-F4F0-4A87-773467E4C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1396419"/>
          </a:xfrm>
        </p:spPr>
        <p:txBody>
          <a:bodyPr/>
          <a:lstStyle/>
          <a:p>
            <a:r>
              <a:rPr lang="it-IT" dirty="0"/>
              <a:t>Per ottenere il paniere ottimo, abbiamo bisogno di eguagliare il saggio marginale di sostituzione con il saggio marginale di trasformazione, considerando il vincolo di bilancio del consumatore.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8BABF05B-8E97-64BD-DEDD-74F264963767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F28BEB99-D7FD-CF12-B3D1-5B52A26FF689}"/>
              </a:ext>
            </a:extLst>
          </p:cNvPr>
          <p:cNvSpPr/>
          <p:nvPr/>
        </p:nvSpPr>
        <p:spPr>
          <a:xfrm>
            <a:off x="5236028" y="3984171"/>
            <a:ext cx="555171" cy="7075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9190240-A629-4BAA-5750-521CA5F572DF}"/>
              </a:ext>
            </a:extLst>
          </p:cNvPr>
          <p:cNvSpPr txBox="1">
            <a:spLocks/>
          </p:cNvSpPr>
          <p:nvPr/>
        </p:nvSpPr>
        <p:spPr>
          <a:xfrm>
            <a:off x="960120" y="4691744"/>
            <a:ext cx="10268712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Per ottenere il saggio marginale di sostituzione dobbiamo calcolare le utilità marginali dei singoli beni, attraverso le derivate</a:t>
            </a:r>
          </a:p>
        </p:txBody>
      </p:sp>
    </p:spTree>
    <p:extLst>
      <p:ext uri="{BB962C8B-B14F-4D97-AF65-F5344CB8AC3E}">
        <p14:creationId xmlns:p14="http://schemas.microsoft.com/office/powerpoint/2010/main" val="1196176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F2E815-1F1A-0FDE-3E0C-FEDE9831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E6C95CC0-522B-F72E-3349-F7E062F261D2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EC80546-BBF6-01EA-5E53-59B677ED46B0}"/>
                  </a:ext>
                </a:extLst>
              </p:cNvPr>
              <p:cNvSpPr txBox="1"/>
              <p:nvPr/>
            </p:nvSpPr>
            <p:spPr>
              <a:xfrm>
                <a:off x="4071257" y="2943482"/>
                <a:ext cx="2887072" cy="485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=40∙</m:t>
                      </m:r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sup>
                      </m:sSubSup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sup>
                      </m:sSubSup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EC80546-BBF6-01EA-5E53-59B677ED4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57" y="2943482"/>
                <a:ext cx="2887072" cy="485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01A72C5-6EE4-65C1-6397-C9AD508D4053}"/>
                  </a:ext>
                </a:extLst>
              </p:cNvPr>
              <p:cNvSpPr txBox="1"/>
              <p:nvPr/>
            </p:nvSpPr>
            <p:spPr>
              <a:xfrm>
                <a:off x="3940628" y="3868366"/>
                <a:ext cx="3679084" cy="485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−0,6</m:t>
                          </m:r>
                        </m:sup>
                      </m:sSubSup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sup>
                      </m:sSubSup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01A72C5-6EE4-65C1-6397-C9AD508D4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28" y="3868366"/>
                <a:ext cx="3679084" cy="485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4390910-A2C7-1357-C211-1A988C418E31}"/>
                  </a:ext>
                </a:extLst>
              </p:cNvPr>
              <p:cNvSpPr txBox="1"/>
              <p:nvPr/>
            </p:nvSpPr>
            <p:spPr>
              <a:xfrm>
                <a:off x="3940628" y="4793250"/>
                <a:ext cx="3687356" cy="485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sup>
                      </m:sSubSup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∙0,4</m:t>
                      </m:r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−0,6</m:t>
                          </m:r>
                        </m:sup>
                      </m:sSubSup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4390910-A2C7-1357-C211-1A988C418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28" y="4793250"/>
                <a:ext cx="3687356" cy="4855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809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F2E815-1F1A-0FDE-3E0C-FEDE9831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E6C95CC0-522B-F72E-3349-F7E062F261D2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01A72C5-6EE4-65C1-6397-C9AD508D4053}"/>
                  </a:ext>
                </a:extLst>
              </p:cNvPr>
              <p:cNvSpPr txBox="1"/>
              <p:nvPr/>
            </p:nvSpPr>
            <p:spPr>
              <a:xfrm>
                <a:off x="3864428" y="2812452"/>
                <a:ext cx="3016339" cy="800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2800" b="0" dirty="0"/>
                  <a:t>MRS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0,4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−0,6</m:t>
                            </m:r>
                          </m:sup>
                        </m:sSubSup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0,4</m:t>
                            </m:r>
                          </m:sup>
                        </m:sSubSup>
                      </m:num>
                      <m:den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0,4</m:t>
                            </m:r>
                          </m:sup>
                        </m:sSubSup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∙0,4</m:t>
                        </m:r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−0,6</m:t>
                            </m:r>
                          </m:sup>
                        </m:sSubSup>
                      </m:den>
                    </m:f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01A72C5-6EE4-65C1-6397-C9AD508D4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428" y="2812452"/>
                <a:ext cx="3016339" cy="800284"/>
              </a:xfrm>
              <a:prstGeom prst="rect">
                <a:avLst/>
              </a:prstGeom>
              <a:blipFill>
                <a:blip r:embed="rId2"/>
                <a:stretch>
                  <a:fillRect l="-7273" b="-2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FFA164F3-8C70-2C6B-E8B0-447E7166A5F7}"/>
                  </a:ext>
                </a:extLst>
              </p:cNvPr>
              <p:cNvSpPr txBox="1"/>
              <p:nvPr/>
            </p:nvSpPr>
            <p:spPr>
              <a:xfrm>
                <a:off x="3968195" y="3879251"/>
                <a:ext cx="3016339" cy="800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2800" b="0" dirty="0"/>
                  <a:t>MRS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0,4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−0,6</m:t>
                            </m:r>
                          </m:sup>
                        </m:sSubSup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0,4</m:t>
                            </m:r>
                          </m:sup>
                        </m:sSubSup>
                      </m:num>
                      <m:den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0,4</m:t>
                            </m:r>
                          </m:sup>
                        </m:sSubSup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∙0,4</m:t>
                        </m:r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−0,6</m:t>
                            </m:r>
                          </m:sup>
                        </m:sSubSup>
                      </m:den>
                    </m:f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FFA164F3-8C70-2C6B-E8B0-447E7166A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95" y="3879251"/>
                <a:ext cx="3016339" cy="800284"/>
              </a:xfrm>
              <a:prstGeom prst="rect">
                <a:avLst/>
              </a:prstGeom>
              <a:blipFill>
                <a:blip r:embed="rId3"/>
                <a:stretch>
                  <a:fillRect l="-7273" b="-2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ccia circolare in su 7">
            <a:extLst>
              <a:ext uri="{FF2B5EF4-FFF2-40B4-BE49-F238E27FC236}">
                <a16:creationId xmlns:a16="http://schemas.microsoft.com/office/drawing/2014/main" id="{77448C13-4F84-D3B8-98B0-991A57C45FB5}"/>
              </a:ext>
            </a:extLst>
          </p:cNvPr>
          <p:cNvSpPr/>
          <p:nvPr/>
        </p:nvSpPr>
        <p:spPr>
          <a:xfrm rot="16200000" flipH="1">
            <a:off x="7118420" y="3308420"/>
            <a:ext cx="1370292" cy="117864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680E8B-5222-8F2F-7FDE-00FE74B90455}"/>
              </a:ext>
            </a:extLst>
          </p:cNvPr>
          <p:cNvSpPr txBox="1"/>
          <p:nvPr/>
        </p:nvSpPr>
        <p:spPr>
          <a:xfrm>
            <a:off x="8969829" y="3755572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Semplifico ciò che posso semplificare (es. 40) e porto i membri q1 al numeratore cambiando il segno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0DA9885-2693-0089-67C1-351AB05B9990}"/>
                  </a:ext>
                </a:extLst>
              </p:cNvPr>
              <p:cNvSpPr txBox="1"/>
              <p:nvPr/>
            </p:nvSpPr>
            <p:spPr>
              <a:xfrm>
                <a:off x="3968195" y="4966499"/>
                <a:ext cx="3275577" cy="800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2800" b="0" dirty="0"/>
                  <a:t>MRS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0,4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−0,6</m:t>
                            </m:r>
                          </m:sup>
                        </m:sSubSup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0,4</m:t>
                            </m:r>
                          </m:sup>
                        </m:sSubSup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0,4</m:t>
                            </m:r>
                          </m:sup>
                        </m:sSubSup>
                      </m:num>
                      <m:den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</m:t>
                        </m:r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−0,6</m:t>
                            </m:r>
                          </m:sup>
                        </m:sSubSup>
                      </m:den>
                    </m:f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0DA9885-2693-0089-67C1-351AB05B9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95" y="4966499"/>
                <a:ext cx="3275577" cy="800284"/>
              </a:xfrm>
              <a:prstGeom prst="rect">
                <a:avLst/>
              </a:prstGeom>
              <a:blipFill>
                <a:blip r:embed="rId4"/>
                <a:stretch>
                  <a:fillRect l="-6704" b="-22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03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F2E815-1F1A-0FDE-3E0C-FEDE9831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E6C95CC0-522B-F72E-3349-F7E062F261D2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p:sp>
        <p:nvSpPr>
          <p:cNvPr id="8" name="Freccia circolare in su 7">
            <a:extLst>
              <a:ext uri="{FF2B5EF4-FFF2-40B4-BE49-F238E27FC236}">
                <a16:creationId xmlns:a16="http://schemas.microsoft.com/office/drawing/2014/main" id="{77448C13-4F84-D3B8-98B0-991A57C45FB5}"/>
              </a:ext>
            </a:extLst>
          </p:cNvPr>
          <p:cNvSpPr/>
          <p:nvPr/>
        </p:nvSpPr>
        <p:spPr>
          <a:xfrm rot="16200000" flipH="1">
            <a:off x="7118420" y="3308420"/>
            <a:ext cx="1370292" cy="117864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680E8B-5222-8F2F-7FDE-00FE74B90455}"/>
              </a:ext>
            </a:extLst>
          </p:cNvPr>
          <p:cNvSpPr txBox="1"/>
          <p:nvPr/>
        </p:nvSpPr>
        <p:spPr>
          <a:xfrm>
            <a:off x="9056915" y="3080657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Ora porto i membri q2 al numeratore cambiando il segno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0DA9885-2693-0089-67C1-351AB05B9990}"/>
                  </a:ext>
                </a:extLst>
              </p:cNvPr>
              <p:cNvSpPr txBox="1"/>
              <p:nvPr/>
            </p:nvSpPr>
            <p:spPr>
              <a:xfrm>
                <a:off x="3650197" y="3028858"/>
                <a:ext cx="3275577" cy="800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2800" b="0" dirty="0"/>
                  <a:t>MRS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0,4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−0,6</m:t>
                            </m:r>
                          </m:sup>
                        </m:sSubSup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0,4</m:t>
                            </m:r>
                          </m:sup>
                        </m:sSubSup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0,4</m:t>
                            </m:r>
                          </m:sup>
                        </m:sSubSup>
                      </m:num>
                      <m:den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</m:t>
                        </m:r>
                        <m:sSubSup>
                          <m:sSubSup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−0,6</m:t>
                            </m:r>
                          </m:sup>
                        </m:sSubSup>
                      </m:den>
                    </m:f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0DA9885-2693-0089-67C1-351AB05B9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197" y="3028858"/>
                <a:ext cx="3275577" cy="800284"/>
              </a:xfrm>
              <a:prstGeom prst="rect">
                <a:avLst/>
              </a:prstGeom>
              <a:blipFill>
                <a:blip r:embed="rId2"/>
                <a:stretch>
                  <a:fillRect l="-6704" b="-22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D1FB406-98E9-3DA7-B399-1B329EAB8C4F}"/>
                  </a:ext>
                </a:extLst>
              </p:cNvPr>
              <p:cNvSpPr txBox="1"/>
              <p:nvPr/>
            </p:nvSpPr>
            <p:spPr>
              <a:xfrm>
                <a:off x="2916203" y="4780379"/>
                <a:ext cx="5441554" cy="485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2800" b="0" dirty="0"/>
                  <a:t>MRS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</m:t>
                        </m:r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−0,6</m:t>
                        </m:r>
                      </m:sup>
                    </m:sSubSup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</m:t>
                        </m:r>
                      </m:sup>
                    </m:sSubSup>
                    <m:sSubSup>
                      <m:sSubSup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−0,4</m:t>
                        </m:r>
                      </m:sup>
                    </m:sSubSup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∙0,4</m:t>
                    </m:r>
                    <m:sSubSup>
                      <m:sSubSup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0,6</m:t>
                        </m:r>
                      </m:sup>
                    </m:sSubSup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D1FB406-98E9-3DA7-B399-1B329EAB8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203" y="4780379"/>
                <a:ext cx="5441554" cy="485518"/>
              </a:xfrm>
              <a:prstGeom prst="rect">
                <a:avLst/>
              </a:prstGeom>
              <a:blipFill>
                <a:blip r:embed="rId3"/>
                <a:stretch>
                  <a:fillRect l="-3919" t="-13750" b="-4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A1C6388-2F18-744F-515C-37E490280104}"/>
                  </a:ext>
                </a:extLst>
              </p:cNvPr>
              <p:cNvSpPr txBox="1"/>
              <p:nvPr/>
            </p:nvSpPr>
            <p:spPr>
              <a:xfrm>
                <a:off x="4323390" y="5776882"/>
                <a:ext cx="3210431" cy="434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2800" b="0" dirty="0"/>
                  <a:t>MRS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</m:t>
                        </m:r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</m:t>
                    </m:r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A1C6388-2F18-744F-515C-37E490280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390" y="5776882"/>
                <a:ext cx="3210431" cy="434991"/>
              </a:xfrm>
              <a:prstGeom prst="rect">
                <a:avLst/>
              </a:prstGeom>
              <a:blipFill>
                <a:blip r:embed="rId4"/>
                <a:stretch>
                  <a:fillRect l="-6641" t="-23944" b="-492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48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277A75-769E-9D2D-EC9E-766B50F2D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Glossario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Paniere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particolare combinazione di duo o più beni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Vincolo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bilancio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insieme di tutti i panieri che esauriscono esattamente il reddito del consumatore a determinati prezzi. È chiamato anche linea di bilancio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Insieme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bilancio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Panieri che appartengono al vincolo di bilancio o che si trovano al di sotto di esso; panieri per i quali (dati i prezzi) la spesa è inferiore o uguale al reddito disponibile.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7EB7B74-7050-6DED-394A-B680BAE93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</p:spTree>
    <p:extLst>
      <p:ext uri="{BB962C8B-B14F-4D97-AF65-F5344CB8AC3E}">
        <p14:creationId xmlns:p14="http://schemas.microsoft.com/office/powerpoint/2010/main" val="1484460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F2E815-1F1A-0FDE-3E0C-FEDE9831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E6C95CC0-522B-F72E-3349-F7E062F261D2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p:sp>
        <p:nvSpPr>
          <p:cNvPr id="8" name="Freccia circolare in su 7">
            <a:extLst>
              <a:ext uri="{FF2B5EF4-FFF2-40B4-BE49-F238E27FC236}">
                <a16:creationId xmlns:a16="http://schemas.microsoft.com/office/drawing/2014/main" id="{77448C13-4F84-D3B8-98B0-991A57C45FB5}"/>
              </a:ext>
            </a:extLst>
          </p:cNvPr>
          <p:cNvSpPr/>
          <p:nvPr/>
        </p:nvSpPr>
        <p:spPr>
          <a:xfrm rot="16200000" flipH="1">
            <a:off x="7118420" y="3308420"/>
            <a:ext cx="1370292" cy="117864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680E8B-5222-8F2F-7FDE-00FE74B90455}"/>
              </a:ext>
            </a:extLst>
          </p:cNvPr>
          <p:cNvSpPr txBox="1"/>
          <p:nvPr/>
        </p:nvSpPr>
        <p:spPr>
          <a:xfrm>
            <a:off x="9056915" y="3080657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O,4q1 elevato alla meno uno è equivalente a 1/0,4q1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A1C6388-2F18-744F-515C-37E490280104}"/>
                  </a:ext>
                </a:extLst>
              </p:cNvPr>
              <p:cNvSpPr txBox="1"/>
              <p:nvPr/>
            </p:nvSpPr>
            <p:spPr>
              <a:xfrm>
                <a:off x="3583161" y="3080657"/>
                <a:ext cx="3210431" cy="434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2800" b="0" dirty="0"/>
                  <a:t>MRS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</m:t>
                        </m:r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</m:t>
                    </m:r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A1C6388-2F18-744F-515C-37E490280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61" y="3080657"/>
                <a:ext cx="3210431" cy="434991"/>
              </a:xfrm>
              <a:prstGeom prst="rect">
                <a:avLst/>
              </a:prstGeom>
              <a:blipFill>
                <a:blip r:embed="rId2"/>
                <a:stretch>
                  <a:fillRect l="-6844" t="-23611" b="-486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01753A4-EA24-D9F0-2AA3-69ED0D9A88AC}"/>
                  </a:ext>
                </a:extLst>
              </p:cNvPr>
              <p:cNvSpPr txBox="1"/>
              <p:nvPr/>
            </p:nvSpPr>
            <p:spPr>
              <a:xfrm>
                <a:off x="4399589" y="4198949"/>
                <a:ext cx="1987980" cy="75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b="0" dirty="0"/>
                  <a:t>MRS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</m:t>
                        </m:r>
                        <m:sSub>
                          <m:sSubPr>
                            <m:ctrlP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it-IT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</m:t>
                        </m:r>
                        <m:sSub>
                          <m:sSubPr>
                            <m:ctrlP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01753A4-EA24-D9F0-2AA3-69ED0D9A8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89" y="4198949"/>
                <a:ext cx="1987980" cy="757515"/>
              </a:xfrm>
              <a:prstGeom prst="rect">
                <a:avLst/>
              </a:prstGeom>
              <a:blipFill>
                <a:blip r:embed="rId3"/>
                <a:stretch>
                  <a:fillRect l="-12577" t="-4032" b="-96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AA39D8C-F602-E315-7688-819E29B7CE11}"/>
              </a:ext>
            </a:extLst>
          </p:cNvPr>
          <p:cNvCxnSpPr>
            <a:cxnSpLocks/>
          </p:cNvCxnSpPr>
          <p:nvPr/>
        </p:nvCxnSpPr>
        <p:spPr>
          <a:xfrm flipV="1">
            <a:off x="5720443" y="4731328"/>
            <a:ext cx="228600" cy="225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8511F94-14AB-D9C6-03A4-6D0C1A66E398}"/>
              </a:ext>
            </a:extLst>
          </p:cNvPr>
          <p:cNvCxnSpPr>
            <a:cxnSpLocks/>
          </p:cNvCxnSpPr>
          <p:nvPr/>
        </p:nvCxnSpPr>
        <p:spPr>
          <a:xfrm flipV="1">
            <a:off x="5725886" y="4198949"/>
            <a:ext cx="228600" cy="225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AACBC81-5B47-C58F-C538-2AA97A6478C7}"/>
                  </a:ext>
                </a:extLst>
              </p:cNvPr>
              <p:cNvSpPr txBox="1"/>
              <p:nvPr/>
            </p:nvSpPr>
            <p:spPr>
              <a:xfrm>
                <a:off x="4399589" y="5276579"/>
                <a:ext cx="1580817" cy="717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b="0" dirty="0"/>
                  <a:t>MRS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AACBC81-5B47-C58F-C538-2AA97A647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89" y="5276579"/>
                <a:ext cx="1580817" cy="717440"/>
              </a:xfrm>
              <a:prstGeom prst="rect">
                <a:avLst/>
              </a:prstGeom>
              <a:blipFill>
                <a:blip r:embed="rId4"/>
                <a:stretch>
                  <a:fillRect l="-15830" t="-10256" b="-102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097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F6278-2555-56BD-8F98-554E1D3B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A5BB49-567E-AE58-5881-A4B95F724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634419"/>
          </a:xfrm>
        </p:spPr>
        <p:txBody>
          <a:bodyPr/>
          <a:lstStyle/>
          <a:p>
            <a:r>
              <a:rPr lang="it-IT" dirty="0"/>
              <a:t>Adesso eguagliamo questo risultato del MRS con il MRT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94E5BEEA-E808-C490-8111-813931E638B6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A5E089F-824C-C1E5-D688-7377545F24E3}"/>
              </a:ext>
            </a:extLst>
          </p:cNvPr>
          <p:cNvSpPr/>
          <p:nvPr/>
        </p:nvSpPr>
        <p:spPr>
          <a:xfrm>
            <a:off x="8534400" y="2587752"/>
            <a:ext cx="783771" cy="5146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BD44FAC-80AF-5F03-71A0-2493CD4D5190}"/>
              </a:ext>
            </a:extLst>
          </p:cNvPr>
          <p:cNvCxnSpPr>
            <a:stCxn id="5" idx="2"/>
          </p:cNvCxnSpPr>
          <p:nvPr/>
        </p:nvCxnSpPr>
        <p:spPr>
          <a:xfrm>
            <a:off x="8926286" y="3102429"/>
            <a:ext cx="751114" cy="533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DCC34D4-B382-9C41-D883-B970B00B05D1}"/>
                  </a:ext>
                </a:extLst>
              </p:cNvPr>
              <p:cNvSpPr txBox="1"/>
              <p:nvPr/>
            </p:nvSpPr>
            <p:spPr>
              <a:xfrm>
                <a:off x="9446079" y="3635830"/>
                <a:ext cx="1047532" cy="681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DCC34D4-B382-9C41-D883-B970B00B0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079" y="3635830"/>
                <a:ext cx="1047532" cy="6819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40A3B274-2966-B902-A5A8-BC20BA686BC2}"/>
                  </a:ext>
                </a:extLst>
              </p:cNvPr>
              <p:cNvSpPr txBox="1"/>
              <p:nvPr/>
            </p:nvSpPr>
            <p:spPr>
              <a:xfrm>
                <a:off x="4160104" y="3606269"/>
                <a:ext cx="2434384" cy="7578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b="0" dirty="0"/>
                  <a:t>MRS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40A3B274-2966-B902-A5A8-BC20BA686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104" y="3606269"/>
                <a:ext cx="2434384" cy="757836"/>
              </a:xfrm>
              <a:prstGeom prst="rect">
                <a:avLst/>
              </a:prstGeom>
              <a:blipFill>
                <a:blip r:embed="rId3"/>
                <a:stretch>
                  <a:fillRect l="-10000" t="-4032" b="-96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CF9E61C-0B7C-4C63-C79C-17937DE936FA}"/>
                  </a:ext>
                </a:extLst>
              </p:cNvPr>
              <p:cNvSpPr txBox="1"/>
              <p:nvPr/>
            </p:nvSpPr>
            <p:spPr>
              <a:xfrm>
                <a:off x="4943876" y="4835289"/>
                <a:ext cx="1267783" cy="1006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CF9E61C-0B7C-4C63-C79C-17937DE93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6" y="4835289"/>
                <a:ext cx="1267783" cy="10063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8798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F6278-2555-56BD-8F98-554E1D3B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A5BB49-567E-AE58-5881-A4B95F724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634419"/>
          </a:xfrm>
        </p:spPr>
        <p:txBody>
          <a:bodyPr/>
          <a:lstStyle/>
          <a:p>
            <a:r>
              <a:rPr lang="it-IT" dirty="0"/>
              <a:t>Esplicitiamo in base a q2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94E5BEEA-E808-C490-8111-813931E638B6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CF9E61C-0B7C-4C63-C79C-17937DE936FA}"/>
                  </a:ext>
                </a:extLst>
              </p:cNvPr>
              <p:cNvSpPr txBox="1"/>
              <p:nvPr/>
            </p:nvSpPr>
            <p:spPr>
              <a:xfrm>
                <a:off x="4826693" y="3506748"/>
                <a:ext cx="2421753" cy="1006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CF9E61C-0B7C-4C63-C79C-17937DE93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93" y="3506748"/>
                <a:ext cx="2421753" cy="10063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060347A-48CE-E997-874B-0B347AD4CE90}"/>
                  </a:ext>
                </a:extLst>
              </p:cNvPr>
              <p:cNvSpPr txBox="1"/>
              <p:nvPr/>
            </p:nvSpPr>
            <p:spPr>
              <a:xfrm>
                <a:off x="5127640" y="4889234"/>
                <a:ext cx="1819857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060347A-48CE-E997-874B-0B347AD4C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640" y="4889234"/>
                <a:ext cx="1819857" cy="923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41372A9-13EC-DB2B-51AF-F708E562B2A0}"/>
                  </a:ext>
                </a:extLst>
              </p:cNvPr>
              <p:cNvSpPr txBox="1"/>
              <p:nvPr/>
            </p:nvSpPr>
            <p:spPr>
              <a:xfrm>
                <a:off x="7576926" y="5350931"/>
                <a:ext cx="181985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41372A9-13EC-DB2B-51AF-F708E562B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926" y="5350931"/>
                <a:ext cx="1819857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0110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8DC207-1D8D-C785-4855-6E7E746F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6C5D14-A0E5-68D3-D1DC-746CA62B9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Inseriamolo nel vincolo di bilancio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41FB5AAB-3D35-B7F1-C59C-412A3DAAC6F7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724106F-23C8-A166-3DCA-EB614CCFA7A0}"/>
                  </a:ext>
                </a:extLst>
              </p:cNvPr>
              <p:cNvSpPr txBox="1"/>
              <p:nvPr/>
            </p:nvSpPr>
            <p:spPr>
              <a:xfrm>
                <a:off x="3856917" y="3213556"/>
                <a:ext cx="25947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724106F-23C8-A166-3DCA-EB614CCF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917" y="3213556"/>
                <a:ext cx="259474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BD84F41-1FCC-2381-2314-1C48CA8762BA}"/>
                  </a:ext>
                </a:extLst>
              </p:cNvPr>
              <p:cNvSpPr txBox="1"/>
              <p:nvPr/>
            </p:nvSpPr>
            <p:spPr>
              <a:xfrm>
                <a:off x="3601494" y="3808871"/>
                <a:ext cx="310559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BD84F41-1FCC-2381-2314-1C48CA876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494" y="3808871"/>
                <a:ext cx="3105594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0A4E28A-5D72-90C1-A318-AA0CB91E17AE}"/>
                  </a:ext>
                </a:extLst>
              </p:cNvPr>
              <p:cNvSpPr txBox="1"/>
              <p:nvPr/>
            </p:nvSpPr>
            <p:spPr>
              <a:xfrm>
                <a:off x="3460430" y="4865562"/>
                <a:ext cx="3387722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2000=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4+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0A4E28A-5D72-90C1-A318-AA0CB91E1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30" y="4865562"/>
                <a:ext cx="3387722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CA8899B-51C3-1390-6A12-A6118A22486A}"/>
                  </a:ext>
                </a:extLst>
              </p:cNvPr>
              <p:cNvSpPr txBox="1"/>
              <p:nvPr/>
            </p:nvSpPr>
            <p:spPr>
              <a:xfrm>
                <a:off x="3460430" y="5839442"/>
                <a:ext cx="28686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2000=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4+4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CA8899B-51C3-1390-6A12-A6118A22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30" y="5839442"/>
                <a:ext cx="286860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B1749B8-8327-72FE-D684-55FD36FA4BB3}"/>
                  </a:ext>
                </a:extLst>
              </p:cNvPr>
              <p:cNvSpPr txBox="1"/>
              <p:nvPr/>
            </p:nvSpPr>
            <p:spPr>
              <a:xfrm>
                <a:off x="8101582" y="3782710"/>
                <a:ext cx="18967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2000=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B1749B8-8327-72FE-D684-55FD36FA4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582" y="3782710"/>
                <a:ext cx="189673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C340E5D-A7AC-7DEB-89DA-EA6AC66F1BE5}"/>
                  </a:ext>
                </a:extLst>
              </p:cNvPr>
              <p:cNvSpPr txBox="1"/>
              <p:nvPr/>
            </p:nvSpPr>
            <p:spPr>
              <a:xfrm>
                <a:off x="8101582" y="4726312"/>
                <a:ext cx="1979003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=250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C340E5D-A7AC-7DEB-89DA-EA6AC66F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582" y="4726312"/>
                <a:ext cx="1979003" cy="57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293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8469419-18CF-82A4-F704-34277377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5" name="Esplosione: 14 punte 4">
            <a:extLst>
              <a:ext uri="{FF2B5EF4-FFF2-40B4-BE49-F238E27FC236}">
                <a16:creationId xmlns:a16="http://schemas.microsoft.com/office/drawing/2014/main" id="{30E77DB7-CAA9-9743-41C6-154B175BB419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82B28A1-0432-A208-8ED4-128BB845136A}"/>
                  </a:ext>
                </a:extLst>
              </p:cNvPr>
              <p:cNvSpPr txBox="1"/>
              <p:nvPr/>
            </p:nvSpPr>
            <p:spPr>
              <a:xfrm>
                <a:off x="4085517" y="2998113"/>
                <a:ext cx="25947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82B28A1-0432-A208-8ED4-128BB845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517" y="2998113"/>
                <a:ext cx="259474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1E8780E-4284-2AB1-6124-587B296FFBAD}"/>
                  </a:ext>
                </a:extLst>
              </p:cNvPr>
              <p:cNvSpPr txBox="1"/>
              <p:nvPr/>
            </p:nvSpPr>
            <p:spPr>
              <a:xfrm>
                <a:off x="3998431" y="3714299"/>
                <a:ext cx="3387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2000=250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1E8780E-4284-2AB1-6124-587B296FF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431" y="3714299"/>
                <a:ext cx="338785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E0F8B4F-31DA-7CE2-B1FC-870B3D7F7710}"/>
                  </a:ext>
                </a:extLst>
              </p:cNvPr>
              <p:cNvSpPr txBox="1"/>
              <p:nvPr/>
            </p:nvSpPr>
            <p:spPr>
              <a:xfrm>
                <a:off x="3998431" y="4430485"/>
                <a:ext cx="31273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2000=1000+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E0F8B4F-31DA-7CE2-B1FC-870B3D7F7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431" y="4430485"/>
                <a:ext cx="312733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F0878F2-E4A8-BCAE-63C1-59678D6B2A20}"/>
                  </a:ext>
                </a:extLst>
              </p:cNvPr>
              <p:cNvSpPr txBox="1"/>
              <p:nvPr/>
            </p:nvSpPr>
            <p:spPr>
              <a:xfrm>
                <a:off x="3868170" y="5146671"/>
                <a:ext cx="3387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2000=250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F0878F2-E4A8-BCAE-63C1-59678D6B2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170" y="5146671"/>
                <a:ext cx="338785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A40837D-8D36-82F8-747E-CA7BBF0ADA5B}"/>
                  </a:ext>
                </a:extLst>
              </p:cNvPr>
              <p:cNvSpPr txBox="1"/>
              <p:nvPr/>
            </p:nvSpPr>
            <p:spPr>
              <a:xfrm>
                <a:off x="3737911" y="5840185"/>
                <a:ext cx="33950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2000−1000=+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A40837D-8D36-82F8-747E-CA7BBF0AD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911" y="5840185"/>
                <a:ext cx="339503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A6F6882-7713-64CB-F01F-5684D1C5BFB2}"/>
                  </a:ext>
                </a:extLst>
              </p:cNvPr>
              <p:cNvSpPr txBox="1"/>
              <p:nvPr/>
            </p:nvSpPr>
            <p:spPr>
              <a:xfrm>
                <a:off x="8070426" y="3567287"/>
                <a:ext cx="21727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1000=+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A6F6882-7713-64CB-F01F-5684D1C5B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426" y="3567287"/>
                <a:ext cx="217271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6D24132-C257-7496-2307-A9FB4AF4E750}"/>
                  </a:ext>
                </a:extLst>
              </p:cNvPr>
              <p:cNvSpPr txBox="1"/>
              <p:nvPr/>
            </p:nvSpPr>
            <p:spPr>
              <a:xfrm>
                <a:off x="8070426" y="4430485"/>
                <a:ext cx="197393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dirty="0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it-IT" sz="28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6D24132-C257-7496-2307-A9FB4AF4E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426" y="4430485"/>
                <a:ext cx="1973937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8890FD9-98E2-91AC-017D-4F7BAE869086}"/>
                  </a:ext>
                </a:extLst>
              </p:cNvPr>
              <p:cNvSpPr txBox="1"/>
              <p:nvPr/>
            </p:nvSpPr>
            <p:spPr>
              <a:xfrm>
                <a:off x="8269200" y="5246176"/>
                <a:ext cx="18530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2800" b="0" dirty="0"/>
                  <a:t>166,66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8890FD9-98E2-91AC-017D-4F7BAE869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200" y="5246176"/>
                <a:ext cx="1853071" cy="430887"/>
              </a:xfrm>
              <a:prstGeom prst="rect">
                <a:avLst/>
              </a:prstGeom>
              <a:blipFill>
                <a:blip r:embed="rId9"/>
                <a:stretch>
                  <a:fillRect l="-11513" t="-24286" b="-5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570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59383-F86F-F71F-12F3-E241B0F4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1A85A9D-9532-FBA3-7F4F-09A13BCCBD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3434" y="2946980"/>
                <a:ext cx="3394166" cy="721505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=40∙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sup>
                      </m:sSubSup>
                    </m:oMath>
                  </m:oMathPara>
                </a14:m>
                <a:endParaRPr lang="it-IT" sz="2400" dirty="0"/>
              </a:p>
              <a:p>
                <a:pPr algn="ctr"/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1A85A9D-9532-FBA3-7F4F-09A13BCCBD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434" y="2946980"/>
                <a:ext cx="3394166" cy="7215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1CE0C41D-F8ED-3EE4-DC4E-D8B95442C2AB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D0D53AB4-C9BC-8FF2-53DD-D1891EE6D6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3690" y="3875362"/>
                <a:ext cx="3666309" cy="8163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=40∙</m:t>
                      </m:r>
                      <m:sSup>
                        <m:sSupPr>
                          <m:ctrlPr>
                            <a:rPr lang="it-IT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e>
                        <m:sup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sup>
                      </m:sSup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166,66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  <a:p>
                <a:pPr algn="ctr"/>
                <a:endParaRPr lang="it-IT" dirty="0"/>
              </a:p>
            </p:txBody>
          </p:sp>
        </mc:Choice>
        <mc:Fallback xmlns="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D0D53AB4-C9BC-8FF2-53DD-D1891EE6D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690" y="3875362"/>
                <a:ext cx="3666309" cy="816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86E4DEF5-F3AA-654D-45A1-04C0F1CB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434" y="4665233"/>
                <a:ext cx="3666309" cy="6034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=40∙</m:t>
                      </m:r>
                      <m:sSup>
                        <m:sSupPr>
                          <m:ctrlPr>
                            <a:rPr lang="it-IT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e>
                        <m:sup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sup>
                      </m:sSup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166,66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  <a:p>
                <a:pPr algn="ctr"/>
                <a:endParaRPr lang="it-IT" dirty="0"/>
              </a:p>
            </p:txBody>
          </p:sp>
        </mc:Choice>
        <mc:Fallback xmlns="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86E4DEF5-F3AA-654D-45A1-04C0F1CB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434" y="4665233"/>
                <a:ext cx="3666309" cy="603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B4F7029A-42A1-0D48-455A-4E2C098994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0520" y="5433334"/>
                <a:ext cx="3666309" cy="6034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=40∙9,10∙7,74=2817,36</m:t>
                      </m:r>
                    </m:oMath>
                  </m:oMathPara>
                </a14:m>
                <a:endParaRPr lang="it-IT" sz="2400" dirty="0"/>
              </a:p>
              <a:p>
                <a:pPr algn="ctr"/>
                <a:endParaRPr lang="it-IT" dirty="0"/>
              </a:p>
            </p:txBody>
          </p:sp>
        </mc:Choice>
        <mc:Fallback xmlns="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B4F7029A-42A1-0D48-455A-4E2C09899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20" y="5433334"/>
                <a:ext cx="3666309" cy="6034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>
            <a:extLst>
              <a:ext uri="{FF2B5EF4-FFF2-40B4-BE49-F238E27FC236}">
                <a16:creationId xmlns:a16="http://schemas.microsoft.com/office/drawing/2014/main" id="{75285550-3AB8-CA21-1A9E-7A5118D902DD}"/>
              </a:ext>
            </a:extLst>
          </p:cNvPr>
          <p:cNvSpPr/>
          <p:nvPr/>
        </p:nvSpPr>
        <p:spPr>
          <a:xfrm>
            <a:off x="3953690" y="5268687"/>
            <a:ext cx="3786053" cy="768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4441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24D45F-7A48-88DF-5784-570425EC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B7640A-218A-3B5D-4332-8DD3B15D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569105"/>
          </a:xfrm>
        </p:spPr>
        <p:txBody>
          <a:bodyPr/>
          <a:lstStyle/>
          <a:p>
            <a:r>
              <a:rPr lang="it-IT" dirty="0"/>
              <a:t>Se il prezzo del secondo bene scende a 4 cosa succede?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7CCDAA0A-ADF1-5446-1CA6-BF6E9DE3DA79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F0360DF-76D8-917A-4B4A-E4AE33808826}"/>
                  </a:ext>
                </a:extLst>
              </p:cNvPr>
              <p:cNvSpPr txBox="1"/>
              <p:nvPr/>
            </p:nvSpPr>
            <p:spPr>
              <a:xfrm>
                <a:off x="4998304" y="3334126"/>
                <a:ext cx="1441164" cy="1004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F0360DF-76D8-917A-4B4A-E4AE33808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304" y="3334126"/>
                <a:ext cx="1441164" cy="10048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4E9C563-35A8-CD72-4A5E-B183C8FB0EF8}"/>
                  </a:ext>
                </a:extLst>
              </p:cNvPr>
              <p:cNvSpPr txBox="1"/>
              <p:nvPr/>
            </p:nvSpPr>
            <p:spPr>
              <a:xfrm>
                <a:off x="5074504" y="4640412"/>
                <a:ext cx="1267783" cy="1006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4E9C563-35A8-CD72-4A5E-B183C8FB0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504" y="4640412"/>
                <a:ext cx="1267783" cy="10063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B1ED544-9355-1DAC-ECE0-2138D47E75F4}"/>
                  </a:ext>
                </a:extLst>
              </p:cNvPr>
              <p:cNvSpPr txBox="1"/>
              <p:nvPr/>
            </p:nvSpPr>
            <p:spPr>
              <a:xfrm>
                <a:off x="8557933" y="3530068"/>
                <a:ext cx="1267783" cy="926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B1ED544-9355-1DAC-ECE0-2138D47E7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933" y="3530068"/>
                <a:ext cx="1267783" cy="9263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504F0CE-E28E-14FE-73FE-152BBD081B44}"/>
                  </a:ext>
                </a:extLst>
              </p:cNvPr>
              <p:cNvSpPr txBox="1"/>
              <p:nvPr/>
            </p:nvSpPr>
            <p:spPr>
              <a:xfrm>
                <a:off x="8547047" y="4934325"/>
                <a:ext cx="14340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504F0CE-E28E-14FE-73FE-152BBD081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047" y="4934325"/>
                <a:ext cx="143404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3122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0D9075B9-47CC-C90B-282C-EE220E1E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5" name="Esplosione: 14 punte 4">
            <a:extLst>
              <a:ext uri="{FF2B5EF4-FFF2-40B4-BE49-F238E27FC236}">
                <a16:creationId xmlns:a16="http://schemas.microsoft.com/office/drawing/2014/main" id="{9667E4C7-E372-057A-AF62-994BE28C850E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85247DF-DA84-F6B7-7252-D1916FADD693}"/>
                  </a:ext>
                </a:extLst>
              </p:cNvPr>
              <p:cNvSpPr txBox="1"/>
              <p:nvPr/>
            </p:nvSpPr>
            <p:spPr>
              <a:xfrm>
                <a:off x="4085517" y="2998113"/>
                <a:ext cx="25947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85247DF-DA84-F6B7-7252-D1916FADD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517" y="2998113"/>
                <a:ext cx="259474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8A7127C-B1B2-7866-C4AC-CD79AAB63B35}"/>
                  </a:ext>
                </a:extLst>
              </p:cNvPr>
              <p:cNvSpPr txBox="1"/>
              <p:nvPr/>
            </p:nvSpPr>
            <p:spPr>
              <a:xfrm>
                <a:off x="3636355" y="3976926"/>
                <a:ext cx="34930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2000=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4+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8A7127C-B1B2-7866-C4AC-CD79AAB63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55" y="3976926"/>
                <a:ext cx="349307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BF5DF47-7E93-6040-F64D-5929F5C33B51}"/>
                  </a:ext>
                </a:extLst>
              </p:cNvPr>
              <p:cNvSpPr txBox="1"/>
              <p:nvPr/>
            </p:nvSpPr>
            <p:spPr>
              <a:xfrm>
                <a:off x="4434521" y="4871358"/>
                <a:ext cx="18967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2000=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BF5DF47-7E93-6040-F64D-5929F5C33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521" y="4871358"/>
                <a:ext cx="189673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18A7D46-15D8-83DE-49E5-FCBA888B2378}"/>
                  </a:ext>
                </a:extLst>
              </p:cNvPr>
              <p:cNvSpPr txBox="1"/>
              <p:nvPr/>
            </p:nvSpPr>
            <p:spPr>
              <a:xfrm>
                <a:off x="4303892" y="5765790"/>
                <a:ext cx="2761525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=250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18A7D46-15D8-83DE-49E5-FCBA888B2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892" y="5765790"/>
                <a:ext cx="2761525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3571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9515C9-A162-C7D5-CE46-C6C9F984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0BF67531-6EC1-66A1-A8FD-5F672530F2B9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F4F0F493-C989-7A33-04BF-9A9958FD2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4577" y="4780875"/>
                <a:ext cx="3394166" cy="721505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=40∙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sup>
                      </m:sSubSup>
                    </m:oMath>
                  </m:oMathPara>
                </a14:m>
                <a:endParaRPr lang="it-IT" sz="2400" dirty="0"/>
              </a:p>
              <a:p>
                <a:pPr algn="ctr"/>
                <a:endParaRPr lang="it-IT" dirty="0"/>
              </a:p>
            </p:txBody>
          </p:sp>
        </mc:Choice>
        <mc:Fallback xmlns="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F4F0F493-C989-7A33-04BF-9A9958FD2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4577" y="4780875"/>
                <a:ext cx="3394166" cy="7215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B1250C1C-F878-778C-A93B-D1321481EE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434" y="5606190"/>
                <a:ext cx="3394166" cy="7215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=40∙</m:t>
                      </m:r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sup>
                      </m:sSup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250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0,4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  <a:p>
                <a:pPr algn="ctr"/>
                <a:endParaRPr lang="it-IT" dirty="0"/>
              </a:p>
            </p:txBody>
          </p:sp>
        </mc:Choice>
        <mc:Fallback xmlns="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B1250C1C-F878-778C-A93B-D1321481E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434" y="5606190"/>
                <a:ext cx="3394166" cy="721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7C680E-AF22-5C08-E2B8-8E6AC6D7DA5C}"/>
              </a:ext>
            </a:extLst>
          </p:cNvPr>
          <p:cNvSpPr txBox="1"/>
          <p:nvPr/>
        </p:nvSpPr>
        <p:spPr>
          <a:xfrm>
            <a:off x="1153887" y="2530226"/>
            <a:ext cx="8752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Ora dobbiamo scomporre la variazione totale del bene 2 in quella indotta dall’effetto prezzo ed effetto reddito. Per determinare il segno di queste due componenti e la loro intensità occorre calcolare la </a:t>
            </a:r>
            <a:r>
              <a:rPr lang="it-IT" b="1" dirty="0"/>
              <a:t>quantità compensata </a:t>
            </a:r>
            <a:r>
              <a:rPr lang="it-IT" dirty="0"/>
              <a:t>cioè la quantità che la nostra consumatrice acquisterebbe se, dati i nuovi prezzi relativi, gli venisse sottratto tanto reddito nominale quanto sarebbe necessario per ricondurla ad una posizione egualmente soddisfacente quanto quella iniziale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911072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916695-9967-7CEB-44AA-D61B48FC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D0CE1-6E9C-C307-D613-CC6A6D67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84124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In questo caso andiamo a sostituire il nostro rapporto tra MRS e MRT nella funzione di utilità:</a:t>
            </a:r>
          </a:p>
          <a:p>
            <a:endParaRPr lang="it-IT" dirty="0"/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71CCC12A-8ABB-84F8-F2DF-B077378D9F71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0E51AC7-0781-F09B-DB57-507A8BFB901B}"/>
                  </a:ext>
                </a:extLst>
              </p:cNvPr>
              <p:cNvSpPr txBox="1"/>
              <p:nvPr/>
            </p:nvSpPr>
            <p:spPr>
              <a:xfrm>
                <a:off x="4250871" y="3651456"/>
                <a:ext cx="2790957" cy="346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2818,36=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40∙</m:t>
                      </m:r>
                      <m:sSubSup>
                        <m:sSubSup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sup>
                      </m:sSubSup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sup>
                      </m:sSub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0E51AC7-0781-F09B-DB57-507A8BFB9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871" y="3651456"/>
                <a:ext cx="2790957" cy="346698"/>
              </a:xfrm>
              <a:prstGeom prst="rect">
                <a:avLst/>
              </a:prstGeom>
              <a:blipFill>
                <a:blip r:embed="rId2"/>
                <a:stretch>
                  <a:fillRect l="-1528" t="-1754" r="-218" b="-210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71326B9-C069-8A85-3C8C-76D21ADC34A3}"/>
                  </a:ext>
                </a:extLst>
              </p:cNvPr>
              <p:cNvSpPr txBox="1"/>
              <p:nvPr/>
            </p:nvSpPr>
            <p:spPr>
              <a:xfrm>
                <a:off x="4675413" y="4348142"/>
                <a:ext cx="2192074" cy="346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2818,36=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40∙</m:t>
                      </m:r>
                      <m:sSubSup>
                        <m:sSubSup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71326B9-C069-8A85-3C8C-76D21ADC3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13" y="4348142"/>
                <a:ext cx="2192074" cy="346698"/>
              </a:xfrm>
              <a:prstGeom prst="rect">
                <a:avLst/>
              </a:prstGeom>
              <a:blipFill>
                <a:blip r:embed="rId3"/>
                <a:stretch>
                  <a:fillRect l="-2222" r="-278" b="-210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977444D-A6A5-7061-9F5A-67FFF1E10AB5}"/>
                  </a:ext>
                </a:extLst>
              </p:cNvPr>
              <p:cNvSpPr txBox="1"/>
              <p:nvPr/>
            </p:nvSpPr>
            <p:spPr>
              <a:xfrm>
                <a:off x="4675413" y="5038685"/>
                <a:ext cx="2005934" cy="346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2818,36=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40</m:t>
                      </m:r>
                      <m:sSubSup>
                        <m:sSubSup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977444D-A6A5-7061-9F5A-67FFF1E10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13" y="5038685"/>
                <a:ext cx="2005934" cy="346698"/>
              </a:xfrm>
              <a:prstGeom prst="rect">
                <a:avLst/>
              </a:prstGeom>
              <a:blipFill>
                <a:blip r:embed="rId4"/>
                <a:stretch>
                  <a:fillRect l="-2432" t="-1786" r="-608" b="-232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6844C3D-2384-0951-4875-76468D405D50}"/>
                  </a:ext>
                </a:extLst>
              </p:cNvPr>
              <p:cNvSpPr txBox="1"/>
              <p:nvPr/>
            </p:nvSpPr>
            <p:spPr>
              <a:xfrm>
                <a:off x="4643382" y="5729228"/>
                <a:ext cx="2679003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2818,36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=70,45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6844C3D-2384-0951-4875-76468D405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382" y="5729228"/>
                <a:ext cx="2679003" cy="57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5D6022D-7BEB-7199-4309-A2508AAB31F9}"/>
                  </a:ext>
                </a:extLst>
              </p:cNvPr>
              <p:cNvSpPr txBox="1"/>
              <p:nvPr/>
            </p:nvSpPr>
            <p:spPr>
              <a:xfrm>
                <a:off x="8161938" y="5729227"/>
                <a:ext cx="14219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=204,12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5D6022D-7BEB-7199-4309-A2508AAB3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938" y="5729227"/>
                <a:ext cx="1421992" cy="307777"/>
              </a:xfrm>
              <a:prstGeom prst="rect">
                <a:avLst/>
              </a:prstGeom>
              <a:blipFill>
                <a:blip r:embed="rId6"/>
                <a:stretch>
                  <a:fillRect l="-3863" r="-3433" b="-2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45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55CC29-B33B-4F1A-E58A-E480B130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996F087-E7B4-8ABB-B8B8-600047FE1EC5}"/>
              </a:ext>
            </a:extLst>
          </p:cNvPr>
          <p:cNvCxnSpPr>
            <a:cxnSpLocks/>
          </p:cNvCxnSpPr>
          <p:nvPr/>
        </p:nvCxnSpPr>
        <p:spPr>
          <a:xfrm>
            <a:off x="4419600" y="5823857"/>
            <a:ext cx="2993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76B0987-92CB-4ACB-F60B-E3ED605BFC34}"/>
              </a:ext>
            </a:extLst>
          </p:cNvPr>
          <p:cNvCxnSpPr>
            <a:cxnSpLocks/>
          </p:cNvCxnSpPr>
          <p:nvPr/>
        </p:nvCxnSpPr>
        <p:spPr>
          <a:xfrm flipV="1">
            <a:off x="4419600" y="3015343"/>
            <a:ext cx="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A4C2B1-8533-A346-ACF2-EA8D92986E3D}"/>
              </a:ext>
            </a:extLst>
          </p:cNvPr>
          <p:cNvSpPr txBox="1"/>
          <p:nvPr/>
        </p:nvSpPr>
        <p:spPr>
          <a:xfrm>
            <a:off x="7071571" y="583474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E7F147-1748-A8AA-84E5-2A6A33F66FD2}"/>
              </a:ext>
            </a:extLst>
          </p:cNvPr>
          <p:cNvSpPr txBox="1"/>
          <p:nvPr/>
        </p:nvSpPr>
        <p:spPr>
          <a:xfrm>
            <a:off x="3867966" y="289076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X2</a:t>
            </a:r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id="{D97DF3B4-0BFE-24B9-CDCD-4DE036830864}"/>
              </a:ext>
            </a:extLst>
          </p:cNvPr>
          <p:cNvSpPr/>
          <p:nvPr/>
        </p:nvSpPr>
        <p:spPr>
          <a:xfrm rot="12029963">
            <a:off x="4706966" y="2099166"/>
            <a:ext cx="3954454" cy="3480313"/>
          </a:xfrm>
          <a:prstGeom prst="arc">
            <a:avLst>
              <a:gd name="adj1" fmla="val 14513300"/>
              <a:gd name="adj2" fmla="val 198787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id="{94C7FCCA-08C0-530B-767F-717CFFE23FE3}"/>
              </a:ext>
            </a:extLst>
          </p:cNvPr>
          <p:cNvSpPr/>
          <p:nvPr/>
        </p:nvSpPr>
        <p:spPr>
          <a:xfrm rot="12029963">
            <a:off x="5302360" y="1335271"/>
            <a:ext cx="3954454" cy="3480313"/>
          </a:xfrm>
          <a:prstGeom prst="arc">
            <a:avLst>
              <a:gd name="adj1" fmla="val 14513300"/>
              <a:gd name="adj2" fmla="val 198787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AB4AB883-3E3A-7BB4-5C56-2715A9BA60AC}"/>
              </a:ext>
            </a:extLst>
          </p:cNvPr>
          <p:cNvSpPr/>
          <p:nvPr/>
        </p:nvSpPr>
        <p:spPr>
          <a:xfrm rot="12029963">
            <a:off x="5004664" y="1729052"/>
            <a:ext cx="3954454" cy="3480313"/>
          </a:xfrm>
          <a:prstGeom prst="arc">
            <a:avLst>
              <a:gd name="adj1" fmla="val 14513300"/>
              <a:gd name="adj2" fmla="val 198787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2D1566-C6FB-7254-E8EC-4F836AD70368}"/>
              </a:ext>
            </a:extLst>
          </p:cNvPr>
          <p:cNvSpPr txBox="1"/>
          <p:nvPr/>
        </p:nvSpPr>
        <p:spPr>
          <a:xfrm>
            <a:off x="6908165" y="544096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I1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9D4BCE-841F-BC35-EC5F-7489A0C2A0B0}"/>
              </a:ext>
            </a:extLst>
          </p:cNvPr>
          <p:cNvSpPr txBox="1"/>
          <p:nvPr/>
        </p:nvSpPr>
        <p:spPr>
          <a:xfrm>
            <a:off x="7223055" y="505940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B34B67A-CCC5-E022-05D9-DEB2D60264B7}"/>
              </a:ext>
            </a:extLst>
          </p:cNvPr>
          <p:cNvSpPr txBox="1"/>
          <p:nvPr/>
        </p:nvSpPr>
        <p:spPr>
          <a:xfrm>
            <a:off x="7492138" y="4654737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I3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EF3FF4BF-CDB5-D557-1898-E28064148FB1}"/>
              </a:ext>
            </a:extLst>
          </p:cNvPr>
          <p:cNvSpPr/>
          <p:nvPr/>
        </p:nvSpPr>
        <p:spPr>
          <a:xfrm>
            <a:off x="5735230" y="5268294"/>
            <a:ext cx="141514" cy="1261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DEAA2B85-BF73-6D5D-C4DE-286D6DE5D92E}"/>
              </a:ext>
            </a:extLst>
          </p:cNvPr>
          <p:cNvSpPr/>
          <p:nvPr/>
        </p:nvSpPr>
        <p:spPr>
          <a:xfrm>
            <a:off x="6187782" y="4960978"/>
            <a:ext cx="141514" cy="1261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D1B8874-DB5A-D966-730C-8094771EFF02}"/>
              </a:ext>
            </a:extLst>
          </p:cNvPr>
          <p:cNvSpPr/>
          <p:nvPr/>
        </p:nvSpPr>
        <p:spPr>
          <a:xfrm>
            <a:off x="5330642" y="4274681"/>
            <a:ext cx="141514" cy="1261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3EE6858-A355-B10E-DC9B-8AA01581865E}"/>
              </a:ext>
            </a:extLst>
          </p:cNvPr>
          <p:cNvCxnSpPr/>
          <p:nvPr/>
        </p:nvCxnSpPr>
        <p:spPr>
          <a:xfrm>
            <a:off x="4419600" y="3592286"/>
            <a:ext cx="2488565" cy="2218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2137A0E4-F1D6-22BC-4BD6-8F8A8459E622}"/>
              </a:ext>
            </a:extLst>
          </p:cNvPr>
          <p:cNvSpPr/>
          <p:nvPr/>
        </p:nvSpPr>
        <p:spPr>
          <a:xfrm>
            <a:off x="5641206" y="4643167"/>
            <a:ext cx="141514" cy="1261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BAAA6E8-0895-6ACA-186C-833D293E1185}"/>
              </a:ext>
            </a:extLst>
          </p:cNvPr>
          <p:cNvSpPr txBox="1"/>
          <p:nvPr/>
        </p:nvSpPr>
        <p:spPr>
          <a:xfrm>
            <a:off x="5214197" y="383932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B507611-AB73-5644-1BA9-7173CF6F41A3}"/>
              </a:ext>
            </a:extLst>
          </p:cNvPr>
          <p:cNvSpPr txBox="1"/>
          <p:nvPr/>
        </p:nvSpPr>
        <p:spPr>
          <a:xfrm>
            <a:off x="6157472" y="446566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8FA77BE-DB11-8E05-AF57-FF7370931930}"/>
              </a:ext>
            </a:extLst>
          </p:cNvPr>
          <p:cNvSpPr txBox="1"/>
          <p:nvPr/>
        </p:nvSpPr>
        <p:spPr>
          <a:xfrm>
            <a:off x="5690077" y="434986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4F70D29-2FCF-88D9-9F00-DA2F723A5787}"/>
              </a:ext>
            </a:extLst>
          </p:cNvPr>
          <p:cNvSpPr txBox="1"/>
          <p:nvPr/>
        </p:nvSpPr>
        <p:spPr>
          <a:xfrm>
            <a:off x="5759128" y="495479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3C0FC07-F556-808A-B9F6-39FECB5BE733}"/>
              </a:ext>
            </a:extLst>
          </p:cNvPr>
          <p:cNvSpPr txBox="1"/>
          <p:nvPr/>
        </p:nvSpPr>
        <p:spPr>
          <a:xfrm>
            <a:off x="7879081" y="2967335"/>
            <a:ext cx="359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consumatore sceglierà il punto A</a:t>
            </a:r>
          </a:p>
        </p:txBody>
      </p:sp>
    </p:spTree>
    <p:extLst>
      <p:ext uri="{BB962C8B-B14F-4D97-AF65-F5344CB8AC3E}">
        <p14:creationId xmlns:p14="http://schemas.microsoft.com/office/powerpoint/2010/main" val="7505361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7960DF-EA2F-3226-1F05-D67F46E9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C38ECC53-7DFA-3D63-A038-EFCB57F7353E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84BB058-3CCB-EF22-B82C-0C48040CFED6}"/>
                  </a:ext>
                </a:extLst>
              </p:cNvPr>
              <p:cNvSpPr txBox="1"/>
              <p:nvPr/>
            </p:nvSpPr>
            <p:spPr>
              <a:xfrm>
                <a:off x="4907109" y="2724770"/>
                <a:ext cx="14219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=204,12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84BB058-3CCB-EF22-B82C-0C48040CF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109" y="2724770"/>
                <a:ext cx="1421992" cy="307777"/>
              </a:xfrm>
              <a:prstGeom prst="rect">
                <a:avLst/>
              </a:prstGeom>
              <a:blipFill>
                <a:blip r:embed="rId2"/>
                <a:stretch>
                  <a:fillRect l="-3863" r="-3433" b="-2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F89E902-5CAD-82DC-E39B-65A5925A9DA1}"/>
                  </a:ext>
                </a:extLst>
              </p:cNvPr>
              <p:cNvSpPr txBox="1"/>
              <p:nvPr/>
            </p:nvSpPr>
            <p:spPr>
              <a:xfrm>
                <a:off x="2561940" y="3266106"/>
                <a:ext cx="6592945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it-IT" dirty="0"/>
                  <a:t> è la quantità compensata del bene 2 ovvero la quantità che la nostra consumatrice avrebbe acquistato inizialmente se i prezzi dei beni fossero stati quelli attuali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=4)</m:t>
                    </m:r>
                  </m:oMath>
                </a14:m>
                <a:r>
                  <a:rPr lang="it-IT" dirty="0"/>
                  <a:t>. Ora per definizione abbiamo:</a:t>
                </a:r>
              </a:p>
              <a:p>
                <a:pPr algn="ctr"/>
                <a:r>
                  <a:rPr lang="it-IT" dirty="0"/>
                  <a:t>EFFETTO PREZZO: Q compensata – Q iniziale</a:t>
                </a:r>
              </a:p>
              <a:p>
                <a:pPr algn="ctr"/>
                <a:r>
                  <a:rPr lang="it-IT" dirty="0"/>
                  <a:t>EFFETTO REDDITO: Q finale – Q compensata</a:t>
                </a:r>
              </a:p>
              <a:p>
                <a:pPr algn="ctr"/>
                <a:r>
                  <a:rPr lang="it-IT" dirty="0"/>
                  <a:t>VARIAZIONE TOTALE: Effetto Prezzo + Effetto Reddito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F89E902-5CAD-82DC-E39B-65A5925A9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940" y="3266106"/>
                <a:ext cx="6592945" cy="2031325"/>
              </a:xfrm>
              <a:prstGeom prst="rect">
                <a:avLst/>
              </a:prstGeom>
              <a:blipFill>
                <a:blip r:embed="rId3"/>
                <a:stretch>
                  <a:fillRect t="-1802" r="-1109" b="-39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2E522E5-F5BC-05F4-C6DE-D03242B911BC}"/>
                  </a:ext>
                </a:extLst>
              </p:cNvPr>
              <p:cNvSpPr txBox="1"/>
              <p:nvPr/>
            </p:nvSpPr>
            <p:spPr>
              <a:xfrm>
                <a:off x="1139948" y="5421450"/>
                <a:ext cx="14176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=166,66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2E522E5-F5BC-05F4-C6DE-D03242B91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948" y="5421450"/>
                <a:ext cx="1417696" cy="307777"/>
              </a:xfrm>
              <a:prstGeom prst="rect">
                <a:avLst/>
              </a:prstGeom>
              <a:blipFill>
                <a:blip r:embed="rId4"/>
                <a:stretch>
                  <a:fillRect l="-3863" r="-3004" b="-254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7BCB971-E1A2-EB55-C5B6-E9E4E5B98324}"/>
                  </a:ext>
                </a:extLst>
              </p:cNvPr>
              <p:cNvSpPr txBox="1"/>
              <p:nvPr/>
            </p:nvSpPr>
            <p:spPr>
              <a:xfrm>
                <a:off x="4955153" y="5421450"/>
                <a:ext cx="14219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=204,12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7BCB971-E1A2-EB55-C5B6-E9E4E5B98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53" y="5421450"/>
                <a:ext cx="1421992" cy="307777"/>
              </a:xfrm>
              <a:prstGeom prst="rect">
                <a:avLst/>
              </a:prstGeom>
              <a:blipFill>
                <a:blip r:embed="rId5"/>
                <a:stretch>
                  <a:fillRect l="-3863" r="-3433" b="-254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9578BED-595C-D984-5BA7-9CAE60976795}"/>
                  </a:ext>
                </a:extLst>
              </p:cNvPr>
              <p:cNvSpPr txBox="1"/>
              <p:nvPr/>
            </p:nvSpPr>
            <p:spPr>
              <a:xfrm>
                <a:off x="8630024" y="5446563"/>
                <a:ext cx="11627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9578BED-595C-D984-5BA7-9CAE6097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024" y="5446563"/>
                <a:ext cx="1162754" cy="307777"/>
              </a:xfrm>
              <a:prstGeom prst="rect">
                <a:avLst/>
              </a:prstGeom>
              <a:blipFill>
                <a:blip r:embed="rId6"/>
                <a:stretch>
                  <a:fillRect l="-4737" r="-4737" b="-254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6D8ABF4-611F-E62E-8169-BAA0D3580698}"/>
              </a:ext>
            </a:extLst>
          </p:cNvPr>
          <p:cNvSpPr txBox="1"/>
          <p:nvPr/>
        </p:nvSpPr>
        <p:spPr>
          <a:xfrm>
            <a:off x="954961" y="598714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Quantità iniziale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FE1027-5434-553A-A62A-3EB40E10AD76}"/>
              </a:ext>
            </a:extLst>
          </p:cNvPr>
          <p:cNvSpPr txBox="1"/>
          <p:nvPr/>
        </p:nvSpPr>
        <p:spPr>
          <a:xfrm>
            <a:off x="4696074" y="5987143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Quantità compensata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8C58C7D-314C-9C41-09C0-03606853B2A7}"/>
              </a:ext>
            </a:extLst>
          </p:cNvPr>
          <p:cNvSpPr txBox="1"/>
          <p:nvPr/>
        </p:nvSpPr>
        <p:spPr>
          <a:xfrm>
            <a:off x="8553190" y="5955772"/>
            <a:ext cx="16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Quantità finale</a:t>
            </a:r>
          </a:p>
        </p:txBody>
      </p:sp>
    </p:spTree>
    <p:extLst>
      <p:ext uri="{BB962C8B-B14F-4D97-AF65-F5344CB8AC3E}">
        <p14:creationId xmlns:p14="http://schemas.microsoft.com/office/powerpoint/2010/main" val="408500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7960DF-EA2F-3226-1F05-D67F46E9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2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C38ECC53-7DFA-3D63-A038-EFCB57F7353E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F89E902-5CAD-82DC-E39B-65A5925A9DA1}"/>
                  </a:ext>
                </a:extLst>
              </p:cNvPr>
              <p:cNvSpPr txBox="1"/>
              <p:nvPr/>
            </p:nvSpPr>
            <p:spPr>
              <a:xfrm>
                <a:off x="1641613" y="2576663"/>
                <a:ext cx="8433596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dirty="0"/>
                  <a:t> EFFETTO PREZZO O SOSTITUZIONE: Q compensata – Q iniziale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204,12</m:t>
                    </m:r>
                  </m:oMath>
                </a14:m>
                <a:r>
                  <a:rPr lang="it-IT" dirty="0"/>
                  <a:t>-</a:t>
                </a:r>
                <a:r>
                  <a:rPr lang="it-IT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166,66</m:t>
                    </m:r>
                  </m:oMath>
                </a14:m>
                <a:r>
                  <a:rPr lang="it-IT" dirty="0"/>
                  <a:t>=37,46</a:t>
                </a:r>
              </a:p>
              <a:p>
                <a:pPr algn="ctr"/>
                <a:endParaRPr lang="it-IT" dirty="0"/>
              </a:p>
              <a:p>
                <a:pPr algn="ctr"/>
                <a:r>
                  <a:rPr lang="it-IT" dirty="0"/>
                  <a:t>EFFETTO REDDITO: Q finale – Q compensata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250</m:t>
                    </m:r>
                  </m:oMath>
                </a14:m>
                <a:r>
                  <a:rPr lang="it-IT" dirty="0"/>
                  <a:t>-</a:t>
                </a:r>
                <a:r>
                  <a:rPr lang="it-IT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204,12</m:t>
                    </m:r>
                  </m:oMath>
                </a14:m>
                <a:r>
                  <a:rPr lang="it-IT" dirty="0"/>
                  <a:t>=45,88</a:t>
                </a:r>
              </a:p>
              <a:p>
                <a:pPr algn="ctr"/>
                <a:endParaRPr lang="it-IT" dirty="0"/>
              </a:p>
              <a:p>
                <a:pPr algn="ctr"/>
                <a:r>
                  <a:rPr lang="it-IT" dirty="0"/>
                  <a:t>VARIAZIONE TOTALE: Effetto Prezzo + Effetto Reddito</a:t>
                </a:r>
              </a:p>
              <a:p>
                <a:pPr algn="ctr"/>
                <a:r>
                  <a:rPr lang="it-IT" dirty="0"/>
                  <a:t>37,46 +45,88=83,34</a:t>
                </a:r>
              </a:p>
              <a:p>
                <a:pPr algn="ctr"/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F89E902-5CAD-82DC-E39B-65A5925A9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13" y="2576663"/>
                <a:ext cx="8433596" cy="2585323"/>
              </a:xfrm>
              <a:prstGeom prst="rect">
                <a:avLst/>
              </a:prstGeom>
              <a:blipFill>
                <a:blip r:embed="rId2"/>
                <a:stretch>
                  <a:fillRect t="-14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2E522E5-F5BC-05F4-C6DE-D03242B911BC}"/>
                  </a:ext>
                </a:extLst>
              </p:cNvPr>
              <p:cNvSpPr txBox="1"/>
              <p:nvPr/>
            </p:nvSpPr>
            <p:spPr>
              <a:xfrm>
                <a:off x="1139948" y="5421450"/>
                <a:ext cx="14176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=166,66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2E522E5-F5BC-05F4-C6DE-D03242B91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948" y="5421450"/>
                <a:ext cx="1417696" cy="307777"/>
              </a:xfrm>
              <a:prstGeom prst="rect">
                <a:avLst/>
              </a:prstGeom>
              <a:blipFill>
                <a:blip r:embed="rId3"/>
                <a:stretch>
                  <a:fillRect l="-3863" r="-3004" b="-254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7BCB971-E1A2-EB55-C5B6-E9E4E5B98324}"/>
                  </a:ext>
                </a:extLst>
              </p:cNvPr>
              <p:cNvSpPr txBox="1"/>
              <p:nvPr/>
            </p:nvSpPr>
            <p:spPr>
              <a:xfrm>
                <a:off x="4955153" y="5421450"/>
                <a:ext cx="14219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=204,12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7BCB971-E1A2-EB55-C5B6-E9E4E5B98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53" y="5421450"/>
                <a:ext cx="1421992" cy="307777"/>
              </a:xfrm>
              <a:prstGeom prst="rect">
                <a:avLst/>
              </a:prstGeom>
              <a:blipFill>
                <a:blip r:embed="rId4"/>
                <a:stretch>
                  <a:fillRect l="-3863" r="-3433" b="-254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9578BED-595C-D984-5BA7-9CAE60976795}"/>
                  </a:ext>
                </a:extLst>
              </p:cNvPr>
              <p:cNvSpPr txBox="1"/>
              <p:nvPr/>
            </p:nvSpPr>
            <p:spPr>
              <a:xfrm>
                <a:off x="8630024" y="5446563"/>
                <a:ext cx="11627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9578BED-595C-D984-5BA7-9CAE6097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024" y="5446563"/>
                <a:ext cx="1162754" cy="307777"/>
              </a:xfrm>
              <a:prstGeom prst="rect">
                <a:avLst/>
              </a:prstGeom>
              <a:blipFill>
                <a:blip r:embed="rId5"/>
                <a:stretch>
                  <a:fillRect l="-4737" r="-4737" b="-254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6D8ABF4-611F-E62E-8169-BAA0D3580698}"/>
              </a:ext>
            </a:extLst>
          </p:cNvPr>
          <p:cNvSpPr txBox="1"/>
          <p:nvPr/>
        </p:nvSpPr>
        <p:spPr>
          <a:xfrm>
            <a:off x="954961" y="598714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Quantità iniziale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FE1027-5434-553A-A62A-3EB40E10AD76}"/>
              </a:ext>
            </a:extLst>
          </p:cNvPr>
          <p:cNvSpPr txBox="1"/>
          <p:nvPr/>
        </p:nvSpPr>
        <p:spPr>
          <a:xfrm>
            <a:off x="4696074" y="5987143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Quantità compensata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8C58C7D-314C-9C41-09C0-03606853B2A7}"/>
              </a:ext>
            </a:extLst>
          </p:cNvPr>
          <p:cNvSpPr txBox="1"/>
          <p:nvPr/>
        </p:nvSpPr>
        <p:spPr>
          <a:xfrm>
            <a:off x="8553190" y="5955772"/>
            <a:ext cx="16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Quantità finale</a:t>
            </a:r>
          </a:p>
        </p:txBody>
      </p:sp>
    </p:spTree>
    <p:extLst>
      <p:ext uri="{BB962C8B-B14F-4D97-AF65-F5344CB8AC3E}">
        <p14:creationId xmlns:p14="http://schemas.microsoft.com/office/powerpoint/2010/main" val="21781210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87ED5D-87AD-B1D6-9C82-804B12A8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F07534-95B4-366B-2B21-BDF826315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622280" cy="765048"/>
          </a:xfrm>
        </p:spPr>
        <p:txBody>
          <a:bodyPr>
            <a:normAutofit/>
          </a:bodyPr>
          <a:lstStyle/>
          <a:p>
            <a:r>
              <a:rPr lang="it-IT" sz="2000" dirty="0"/>
              <a:t>Si consideri un consumatore che deve acquistare due beni (A e B). Si assuma che la struttura delle sue preferenze possa essere descritta da una funzione di utilità del tipo: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7045824-D834-F0A0-EAA0-ADCC1797FCDD}"/>
                  </a:ext>
                </a:extLst>
              </p:cNvPr>
              <p:cNvSpPr txBox="1"/>
              <p:nvPr/>
            </p:nvSpPr>
            <p:spPr>
              <a:xfrm>
                <a:off x="5002431" y="3505201"/>
                <a:ext cx="21871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7045824-D834-F0A0-EAA0-ADCC1797F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431" y="3505201"/>
                <a:ext cx="218713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8A536855-6052-0AF5-23E3-6B3ABA0679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387" y="4150045"/>
                <a:ext cx="10268712" cy="15079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101000"/>
                  </a:lnSpc>
                  <a:spcBef>
                    <a:spcPts val="700"/>
                  </a:spcBef>
                  <a:spcAft>
                    <a:spcPts val="700"/>
                  </a:spcAft>
                  <a:buFont typeface="Arial" panose="020B0604020202020204" pitchFamily="34" charset="0"/>
                  <a:buNone/>
                  <a:defRPr sz="26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23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27432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94360" indent="0" algn="l" defTabSz="914400" rtl="0" eaLnBrk="1" latinLnBrk="0" hangingPunct="1">
                  <a:lnSpc>
                    <a:spcPct val="101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None/>
                  <a:defRPr sz="1800" b="1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2000" dirty="0"/>
                  <a:t>Dove U è l’utilità totale conseguita e A e B le quantità consumate dei due beni.</a:t>
                </a:r>
              </a:p>
              <a:p>
                <a:r>
                  <a:rPr lang="it-IT" sz="2000" dirty="0"/>
                  <a:t>Se il suo reddito monetario è Y=900  e i prezzi dei due beni sono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it-IT" sz="2000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2000" dirty="0"/>
                  <a:t> determina: </a:t>
                </a:r>
              </a:p>
              <a:p>
                <a:pPr marL="457200" indent="-457200">
                  <a:buAutoNum type="arabicParenR"/>
                </a:pPr>
                <a:r>
                  <a:rPr lang="it-IT" sz="2000" dirty="0"/>
                  <a:t>La posizione di ottimo del consumatore;</a:t>
                </a:r>
              </a:p>
              <a:p>
                <a:pPr marL="457200" indent="-457200">
                  <a:buAutoNum type="arabicParenR"/>
                </a:pPr>
                <a:r>
                  <a:rPr lang="it-IT" sz="2000" dirty="0"/>
                  <a:t>La nuova posizione di ottimo se il prezzo del bene A scende a 15.</a:t>
                </a:r>
              </a:p>
            </p:txBody>
          </p:sp>
        </mc:Choice>
        <mc:Fallback xmlns="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8A536855-6052-0AF5-23E3-6B3ABA067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87" y="4150045"/>
                <a:ext cx="10268712" cy="1507998"/>
              </a:xfrm>
              <a:prstGeom prst="rect">
                <a:avLst/>
              </a:prstGeom>
              <a:blipFill>
                <a:blip r:embed="rId3"/>
                <a:stretch>
                  <a:fillRect l="-356" t="-4858" b="-28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47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B7B7E-E89D-9E37-E91B-7F03A579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FF178E-3400-AD4B-964F-A0153846C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584073"/>
          </a:xfrm>
        </p:spPr>
        <p:txBody>
          <a:bodyPr/>
          <a:lstStyle/>
          <a:p>
            <a:r>
              <a:rPr lang="it-IT" dirty="0"/>
              <a:t>Imponiamo la condizione di ottimo: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12310932-D657-9209-ADAF-ADF9DDA9F083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3CF9497-3245-E245-5AD2-6999B36BFC92}"/>
                  </a:ext>
                </a:extLst>
              </p:cNvPr>
              <p:cNvSpPr txBox="1"/>
              <p:nvPr/>
            </p:nvSpPr>
            <p:spPr>
              <a:xfrm>
                <a:off x="4329892" y="3257551"/>
                <a:ext cx="2654701" cy="104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.=</m:t>
                      </m:r>
                      <m:f>
                        <m:f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3CF9497-3245-E245-5AD2-6999B36BF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892" y="3257551"/>
                <a:ext cx="2654701" cy="10420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5CC4E29-4DAF-AB96-9B82-28C0B8A541A8}"/>
                  </a:ext>
                </a:extLst>
              </p:cNvPr>
              <p:cNvSpPr txBox="1"/>
              <p:nvPr/>
            </p:nvSpPr>
            <p:spPr>
              <a:xfrm>
                <a:off x="3548842" y="4656016"/>
                <a:ext cx="4862870" cy="1884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.=</m:t>
                      </m:r>
                      <m:f>
                        <m:f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den>
                      </m:f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5CC4E29-4DAF-AB96-9B82-28C0B8A54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42" y="4656016"/>
                <a:ext cx="4862870" cy="1884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>
            <a:extLst>
              <a:ext uri="{FF2B5EF4-FFF2-40B4-BE49-F238E27FC236}">
                <a16:creationId xmlns:a16="http://schemas.microsoft.com/office/drawing/2014/main" id="{585A77EA-F2D4-2140-2627-B08767E38336}"/>
              </a:ext>
            </a:extLst>
          </p:cNvPr>
          <p:cNvSpPr/>
          <p:nvPr/>
        </p:nvSpPr>
        <p:spPr>
          <a:xfrm>
            <a:off x="7866513" y="5076825"/>
            <a:ext cx="409575" cy="4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2CB46E2-C355-B51A-366F-4E305CDC7674}"/>
              </a:ext>
            </a:extLst>
          </p:cNvPr>
          <p:cNvCxnSpPr/>
          <p:nvPr/>
        </p:nvCxnSpPr>
        <p:spPr>
          <a:xfrm flipV="1">
            <a:off x="8201025" y="4299631"/>
            <a:ext cx="638175" cy="777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301F33-B15E-6C18-ED45-94500D2DE1DE}"/>
              </a:ext>
            </a:extLst>
          </p:cNvPr>
          <p:cNvSpPr txBox="1"/>
          <p:nvPr/>
        </p:nvSpPr>
        <p:spPr>
          <a:xfrm>
            <a:off x="9267825" y="3778591"/>
            <a:ext cx="2091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Derivata prima di 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01FE87D-3CB6-E3B6-C943-E0C03662A3A9}"/>
              </a:ext>
            </a:extLst>
          </p:cNvPr>
          <p:cNvSpPr/>
          <p:nvPr/>
        </p:nvSpPr>
        <p:spPr>
          <a:xfrm>
            <a:off x="7941576" y="5697318"/>
            <a:ext cx="409575" cy="4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C093AAE-864A-F6F1-C966-C5DFA72A4D08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8351151" y="5897343"/>
            <a:ext cx="99173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59FAF3C-F8D5-3F65-8FF6-B0E8EBAE2903}"/>
              </a:ext>
            </a:extLst>
          </p:cNvPr>
          <p:cNvSpPr txBox="1"/>
          <p:nvPr/>
        </p:nvSpPr>
        <p:spPr>
          <a:xfrm>
            <a:off x="9535885" y="5697318"/>
            <a:ext cx="209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Derivata prima di 2B</a:t>
            </a:r>
          </a:p>
        </p:txBody>
      </p:sp>
    </p:spTree>
    <p:extLst>
      <p:ext uri="{BB962C8B-B14F-4D97-AF65-F5344CB8AC3E}">
        <p14:creationId xmlns:p14="http://schemas.microsoft.com/office/powerpoint/2010/main" val="33127154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038A4E4-F4D8-FBD2-369A-27BA6711BA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0120" y="2587752"/>
                <a:ext cx="10268712" cy="2536698"/>
              </a:xfrm>
            </p:spPr>
            <p:txBody>
              <a:bodyPr/>
              <a:lstStyle/>
              <a:p>
                <a:r>
                  <a:rPr lang="it-IT" dirty="0"/>
                  <a:t>Quindi, in teoria dovremmo dire che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 deve essere uguale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t-IT" dirty="0"/>
                  <a:t> ossia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/>
                  <a:t>. </a:t>
                </a:r>
              </a:p>
              <a:p>
                <a:r>
                  <a:rPr lang="it-IT" dirty="0"/>
                  <a:t>Ma è vero? No!</a:t>
                </a:r>
              </a:p>
              <a:p>
                <a:r>
                  <a:rPr lang="it-IT" dirty="0"/>
                  <a:t>Infatti 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038A4E4-F4D8-FBD2-369A-27BA6711BA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120" y="2587752"/>
                <a:ext cx="10268712" cy="2536698"/>
              </a:xfrm>
              <a:blipFill>
                <a:blip r:embed="rId2"/>
                <a:stretch>
                  <a:fillRect l="-1069" b="-33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olo 1">
            <a:extLst>
              <a:ext uri="{FF2B5EF4-FFF2-40B4-BE49-F238E27FC236}">
                <a16:creationId xmlns:a16="http://schemas.microsoft.com/office/drawing/2014/main" id="{3E797DA2-A77E-DC16-77A7-B2756C7C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/>
          <a:lstStyle/>
          <a:p>
            <a:r>
              <a:rPr lang="it-IT" dirty="0"/>
              <a:t>ESERCIZIO 3</a:t>
            </a:r>
          </a:p>
        </p:txBody>
      </p:sp>
      <p:sp>
        <p:nvSpPr>
          <p:cNvPr id="5" name="Esplosione: 14 punte 4">
            <a:extLst>
              <a:ext uri="{FF2B5EF4-FFF2-40B4-BE49-F238E27FC236}">
                <a16:creationId xmlns:a16="http://schemas.microsoft.com/office/drawing/2014/main" id="{98AC0B70-9074-1BAD-E695-AF43ACD34ED5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3DB971D-8AD5-87F9-70A7-2297A02FDCD5}"/>
                  </a:ext>
                </a:extLst>
              </p:cNvPr>
              <p:cNvSpPr txBox="1"/>
              <p:nvPr/>
            </p:nvSpPr>
            <p:spPr>
              <a:xfrm>
                <a:off x="6081714" y="4305342"/>
                <a:ext cx="6110286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3DB971D-8AD5-87F9-70A7-2297A02FD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714" y="4305342"/>
                <a:ext cx="6110286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0B6E830-49F1-32EB-D0FE-B10B8BFD3BFB}"/>
                  </a:ext>
                </a:extLst>
              </p:cNvPr>
              <p:cNvSpPr txBox="1"/>
              <p:nvPr/>
            </p:nvSpPr>
            <p:spPr>
              <a:xfrm>
                <a:off x="6094413" y="5750052"/>
                <a:ext cx="6110286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0B6E830-49F1-32EB-D0FE-B10B8BFD3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3" y="5750052"/>
                <a:ext cx="6110286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1629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C4506B-DEFE-8001-EB75-C4EB50432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42629A-AB0F-E2FC-B44B-0C9649E1B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84124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Per risolvere questo problema sarà meglio esprimere la condizione di ottimo in maniera differente, e cioè: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E164AD32-EFAD-3C95-8205-23782134A5C7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8C25BF3-746B-1C45-4742-66DCEFDDF56A}"/>
                  </a:ext>
                </a:extLst>
              </p:cNvPr>
              <p:cNvSpPr txBox="1"/>
              <p:nvPr/>
            </p:nvSpPr>
            <p:spPr>
              <a:xfrm>
                <a:off x="3112294" y="3998154"/>
                <a:ext cx="6110286" cy="1097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8C25BF3-746B-1C45-4742-66DCEFDDF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294" y="3998154"/>
                <a:ext cx="6110286" cy="10972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1080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B4A6C4-926F-C9F8-A0EF-EA8FFA8E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69D4C0-6290-3ECC-258F-330D70AC1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479298"/>
          </a:xfrm>
        </p:spPr>
        <p:txBody>
          <a:bodyPr/>
          <a:lstStyle/>
          <a:p>
            <a:r>
              <a:rPr lang="it-IT" dirty="0"/>
              <a:t>Quindi, nel nostro esercizio: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76BC51AE-0669-7CBB-55D8-EC1662C76275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3A12963-ED98-5952-C589-F00E0721CB33}"/>
                  </a:ext>
                </a:extLst>
              </p:cNvPr>
              <p:cNvSpPr txBox="1"/>
              <p:nvPr/>
            </p:nvSpPr>
            <p:spPr>
              <a:xfrm>
                <a:off x="2778919" y="3636204"/>
                <a:ext cx="6110286" cy="1142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it-IT" sz="3200" b="0" i="0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it-IT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3A12963-ED98-5952-C589-F00E0721C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919" y="3636204"/>
                <a:ext cx="6110286" cy="11428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6A726F-4857-8784-42CA-431C4894A078}"/>
              </a:ext>
            </a:extLst>
          </p:cNvPr>
          <p:cNvSpPr txBox="1"/>
          <p:nvPr/>
        </p:nvSpPr>
        <p:spPr>
          <a:xfrm>
            <a:off x="4667250" y="5562600"/>
            <a:ext cx="191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COSA SIGNIFICA?</a:t>
            </a:r>
          </a:p>
        </p:txBody>
      </p:sp>
    </p:spTree>
    <p:extLst>
      <p:ext uri="{BB962C8B-B14F-4D97-AF65-F5344CB8AC3E}">
        <p14:creationId xmlns:p14="http://schemas.microsoft.com/office/powerpoint/2010/main" val="4560771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605C63-AB3E-1AA1-D31E-3F9DC442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C133BC-102B-88D6-636F-9FD0B5F47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2251651"/>
          </a:xfrm>
        </p:spPr>
        <p:txBody>
          <a:bodyPr>
            <a:normAutofit/>
          </a:bodyPr>
          <a:lstStyle/>
          <a:p>
            <a:r>
              <a:rPr lang="it-IT" sz="2400" dirty="0"/>
              <a:t>Questo significa che il valore della utilità marginale (ovvero utilità marginale del bene ponderata al rispettivo prezzo) rispetto a B è sempre maggiore del valore della utilità marginale del bene A, quindi il consumatore spenderà tutto il suo reddito per acquistare il bene B.</a:t>
            </a:r>
          </a:p>
          <a:p>
            <a:r>
              <a:rPr lang="it-IT" sz="2400" dirty="0"/>
              <a:t>Avremo quindi: 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CC73849B-CC9C-6541-ED1A-75EFD6F85086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FC09380-6467-FEBC-52F3-50BC852B97C8}"/>
                  </a:ext>
                </a:extLst>
              </p:cNvPr>
              <p:cNvSpPr txBox="1"/>
              <p:nvPr/>
            </p:nvSpPr>
            <p:spPr>
              <a:xfrm>
                <a:off x="4824412" y="4985480"/>
                <a:ext cx="3275897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=0, 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900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FC09380-6467-FEBC-52F3-50BC852B9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412" y="4985480"/>
                <a:ext cx="3275897" cy="5670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6452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16CEA2-6217-AA20-3FE2-BD3A9689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3 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BDC21F0C-7BCE-259C-6457-F2E7FABE7AB0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AEE2843-79C6-D0E7-6A3C-9A0928A32891}"/>
              </a:ext>
            </a:extLst>
          </p:cNvPr>
          <p:cNvCxnSpPr/>
          <p:nvPr/>
        </p:nvCxnSpPr>
        <p:spPr>
          <a:xfrm flipV="1">
            <a:off x="951493" y="2690543"/>
            <a:ext cx="8627" cy="3312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C2A46B61-629A-AE6C-7C91-0DFA5B07588F}"/>
              </a:ext>
            </a:extLst>
          </p:cNvPr>
          <p:cNvCxnSpPr>
            <a:cxnSpLocks/>
          </p:cNvCxnSpPr>
          <p:nvPr/>
        </p:nvCxnSpPr>
        <p:spPr>
          <a:xfrm>
            <a:off x="937115" y="6003085"/>
            <a:ext cx="4221193" cy="23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09B7D8-A7E7-10D0-DC16-F8E971418E90}"/>
              </a:ext>
            </a:extLst>
          </p:cNvPr>
          <p:cNvSpPr txBox="1"/>
          <p:nvPr/>
        </p:nvSpPr>
        <p:spPr>
          <a:xfrm>
            <a:off x="613985" y="2514329"/>
            <a:ext cx="5865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DDFDC9B-7131-150C-B919-6C88FA2E4B95}"/>
              </a:ext>
            </a:extLst>
          </p:cNvPr>
          <p:cNvSpPr txBox="1"/>
          <p:nvPr/>
        </p:nvSpPr>
        <p:spPr>
          <a:xfrm>
            <a:off x="5060721" y="6030758"/>
            <a:ext cx="44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13E4C7D-B859-748C-0DA0-83161DB43EC2}"/>
              </a:ext>
            </a:extLst>
          </p:cNvPr>
          <p:cNvCxnSpPr>
            <a:cxnSpLocks/>
          </p:cNvCxnSpPr>
          <p:nvPr/>
        </p:nvCxnSpPr>
        <p:spPr>
          <a:xfrm>
            <a:off x="960120" y="4000500"/>
            <a:ext cx="2917345" cy="202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0F43645-3C7E-0E78-61B2-640A48C99774}"/>
              </a:ext>
            </a:extLst>
          </p:cNvPr>
          <p:cNvCxnSpPr>
            <a:cxnSpLocks/>
          </p:cNvCxnSpPr>
          <p:nvPr/>
        </p:nvCxnSpPr>
        <p:spPr>
          <a:xfrm>
            <a:off x="951493" y="4632220"/>
            <a:ext cx="3388564" cy="11780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BE3EB90-8A13-7D36-8D0B-98DC91A191A6}"/>
              </a:ext>
            </a:extLst>
          </p:cNvPr>
          <p:cNvCxnSpPr>
            <a:cxnSpLocks/>
          </p:cNvCxnSpPr>
          <p:nvPr/>
        </p:nvCxnSpPr>
        <p:spPr>
          <a:xfrm>
            <a:off x="981686" y="4346814"/>
            <a:ext cx="3388564" cy="11780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574AE02-0FE2-727E-7162-19F4460AD250}"/>
              </a:ext>
            </a:extLst>
          </p:cNvPr>
          <p:cNvCxnSpPr>
            <a:cxnSpLocks/>
          </p:cNvCxnSpPr>
          <p:nvPr/>
        </p:nvCxnSpPr>
        <p:spPr>
          <a:xfrm>
            <a:off x="951493" y="4024417"/>
            <a:ext cx="3388564" cy="11780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1951C717-B658-8DDD-A8AE-22E67EEA12CB}"/>
              </a:ext>
            </a:extLst>
          </p:cNvPr>
          <p:cNvCxnSpPr>
            <a:cxnSpLocks/>
          </p:cNvCxnSpPr>
          <p:nvPr/>
        </p:nvCxnSpPr>
        <p:spPr>
          <a:xfrm>
            <a:off x="968747" y="3702020"/>
            <a:ext cx="3388564" cy="11780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10E17AB4-E42D-E4E5-48F3-46C532660501}"/>
                  </a:ext>
                </a:extLst>
              </p:cNvPr>
              <p:cNvSpPr txBox="1"/>
              <p:nvPr/>
            </p:nvSpPr>
            <p:spPr>
              <a:xfrm>
                <a:off x="4340057" y="5680688"/>
                <a:ext cx="3096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10E17AB4-E42D-E4E5-48F3-46C532660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57" y="5680688"/>
                <a:ext cx="309636" cy="276999"/>
              </a:xfrm>
              <a:prstGeom prst="rect">
                <a:avLst/>
              </a:prstGeom>
              <a:blipFill>
                <a:blip r:embed="rId2"/>
                <a:stretch>
                  <a:fillRect l="-17647" r="-5882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A173E294-15B0-B4DF-6F10-D4B0CD47C7E4}"/>
                  </a:ext>
                </a:extLst>
              </p:cNvPr>
              <p:cNvSpPr txBox="1"/>
              <p:nvPr/>
            </p:nvSpPr>
            <p:spPr>
              <a:xfrm>
                <a:off x="4389383" y="4792562"/>
                <a:ext cx="3096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A173E294-15B0-B4DF-6F10-D4B0CD47C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383" y="4792562"/>
                <a:ext cx="309636" cy="276999"/>
              </a:xfrm>
              <a:prstGeom prst="rect">
                <a:avLst/>
              </a:prstGeom>
              <a:blipFill>
                <a:blip r:embed="rId3"/>
                <a:stretch>
                  <a:fillRect l="-15686" r="-7843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E203CB25-F39B-B359-32CF-01633768A2B6}"/>
                  </a:ext>
                </a:extLst>
              </p:cNvPr>
              <p:cNvSpPr txBox="1"/>
              <p:nvPr/>
            </p:nvSpPr>
            <p:spPr>
              <a:xfrm>
                <a:off x="4340057" y="5099204"/>
                <a:ext cx="3096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E203CB25-F39B-B359-32CF-01633768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57" y="5099204"/>
                <a:ext cx="309636" cy="276999"/>
              </a:xfrm>
              <a:prstGeom prst="rect">
                <a:avLst/>
              </a:prstGeom>
              <a:blipFill>
                <a:blip r:embed="rId4"/>
                <a:stretch>
                  <a:fillRect l="-17647" r="-5882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7EEDBDDC-480E-E47C-FC6A-8A1EDBE4F18B}"/>
                  </a:ext>
                </a:extLst>
              </p:cNvPr>
              <p:cNvSpPr txBox="1"/>
              <p:nvPr/>
            </p:nvSpPr>
            <p:spPr>
              <a:xfrm>
                <a:off x="4370250" y="5403941"/>
                <a:ext cx="3043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7EEDBDDC-480E-E47C-FC6A-8A1EDBE4F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250" y="5403941"/>
                <a:ext cx="304314" cy="276999"/>
              </a:xfrm>
              <a:prstGeom prst="rect">
                <a:avLst/>
              </a:prstGeom>
              <a:blipFill>
                <a:blip r:embed="rId5"/>
                <a:stretch>
                  <a:fillRect l="-18000" r="-6000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79AE1307-1BDD-02F4-8E37-41A7DAC4F4B1}"/>
                  </a:ext>
                </a:extLst>
              </p:cNvPr>
              <p:cNvSpPr txBox="1"/>
              <p:nvPr/>
            </p:nvSpPr>
            <p:spPr>
              <a:xfrm>
                <a:off x="-2383093" y="3702019"/>
                <a:ext cx="6110286" cy="657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79AE1307-1BDD-02F4-8E37-41A7DAC4F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83093" y="3702019"/>
                <a:ext cx="6110286" cy="657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e 29">
            <a:extLst>
              <a:ext uri="{FF2B5EF4-FFF2-40B4-BE49-F238E27FC236}">
                <a16:creationId xmlns:a16="http://schemas.microsoft.com/office/drawing/2014/main" id="{905A2234-75A1-F36E-D42A-2BBE6D6E255A}"/>
              </a:ext>
            </a:extLst>
          </p:cNvPr>
          <p:cNvSpPr/>
          <p:nvPr/>
        </p:nvSpPr>
        <p:spPr>
          <a:xfrm>
            <a:off x="907284" y="3974348"/>
            <a:ext cx="114300" cy="969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5867A91-7AC6-F89B-7325-5C6807A0C428}"/>
              </a:ext>
            </a:extLst>
          </p:cNvPr>
          <p:cNvSpPr txBox="1"/>
          <p:nvPr/>
        </p:nvSpPr>
        <p:spPr>
          <a:xfrm>
            <a:off x="6823587" y="2979173"/>
            <a:ext cx="44611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Osserviamo: </a:t>
            </a:r>
          </a:p>
          <a:p>
            <a:r>
              <a:rPr lang="it-IT" dirty="0"/>
              <a:t>Le curve di indifferenza si presentano come «rette» di indifferenza in quanto la loro inclinazione, ovvero il MRS, è costante per qualsiasi livello di consumo. (Es. di beni che hanno tra loro un rapporto di sostituibilità costante).</a:t>
            </a:r>
          </a:p>
          <a:p>
            <a:r>
              <a:rPr lang="it-IT" dirty="0"/>
              <a:t>Obiettivo è quello di raggiungere la curva di indifferenza più alta. Il punto soluzione sarà il punto di intersezione del vincolo di bilancio con l’asse delle ordinate.</a:t>
            </a:r>
          </a:p>
        </p:txBody>
      </p:sp>
    </p:spTree>
    <p:extLst>
      <p:ext uri="{BB962C8B-B14F-4D97-AF65-F5344CB8AC3E}">
        <p14:creationId xmlns:p14="http://schemas.microsoft.com/office/powerpoint/2010/main" val="26988018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5D1B54-1D92-5545-1447-43512A21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3</a:t>
            </a:r>
          </a:p>
        </p:txBody>
      </p:sp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8C6F687A-7CC1-271C-C0E4-3CFC282C1867}"/>
              </a:ext>
            </a:extLst>
          </p:cNvPr>
          <p:cNvSpPr/>
          <p:nvPr/>
        </p:nvSpPr>
        <p:spPr>
          <a:xfrm>
            <a:off x="9535885" y="256661"/>
            <a:ext cx="2656115" cy="2046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soluzione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A32CC30-642A-A84A-83B3-0C4B007B6062}"/>
                  </a:ext>
                </a:extLst>
              </p:cNvPr>
              <p:cNvSpPr txBox="1"/>
              <p:nvPr/>
            </p:nvSpPr>
            <p:spPr>
              <a:xfrm>
                <a:off x="2778919" y="3636204"/>
                <a:ext cx="6110286" cy="1142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it-IT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it-IT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A32CC30-642A-A84A-83B3-0C4B007B6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919" y="3636204"/>
                <a:ext cx="6110286" cy="11428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35B2AC-2905-9B09-8206-5C146633BF23}"/>
              </a:ext>
            </a:extLst>
          </p:cNvPr>
          <p:cNvSpPr txBox="1"/>
          <p:nvPr/>
        </p:nvSpPr>
        <p:spPr>
          <a:xfrm>
            <a:off x="3039333" y="2658160"/>
            <a:ext cx="6110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it-IT" sz="1800" dirty="0"/>
              <a:t>La nuova posizione di ottimo se il prezzo del bene A scende a 15.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7FFE73-7744-AD19-5C4F-7A30D3FBC0F1}"/>
              </a:ext>
            </a:extLst>
          </p:cNvPr>
          <p:cNvSpPr txBox="1"/>
          <p:nvPr/>
        </p:nvSpPr>
        <p:spPr>
          <a:xfrm>
            <a:off x="1600200" y="5400674"/>
            <a:ext cx="8586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Questo indica che il valore delle utilità marginali dei due beni è identico e quindi il consumatore consumerà una qualsiasi combinazione di beni che giace sul vincolo di bilancio</a:t>
            </a:r>
          </a:p>
        </p:txBody>
      </p:sp>
    </p:spTree>
    <p:extLst>
      <p:ext uri="{BB962C8B-B14F-4D97-AF65-F5344CB8AC3E}">
        <p14:creationId xmlns:p14="http://schemas.microsoft.com/office/powerpoint/2010/main" val="259698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C13E6B-10BA-F80A-8613-1996501D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676" y="2620345"/>
            <a:ext cx="10268712" cy="492905"/>
          </a:xfrm>
        </p:spPr>
        <p:txBody>
          <a:bodyPr/>
          <a:lstStyle/>
          <a:p>
            <a:r>
              <a:rPr lang="it-IT" dirty="0"/>
              <a:t>Come disegnare il vincolo di bilancio: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5152584-264B-0B7D-5340-A574CE1C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D9AC59D-8B91-7E3A-978E-CE3DDAE2AF11}"/>
                  </a:ext>
                </a:extLst>
              </p:cNvPr>
              <p:cNvSpPr txBox="1"/>
              <p:nvPr/>
            </p:nvSpPr>
            <p:spPr>
              <a:xfrm>
                <a:off x="7685315" y="3254124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D9AC59D-8B91-7E3A-978E-CE3DDAE2A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315" y="3254124"/>
                <a:ext cx="4506685" cy="400110"/>
              </a:xfrm>
              <a:prstGeom prst="rect">
                <a:avLst/>
              </a:prstGeom>
              <a:blipFill>
                <a:blip r:embed="rId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DE7A090-1639-8A43-A40C-F5FB72A93BB7}"/>
              </a:ext>
            </a:extLst>
          </p:cNvPr>
          <p:cNvCxnSpPr>
            <a:cxnSpLocks/>
          </p:cNvCxnSpPr>
          <p:nvPr/>
        </p:nvCxnSpPr>
        <p:spPr>
          <a:xfrm>
            <a:off x="3102429" y="6187220"/>
            <a:ext cx="2993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AF1F1A1-9D29-7AF0-BD05-FE47415579D0}"/>
              </a:ext>
            </a:extLst>
          </p:cNvPr>
          <p:cNvCxnSpPr>
            <a:cxnSpLocks/>
          </p:cNvCxnSpPr>
          <p:nvPr/>
        </p:nvCxnSpPr>
        <p:spPr>
          <a:xfrm flipV="1">
            <a:off x="3102429" y="3378706"/>
            <a:ext cx="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1A31B2-EA6E-1E31-8009-86CCDD4C11FC}"/>
              </a:ext>
            </a:extLst>
          </p:cNvPr>
          <p:cNvSpPr txBox="1"/>
          <p:nvPr/>
        </p:nvSpPr>
        <p:spPr>
          <a:xfrm>
            <a:off x="5754400" y="619810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5D90DD-B517-EFDC-406B-C088017B9180}"/>
              </a:ext>
            </a:extLst>
          </p:cNvPr>
          <p:cNvSpPr txBox="1"/>
          <p:nvPr/>
        </p:nvSpPr>
        <p:spPr>
          <a:xfrm>
            <a:off x="2550795" y="325412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X2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11EEEB9-6E7D-53F6-FF0B-4BE1860F81E8}"/>
              </a:ext>
            </a:extLst>
          </p:cNvPr>
          <p:cNvCxnSpPr>
            <a:cxnSpLocks/>
          </p:cNvCxnSpPr>
          <p:nvPr/>
        </p:nvCxnSpPr>
        <p:spPr>
          <a:xfrm>
            <a:off x="3102429" y="4365171"/>
            <a:ext cx="2481942" cy="1811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9A3FAA25-B65B-5FDB-8F31-80AF934157A7}"/>
              </a:ext>
            </a:extLst>
          </p:cNvPr>
          <p:cNvSpPr/>
          <p:nvPr/>
        </p:nvSpPr>
        <p:spPr>
          <a:xfrm>
            <a:off x="5519057" y="6121252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4A9E988-ABE2-0B84-B5EA-E2D1F17A32AE}"/>
              </a:ext>
            </a:extLst>
          </p:cNvPr>
          <p:cNvSpPr txBox="1"/>
          <p:nvPr/>
        </p:nvSpPr>
        <p:spPr>
          <a:xfrm>
            <a:off x="5430272" y="620899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F110086-9840-9057-E7FC-1242EFDBAB05}"/>
              </a:ext>
            </a:extLst>
          </p:cNvPr>
          <p:cNvSpPr txBox="1"/>
          <p:nvPr/>
        </p:nvSpPr>
        <p:spPr>
          <a:xfrm>
            <a:off x="6858002" y="3950811"/>
            <a:ext cx="463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punto A la quantità del bene X2 è 0 quindi possiamo scrivere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256EC61-99B0-CC8E-1ADD-F1964E281D55}"/>
                  </a:ext>
                </a:extLst>
              </p:cNvPr>
              <p:cNvSpPr txBox="1"/>
              <p:nvPr/>
            </p:nvSpPr>
            <p:spPr>
              <a:xfrm>
                <a:off x="7380515" y="4607685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256EC61-99B0-CC8E-1ADD-F1964E281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515" y="4607685"/>
                <a:ext cx="4506685" cy="400110"/>
              </a:xfrm>
              <a:prstGeom prst="rect">
                <a:avLst/>
              </a:prstGeom>
              <a:blipFill>
                <a:blip r:embed="rId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tangolo 16">
            <a:extLst>
              <a:ext uri="{FF2B5EF4-FFF2-40B4-BE49-F238E27FC236}">
                <a16:creationId xmlns:a16="http://schemas.microsoft.com/office/drawing/2014/main" id="{60E55B33-082B-9CAF-6C14-8E79138BB69C}"/>
              </a:ext>
            </a:extLst>
          </p:cNvPr>
          <p:cNvSpPr/>
          <p:nvPr/>
        </p:nvSpPr>
        <p:spPr>
          <a:xfrm>
            <a:off x="10602686" y="4702889"/>
            <a:ext cx="489857" cy="31487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D3E0D2B-8932-529D-B0E9-7335FC88AB97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0847615" y="5017765"/>
            <a:ext cx="10885" cy="22999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BBC03C6-B563-52D2-261D-FBC4EB9B2EC5}"/>
                  </a:ext>
                </a:extLst>
              </p:cNvPr>
              <p:cNvSpPr txBox="1"/>
              <p:nvPr/>
            </p:nvSpPr>
            <p:spPr>
              <a:xfrm>
                <a:off x="7380513" y="5156476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BBC03C6-B563-52D2-261D-FBC4EB9B2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513" y="5156476"/>
                <a:ext cx="4506685" cy="400110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48CF96-CBEB-4035-56A8-EB765656B485}"/>
                  </a:ext>
                </a:extLst>
              </p:cNvPr>
              <p:cNvSpPr txBox="1"/>
              <p:nvPr/>
            </p:nvSpPr>
            <p:spPr>
              <a:xfrm>
                <a:off x="7277100" y="5572607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48CF96-CBEB-4035-56A8-EB765656B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0" y="5572607"/>
                <a:ext cx="4506685" cy="40011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257ADAA-9451-17EA-09F0-54319C2A10CD}"/>
                  </a:ext>
                </a:extLst>
              </p:cNvPr>
              <p:cNvSpPr txBox="1"/>
              <p:nvPr/>
            </p:nvSpPr>
            <p:spPr>
              <a:xfrm>
                <a:off x="7532914" y="6068494"/>
                <a:ext cx="4506685" cy="72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it-IT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257ADAA-9451-17EA-09F0-54319C2A1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914" y="6068494"/>
                <a:ext cx="4506685" cy="7203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61B00D29-5154-CED3-2587-DECC0F415EA7}"/>
                  </a:ext>
                </a:extLst>
              </p:cNvPr>
              <p:cNvSpPr txBox="1"/>
              <p:nvPr/>
            </p:nvSpPr>
            <p:spPr>
              <a:xfrm>
                <a:off x="696682" y="4191547"/>
                <a:ext cx="1877426" cy="135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Il punto A è l’Intersezione, quindi il punto A è uguale a</a:t>
                </a:r>
                <a:r>
                  <a:rPr lang="it-IT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num>
                      <m:den>
                        <m:sSub>
                          <m:sSubPr>
                            <m:ctrlPr>
                              <a:rPr lang="it-IT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it-IT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1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61B00D29-5154-CED3-2587-DECC0F415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2" y="4191547"/>
                <a:ext cx="1877426" cy="1356205"/>
              </a:xfrm>
              <a:prstGeom prst="rect">
                <a:avLst/>
              </a:prstGeom>
              <a:blipFill>
                <a:blip r:embed="rId7"/>
                <a:stretch>
                  <a:fillRect l="-2597" t="-2703" r="-325" b="-9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37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C13E6B-10BA-F80A-8613-1996501D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676" y="2620345"/>
            <a:ext cx="10268712" cy="492905"/>
          </a:xfrm>
        </p:spPr>
        <p:txBody>
          <a:bodyPr/>
          <a:lstStyle/>
          <a:p>
            <a:r>
              <a:rPr lang="it-IT" dirty="0"/>
              <a:t>Come disegnare il vincolo di bilancio: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5152584-264B-0B7D-5340-A574CE1C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D9AC59D-8B91-7E3A-978E-CE3DDAE2AF11}"/>
                  </a:ext>
                </a:extLst>
              </p:cNvPr>
              <p:cNvSpPr txBox="1"/>
              <p:nvPr/>
            </p:nvSpPr>
            <p:spPr>
              <a:xfrm>
                <a:off x="7685315" y="3254124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FF0000"/>
                    </a:solidFill>
                  </a:rPr>
                  <a:t>100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D9AC59D-8B91-7E3A-978E-CE3DDAE2A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315" y="3254124"/>
                <a:ext cx="4506685" cy="400110"/>
              </a:xfrm>
              <a:prstGeom prst="rect">
                <a:avLst/>
              </a:prstGeom>
              <a:blipFill>
                <a:blip r:embed="rId2"/>
                <a:stretch>
                  <a:fillRect l="-1488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DE7A090-1639-8A43-A40C-F5FB72A93BB7}"/>
              </a:ext>
            </a:extLst>
          </p:cNvPr>
          <p:cNvCxnSpPr>
            <a:cxnSpLocks/>
          </p:cNvCxnSpPr>
          <p:nvPr/>
        </p:nvCxnSpPr>
        <p:spPr>
          <a:xfrm>
            <a:off x="3102429" y="6187220"/>
            <a:ext cx="2993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AF1F1A1-9D29-7AF0-BD05-FE47415579D0}"/>
              </a:ext>
            </a:extLst>
          </p:cNvPr>
          <p:cNvCxnSpPr>
            <a:cxnSpLocks/>
          </p:cNvCxnSpPr>
          <p:nvPr/>
        </p:nvCxnSpPr>
        <p:spPr>
          <a:xfrm flipV="1">
            <a:off x="3102429" y="3378706"/>
            <a:ext cx="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1A31B2-EA6E-1E31-8009-86CCDD4C11FC}"/>
              </a:ext>
            </a:extLst>
          </p:cNvPr>
          <p:cNvSpPr txBox="1"/>
          <p:nvPr/>
        </p:nvSpPr>
        <p:spPr>
          <a:xfrm>
            <a:off x="5754400" y="619810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5D90DD-B517-EFDC-406B-C088017B9180}"/>
              </a:ext>
            </a:extLst>
          </p:cNvPr>
          <p:cNvSpPr txBox="1"/>
          <p:nvPr/>
        </p:nvSpPr>
        <p:spPr>
          <a:xfrm>
            <a:off x="2550795" y="325412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X2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11EEEB9-6E7D-53F6-FF0B-4BE1860F81E8}"/>
              </a:ext>
            </a:extLst>
          </p:cNvPr>
          <p:cNvCxnSpPr>
            <a:cxnSpLocks/>
          </p:cNvCxnSpPr>
          <p:nvPr/>
        </p:nvCxnSpPr>
        <p:spPr>
          <a:xfrm>
            <a:off x="3102429" y="4365171"/>
            <a:ext cx="2481942" cy="1811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9A3FAA25-B65B-5FDB-8F31-80AF934157A7}"/>
              </a:ext>
            </a:extLst>
          </p:cNvPr>
          <p:cNvSpPr/>
          <p:nvPr/>
        </p:nvSpPr>
        <p:spPr>
          <a:xfrm>
            <a:off x="5519057" y="6121252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4A9E988-ABE2-0B84-B5EA-E2D1F17A32AE}"/>
              </a:ext>
            </a:extLst>
          </p:cNvPr>
          <p:cNvSpPr txBox="1"/>
          <p:nvPr/>
        </p:nvSpPr>
        <p:spPr>
          <a:xfrm>
            <a:off x="5430272" y="620899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F110086-9840-9057-E7FC-1242EFDBAB05}"/>
              </a:ext>
            </a:extLst>
          </p:cNvPr>
          <p:cNvSpPr txBox="1"/>
          <p:nvPr/>
        </p:nvSpPr>
        <p:spPr>
          <a:xfrm>
            <a:off x="6858002" y="3950811"/>
            <a:ext cx="463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punto A la quantità del bene X2 è 0 quindi possiamo scrivere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256EC61-99B0-CC8E-1ADD-F1964E281D55}"/>
                  </a:ext>
                </a:extLst>
              </p:cNvPr>
              <p:cNvSpPr txBox="1"/>
              <p:nvPr/>
            </p:nvSpPr>
            <p:spPr>
              <a:xfrm>
                <a:off x="7380515" y="4607685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FF0000"/>
                    </a:solidFill>
                  </a:rPr>
                  <a:t>100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256EC61-99B0-CC8E-1ADD-F1964E281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515" y="4607685"/>
                <a:ext cx="4506685" cy="400110"/>
              </a:xfrm>
              <a:prstGeom prst="rect">
                <a:avLst/>
              </a:prstGeom>
              <a:blipFill>
                <a:blip r:embed="rId3"/>
                <a:stretch>
                  <a:fillRect l="-1488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tangolo 16">
            <a:extLst>
              <a:ext uri="{FF2B5EF4-FFF2-40B4-BE49-F238E27FC236}">
                <a16:creationId xmlns:a16="http://schemas.microsoft.com/office/drawing/2014/main" id="{60E55B33-082B-9CAF-6C14-8E79138BB69C}"/>
              </a:ext>
            </a:extLst>
          </p:cNvPr>
          <p:cNvSpPr/>
          <p:nvPr/>
        </p:nvSpPr>
        <p:spPr>
          <a:xfrm>
            <a:off x="9840686" y="4692919"/>
            <a:ext cx="489857" cy="31487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D3E0D2B-8932-529D-B0E9-7335FC88AB97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0085615" y="5007795"/>
            <a:ext cx="10885" cy="22999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BBC03C6-B563-52D2-261D-FBC4EB9B2EC5}"/>
                  </a:ext>
                </a:extLst>
              </p:cNvPr>
              <p:cNvSpPr txBox="1"/>
              <p:nvPr/>
            </p:nvSpPr>
            <p:spPr>
              <a:xfrm>
                <a:off x="7380513" y="5156476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FF0000"/>
                    </a:solidFill>
                  </a:rPr>
                  <a:t>100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BBC03C6-B563-52D2-261D-FBC4EB9B2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513" y="5156476"/>
                <a:ext cx="4506685" cy="400110"/>
              </a:xfrm>
              <a:prstGeom prst="rect">
                <a:avLst/>
              </a:prstGeom>
              <a:blipFill>
                <a:blip r:embed="rId4"/>
                <a:stretch>
                  <a:fillRect l="-1488" t="-9091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48CF96-CBEB-4035-56A8-EB765656B485}"/>
                  </a:ext>
                </a:extLst>
              </p:cNvPr>
              <p:cNvSpPr txBox="1"/>
              <p:nvPr/>
            </p:nvSpPr>
            <p:spPr>
              <a:xfrm>
                <a:off x="7277100" y="5572607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0070C0"/>
                    </a:solidFill>
                  </a:rPr>
                  <a:t>100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it-I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it-IT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48CF96-CBEB-4035-56A8-EB765656B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0" y="5572607"/>
                <a:ext cx="4506685" cy="400110"/>
              </a:xfrm>
              <a:prstGeom prst="rect">
                <a:avLst/>
              </a:prstGeom>
              <a:blipFill>
                <a:blip r:embed="rId5"/>
                <a:stretch>
                  <a:fillRect l="-1488" t="-757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257ADAA-9451-17EA-09F0-54319C2A10CD}"/>
                  </a:ext>
                </a:extLst>
              </p:cNvPr>
              <p:cNvSpPr txBox="1"/>
              <p:nvPr/>
            </p:nvSpPr>
            <p:spPr>
              <a:xfrm>
                <a:off x="7532914" y="6068494"/>
                <a:ext cx="4506685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it-IT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257ADAA-9451-17EA-09F0-54319C2A1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914" y="6068494"/>
                <a:ext cx="4506685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61B00D29-5154-CED3-2587-DECC0F415EA7}"/>
                  </a:ext>
                </a:extLst>
              </p:cNvPr>
              <p:cNvSpPr txBox="1"/>
              <p:nvPr/>
            </p:nvSpPr>
            <p:spPr>
              <a:xfrm>
                <a:off x="696682" y="4191547"/>
                <a:ext cx="1877426" cy="135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Il punto A è l’Intersezione, quindi il punto A è uguale a</a:t>
                </a:r>
                <a:r>
                  <a:rPr lang="it-IT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num>
                      <m:den>
                        <m:sSub>
                          <m:sSubPr>
                            <m:ctrlPr>
                              <a:rPr lang="it-IT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it-IT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1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61B00D29-5154-CED3-2587-DECC0F415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2" y="4191547"/>
                <a:ext cx="1877426" cy="1356205"/>
              </a:xfrm>
              <a:prstGeom prst="rect">
                <a:avLst/>
              </a:prstGeom>
              <a:blipFill>
                <a:blip r:embed="rId7"/>
                <a:stretch>
                  <a:fillRect l="-2597" t="-2703" r="-325" b="-9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23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5152584-264B-0B7D-5340-A574CE1C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500"/>
            <a:ext cx="10267950" cy="1701800"/>
          </a:xfrm>
        </p:spPr>
        <p:txBody>
          <a:bodyPr>
            <a:normAutofit fontScale="90000"/>
          </a:bodyPr>
          <a:lstStyle/>
          <a:p>
            <a:r>
              <a:rPr lang="it-IT" dirty="0"/>
              <a:t>EQUILIBRIO DEL CONSUMATORE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D9AC59D-8B91-7E3A-978E-CE3DDAE2AF11}"/>
                  </a:ext>
                </a:extLst>
              </p:cNvPr>
              <p:cNvSpPr txBox="1"/>
              <p:nvPr/>
            </p:nvSpPr>
            <p:spPr>
              <a:xfrm>
                <a:off x="7685315" y="3254124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D9AC59D-8B91-7E3A-978E-CE3DDAE2A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315" y="3254124"/>
                <a:ext cx="4506685" cy="400110"/>
              </a:xfrm>
              <a:prstGeom prst="rect">
                <a:avLst/>
              </a:prstGeom>
              <a:blipFill>
                <a:blip r:embed="rId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DE7A090-1639-8A43-A40C-F5FB72A93BB7}"/>
              </a:ext>
            </a:extLst>
          </p:cNvPr>
          <p:cNvCxnSpPr>
            <a:cxnSpLocks/>
          </p:cNvCxnSpPr>
          <p:nvPr/>
        </p:nvCxnSpPr>
        <p:spPr>
          <a:xfrm>
            <a:off x="3102429" y="6187220"/>
            <a:ext cx="2993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AF1F1A1-9D29-7AF0-BD05-FE47415579D0}"/>
              </a:ext>
            </a:extLst>
          </p:cNvPr>
          <p:cNvCxnSpPr>
            <a:cxnSpLocks/>
          </p:cNvCxnSpPr>
          <p:nvPr/>
        </p:nvCxnSpPr>
        <p:spPr>
          <a:xfrm flipV="1">
            <a:off x="3102429" y="3378706"/>
            <a:ext cx="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1A31B2-EA6E-1E31-8009-86CCDD4C11FC}"/>
              </a:ext>
            </a:extLst>
          </p:cNvPr>
          <p:cNvSpPr txBox="1"/>
          <p:nvPr/>
        </p:nvSpPr>
        <p:spPr>
          <a:xfrm>
            <a:off x="5754400" y="619810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5D90DD-B517-EFDC-406B-C088017B9180}"/>
              </a:ext>
            </a:extLst>
          </p:cNvPr>
          <p:cNvSpPr txBox="1"/>
          <p:nvPr/>
        </p:nvSpPr>
        <p:spPr>
          <a:xfrm>
            <a:off x="2550795" y="325412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X2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11EEEB9-6E7D-53F6-FF0B-4BE1860F81E8}"/>
              </a:ext>
            </a:extLst>
          </p:cNvPr>
          <p:cNvCxnSpPr>
            <a:cxnSpLocks/>
          </p:cNvCxnSpPr>
          <p:nvPr/>
        </p:nvCxnSpPr>
        <p:spPr>
          <a:xfrm>
            <a:off x="3102429" y="4365171"/>
            <a:ext cx="2481942" cy="1811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9A3FAA25-B65B-5FDB-8F31-80AF934157A7}"/>
              </a:ext>
            </a:extLst>
          </p:cNvPr>
          <p:cNvSpPr/>
          <p:nvPr/>
        </p:nvSpPr>
        <p:spPr>
          <a:xfrm>
            <a:off x="5519057" y="6121252"/>
            <a:ext cx="130629" cy="110165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4A9E988-ABE2-0B84-B5EA-E2D1F17A32AE}"/>
              </a:ext>
            </a:extLst>
          </p:cNvPr>
          <p:cNvSpPr txBox="1"/>
          <p:nvPr/>
        </p:nvSpPr>
        <p:spPr>
          <a:xfrm>
            <a:off x="5430272" y="620899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F110086-9840-9057-E7FC-1242EFDBAB05}"/>
              </a:ext>
            </a:extLst>
          </p:cNvPr>
          <p:cNvSpPr txBox="1"/>
          <p:nvPr/>
        </p:nvSpPr>
        <p:spPr>
          <a:xfrm>
            <a:off x="6858002" y="3950811"/>
            <a:ext cx="463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punto A la quantità del bene X1 è 0 quindi possiamo scrivere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256EC61-99B0-CC8E-1ADD-F1964E281D55}"/>
                  </a:ext>
                </a:extLst>
              </p:cNvPr>
              <p:cNvSpPr txBox="1"/>
              <p:nvPr/>
            </p:nvSpPr>
            <p:spPr>
              <a:xfrm>
                <a:off x="7380515" y="4607685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256EC61-99B0-CC8E-1ADD-F1964E281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515" y="4607685"/>
                <a:ext cx="4506685" cy="400110"/>
              </a:xfrm>
              <a:prstGeom prst="rect">
                <a:avLst/>
              </a:prstGeom>
              <a:blipFill>
                <a:blip r:embed="rId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tangolo 16">
            <a:extLst>
              <a:ext uri="{FF2B5EF4-FFF2-40B4-BE49-F238E27FC236}">
                <a16:creationId xmlns:a16="http://schemas.microsoft.com/office/drawing/2014/main" id="{60E55B33-082B-9CAF-6C14-8E79138BB69C}"/>
              </a:ext>
            </a:extLst>
          </p:cNvPr>
          <p:cNvSpPr/>
          <p:nvPr/>
        </p:nvSpPr>
        <p:spPr>
          <a:xfrm>
            <a:off x="9296401" y="4668257"/>
            <a:ext cx="511628" cy="36448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D3E0D2B-8932-529D-B0E9-7335FC88AB97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552215" y="5032746"/>
            <a:ext cx="0" cy="22999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BBC03C6-B563-52D2-261D-FBC4EB9B2EC5}"/>
                  </a:ext>
                </a:extLst>
              </p:cNvPr>
              <p:cNvSpPr txBox="1"/>
              <p:nvPr/>
            </p:nvSpPr>
            <p:spPr>
              <a:xfrm>
                <a:off x="7380513" y="5156476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BBC03C6-B563-52D2-261D-FBC4EB9B2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513" y="5156476"/>
                <a:ext cx="4506685" cy="400110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48CF96-CBEB-4035-56A8-EB765656B485}"/>
                  </a:ext>
                </a:extLst>
              </p:cNvPr>
              <p:cNvSpPr txBox="1"/>
              <p:nvPr/>
            </p:nvSpPr>
            <p:spPr>
              <a:xfrm>
                <a:off x="7277100" y="5572607"/>
                <a:ext cx="450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48CF96-CBEB-4035-56A8-EB765656B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0" y="5572607"/>
                <a:ext cx="4506685" cy="40011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257ADAA-9451-17EA-09F0-54319C2A10CD}"/>
                  </a:ext>
                </a:extLst>
              </p:cNvPr>
              <p:cNvSpPr txBox="1"/>
              <p:nvPr/>
            </p:nvSpPr>
            <p:spPr>
              <a:xfrm>
                <a:off x="7532914" y="6068494"/>
                <a:ext cx="4506685" cy="72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it-IT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0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257ADAA-9451-17EA-09F0-54319C2A1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914" y="6068494"/>
                <a:ext cx="4506685" cy="7203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61B00D29-5154-CED3-2587-DECC0F415EA7}"/>
                  </a:ext>
                </a:extLst>
              </p:cNvPr>
              <p:cNvSpPr txBox="1"/>
              <p:nvPr/>
            </p:nvSpPr>
            <p:spPr>
              <a:xfrm>
                <a:off x="696682" y="4191547"/>
                <a:ext cx="1877426" cy="135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Il punto B è l’Intersezione, quindi il punto B è uguale a</a:t>
                </a:r>
                <a:r>
                  <a:rPr lang="it-IT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it-IT" sz="18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800" b="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sz="1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>
                    <a:solidFill>
                      <a:srgbClr val="FFC000"/>
                    </a:solidFill>
                  </a:rPr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61B00D29-5154-CED3-2587-DECC0F415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2" y="4191547"/>
                <a:ext cx="1877426" cy="1356205"/>
              </a:xfrm>
              <a:prstGeom prst="rect">
                <a:avLst/>
              </a:prstGeom>
              <a:blipFill>
                <a:blip r:embed="rId7"/>
                <a:stretch>
                  <a:fillRect l="-2597" t="-2703" r="-3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A40259-06A9-12F4-B3D6-1E5E98037D07}"/>
              </a:ext>
            </a:extLst>
          </p:cNvPr>
          <p:cNvSpPr txBox="1"/>
          <p:nvPr/>
        </p:nvSpPr>
        <p:spPr>
          <a:xfrm>
            <a:off x="2741500" y="409623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535A7D4-9639-6C29-6399-F023D44196EC}"/>
              </a:ext>
            </a:extLst>
          </p:cNvPr>
          <p:cNvSpPr/>
          <p:nvPr/>
        </p:nvSpPr>
        <p:spPr>
          <a:xfrm>
            <a:off x="3065628" y="4310088"/>
            <a:ext cx="130629" cy="11016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816410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RegularSeed_2SEEDS">
      <a:dk1>
        <a:srgbClr val="000000"/>
      </a:dk1>
      <a:lt1>
        <a:srgbClr val="FFFFFF"/>
      </a:lt1>
      <a:dk2>
        <a:srgbClr val="36251F"/>
      </a:dk2>
      <a:lt2>
        <a:srgbClr val="E2E6E8"/>
      </a:lt2>
      <a:accent1>
        <a:srgbClr val="B16C3B"/>
      </a:accent1>
      <a:accent2>
        <a:srgbClr val="C34D4D"/>
      </a:accent2>
      <a:accent3>
        <a:srgbClr val="B6A347"/>
      </a:accent3>
      <a:accent4>
        <a:srgbClr val="3BB1B1"/>
      </a:accent4>
      <a:accent5>
        <a:srgbClr val="4D92C3"/>
      </a:accent5>
      <a:accent6>
        <a:srgbClr val="3B4EB1"/>
      </a:accent6>
      <a:hlink>
        <a:srgbClr val="3E89BD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</TotalTime>
  <Words>3436</Words>
  <Application>Microsoft Office PowerPoint</Application>
  <PresentationFormat>Widescreen</PresentationFormat>
  <Paragraphs>566</Paragraphs>
  <Slides>69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69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Franklin Gothic Demi Cond</vt:lpstr>
      <vt:lpstr>Franklin Gothic Medium</vt:lpstr>
      <vt:lpstr>Söhne</vt:lpstr>
      <vt:lpstr>Times New Roman</vt:lpstr>
      <vt:lpstr>Wingdings</vt:lpstr>
      <vt:lpstr>JuxtaposeVTI</vt:lpstr>
      <vt:lpstr>Tema di Office</vt:lpstr>
      <vt:lpstr>SCELTA DEL consumatore</vt:lpstr>
      <vt:lpstr>Utilita’ totale e utilita’ marginale</vt:lpstr>
      <vt:lpstr>Utilita’ totale e utilita’ marginale</vt:lpstr>
      <vt:lpstr>EQUILIBRIO DEL CONSUMATORE</vt:lpstr>
      <vt:lpstr>EQUILIBRIO DEL CONSUMATORE</vt:lpstr>
      <vt:lpstr>EQUILIBRIO DEL CONSUMATORE</vt:lpstr>
      <vt:lpstr>EQUILIBRIO DEL CONSUMATORE</vt:lpstr>
      <vt:lpstr>EQUILIBRIO DEL CONSUMATORE</vt:lpstr>
      <vt:lpstr>EQUILIBRIO DEL CONSUMATORE</vt:lpstr>
      <vt:lpstr>EQUILIBRIO DEL CONSUMATORE</vt:lpstr>
      <vt:lpstr>EQUILIBRIO DEL CONSUMATORE</vt:lpstr>
      <vt:lpstr>EQUILIBRIO DEL CONSUMATORE</vt:lpstr>
      <vt:lpstr>EQUILIBRIO DEL CONSUMATORE</vt:lpstr>
      <vt:lpstr>EQUILIBRIO DEL CONSUMATORE</vt:lpstr>
      <vt:lpstr>Presentazione standard di PowerPoint</vt:lpstr>
      <vt:lpstr>Presentazione standard di PowerPoint</vt:lpstr>
      <vt:lpstr>EQUILIBRIO DEL CONSUMATORE</vt:lpstr>
      <vt:lpstr>EQUILIBRIO DEL CONSUMATORE</vt:lpstr>
      <vt:lpstr>Presentazione standard di PowerPoint</vt:lpstr>
      <vt:lpstr>Presentazione standard di PowerPoint</vt:lpstr>
      <vt:lpstr>EQUILIBRIO DEL CONSUMATORE</vt:lpstr>
      <vt:lpstr>EQUILIBRIO DEL CONSUMATORE</vt:lpstr>
      <vt:lpstr>ESercizio</vt:lpstr>
      <vt:lpstr>ESercizio</vt:lpstr>
      <vt:lpstr>ESERCIZIO</vt:lpstr>
      <vt:lpstr>ESERCIZIO</vt:lpstr>
      <vt:lpstr>esercizio</vt:lpstr>
      <vt:lpstr>ESercizio</vt:lpstr>
      <vt:lpstr>EQUILIBRIO DEL CONSUMATORE</vt:lpstr>
      <vt:lpstr>Esercizio 1</vt:lpstr>
      <vt:lpstr>ESERCIZIO 1 </vt:lpstr>
      <vt:lpstr>ESERCIZIO 1</vt:lpstr>
      <vt:lpstr>ESERCIZIO 1</vt:lpstr>
      <vt:lpstr>ESERCIZIO 1</vt:lpstr>
      <vt:lpstr>ESERCIZIO 1</vt:lpstr>
      <vt:lpstr>ESERCIZIO 1</vt:lpstr>
      <vt:lpstr>ESERCIZIO 1</vt:lpstr>
      <vt:lpstr>ESERCIZIO 1</vt:lpstr>
      <vt:lpstr>ESERCIZIO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Esercizio 2</vt:lpstr>
      <vt:lpstr>ESERCIZIO 2</vt:lpstr>
      <vt:lpstr>ESERCIZIO 2</vt:lpstr>
      <vt:lpstr>ESERCIZIO 2</vt:lpstr>
      <vt:lpstr>ESERCIZIO 2</vt:lpstr>
      <vt:lpstr>ESERCIZIO 2</vt:lpstr>
      <vt:lpstr>ESERCIZIO 2</vt:lpstr>
      <vt:lpstr>ESERCIZIO 2 </vt:lpstr>
      <vt:lpstr>ESERCIZIO 2 </vt:lpstr>
      <vt:lpstr>ESERCIZIO 2</vt:lpstr>
      <vt:lpstr>ESERCIZIO 2</vt:lpstr>
      <vt:lpstr>Esercizio 2</vt:lpstr>
      <vt:lpstr>ESERCIZIO 2</vt:lpstr>
      <vt:lpstr>ESERCIZIO 2</vt:lpstr>
      <vt:lpstr>ESERCIZIO 2</vt:lpstr>
      <vt:lpstr>Esercizio 2</vt:lpstr>
      <vt:lpstr>ESERCIZIO 2</vt:lpstr>
      <vt:lpstr>ESERCIZIO 2</vt:lpstr>
      <vt:lpstr>ESERCIZIO 3</vt:lpstr>
      <vt:lpstr>ESERCIZIO 3</vt:lpstr>
      <vt:lpstr>ESERCIZIO 3</vt:lpstr>
      <vt:lpstr>ESERCIZIO 3</vt:lpstr>
      <vt:lpstr>ESERCIZIO 3</vt:lpstr>
      <vt:lpstr>ESERCIZIO 3</vt:lpstr>
      <vt:lpstr>ESERCIZIO 3 </vt:lpstr>
      <vt:lpstr>ESERCIZIO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SCELTA DEL consumatore</dc:title>
  <dc:creator>Audrey De Dominicis</dc:creator>
  <cp:lastModifiedBy>Audrey De Dominicis</cp:lastModifiedBy>
  <cp:revision>31</cp:revision>
  <dcterms:created xsi:type="dcterms:W3CDTF">2024-02-05T09:31:12Z</dcterms:created>
  <dcterms:modified xsi:type="dcterms:W3CDTF">2024-04-16T08:43:30Z</dcterms:modified>
</cp:coreProperties>
</file>