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9" r:id="rId2"/>
    <p:sldId id="263" r:id="rId3"/>
    <p:sldId id="268" r:id="rId4"/>
    <p:sldId id="272" r:id="rId5"/>
    <p:sldId id="273" r:id="rId6"/>
    <p:sldId id="28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46E42-B2DB-354E-96F0-8595854241A3}" type="datetimeFigureOut">
              <a:rPr lang="en-US" smtClean="0"/>
              <a:t>2/12/25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E30BB-EF3E-2C4C-B544-DA22E26653D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69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7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18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2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2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5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9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7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5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2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2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3E8-F89B-3548-A9A2-88FC941DE6D2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92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993E8-F89B-3548-A9A2-88FC941DE6D2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8989C-FD9B-C14E-ACA9-84AF64BFB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Nuovo Testamento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/>
              <a:t>Vangeli di Marco, Matteo, Luca, Giovanni</a:t>
            </a:r>
          </a:p>
          <a:p>
            <a:r>
              <a:rPr lang="it-IT" dirty="0"/>
              <a:t>Lettere di Paolo di Tarso</a:t>
            </a:r>
          </a:p>
          <a:p>
            <a:r>
              <a:rPr lang="it-IT" dirty="0"/>
              <a:t>Apocalisse di Giovanni</a:t>
            </a:r>
          </a:p>
          <a:p>
            <a:r>
              <a:rPr lang="it-IT" dirty="0"/>
              <a:t>Atti degli Apostoli</a:t>
            </a:r>
          </a:p>
          <a:p>
            <a:r>
              <a:rPr lang="it-IT" dirty="0"/>
              <a:t>Completamento Bibbia: messia; annuncio del Regno di Dio; superamento legge</a:t>
            </a:r>
          </a:p>
        </p:txBody>
      </p:sp>
    </p:spTree>
    <p:extLst>
      <p:ext uri="{BB962C8B-B14F-4D97-AF65-F5344CB8AC3E}">
        <p14:creationId xmlns:p14="http://schemas.microsoft.com/office/powerpoint/2010/main" val="409789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47E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God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946" y="643467"/>
            <a:ext cx="383010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32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Messaggio di Gesù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•"/>
            </a:pPr>
            <a:r>
              <a:rPr lang="it-IT" dirty="0"/>
              <a:t>Superamento legge ebraica</a:t>
            </a:r>
          </a:p>
          <a:p>
            <a:pPr>
              <a:buFontTx/>
              <a:buChar char="•"/>
            </a:pPr>
            <a:r>
              <a:rPr lang="it-IT" dirty="0"/>
              <a:t>Avvento del Regno di Dio (in cielo e in terra)</a:t>
            </a:r>
          </a:p>
          <a:p>
            <a:pPr>
              <a:buFontTx/>
              <a:buChar char="•"/>
            </a:pPr>
            <a:r>
              <a:rPr lang="it-IT" dirty="0"/>
              <a:t>Cielo: giudizio universale/paradiso</a:t>
            </a:r>
          </a:p>
          <a:p>
            <a:pPr>
              <a:buFontTx/>
              <a:buChar char="•"/>
            </a:pPr>
            <a:r>
              <a:rPr lang="it-IT" dirty="0"/>
              <a:t>Terra: amore e obbedienza a Dio</a:t>
            </a:r>
          </a:p>
          <a:p>
            <a:pPr>
              <a:buFontTx/>
              <a:buChar char="•"/>
            </a:pPr>
            <a:r>
              <a:rPr lang="it-IT" dirty="0"/>
              <a:t>Messaggio politico? Rovesciamento del sistema del sacro? </a:t>
            </a:r>
          </a:p>
          <a:p>
            <a:pPr>
              <a:buFontTx/>
              <a:buChar char="•"/>
            </a:pPr>
            <a:r>
              <a:rPr lang="it-IT" dirty="0"/>
              <a:t>Rapporto individuale con Dio, conversione interiore</a:t>
            </a:r>
          </a:p>
          <a:p>
            <a:pPr>
              <a:buFontTx/>
              <a:buChar char="•"/>
            </a:pPr>
            <a:r>
              <a:rPr lang="it-IT" dirty="0"/>
              <a:t>Rottura tabù verso famiglia e donne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4381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Gesù e le donne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“Gesù se ne andava per le città e i villaggi, predicando e annunziando la buona novella del regno di Dio. C’erano con lui i Dodici e alcune donne che erano state guarite da spiriti cattivi e da infermità: Maria di Magdala, dalla quale erano usciti sette demoni, Giovanna, moglie di </a:t>
            </a:r>
            <a:r>
              <a:rPr lang="it-IT" dirty="0" err="1"/>
              <a:t>Cusa</a:t>
            </a:r>
            <a:r>
              <a:rPr lang="it-IT" dirty="0"/>
              <a:t>, amministratore di Erode, Susanna e molte altre, che li assistevano con i loro beni.” (Luca, 8, 1-3)</a:t>
            </a:r>
          </a:p>
        </p:txBody>
      </p:sp>
    </p:spTree>
    <p:extLst>
      <p:ext uri="{BB962C8B-B14F-4D97-AF65-F5344CB8AC3E}">
        <p14:creationId xmlns:p14="http://schemas.microsoft.com/office/powerpoint/2010/main" val="19027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352"/>
            <a:ext cx="8229600" cy="5798812"/>
          </a:xfrm>
        </p:spPr>
        <p:txBody>
          <a:bodyPr>
            <a:normAutofit lnSpcReduction="10000"/>
          </a:bodyPr>
          <a:lstStyle/>
          <a:p>
            <a:r>
              <a:rPr lang="it-IT" dirty="0"/>
              <a:t>“Mentre erano in cammino, entrò in un villaggio e una donna, di nome Marta, lo accolse nella sua casa. Essa aveva una sorella, di nome Maria, la quale, sedutasi ai piedi di Gesù, ascoltava la sua parola; Marta invece era tutta presa dai molti servizi. Pertanto, fattasi avanti, disse: &lt;&lt;Signore, non ti curi che mia sorella mi ha lasciata sola a servire? Dille dunque che mi aiuti&gt;&gt;. Ma Gesù le rispose: &lt;&lt;Marta, Marta, tu ti preoccupi e ti agiti per molte cose, ma una sola è la cosa di cui c'è bisogno. Maria si è scelta la parte migliore, che non le sarà tolta&gt;&gt;</a:t>
            </a:r>
            <a:r>
              <a:rPr lang="en-US" dirty="0"/>
              <a:t> (</a:t>
            </a:r>
            <a:r>
              <a:rPr lang="it-IT" dirty="0"/>
              <a:t>Luca, 10, 38-42)</a:t>
            </a:r>
          </a:p>
        </p:txBody>
      </p:sp>
    </p:spTree>
    <p:extLst>
      <p:ext uri="{BB962C8B-B14F-4D97-AF65-F5344CB8AC3E}">
        <p14:creationId xmlns:p14="http://schemas.microsoft.com/office/powerpoint/2010/main" val="892678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Discorso della montagna </a:t>
            </a:r>
            <a:r>
              <a:rPr lang="it-IT"/>
              <a:t>(Matteo, 5-7)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4903" b="149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6049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15910</TotalTime>
  <Words>320</Words>
  <Application>Microsoft Macintosh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Nuovo Testamento</vt:lpstr>
      <vt:lpstr>PowerPoint Presentation</vt:lpstr>
      <vt:lpstr>Messaggio di Gesù</vt:lpstr>
      <vt:lpstr>Gesù e le donne</vt:lpstr>
      <vt:lpstr>PowerPoint Presentation</vt:lpstr>
      <vt:lpstr>Discorso della montagna (Matteo, 5-7)</vt:lpstr>
    </vt:vector>
  </TitlesOfParts>
  <Company>Università di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Cristianesimo antico</dc:title>
  <dc:creator>Odoardo Mazzonis</dc:creator>
  <cp:lastModifiedBy>querciolo mazzonis</cp:lastModifiedBy>
  <cp:revision>81</cp:revision>
  <dcterms:created xsi:type="dcterms:W3CDTF">2013-10-01T09:52:47Z</dcterms:created>
  <dcterms:modified xsi:type="dcterms:W3CDTF">2025-02-12T17:07:12Z</dcterms:modified>
</cp:coreProperties>
</file>