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35" r:id="rId2"/>
    <p:sldId id="353" r:id="rId3"/>
    <p:sldId id="354" r:id="rId4"/>
    <p:sldId id="400" r:id="rId5"/>
    <p:sldId id="401" r:id="rId6"/>
    <p:sldId id="402" r:id="rId7"/>
    <p:sldId id="40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271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648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070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06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30 aprile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30/04/25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L’uso della forza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Tutti i Membri si asterranno nelle loro relazioni internazionali dalla </a:t>
            </a:r>
            <a:r>
              <a:rPr lang="it-IT" sz="4400" b="1" dirty="0"/>
              <a:t>minaccia o dall’uso della forza</a:t>
            </a:r>
            <a:r>
              <a:rPr lang="it-IT" sz="4400" dirty="0"/>
              <a:t> contro l'integrità territoriale o l'indipendenza politica di qualsiasi Stato, o in qualsiasi altro modo incompatibile con gli scopi delle Nazioni Unite.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2, paragrafo 4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Carta </a:t>
            </a:r>
            <a:r>
              <a:rPr lang="en-US" sz="4400" dirty="0" err="1"/>
              <a:t>pregiudica</a:t>
            </a:r>
            <a:r>
              <a:rPr lang="en-US" sz="4400" dirty="0"/>
              <a:t> il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naturale</a:t>
            </a:r>
            <a:r>
              <a:rPr lang="en-US" sz="4400" b="1" dirty="0"/>
              <a:t> </a:t>
            </a:r>
            <a:r>
              <a:rPr lang="en-US" sz="4400" b="1" dirty="0" err="1"/>
              <a:t>alla</a:t>
            </a:r>
            <a:r>
              <a:rPr lang="en-US" sz="4400" b="1" dirty="0"/>
              <a:t> </a:t>
            </a:r>
            <a:r>
              <a:rPr lang="en-US" sz="4400" b="1" dirty="0" err="1"/>
              <a:t>legittima</a:t>
            </a:r>
            <a:r>
              <a:rPr lang="en-US" sz="4400" b="1" dirty="0"/>
              <a:t> </a:t>
            </a:r>
            <a:r>
              <a:rPr lang="en-US" sz="4400" b="1" dirty="0" err="1"/>
              <a:t>difesa</a:t>
            </a:r>
            <a:r>
              <a:rPr lang="en-US" sz="4400" b="1" dirty="0"/>
              <a:t>, </a:t>
            </a:r>
            <a:r>
              <a:rPr lang="en-US" sz="4400" b="1" dirty="0" err="1"/>
              <a:t>individuale</a:t>
            </a:r>
            <a:r>
              <a:rPr lang="en-US" sz="4400" b="1" dirty="0"/>
              <a:t> o </a:t>
            </a:r>
            <a:r>
              <a:rPr lang="en-US" sz="4400" b="1" dirty="0" err="1"/>
              <a:t>collettiva</a:t>
            </a:r>
            <a:r>
              <a:rPr lang="en-US" sz="4400" b="1" dirty="0"/>
              <a:t>, in </a:t>
            </a:r>
            <a:r>
              <a:rPr lang="en-US" sz="4400" b="1" dirty="0" err="1"/>
              <a:t>caso</a:t>
            </a:r>
            <a:r>
              <a:rPr lang="en-US" sz="4400" b="1" dirty="0"/>
              <a:t> di </a:t>
            </a:r>
            <a:r>
              <a:rPr lang="en-US" sz="4400" b="1" dirty="0" err="1"/>
              <a:t>attacco</a:t>
            </a:r>
            <a:r>
              <a:rPr lang="en-US" sz="4400" b="1" dirty="0"/>
              <a:t> </a:t>
            </a:r>
            <a:r>
              <a:rPr lang="en-US" sz="4400" b="1" dirty="0" err="1"/>
              <a:t>armato</a:t>
            </a:r>
            <a:r>
              <a:rPr lang="en-US" sz="4400" b="1" dirty="0"/>
              <a:t> </a:t>
            </a:r>
            <a:r>
              <a:rPr lang="en-US" sz="4400" dirty="0" err="1"/>
              <a:t>contro</a:t>
            </a:r>
            <a:r>
              <a:rPr lang="en-US" sz="4400" dirty="0"/>
              <a:t> un </a:t>
            </a:r>
            <a:r>
              <a:rPr lang="en-US" sz="4400" dirty="0" err="1"/>
              <a:t>Membro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[...]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51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determinerà</a:t>
            </a:r>
            <a:r>
              <a:rPr lang="en-US" sz="4400" dirty="0"/>
              <a:t> </a:t>
            </a:r>
            <a:r>
              <a:rPr lang="en-US" sz="4400" dirty="0" err="1"/>
              <a:t>l'esistenza</a:t>
            </a:r>
            <a:r>
              <a:rPr lang="en-US" sz="4400" dirty="0"/>
              <a:t> di </a:t>
            </a:r>
            <a:r>
              <a:rPr lang="en-US" sz="4400" dirty="0" err="1"/>
              <a:t>qualsiasi</a:t>
            </a:r>
            <a:r>
              <a:rPr lang="en-US" sz="4400" dirty="0"/>
              <a:t> </a:t>
            </a:r>
            <a:r>
              <a:rPr lang="en-US" sz="4400" dirty="0" err="1"/>
              <a:t>minaccia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pace, di </a:t>
            </a:r>
            <a:r>
              <a:rPr lang="en-US" sz="4400" dirty="0" err="1"/>
              <a:t>violazione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pace o di un </a:t>
            </a:r>
            <a:r>
              <a:rPr lang="en-US" sz="4400" dirty="0" err="1"/>
              <a:t>atto</a:t>
            </a:r>
            <a:r>
              <a:rPr lang="en-US" sz="4400" dirty="0"/>
              <a:t> di </a:t>
            </a:r>
            <a:r>
              <a:rPr lang="en-US" sz="4400" dirty="0" err="1"/>
              <a:t>aggressione</a:t>
            </a:r>
            <a:r>
              <a:rPr lang="en-US" sz="4400" dirty="0"/>
              <a:t> e </a:t>
            </a:r>
            <a:r>
              <a:rPr lang="en-US" sz="4400" dirty="0" err="1"/>
              <a:t>formulerà</a:t>
            </a:r>
            <a:r>
              <a:rPr lang="en-US" sz="4400" dirty="0"/>
              <a:t> </a:t>
            </a:r>
            <a:r>
              <a:rPr lang="en-US" sz="4400" dirty="0" err="1"/>
              <a:t>raccomandazioni</a:t>
            </a:r>
            <a:r>
              <a:rPr lang="en-US" sz="4400" dirty="0"/>
              <a:t>, o </a:t>
            </a:r>
            <a:r>
              <a:rPr lang="en-US" sz="4400" dirty="0" err="1"/>
              <a:t>deciderà</a:t>
            </a:r>
            <a:r>
              <a:rPr lang="en-US" sz="4400" dirty="0"/>
              <a:t> </a:t>
            </a:r>
            <a:r>
              <a:rPr lang="en-US" sz="4400" dirty="0" err="1"/>
              <a:t>quali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debbano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prese in </a:t>
            </a:r>
            <a:r>
              <a:rPr lang="en-US" sz="4400" dirty="0" err="1"/>
              <a:t>conformità</a:t>
            </a:r>
            <a:r>
              <a:rPr lang="en-US" sz="4400" dirty="0"/>
              <a:t> con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articoli</a:t>
            </a:r>
            <a:r>
              <a:rPr lang="en-US" sz="4400" dirty="0"/>
              <a:t> 41 e 42, per </a:t>
            </a:r>
            <a:r>
              <a:rPr lang="en-US" sz="4400" dirty="0" err="1"/>
              <a:t>mantenere</a:t>
            </a:r>
            <a:r>
              <a:rPr lang="en-US" sz="4400" dirty="0"/>
              <a:t> o </a:t>
            </a:r>
            <a:r>
              <a:rPr lang="en-US" sz="4400" dirty="0" err="1"/>
              <a:t>ristabilire</a:t>
            </a:r>
            <a:r>
              <a:rPr lang="en-US" sz="4400" dirty="0"/>
              <a:t> la pace e la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39</a:t>
            </a:r>
          </a:p>
        </p:txBody>
      </p:sp>
    </p:spTree>
    <p:extLst>
      <p:ext uri="{BB962C8B-B14F-4D97-AF65-F5344CB8AC3E}">
        <p14:creationId xmlns:p14="http://schemas.microsoft.com/office/powerpoint/2010/main" val="582142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decidere</a:t>
            </a:r>
            <a:r>
              <a:rPr lang="en-US" sz="4400" dirty="0"/>
              <a:t> </a:t>
            </a:r>
            <a:r>
              <a:rPr lang="en-US" sz="4400" dirty="0" err="1"/>
              <a:t>quali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, non </a:t>
            </a:r>
            <a:r>
              <a:rPr lang="en-US" sz="4400" dirty="0" err="1"/>
              <a:t>implicanti</a:t>
            </a:r>
            <a:r>
              <a:rPr lang="en-US" sz="4400" dirty="0"/>
              <a:t> </a:t>
            </a:r>
            <a:r>
              <a:rPr lang="en-US" sz="4400" dirty="0" err="1"/>
              <a:t>l’impiego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forza </a:t>
            </a:r>
            <a:r>
              <a:rPr lang="en-US" sz="4400" dirty="0" err="1"/>
              <a:t>armata</a:t>
            </a:r>
            <a:r>
              <a:rPr lang="en-US" sz="4400" dirty="0"/>
              <a:t>, </a:t>
            </a:r>
            <a:r>
              <a:rPr lang="en-US" sz="4400" dirty="0" err="1"/>
              <a:t>debbano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adottate</a:t>
            </a:r>
            <a:r>
              <a:rPr lang="en-US" sz="4400" dirty="0"/>
              <a:t> per dare </a:t>
            </a:r>
            <a:r>
              <a:rPr lang="en-US" sz="4400" dirty="0" err="1"/>
              <a:t>effetto</a:t>
            </a:r>
            <a:r>
              <a:rPr lang="en-US" sz="4400" dirty="0"/>
              <a:t> alle sue </a:t>
            </a:r>
            <a:r>
              <a:rPr lang="en-US" sz="4400" dirty="0" err="1"/>
              <a:t>decisioni</a:t>
            </a:r>
            <a:r>
              <a:rPr lang="en-US" sz="4400" dirty="0"/>
              <a:t>, e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invitare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membri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ad </a:t>
            </a:r>
            <a:r>
              <a:rPr lang="en-US" sz="4400" dirty="0" err="1"/>
              <a:t>applicare</a:t>
            </a:r>
            <a:r>
              <a:rPr lang="en-US" sz="4400" dirty="0"/>
              <a:t>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. </a:t>
            </a:r>
            <a:r>
              <a:rPr lang="en-US" sz="4400" dirty="0" err="1"/>
              <a:t>Queste</a:t>
            </a:r>
            <a:r>
              <a:rPr lang="en-US" sz="4400" dirty="0"/>
              <a:t>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comprendere</a:t>
            </a:r>
            <a:r>
              <a:rPr lang="en-US" sz="4400" dirty="0"/>
              <a:t> </a:t>
            </a:r>
            <a:r>
              <a:rPr lang="en-US" sz="4400" dirty="0" err="1"/>
              <a:t>un’interruzione</a:t>
            </a:r>
            <a:r>
              <a:rPr lang="en-US" sz="4400" dirty="0"/>
              <a:t> </a:t>
            </a:r>
            <a:r>
              <a:rPr lang="en-US" sz="4400" dirty="0" err="1"/>
              <a:t>totale</a:t>
            </a:r>
            <a:r>
              <a:rPr lang="en-US" sz="4400" dirty="0"/>
              <a:t> o </a:t>
            </a:r>
            <a:r>
              <a:rPr lang="en-US" sz="4400" dirty="0" err="1"/>
              <a:t>parziale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relazioni</a:t>
            </a:r>
            <a:r>
              <a:rPr lang="en-US" sz="4400" dirty="0"/>
              <a:t> </a:t>
            </a:r>
            <a:r>
              <a:rPr lang="en-US" sz="4400" dirty="0" err="1"/>
              <a:t>economiche</a:t>
            </a:r>
            <a:r>
              <a:rPr lang="en-US" sz="4400" dirty="0"/>
              <a:t> e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comunicazioni</a:t>
            </a:r>
            <a:r>
              <a:rPr lang="en-US" sz="4400" dirty="0"/>
              <a:t> </a:t>
            </a:r>
            <a:r>
              <a:rPr lang="en-US" sz="4400" dirty="0" err="1"/>
              <a:t>ferroviarie</a:t>
            </a:r>
            <a:r>
              <a:rPr lang="en-US" sz="4400" dirty="0"/>
              <a:t>, </a:t>
            </a:r>
            <a:r>
              <a:rPr lang="en-US" sz="4400" dirty="0" err="1"/>
              <a:t>marittime</a:t>
            </a:r>
            <a:r>
              <a:rPr lang="en-US" sz="4400" dirty="0"/>
              <a:t>,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postali</a:t>
            </a:r>
            <a:r>
              <a:rPr lang="en-US" sz="4400" dirty="0"/>
              <a:t>, </a:t>
            </a:r>
            <a:r>
              <a:rPr lang="en-US" sz="4400" dirty="0" err="1"/>
              <a:t>telegrafiche</a:t>
            </a:r>
            <a:r>
              <a:rPr lang="en-US" sz="4400" dirty="0"/>
              <a:t>, radio ed </a:t>
            </a:r>
            <a:r>
              <a:rPr lang="en-US" sz="4400" dirty="0" err="1"/>
              <a:t>altre</a:t>
            </a:r>
            <a:r>
              <a:rPr lang="en-US" sz="4400" dirty="0"/>
              <a:t>, e la </a:t>
            </a:r>
            <a:r>
              <a:rPr lang="en-US" sz="4400" dirty="0" err="1"/>
              <a:t>rottura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relazioni</a:t>
            </a:r>
            <a:r>
              <a:rPr lang="en-US" sz="4400" dirty="0"/>
              <a:t> </a:t>
            </a:r>
            <a:r>
              <a:rPr lang="en-US" sz="4400" dirty="0" err="1"/>
              <a:t>diplomatiche</a:t>
            </a:r>
            <a:r>
              <a:rPr lang="en-US" sz="4400" dirty="0"/>
              <a:t>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41</a:t>
            </a:r>
          </a:p>
        </p:txBody>
      </p:sp>
    </p:spTree>
    <p:extLst>
      <p:ext uri="{BB962C8B-B14F-4D97-AF65-F5344CB8AC3E}">
        <p14:creationId xmlns:p14="http://schemas.microsoft.com/office/powerpoint/2010/main" val="35556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Se 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ritiene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le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previste</a:t>
            </a:r>
            <a:r>
              <a:rPr lang="en-US" sz="4400" dirty="0"/>
              <a:t> </a:t>
            </a:r>
            <a:r>
              <a:rPr lang="en-US" sz="4400" dirty="0" err="1"/>
              <a:t>nell’articolo</a:t>
            </a:r>
            <a:r>
              <a:rPr lang="en-US" sz="4400" dirty="0"/>
              <a:t> 41 </a:t>
            </a:r>
            <a:r>
              <a:rPr lang="en-US" sz="4400" dirty="0" err="1"/>
              <a:t>siano</a:t>
            </a:r>
            <a:r>
              <a:rPr lang="en-US" sz="4400" dirty="0"/>
              <a:t> </a:t>
            </a:r>
            <a:r>
              <a:rPr lang="en-US" sz="4400" dirty="0" err="1"/>
              <a:t>inadeguate</a:t>
            </a:r>
            <a:r>
              <a:rPr lang="en-US" sz="4400" dirty="0"/>
              <a:t> o </a:t>
            </a:r>
            <a:r>
              <a:rPr lang="en-US" sz="4400" dirty="0" err="1"/>
              <a:t>si</a:t>
            </a:r>
            <a:r>
              <a:rPr lang="en-US" sz="4400" dirty="0"/>
              <a:t> </a:t>
            </a:r>
            <a:r>
              <a:rPr lang="en-US" sz="4400" dirty="0" err="1"/>
              <a:t>siano</a:t>
            </a:r>
            <a:r>
              <a:rPr lang="en-US" sz="4400" dirty="0"/>
              <a:t> </a:t>
            </a:r>
            <a:r>
              <a:rPr lang="en-US" sz="4400" dirty="0" err="1"/>
              <a:t>dimostrate</a:t>
            </a:r>
            <a:r>
              <a:rPr lang="en-US" sz="4400" dirty="0"/>
              <a:t> </a:t>
            </a:r>
            <a:r>
              <a:rPr lang="en-US" sz="4400" dirty="0" err="1"/>
              <a:t>inadeguate</a:t>
            </a:r>
            <a:r>
              <a:rPr lang="en-US" sz="4400" dirty="0"/>
              <a:t>, </a:t>
            </a:r>
            <a:r>
              <a:rPr lang="en-US" sz="4400" dirty="0" err="1"/>
              <a:t>esso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intraprendere</a:t>
            </a:r>
            <a:r>
              <a:rPr lang="en-US" sz="4400" dirty="0"/>
              <a:t>, con </a:t>
            </a:r>
            <a:r>
              <a:rPr lang="en-US" sz="4400" dirty="0" err="1"/>
              <a:t>forze</a:t>
            </a:r>
            <a:r>
              <a:rPr lang="en-US" sz="4400" dirty="0"/>
              <a:t>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navali</a:t>
            </a:r>
            <a:r>
              <a:rPr lang="en-US" sz="4400" dirty="0"/>
              <a:t> o </a:t>
            </a:r>
            <a:r>
              <a:rPr lang="en-US" sz="4400" dirty="0" err="1"/>
              <a:t>terrestri</a:t>
            </a:r>
            <a:r>
              <a:rPr lang="en-US" sz="4400" dirty="0"/>
              <a:t>, </a:t>
            </a:r>
            <a:r>
              <a:rPr lang="en-US" sz="4400" b="1" dirty="0" err="1"/>
              <a:t>ogni</a:t>
            </a:r>
            <a:r>
              <a:rPr lang="en-US" sz="4400" b="1" dirty="0"/>
              <a:t> azione </a:t>
            </a:r>
            <a:r>
              <a:rPr lang="en-US" sz="4400" b="1" dirty="0" err="1"/>
              <a:t>che</a:t>
            </a:r>
            <a:r>
              <a:rPr lang="en-US" sz="4400" b="1" dirty="0"/>
              <a:t> </a:t>
            </a:r>
            <a:r>
              <a:rPr lang="en-US" sz="4400" b="1" dirty="0" err="1"/>
              <a:t>sia</a:t>
            </a:r>
            <a:r>
              <a:rPr lang="en-US" sz="4400" b="1" dirty="0"/>
              <a:t> </a:t>
            </a:r>
            <a:r>
              <a:rPr lang="en-US" sz="4400" b="1" dirty="0" err="1"/>
              <a:t>necessaria</a:t>
            </a:r>
            <a:r>
              <a:rPr lang="en-US" sz="4400" b="1" dirty="0"/>
              <a:t> per </a:t>
            </a:r>
            <a:r>
              <a:rPr lang="en-US" sz="4400" b="1" dirty="0" err="1"/>
              <a:t>mantenere</a:t>
            </a:r>
            <a:r>
              <a:rPr lang="en-US" sz="4400" b="1" dirty="0"/>
              <a:t> o </a:t>
            </a:r>
            <a:r>
              <a:rPr lang="en-US" sz="4400" b="1" dirty="0" err="1"/>
              <a:t>ristabilire</a:t>
            </a:r>
            <a:r>
              <a:rPr lang="en-US" sz="4400" b="1" dirty="0"/>
              <a:t> la pace e la </a:t>
            </a:r>
            <a:r>
              <a:rPr lang="en-US" sz="4400" b="1" dirty="0" err="1"/>
              <a:t>sicurezza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dirty="0"/>
              <a:t>. Tale azione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comprendere</a:t>
            </a:r>
            <a:r>
              <a:rPr lang="en-US" sz="4400" dirty="0"/>
              <a:t> </a:t>
            </a:r>
            <a:r>
              <a:rPr lang="en-US" sz="4400" dirty="0" err="1"/>
              <a:t>dimostrazioni</a:t>
            </a:r>
            <a:r>
              <a:rPr lang="en-US" sz="4400" dirty="0"/>
              <a:t>, </a:t>
            </a:r>
            <a:r>
              <a:rPr lang="en-US" sz="4400" dirty="0" err="1"/>
              <a:t>blocchi</a:t>
            </a:r>
            <a:r>
              <a:rPr lang="en-US" sz="4400" dirty="0"/>
              <a:t> ed </a:t>
            </a:r>
            <a:r>
              <a:rPr lang="en-US" sz="4400" dirty="0" err="1"/>
              <a:t>altre</a:t>
            </a:r>
            <a:r>
              <a:rPr lang="en-US" sz="4400" dirty="0"/>
              <a:t> </a:t>
            </a:r>
            <a:r>
              <a:rPr lang="en-US" sz="4400" dirty="0" err="1"/>
              <a:t>operazioni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forze</a:t>
            </a:r>
            <a:r>
              <a:rPr lang="en-US" sz="4400" dirty="0"/>
              <a:t>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navali</a:t>
            </a:r>
            <a:r>
              <a:rPr lang="en-US" sz="4400" dirty="0"/>
              <a:t> o </a:t>
            </a:r>
            <a:r>
              <a:rPr lang="en-US" sz="4400" dirty="0" err="1"/>
              <a:t>terrestri</a:t>
            </a:r>
            <a:r>
              <a:rPr lang="en-US" sz="4400" dirty="0"/>
              <a:t> di </a:t>
            </a:r>
            <a:r>
              <a:rPr lang="en-US" sz="4400" dirty="0" err="1"/>
              <a:t>Membri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42</a:t>
            </a:r>
          </a:p>
        </p:txBody>
      </p:sp>
    </p:spTree>
    <p:extLst>
      <p:ext uri="{BB962C8B-B14F-4D97-AF65-F5344CB8AC3E}">
        <p14:creationId xmlns:p14="http://schemas.microsoft.com/office/powerpoint/2010/main" val="344929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endParaRPr lang="it-IT" sz="4400" dirty="0"/>
          </a:p>
          <a:p>
            <a:pPr marL="742950" indent="-742950" algn="ctr">
              <a:buAutoNum type="arabicPeriod"/>
            </a:pPr>
            <a:r>
              <a:rPr lang="it-IT" sz="4400" dirty="0"/>
              <a:t>Autorizzazioni all’uso della forza</a:t>
            </a:r>
          </a:p>
          <a:p>
            <a:pPr marL="742950" indent="-742950" algn="ctr">
              <a:buAutoNum type="arabicPeriod"/>
            </a:pPr>
            <a:endParaRPr lang="it-IT" sz="4400" dirty="0"/>
          </a:p>
          <a:p>
            <a:pPr marL="742950" indent="-742950" algn="ctr">
              <a:buAutoNum type="arabicPeriod"/>
            </a:pPr>
            <a:r>
              <a:rPr lang="it-IT" sz="4400" dirty="0"/>
              <a:t>Missioni di </a:t>
            </a:r>
            <a:r>
              <a:rPr lang="it-IT" sz="4400" i="1" dirty="0"/>
              <a:t>peacekeeping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548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6740</TotalTime>
  <Words>329</Words>
  <Application>Microsoft Macintosh PowerPoint</Application>
  <PresentationFormat>Widescreen</PresentationFormat>
  <Paragraphs>33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248</cp:revision>
  <dcterms:created xsi:type="dcterms:W3CDTF">2023-02-07T10:10:48Z</dcterms:created>
  <dcterms:modified xsi:type="dcterms:W3CDTF">2025-04-30T11:26:21Z</dcterms:modified>
</cp:coreProperties>
</file>