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385" r:id="rId2"/>
    <p:sldId id="386" r:id="rId3"/>
    <p:sldId id="388" r:id="rId4"/>
    <p:sldId id="412" r:id="rId5"/>
    <p:sldId id="389" r:id="rId6"/>
    <p:sldId id="390" r:id="rId7"/>
    <p:sldId id="413" r:id="rId8"/>
    <p:sldId id="414" r:id="rId9"/>
    <p:sldId id="391" r:id="rId10"/>
    <p:sldId id="416" r:id="rId11"/>
    <p:sldId id="418" r:id="rId12"/>
    <p:sldId id="419" r:id="rId13"/>
    <p:sldId id="420" r:id="rId14"/>
    <p:sldId id="404" r:id="rId15"/>
    <p:sldId id="428" r:id="rId16"/>
    <p:sldId id="406" r:id="rId17"/>
    <p:sldId id="532" r:id="rId18"/>
    <p:sldId id="533" r:id="rId19"/>
    <p:sldId id="407" r:id="rId20"/>
    <p:sldId id="534" r:id="rId21"/>
    <p:sldId id="408" r:id="rId22"/>
    <p:sldId id="409" r:id="rId23"/>
    <p:sldId id="431" r:id="rId24"/>
    <p:sldId id="432" r:id="rId25"/>
    <p:sldId id="433" r:id="rId26"/>
    <p:sldId id="458" r:id="rId27"/>
    <p:sldId id="535" r:id="rId28"/>
    <p:sldId id="438" r:id="rId29"/>
    <p:sldId id="439" r:id="rId30"/>
    <p:sldId id="442" r:id="rId31"/>
    <p:sldId id="443" r:id="rId32"/>
    <p:sldId id="445" r:id="rId33"/>
    <p:sldId id="467" r:id="rId34"/>
    <p:sldId id="487" r:id="rId35"/>
    <p:sldId id="468" r:id="rId36"/>
    <p:sldId id="469" r:id="rId37"/>
    <p:sldId id="470" r:id="rId38"/>
    <p:sldId id="472" r:id="rId39"/>
    <p:sldId id="478" r:id="rId40"/>
    <p:sldId id="480" r:id="rId41"/>
    <p:sldId id="537" r:id="rId42"/>
    <p:sldId id="490" r:id="rId43"/>
    <p:sldId id="493" r:id="rId44"/>
    <p:sldId id="494" r:id="rId45"/>
    <p:sldId id="496" r:id="rId46"/>
    <p:sldId id="497" r:id="rId47"/>
    <p:sldId id="538" r:id="rId48"/>
    <p:sldId id="499" r:id="rId49"/>
    <p:sldId id="502" r:id="rId50"/>
    <p:sldId id="503" r:id="rId51"/>
    <p:sldId id="527" r:id="rId52"/>
    <p:sldId id="524" r:id="rId53"/>
    <p:sldId id="525" r:id="rId5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6" autoAdjust="0"/>
    <p:restoredTop sz="94248" autoAdjust="0"/>
  </p:normalViewPr>
  <p:slideViewPr>
    <p:cSldViewPr snapToGrid="0">
      <p:cViewPr varScale="1">
        <p:scale>
          <a:sx n="58" d="100"/>
          <a:sy n="58" d="100"/>
        </p:scale>
        <p:origin x="9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9CAC45-5EC3-4BA3-A7F2-CF256D6D4E8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5B4C2856-CEDD-47C3-9FD7-1831149BC70D}">
      <dgm:prSet/>
      <dgm:spPr/>
      <dgm:t>
        <a:bodyPr/>
        <a:lstStyle/>
        <a:p>
          <a:r>
            <a:rPr lang="it-IT" dirty="0"/>
            <a:t>• </a:t>
          </a:r>
          <a:r>
            <a:rPr lang="it-IT" dirty="0">
              <a:solidFill>
                <a:schemeClr val="accent1"/>
              </a:solidFill>
            </a:rPr>
            <a:t>informazione</a:t>
          </a:r>
          <a:r>
            <a:rPr lang="it-IT" dirty="0"/>
            <a:t> - "la raccolta e la distribuzione delle informazioni in merito alle forze e agli attori dell'ambiente di mercato necessarie a pianificare e agevolare lo scambio";</a:t>
          </a:r>
          <a:endParaRPr lang="en-US" dirty="0"/>
        </a:p>
      </dgm:t>
    </dgm:pt>
    <dgm:pt modelId="{9D3DE78B-6E02-4E70-A5F9-282E71FF5A4C}" type="parTrans" cxnId="{4944C23E-D5B7-4093-BD72-61F0B15B9E08}">
      <dgm:prSet/>
      <dgm:spPr/>
      <dgm:t>
        <a:bodyPr/>
        <a:lstStyle/>
        <a:p>
          <a:endParaRPr lang="en-US"/>
        </a:p>
      </dgm:t>
    </dgm:pt>
    <dgm:pt modelId="{8BF907A3-4332-47EC-86F4-70FD94BB029C}" type="sibTrans" cxnId="{4944C23E-D5B7-4093-BD72-61F0B15B9E08}">
      <dgm:prSet/>
      <dgm:spPr/>
      <dgm:t>
        <a:bodyPr/>
        <a:lstStyle/>
        <a:p>
          <a:endParaRPr lang="en-US"/>
        </a:p>
      </dgm:t>
    </dgm:pt>
    <dgm:pt modelId="{605145C5-F2F1-4BEC-98AC-7B6A2204CCFA}">
      <dgm:prSet/>
      <dgm:spPr/>
      <dgm:t>
        <a:bodyPr/>
        <a:lstStyle/>
        <a:p>
          <a:r>
            <a:rPr lang="it-IT" dirty="0"/>
            <a:t>• </a:t>
          </a:r>
          <a:r>
            <a:rPr lang="it-IT" dirty="0">
              <a:solidFill>
                <a:schemeClr val="accent1"/>
              </a:solidFill>
            </a:rPr>
            <a:t>promozione-  </a:t>
          </a:r>
          <a:r>
            <a:rPr lang="it-IT" dirty="0"/>
            <a:t>"l'individuazione di potenziali acquirenti e la comunicazione con loro";</a:t>
          </a:r>
          <a:endParaRPr lang="en-US" dirty="0"/>
        </a:p>
      </dgm:t>
    </dgm:pt>
    <dgm:pt modelId="{4B2CCD3D-4B2D-42D4-9670-54121C7727CF}" type="parTrans" cxnId="{01352BAF-2547-48C1-9370-97350E68F929}">
      <dgm:prSet/>
      <dgm:spPr/>
      <dgm:t>
        <a:bodyPr/>
        <a:lstStyle/>
        <a:p>
          <a:endParaRPr lang="en-US"/>
        </a:p>
      </dgm:t>
    </dgm:pt>
    <dgm:pt modelId="{1F64A441-3C3C-4C78-8FD9-E354CE813C6F}" type="sibTrans" cxnId="{01352BAF-2547-48C1-9370-97350E68F929}">
      <dgm:prSet/>
      <dgm:spPr/>
      <dgm:t>
        <a:bodyPr/>
        <a:lstStyle/>
        <a:p>
          <a:endParaRPr lang="en-US"/>
        </a:p>
      </dgm:t>
    </dgm:pt>
    <dgm:pt modelId="{BE6F10FC-365E-4FAE-A412-D902F59A96E8}">
      <dgm:prSet/>
      <dgm:spPr/>
      <dgm:t>
        <a:bodyPr/>
        <a:lstStyle/>
        <a:p>
          <a:r>
            <a:rPr lang="it-IT" dirty="0"/>
            <a:t>• </a:t>
          </a:r>
          <a:r>
            <a:rPr lang="it-IT" dirty="0">
              <a:solidFill>
                <a:schemeClr val="accent1"/>
              </a:solidFill>
            </a:rPr>
            <a:t>adattamento</a:t>
          </a:r>
          <a:r>
            <a:rPr lang="it-IT" dirty="0"/>
            <a:t> - "la definizione e l'adeguamento dell'offerta in base alle esigenze dell'acquirente, incluse le attività di produzione, classificazione, assemblaggio e confezionamento";</a:t>
          </a:r>
          <a:endParaRPr lang="en-US" dirty="0"/>
        </a:p>
      </dgm:t>
    </dgm:pt>
    <dgm:pt modelId="{6408EDF8-C52D-4E02-810E-5762577C23F6}" type="parTrans" cxnId="{704595E2-C256-48F6-9858-14F6D77C2A8C}">
      <dgm:prSet/>
      <dgm:spPr/>
      <dgm:t>
        <a:bodyPr/>
        <a:lstStyle/>
        <a:p>
          <a:endParaRPr lang="en-US"/>
        </a:p>
      </dgm:t>
    </dgm:pt>
    <dgm:pt modelId="{3E4CCD1F-35BA-45A4-82C0-82F84F61CBE6}" type="sibTrans" cxnId="{704595E2-C256-48F6-9858-14F6D77C2A8C}">
      <dgm:prSet/>
      <dgm:spPr/>
      <dgm:t>
        <a:bodyPr/>
        <a:lstStyle/>
        <a:p>
          <a:endParaRPr lang="en-US"/>
        </a:p>
      </dgm:t>
    </dgm:pt>
    <dgm:pt modelId="{D04E7CF1-7683-4BEA-986D-F58B0261AF1D}">
      <dgm:prSet/>
      <dgm:spPr/>
      <dgm:t>
        <a:bodyPr/>
        <a:lstStyle/>
        <a:p>
          <a:r>
            <a:rPr lang="it-IT" dirty="0"/>
            <a:t>• </a:t>
          </a:r>
          <a:r>
            <a:rPr lang="it-IT" dirty="0">
              <a:solidFill>
                <a:schemeClr val="accent1"/>
              </a:solidFill>
            </a:rPr>
            <a:t>negoziazione</a:t>
          </a:r>
          <a:r>
            <a:rPr lang="it-IT" dirty="0"/>
            <a:t> - "la ricerca di un accordo sul prezzo e altri termini dell'offerta, così da poter trasferire la proprietà o il possesso del bene".</a:t>
          </a:r>
          <a:endParaRPr lang="en-US" dirty="0"/>
        </a:p>
      </dgm:t>
    </dgm:pt>
    <dgm:pt modelId="{B858F967-9647-45A2-AAAD-1DBC76A1DB17}" type="parTrans" cxnId="{A74EC9EA-2657-47D3-A681-7B0AF6EE35CF}">
      <dgm:prSet/>
      <dgm:spPr/>
      <dgm:t>
        <a:bodyPr/>
        <a:lstStyle/>
        <a:p>
          <a:endParaRPr lang="en-US"/>
        </a:p>
      </dgm:t>
    </dgm:pt>
    <dgm:pt modelId="{79BADD6A-5FA0-4819-A3C0-038F18CD3A2C}" type="sibTrans" cxnId="{A74EC9EA-2657-47D3-A681-7B0AF6EE35CF}">
      <dgm:prSet/>
      <dgm:spPr/>
      <dgm:t>
        <a:bodyPr/>
        <a:lstStyle/>
        <a:p>
          <a:endParaRPr lang="en-US"/>
        </a:p>
      </dgm:t>
    </dgm:pt>
    <dgm:pt modelId="{21523EFE-F379-4B4E-A1BE-5222C8DCEA1D}" type="pres">
      <dgm:prSet presAssocID="{979CAC45-5EC3-4BA3-A7F2-CF256D6D4E8B}" presName="root" presStyleCnt="0">
        <dgm:presLayoutVars>
          <dgm:dir/>
          <dgm:resizeHandles val="exact"/>
        </dgm:presLayoutVars>
      </dgm:prSet>
      <dgm:spPr/>
    </dgm:pt>
    <dgm:pt modelId="{FA605457-48BC-445E-8220-FC2DF9E53043}" type="pres">
      <dgm:prSet presAssocID="{5B4C2856-CEDD-47C3-9FD7-1831149BC70D}" presName="compNode" presStyleCnt="0"/>
      <dgm:spPr/>
    </dgm:pt>
    <dgm:pt modelId="{6D945FBB-1511-4168-BF6A-253A5B60BBF5}" type="pres">
      <dgm:prSet presAssocID="{5B4C2856-CEDD-47C3-9FD7-1831149BC70D}" presName="bgRect" presStyleLbl="bgShp" presStyleIdx="0" presStyleCnt="4"/>
      <dgm:spPr/>
    </dgm:pt>
    <dgm:pt modelId="{AA3B0A64-B3A5-42DF-9599-2826EFFA627E}" type="pres">
      <dgm:prSet presAssocID="{5B4C2856-CEDD-47C3-9FD7-1831149BC70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nessioni"/>
        </a:ext>
      </dgm:extLst>
    </dgm:pt>
    <dgm:pt modelId="{2443FE47-FA51-4AD3-80F2-57CEAE2F3148}" type="pres">
      <dgm:prSet presAssocID="{5B4C2856-CEDD-47C3-9FD7-1831149BC70D}" presName="spaceRect" presStyleCnt="0"/>
      <dgm:spPr/>
    </dgm:pt>
    <dgm:pt modelId="{1EC09F4C-9628-4F7C-8045-92A68A86D754}" type="pres">
      <dgm:prSet presAssocID="{5B4C2856-CEDD-47C3-9FD7-1831149BC70D}" presName="parTx" presStyleLbl="revTx" presStyleIdx="0" presStyleCnt="4">
        <dgm:presLayoutVars>
          <dgm:chMax val="0"/>
          <dgm:chPref val="0"/>
        </dgm:presLayoutVars>
      </dgm:prSet>
      <dgm:spPr/>
    </dgm:pt>
    <dgm:pt modelId="{81EA387B-3304-4B00-A91D-01486D5C09CC}" type="pres">
      <dgm:prSet presAssocID="{8BF907A3-4332-47EC-86F4-70FD94BB029C}" presName="sibTrans" presStyleCnt="0"/>
      <dgm:spPr/>
    </dgm:pt>
    <dgm:pt modelId="{335FB7B9-FDA2-4A3A-A065-ADC5D413F43E}" type="pres">
      <dgm:prSet presAssocID="{605145C5-F2F1-4BEC-98AC-7B6A2204CCFA}" presName="compNode" presStyleCnt="0"/>
      <dgm:spPr/>
    </dgm:pt>
    <dgm:pt modelId="{E700D873-2F0F-439A-9763-121B9083CAB3}" type="pres">
      <dgm:prSet presAssocID="{605145C5-F2F1-4BEC-98AC-7B6A2204CCFA}" presName="bgRect" presStyleLbl="bgShp" presStyleIdx="1" presStyleCnt="4"/>
      <dgm:spPr/>
    </dgm:pt>
    <dgm:pt modelId="{CBFEB968-FDA3-45BC-A565-BF3A7B189E29}" type="pres">
      <dgm:prSet presAssocID="{605145C5-F2F1-4BEC-98AC-7B6A2204CCF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ting"/>
        </a:ext>
      </dgm:extLst>
    </dgm:pt>
    <dgm:pt modelId="{B4F22A16-4823-4884-BC44-6F8854C680D8}" type="pres">
      <dgm:prSet presAssocID="{605145C5-F2F1-4BEC-98AC-7B6A2204CCFA}" presName="spaceRect" presStyleCnt="0"/>
      <dgm:spPr/>
    </dgm:pt>
    <dgm:pt modelId="{3E45ECC5-1471-4371-B4D4-1E2D0D85599B}" type="pres">
      <dgm:prSet presAssocID="{605145C5-F2F1-4BEC-98AC-7B6A2204CCFA}" presName="parTx" presStyleLbl="revTx" presStyleIdx="1" presStyleCnt="4">
        <dgm:presLayoutVars>
          <dgm:chMax val="0"/>
          <dgm:chPref val="0"/>
        </dgm:presLayoutVars>
      </dgm:prSet>
      <dgm:spPr/>
    </dgm:pt>
    <dgm:pt modelId="{3333DF29-4628-458F-810E-CC3CE98BA25F}" type="pres">
      <dgm:prSet presAssocID="{1F64A441-3C3C-4C78-8FD9-E354CE813C6F}" presName="sibTrans" presStyleCnt="0"/>
      <dgm:spPr/>
    </dgm:pt>
    <dgm:pt modelId="{C4BCAF1A-5430-4AE2-B0A5-60643B8DEF16}" type="pres">
      <dgm:prSet presAssocID="{BE6F10FC-365E-4FAE-A412-D902F59A96E8}" presName="compNode" presStyleCnt="0"/>
      <dgm:spPr/>
    </dgm:pt>
    <dgm:pt modelId="{643A23C7-1DCF-4CFD-B2F0-FE21B7D35BE1}" type="pres">
      <dgm:prSet presAssocID="{BE6F10FC-365E-4FAE-A412-D902F59A96E8}" presName="bgRect" presStyleLbl="bgShp" presStyleIdx="2" presStyleCnt="4"/>
      <dgm:spPr/>
    </dgm:pt>
    <dgm:pt modelId="{5D95B3E0-6B97-42E6-B833-34DA3278DB74}" type="pres">
      <dgm:prSet presAssocID="{BE6F10FC-365E-4FAE-A412-D902F59A96E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nching Diagram"/>
        </a:ext>
      </dgm:extLst>
    </dgm:pt>
    <dgm:pt modelId="{EF7C60F3-7E03-4CDC-8CC4-557A351F2DF5}" type="pres">
      <dgm:prSet presAssocID="{BE6F10FC-365E-4FAE-A412-D902F59A96E8}" presName="spaceRect" presStyleCnt="0"/>
      <dgm:spPr/>
    </dgm:pt>
    <dgm:pt modelId="{01F41080-AFB6-4F2A-9A0A-81ADBC48468B}" type="pres">
      <dgm:prSet presAssocID="{BE6F10FC-365E-4FAE-A412-D902F59A96E8}" presName="parTx" presStyleLbl="revTx" presStyleIdx="2" presStyleCnt="4">
        <dgm:presLayoutVars>
          <dgm:chMax val="0"/>
          <dgm:chPref val="0"/>
        </dgm:presLayoutVars>
      </dgm:prSet>
      <dgm:spPr/>
    </dgm:pt>
    <dgm:pt modelId="{FDF1B8FB-45E5-4EFE-85C3-832D244B0DD4}" type="pres">
      <dgm:prSet presAssocID="{3E4CCD1F-35BA-45A4-82C0-82F84F61CBE6}" presName="sibTrans" presStyleCnt="0"/>
      <dgm:spPr/>
    </dgm:pt>
    <dgm:pt modelId="{F3FA4F59-B478-453F-985F-7DCF3DAED904}" type="pres">
      <dgm:prSet presAssocID="{D04E7CF1-7683-4BEA-986D-F58B0261AF1D}" presName="compNode" presStyleCnt="0"/>
      <dgm:spPr/>
    </dgm:pt>
    <dgm:pt modelId="{2FE94958-89CD-4171-97EB-F555270D8F90}" type="pres">
      <dgm:prSet presAssocID="{D04E7CF1-7683-4BEA-986D-F58B0261AF1D}" presName="bgRect" presStyleLbl="bgShp" presStyleIdx="3" presStyleCnt="4"/>
      <dgm:spPr/>
    </dgm:pt>
    <dgm:pt modelId="{B914314C-737C-489C-8D4E-D22E3614CCC2}" type="pres">
      <dgm:prSet presAssocID="{D04E7CF1-7683-4BEA-986D-F58B0261AF1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ienziato"/>
        </a:ext>
      </dgm:extLst>
    </dgm:pt>
    <dgm:pt modelId="{D2A21B4F-04C4-4B48-AEB6-32CA6A49F719}" type="pres">
      <dgm:prSet presAssocID="{D04E7CF1-7683-4BEA-986D-F58B0261AF1D}" presName="spaceRect" presStyleCnt="0"/>
      <dgm:spPr/>
    </dgm:pt>
    <dgm:pt modelId="{F49937EB-F3FF-4E7A-AFC8-0B95085285CA}" type="pres">
      <dgm:prSet presAssocID="{D04E7CF1-7683-4BEA-986D-F58B0261AF1D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EF5E2715-7147-4733-884C-F72C64B39594}" type="presOf" srcId="{5B4C2856-CEDD-47C3-9FD7-1831149BC70D}" destId="{1EC09F4C-9628-4F7C-8045-92A68A86D754}" srcOrd="0" destOrd="0" presId="urn:microsoft.com/office/officeart/2018/2/layout/IconVerticalSolidList"/>
    <dgm:cxn modelId="{5C10582C-D303-4E60-8438-4F3EC131A64B}" type="presOf" srcId="{D04E7CF1-7683-4BEA-986D-F58B0261AF1D}" destId="{F49937EB-F3FF-4E7A-AFC8-0B95085285CA}" srcOrd="0" destOrd="0" presId="urn:microsoft.com/office/officeart/2018/2/layout/IconVerticalSolidList"/>
    <dgm:cxn modelId="{4944C23E-D5B7-4093-BD72-61F0B15B9E08}" srcId="{979CAC45-5EC3-4BA3-A7F2-CF256D6D4E8B}" destId="{5B4C2856-CEDD-47C3-9FD7-1831149BC70D}" srcOrd="0" destOrd="0" parTransId="{9D3DE78B-6E02-4E70-A5F9-282E71FF5A4C}" sibTransId="{8BF907A3-4332-47EC-86F4-70FD94BB029C}"/>
    <dgm:cxn modelId="{00027780-50B6-4D7D-A73B-EC6A5189E155}" type="presOf" srcId="{979CAC45-5EC3-4BA3-A7F2-CF256D6D4E8B}" destId="{21523EFE-F379-4B4E-A1BE-5222C8DCEA1D}" srcOrd="0" destOrd="0" presId="urn:microsoft.com/office/officeart/2018/2/layout/IconVerticalSolidList"/>
    <dgm:cxn modelId="{01352BAF-2547-48C1-9370-97350E68F929}" srcId="{979CAC45-5EC3-4BA3-A7F2-CF256D6D4E8B}" destId="{605145C5-F2F1-4BEC-98AC-7B6A2204CCFA}" srcOrd="1" destOrd="0" parTransId="{4B2CCD3D-4B2D-42D4-9670-54121C7727CF}" sibTransId="{1F64A441-3C3C-4C78-8FD9-E354CE813C6F}"/>
    <dgm:cxn modelId="{65F678BB-E74A-4941-B67B-73EA63C65919}" type="presOf" srcId="{605145C5-F2F1-4BEC-98AC-7B6A2204CCFA}" destId="{3E45ECC5-1471-4371-B4D4-1E2D0D85599B}" srcOrd="0" destOrd="0" presId="urn:microsoft.com/office/officeart/2018/2/layout/IconVerticalSolidList"/>
    <dgm:cxn modelId="{3241D2D6-7D07-4A1A-AF97-DAAAF3E1E712}" type="presOf" srcId="{BE6F10FC-365E-4FAE-A412-D902F59A96E8}" destId="{01F41080-AFB6-4F2A-9A0A-81ADBC48468B}" srcOrd="0" destOrd="0" presId="urn:microsoft.com/office/officeart/2018/2/layout/IconVerticalSolidList"/>
    <dgm:cxn modelId="{704595E2-C256-48F6-9858-14F6D77C2A8C}" srcId="{979CAC45-5EC3-4BA3-A7F2-CF256D6D4E8B}" destId="{BE6F10FC-365E-4FAE-A412-D902F59A96E8}" srcOrd="2" destOrd="0" parTransId="{6408EDF8-C52D-4E02-810E-5762577C23F6}" sibTransId="{3E4CCD1F-35BA-45A4-82C0-82F84F61CBE6}"/>
    <dgm:cxn modelId="{A74EC9EA-2657-47D3-A681-7B0AF6EE35CF}" srcId="{979CAC45-5EC3-4BA3-A7F2-CF256D6D4E8B}" destId="{D04E7CF1-7683-4BEA-986D-F58B0261AF1D}" srcOrd="3" destOrd="0" parTransId="{B858F967-9647-45A2-AAAD-1DBC76A1DB17}" sibTransId="{79BADD6A-5FA0-4819-A3C0-038F18CD3A2C}"/>
    <dgm:cxn modelId="{B40137B9-6B82-42BF-B6EF-EBA33D9E778B}" type="presParOf" srcId="{21523EFE-F379-4B4E-A1BE-5222C8DCEA1D}" destId="{FA605457-48BC-445E-8220-FC2DF9E53043}" srcOrd="0" destOrd="0" presId="urn:microsoft.com/office/officeart/2018/2/layout/IconVerticalSolidList"/>
    <dgm:cxn modelId="{E17F337B-A28F-4F1D-8674-81CC614BE34F}" type="presParOf" srcId="{FA605457-48BC-445E-8220-FC2DF9E53043}" destId="{6D945FBB-1511-4168-BF6A-253A5B60BBF5}" srcOrd="0" destOrd="0" presId="urn:microsoft.com/office/officeart/2018/2/layout/IconVerticalSolidList"/>
    <dgm:cxn modelId="{629294A6-49AE-488B-9EDB-B78BD1477879}" type="presParOf" srcId="{FA605457-48BC-445E-8220-FC2DF9E53043}" destId="{AA3B0A64-B3A5-42DF-9599-2826EFFA627E}" srcOrd="1" destOrd="0" presId="urn:microsoft.com/office/officeart/2018/2/layout/IconVerticalSolidList"/>
    <dgm:cxn modelId="{3BD40657-59D6-4911-BD14-08EFF42635A5}" type="presParOf" srcId="{FA605457-48BC-445E-8220-FC2DF9E53043}" destId="{2443FE47-FA51-4AD3-80F2-57CEAE2F3148}" srcOrd="2" destOrd="0" presId="urn:microsoft.com/office/officeart/2018/2/layout/IconVerticalSolidList"/>
    <dgm:cxn modelId="{0BBA3E8E-E093-47AC-AC13-1776643EC45B}" type="presParOf" srcId="{FA605457-48BC-445E-8220-FC2DF9E53043}" destId="{1EC09F4C-9628-4F7C-8045-92A68A86D754}" srcOrd="3" destOrd="0" presId="urn:microsoft.com/office/officeart/2018/2/layout/IconVerticalSolidList"/>
    <dgm:cxn modelId="{DEE29830-B33D-43B4-A0F5-A30F878A36F1}" type="presParOf" srcId="{21523EFE-F379-4B4E-A1BE-5222C8DCEA1D}" destId="{81EA387B-3304-4B00-A91D-01486D5C09CC}" srcOrd="1" destOrd="0" presId="urn:microsoft.com/office/officeart/2018/2/layout/IconVerticalSolidList"/>
    <dgm:cxn modelId="{A40D0843-61B5-4EA3-B2C8-8FA1C4A81894}" type="presParOf" srcId="{21523EFE-F379-4B4E-A1BE-5222C8DCEA1D}" destId="{335FB7B9-FDA2-4A3A-A065-ADC5D413F43E}" srcOrd="2" destOrd="0" presId="urn:microsoft.com/office/officeart/2018/2/layout/IconVerticalSolidList"/>
    <dgm:cxn modelId="{DCE41935-4F9E-43A7-8F92-938F480EFD00}" type="presParOf" srcId="{335FB7B9-FDA2-4A3A-A065-ADC5D413F43E}" destId="{E700D873-2F0F-439A-9763-121B9083CAB3}" srcOrd="0" destOrd="0" presId="urn:microsoft.com/office/officeart/2018/2/layout/IconVerticalSolidList"/>
    <dgm:cxn modelId="{878B94FF-BCCF-4D15-AD98-1E88F6912B38}" type="presParOf" srcId="{335FB7B9-FDA2-4A3A-A065-ADC5D413F43E}" destId="{CBFEB968-FDA3-45BC-A565-BF3A7B189E29}" srcOrd="1" destOrd="0" presId="urn:microsoft.com/office/officeart/2018/2/layout/IconVerticalSolidList"/>
    <dgm:cxn modelId="{996E1F8F-FBAF-4A5B-AF4E-2EC3B1951CDF}" type="presParOf" srcId="{335FB7B9-FDA2-4A3A-A065-ADC5D413F43E}" destId="{B4F22A16-4823-4884-BC44-6F8854C680D8}" srcOrd="2" destOrd="0" presId="urn:microsoft.com/office/officeart/2018/2/layout/IconVerticalSolidList"/>
    <dgm:cxn modelId="{39AA1EE0-E258-46F7-A88B-B2FE118BB3D0}" type="presParOf" srcId="{335FB7B9-FDA2-4A3A-A065-ADC5D413F43E}" destId="{3E45ECC5-1471-4371-B4D4-1E2D0D85599B}" srcOrd="3" destOrd="0" presId="urn:microsoft.com/office/officeart/2018/2/layout/IconVerticalSolidList"/>
    <dgm:cxn modelId="{CD65F378-FA5C-49D6-A093-D04E9C386DDE}" type="presParOf" srcId="{21523EFE-F379-4B4E-A1BE-5222C8DCEA1D}" destId="{3333DF29-4628-458F-810E-CC3CE98BA25F}" srcOrd="3" destOrd="0" presId="urn:microsoft.com/office/officeart/2018/2/layout/IconVerticalSolidList"/>
    <dgm:cxn modelId="{EF0DEA85-0ECE-46B3-B82A-BB99984EE342}" type="presParOf" srcId="{21523EFE-F379-4B4E-A1BE-5222C8DCEA1D}" destId="{C4BCAF1A-5430-4AE2-B0A5-60643B8DEF16}" srcOrd="4" destOrd="0" presId="urn:microsoft.com/office/officeart/2018/2/layout/IconVerticalSolidList"/>
    <dgm:cxn modelId="{48372CCF-F3F7-4E6C-A80E-7D0FD87725B1}" type="presParOf" srcId="{C4BCAF1A-5430-4AE2-B0A5-60643B8DEF16}" destId="{643A23C7-1DCF-4CFD-B2F0-FE21B7D35BE1}" srcOrd="0" destOrd="0" presId="urn:microsoft.com/office/officeart/2018/2/layout/IconVerticalSolidList"/>
    <dgm:cxn modelId="{64A60D45-E823-41D4-8DBB-18393BC00076}" type="presParOf" srcId="{C4BCAF1A-5430-4AE2-B0A5-60643B8DEF16}" destId="{5D95B3E0-6B97-42E6-B833-34DA3278DB74}" srcOrd="1" destOrd="0" presId="urn:microsoft.com/office/officeart/2018/2/layout/IconVerticalSolidList"/>
    <dgm:cxn modelId="{4DD4D7C1-39C5-48CA-A904-AA9D06AB5EE2}" type="presParOf" srcId="{C4BCAF1A-5430-4AE2-B0A5-60643B8DEF16}" destId="{EF7C60F3-7E03-4CDC-8CC4-557A351F2DF5}" srcOrd="2" destOrd="0" presId="urn:microsoft.com/office/officeart/2018/2/layout/IconVerticalSolidList"/>
    <dgm:cxn modelId="{48B5B4E9-F89D-468B-A307-0A0307A17C7D}" type="presParOf" srcId="{C4BCAF1A-5430-4AE2-B0A5-60643B8DEF16}" destId="{01F41080-AFB6-4F2A-9A0A-81ADBC48468B}" srcOrd="3" destOrd="0" presId="urn:microsoft.com/office/officeart/2018/2/layout/IconVerticalSolidList"/>
    <dgm:cxn modelId="{A1A107D4-396D-4E96-9292-E24A8ECBE071}" type="presParOf" srcId="{21523EFE-F379-4B4E-A1BE-5222C8DCEA1D}" destId="{FDF1B8FB-45E5-4EFE-85C3-832D244B0DD4}" srcOrd="5" destOrd="0" presId="urn:microsoft.com/office/officeart/2018/2/layout/IconVerticalSolidList"/>
    <dgm:cxn modelId="{DBB14BDA-9339-43CA-9CEA-19BF16F9CD2A}" type="presParOf" srcId="{21523EFE-F379-4B4E-A1BE-5222C8DCEA1D}" destId="{F3FA4F59-B478-453F-985F-7DCF3DAED904}" srcOrd="6" destOrd="0" presId="urn:microsoft.com/office/officeart/2018/2/layout/IconVerticalSolidList"/>
    <dgm:cxn modelId="{CB25AA2C-EB83-4005-85B5-7FD7CF75089D}" type="presParOf" srcId="{F3FA4F59-B478-453F-985F-7DCF3DAED904}" destId="{2FE94958-89CD-4171-97EB-F555270D8F90}" srcOrd="0" destOrd="0" presId="urn:microsoft.com/office/officeart/2018/2/layout/IconVerticalSolidList"/>
    <dgm:cxn modelId="{7FBC41EE-0029-4459-A7E7-65D3FD77E350}" type="presParOf" srcId="{F3FA4F59-B478-453F-985F-7DCF3DAED904}" destId="{B914314C-737C-489C-8D4E-D22E3614CCC2}" srcOrd="1" destOrd="0" presId="urn:microsoft.com/office/officeart/2018/2/layout/IconVerticalSolidList"/>
    <dgm:cxn modelId="{421A2132-B75C-4EED-9AD5-EAFA2FFCA096}" type="presParOf" srcId="{F3FA4F59-B478-453F-985F-7DCF3DAED904}" destId="{D2A21B4F-04C4-4B48-AEB6-32CA6A49F719}" srcOrd="2" destOrd="0" presId="urn:microsoft.com/office/officeart/2018/2/layout/IconVerticalSolidList"/>
    <dgm:cxn modelId="{E4944035-E8C1-4001-AE7E-A27D5846B7AE}" type="presParOf" srcId="{F3FA4F59-B478-453F-985F-7DCF3DAED904}" destId="{F49937EB-F3FF-4E7A-AFC8-0B95085285C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BA58C82-93AF-4247-B0B5-FF01207B0FA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1256D95-8A9C-4F1D-B5F0-D8C3E415F8A0}">
      <dgm:prSet phldrT="[Text]"/>
      <dgm:spPr>
        <a:ln>
          <a:solidFill>
            <a:srgbClr val="0070C0"/>
          </a:solidFill>
        </a:ln>
      </dgm:spPr>
      <dgm:t>
        <a:bodyPr/>
        <a:lstStyle/>
        <a:p>
          <a:r>
            <a:rPr lang="en-GB" dirty="0" err="1"/>
            <a:t>Sistema</a:t>
          </a:r>
          <a:r>
            <a:rPr lang="en-GB" dirty="0"/>
            <a:t> di </a:t>
          </a:r>
          <a:r>
            <a:rPr lang="en-GB" dirty="0" err="1"/>
            <a:t>distribuzione</a:t>
          </a:r>
          <a:r>
            <a:rPr lang="en-GB" dirty="0"/>
            <a:t> </a:t>
          </a:r>
          <a:r>
            <a:rPr lang="en-GB" dirty="0" err="1"/>
            <a:t>fisica</a:t>
          </a:r>
          <a:endParaRPr lang="en-GB" dirty="0"/>
        </a:p>
      </dgm:t>
    </dgm:pt>
    <dgm:pt modelId="{94677771-287F-4DB8-99A4-E68C1FF869A1}" type="parTrans" cxnId="{2A69BC27-549F-4B3C-B423-86CD7094F8D6}">
      <dgm:prSet/>
      <dgm:spPr/>
      <dgm:t>
        <a:bodyPr/>
        <a:lstStyle/>
        <a:p>
          <a:endParaRPr lang="en-GB"/>
        </a:p>
      </dgm:t>
    </dgm:pt>
    <dgm:pt modelId="{061156BE-7CD9-4E4B-BD73-0D82AA6CD484}" type="sibTrans" cxnId="{2A69BC27-549F-4B3C-B423-86CD7094F8D6}">
      <dgm:prSet/>
      <dgm:spPr/>
      <dgm:t>
        <a:bodyPr/>
        <a:lstStyle/>
        <a:p>
          <a:endParaRPr lang="en-GB"/>
        </a:p>
      </dgm:t>
    </dgm:pt>
    <dgm:pt modelId="{14D00D55-25F7-47F7-9979-367AF9CCBAD7}">
      <dgm:prSet phldrT="[Text]"/>
      <dgm:spPr>
        <a:ln>
          <a:solidFill>
            <a:srgbClr val="0070C0"/>
          </a:solidFill>
        </a:ln>
      </dgm:spPr>
      <dgm:t>
        <a:bodyPr/>
        <a:lstStyle/>
        <a:p>
          <a:r>
            <a:rPr lang="en-GB" dirty="0" err="1"/>
            <a:t>Servizio</a:t>
          </a:r>
          <a:r>
            <a:rPr lang="en-GB" dirty="0"/>
            <a:t> </a:t>
          </a:r>
          <a:r>
            <a:rPr lang="en-GB" dirty="0" err="1"/>
            <a:t>clienti</a:t>
          </a:r>
          <a:endParaRPr lang="en-GB" dirty="0"/>
        </a:p>
      </dgm:t>
    </dgm:pt>
    <dgm:pt modelId="{1E764804-C7E6-4B48-9EFC-DE2ECBBEE8C9}" type="parTrans" cxnId="{9BE42949-7402-4A8B-9348-E65252310678}">
      <dgm:prSet/>
      <dgm:spPr/>
      <dgm:t>
        <a:bodyPr/>
        <a:lstStyle/>
        <a:p>
          <a:endParaRPr lang="en-GB"/>
        </a:p>
      </dgm:t>
    </dgm:pt>
    <dgm:pt modelId="{47FAA326-5A2A-4778-BF48-E95FC3F00F90}" type="sibTrans" cxnId="{9BE42949-7402-4A8B-9348-E65252310678}">
      <dgm:prSet/>
      <dgm:spPr/>
      <dgm:t>
        <a:bodyPr/>
        <a:lstStyle/>
        <a:p>
          <a:endParaRPr lang="en-GB"/>
        </a:p>
      </dgm:t>
    </dgm:pt>
    <dgm:pt modelId="{7E22A405-5FB2-40F1-9795-519E8D35D8AA}">
      <dgm:prSet phldrT="[Text]"/>
      <dgm:spPr>
        <a:ln>
          <a:solidFill>
            <a:srgbClr val="0070C0"/>
          </a:solidFill>
        </a:ln>
      </dgm:spPr>
      <dgm:t>
        <a:bodyPr/>
        <a:lstStyle/>
        <a:p>
          <a:r>
            <a:rPr lang="en-GB" dirty="0" err="1"/>
            <a:t>Elaborazione</a:t>
          </a:r>
          <a:r>
            <a:rPr lang="en-GB" dirty="0"/>
            <a:t> </a:t>
          </a:r>
          <a:r>
            <a:rPr lang="en-GB" dirty="0" err="1"/>
            <a:t>degli</a:t>
          </a:r>
          <a:r>
            <a:rPr lang="en-GB" dirty="0"/>
            <a:t> </a:t>
          </a:r>
          <a:r>
            <a:rPr lang="en-GB" dirty="0" err="1"/>
            <a:t>ordini</a:t>
          </a:r>
          <a:endParaRPr lang="en-GB" dirty="0"/>
        </a:p>
      </dgm:t>
    </dgm:pt>
    <dgm:pt modelId="{B796694C-1085-4708-AA07-F78A2FB3B0CF}" type="parTrans" cxnId="{E6F2A940-2F27-4FB3-BB29-CC959F28A254}">
      <dgm:prSet/>
      <dgm:spPr/>
      <dgm:t>
        <a:bodyPr/>
        <a:lstStyle/>
        <a:p>
          <a:endParaRPr lang="en-GB"/>
        </a:p>
      </dgm:t>
    </dgm:pt>
    <dgm:pt modelId="{2CB6F80D-FF43-4E68-9482-2DC10CEB7CD1}" type="sibTrans" cxnId="{E6F2A940-2F27-4FB3-BB29-CC959F28A254}">
      <dgm:prSet/>
      <dgm:spPr/>
      <dgm:t>
        <a:bodyPr/>
        <a:lstStyle/>
        <a:p>
          <a:endParaRPr lang="en-GB"/>
        </a:p>
      </dgm:t>
    </dgm:pt>
    <dgm:pt modelId="{A1B2EDD7-DB52-474C-9748-F0E1583CFE0A}">
      <dgm:prSet phldrT="[Text]"/>
      <dgm:spPr>
        <a:ln>
          <a:solidFill>
            <a:srgbClr val="0070C0"/>
          </a:solidFill>
        </a:ln>
      </dgm:spPr>
      <dgm:t>
        <a:bodyPr/>
        <a:lstStyle/>
        <a:p>
          <a:r>
            <a:rPr lang="en-GB" dirty="0" err="1"/>
            <a:t>Stoccaggio</a:t>
          </a:r>
          <a:endParaRPr lang="en-GB" dirty="0"/>
        </a:p>
      </dgm:t>
    </dgm:pt>
    <dgm:pt modelId="{71036B57-4B08-457F-BDD6-3FD8C14FDEAB}" type="parTrans" cxnId="{2E313B22-7059-4072-B22A-30F20E46B207}">
      <dgm:prSet/>
      <dgm:spPr/>
      <dgm:t>
        <a:bodyPr/>
        <a:lstStyle/>
        <a:p>
          <a:endParaRPr lang="en-GB"/>
        </a:p>
      </dgm:t>
    </dgm:pt>
    <dgm:pt modelId="{86C728C5-37CD-4855-91F7-3A4EA0751051}" type="sibTrans" cxnId="{2E313B22-7059-4072-B22A-30F20E46B207}">
      <dgm:prSet/>
      <dgm:spPr/>
      <dgm:t>
        <a:bodyPr/>
        <a:lstStyle/>
        <a:p>
          <a:endParaRPr lang="en-GB"/>
        </a:p>
      </dgm:t>
    </dgm:pt>
    <dgm:pt modelId="{1A316630-3E41-4A05-9DDD-9268611A51BE}">
      <dgm:prSet/>
      <dgm:spPr>
        <a:ln>
          <a:solidFill>
            <a:srgbClr val="0070C0"/>
          </a:solidFill>
        </a:ln>
      </dgm:spPr>
      <dgm:t>
        <a:bodyPr/>
        <a:lstStyle/>
        <a:p>
          <a:r>
            <a:rPr lang="en-GB" dirty="0" err="1"/>
            <a:t>Controllo</a:t>
          </a:r>
          <a:r>
            <a:rPr lang="en-GB" dirty="0"/>
            <a:t> </a:t>
          </a:r>
          <a:r>
            <a:rPr lang="en-GB" dirty="0" err="1"/>
            <a:t>dell’inventario</a:t>
          </a:r>
          <a:endParaRPr lang="en-GB" dirty="0"/>
        </a:p>
      </dgm:t>
    </dgm:pt>
    <dgm:pt modelId="{78E71900-4DC5-4DC4-B907-E87385B62E42}" type="parTrans" cxnId="{350407A5-579F-49D9-AD29-F0D198715B7D}">
      <dgm:prSet/>
      <dgm:spPr/>
      <dgm:t>
        <a:bodyPr/>
        <a:lstStyle/>
        <a:p>
          <a:endParaRPr lang="en-GB"/>
        </a:p>
      </dgm:t>
    </dgm:pt>
    <dgm:pt modelId="{4DDB0917-5FEA-41AE-8997-DD23FB7C6724}" type="sibTrans" cxnId="{350407A5-579F-49D9-AD29-F0D198715B7D}">
      <dgm:prSet/>
      <dgm:spPr/>
      <dgm:t>
        <a:bodyPr/>
        <a:lstStyle/>
        <a:p>
          <a:endParaRPr lang="en-GB"/>
        </a:p>
      </dgm:t>
    </dgm:pt>
    <dgm:pt modelId="{E901362E-F785-42FD-8FE3-8F56D05E29A2}">
      <dgm:prSet/>
      <dgm:spPr>
        <a:ln>
          <a:solidFill>
            <a:srgbClr val="0070C0"/>
          </a:solidFill>
        </a:ln>
      </dgm:spPr>
      <dgm:t>
        <a:bodyPr/>
        <a:lstStyle/>
        <a:p>
          <a:r>
            <a:rPr lang="en-GB" dirty="0" err="1"/>
            <a:t>Trasporto</a:t>
          </a:r>
          <a:endParaRPr lang="en-GB" dirty="0"/>
        </a:p>
      </dgm:t>
    </dgm:pt>
    <dgm:pt modelId="{F572FBC2-5BE6-4264-8D6E-037F36CA8B3A}" type="parTrans" cxnId="{E0A46DF0-FDE5-43B7-9240-00C1BB55F702}">
      <dgm:prSet/>
      <dgm:spPr/>
      <dgm:t>
        <a:bodyPr/>
        <a:lstStyle/>
        <a:p>
          <a:endParaRPr lang="en-GB"/>
        </a:p>
      </dgm:t>
    </dgm:pt>
    <dgm:pt modelId="{4F971BB5-97E1-4255-BDCB-673F5DF5EE03}" type="sibTrans" cxnId="{E0A46DF0-FDE5-43B7-9240-00C1BB55F702}">
      <dgm:prSet/>
      <dgm:spPr/>
      <dgm:t>
        <a:bodyPr/>
        <a:lstStyle/>
        <a:p>
          <a:endParaRPr lang="en-GB"/>
        </a:p>
      </dgm:t>
    </dgm:pt>
    <dgm:pt modelId="{990FA87C-87B0-4970-89DA-43550BC8672C}">
      <dgm:prSet/>
      <dgm:spPr>
        <a:ln>
          <a:solidFill>
            <a:srgbClr val="0070C0"/>
          </a:solidFill>
        </a:ln>
      </dgm:spPr>
      <dgm:t>
        <a:bodyPr/>
        <a:lstStyle/>
        <a:p>
          <a:r>
            <a:rPr lang="en-GB" dirty="0" err="1"/>
            <a:t>Trattamento</a:t>
          </a:r>
          <a:r>
            <a:rPr lang="en-GB" dirty="0"/>
            <a:t> </a:t>
          </a:r>
          <a:r>
            <a:rPr lang="en-GB" dirty="0" err="1"/>
            <a:t>dei</a:t>
          </a:r>
          <a:r>
            <a:rPr lang="en-GB" dirty="0"/>
            <a:t> </a:t>
          </a:r>
          <a:r>
            <a:rPr lang="en-GB" dirty="0" err="1"/>
            <a:t>materiali</a:t>
          </a:r>
          <a:endParaRPr lang="en-GB" dirty="0"/>
        </a:p>
      </dgm:t>
    </dgm:pt>
    <dgm:pt modelId="{14354877-9A5D-45A2-9A46-2691B1EF0918}" type="parTrans" cxnId="{45357585-52D4-4AEC-9BD6-BEA2150DC810}">
      <dgm:prSet/>
      <dgm:spPr/>
      <dgm:t>
        <a:bodyPr/>
        <a:lstStyle/>
        <a:p>
          <a:endParaRPr lang="en-GB"/>
        </a:p>
      </dgm:t>
    </dgm:pt>
    <dgm:pt modelId="{75DEF8D3-7A34-4698-844C-4DB32B50ABBC}" type="sibTrans" cxnId="{45357585-52D4-4AEC-9BD6-BEA2150DC810}">
      <dgm:prSet/>
      <dgm:spPr/>
      <dgm:t>
        <a:bodyPr/>
        <a:lstStyle/>
        <a:p>
          <a:endParaRPr lang="en-GB"/>
        </a:p>
      </dgm:t>
    </dgm:pt>
    <dgm:pt modelId="{1B80FE2A-BD44-4FC3-95FA-11919E5B1592}" type="pres">
      <dgm:prSet presAssocID="{8BA58C82-93AF-4247-B0B5-FF01207B0F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57B35C4-0B3D-4A98-B20E-0F6DE0EDB806}" type="pres">
      <dgm:prSet presAssocID="{91256D95-8A9C-4F1D-B5F0-D8C3E415F8A0}" presName="hierRoot1" presStyleCnt="0">
        <dgm:presLayoutVars>
          <dgm:hierBranch val="init"/>
        </dgm:presLayoutVars>
      </dgm:prSet>
      <dgm:spPr/>
    </dgm:pt>
    <dgm:pt modelId="{3415E036-489E-4996-B9FD-71C3DCD84D28}" type="pres">
      <dgm:prSet presAssocID="{91256D95-8A9C-4F1D-B5F0-D8C3E415F8A0}" presName="rootComposite1" presStyleCnt="0"/>
      <dgm:spPr/>
    </dgm:pt>
    <dgm:pt modelId="{64B95077-4FD4-40D4-B936-F11C7784554A}" type="pres">
      <dgm:prSet presAssocID="{91256D95-8A9C-4F1D-B5F0-D8C3E415F8A0}" presName="rootText1" presStyleLbl="node0" presStyleIdx="0" presStyleCnt="1" custScaleX="208226">
        <dgm:presLayoutVars>
          <dgm:chPref val="3"/>
        </dgm:presLayoutVars>
      </dgm:prSet>
      <dgm:spPr/>
    </dgm:pt>
    <dgm:pt modelId="{51F1BC00-B0F7-4ED8-B5E8-3E9F6BF8C93E}" type="pres">
      <dgm:prSet presAssocID="{91256D95-8A9C-4F1D-B5F0-D8C3E415F8A0}" presName="rootConnector1" presStyleLbl="node1" presStyleIdx="0" presStyleCnt="0"/>
      <dgm:spPr/>
    </dgm:pt>
    <dgm:pt modelId="{C03F42F2-9232-41A5-8989-5EEE2FC26A95}" type="pres">
      <dgm:prSet presAssocID="{91256D95-8A9C-4F1D-B5F0-D8C3E415F8A0}" presName="hierChild2" presStyleCnt="0"/>
      <dgm:spPr/>
    </dgm:pt>
    <dgm:pt modelId="{42F19FD9-8F81-469F-B598-788410515642}" type="pres">
      <dgm:prSet presAssocID="{1E764804-C7E6-4B48-9EFC-DE2ECBBEE8C9}" presName="Name37" presStyleLbl="parChTrans1D2" presStyleIdx="0" presStyleCnt="6"/>
      <dgm:spPr/>
    </dgm:pt>
    <dgm:pt modelId="{AEC6A498-2602-4E63-BBBE-ECB83F4743FB}" type="pres">
      <dgm:prSet presAssocID="{14D00D55-25F7-47F7-9979-367AF9CCBAD7}" presName="hierRoot2" presStyleCnt="0">
        <dgm:presLayoutVars>
          <dgm:hierBranch val="init"/>
        </dgm:presLayoutVars>
      </dgm:prSet>
      <dgm:spPr/>
    </dgm:pt>
    <dgm:pt modelId="{529BA510-9EC9-4027-9BBB-793C6A0E1216}" type="pres">
      <dgm:prSet presAssocID="{14D00D55-25F7-47F7-9979-367AF9CCBAD7}" presName="rootComposite" presStyleCnt="0"/>
      <dgm:spPr/>
    </dgm:pt>
    <dgm:pt modelId="{B8886F18-CACD-419C-BAF1-4C8D9B6B3006}" type="pres">
      <dgm:prSet presAssocID="{14D00D55-25F7-47F7-9979-367AF9CCBAD7}" presName="rootText" presStyleLbl="node2" presStyleIdx="0" presStyleCnt="6">
        <dgm:presLayoutVars>
          <dgm:chPref val="3"/>
        </dgm:presLayoutVars>
      </dgm:prSet>
      <dgm:spPr/>
    </dgm:pt>
    <dgm:pt modelId="{46CF6570-F4A8-477C-9A76-05FCC9645460}" type="pres">
      <dgm:prSet presAssocID="{14D00D55-25F7-47F7-9979-367AF9CCBAD7}" presName="rootConnector" presStyleLbl="node2" presStyleIdx="0" presStyleCnt="6"/>
      <dgm:spPr/>
    </dgm:pt>
    <dgm:pt modelId="{4B60189A-AE4B-49D5-A00B-DC292451BEC5}" type="pres">
      <dgm:prSet presAssocID="{14D00D55-25F7-47F7-9979-367AF9CCBAD7}" presName="hierChild4" presStyleCnt="0"/>
      <dgm:spPr/>
    </dgm:pt>
    <dgm:pt modelId="{DBAD0A9E-785A-49F4-96C0-EB7D745C2D37}" type="pres">
      <dgm:prSet presAssocID="{14D00D55-25F7-47F7-9979-367AF9CCBAD7}" presName="hierChild5" presStyleCnt="0"/>
      <dgm:spPr/>
    </dgm:pt>
    <dgm:pt modelId="{0A5F9998-A065-4539-A78D-FB91C2571143}" type="pres">
      <dgm:prSet presAssocID="{B796694C-1085-4708-AA07-F78A2FB3B0CF}" presName="Name37" presStyleLbl="parChTrans1D2" presStyleIdx="1" presStyleCnt="6"/>
      <dgm:spPr/>
    </dgm:pt>
    <dgm:pt modelId="{3FFB2D0B-6181-4442-9B87-4BC2A53DDCC4}" type="pres">
      <dgm:prSet presAssocID="{7E22A405-5FB2-40F1-9795-519E8D35D8AA}" presName="hierRoot2" presStyleCnt="0">
        <dgm:presLayoutVars>
          <dgm:hierBranch val="init"/>
        </dgm:presLayoutVars>
      </dgm:prSet>
      <dgm:spPr/>
    </dgm:pt>
    <dgm:pt modelId="{FB0C799D-E49F-4B68-93B6-483C6AAE9383}" type="pres">
      <dgm:prSet presAssocID="{7E22A405-5FB2-40F1-9795-519E8D35D8AA}" presName="rootComposite" presStyleCnt="0"/>
      <dgm:spPr/>
    </dgm:pt>
    <dgm:pt modelId="{443393AD-1410-4406-87F4-0CCFD8E0E4AD}" type="pres">
      <dgm:prSet presAssocID="{7E22A405-5FB2-40F1-9795-519E8D35D8AA}" presName="rootText" presStyleLbl="node2" presStyleIdx="1" presStyleCnt="6">
        <dgm:presLayoutVars>
          <dgm:chPref val="3"/>
        </dgm:presLayoutVars>
      </dgm:prSet>
      <dgm:spPr/>
    </dgm:pt>
    <dgm:pt modelId="{F2014C76-EC25-458D-BB38-CACF263A3E61}" type="pres">
      <dgm:prSet presAssocID="{7E22A405-5FB2-40F1-9795-519E8D35D8AA}" presName="rootConnector" presStyleLbl="node2" presStyleIdx="1" presStyleCnt="6"/>
      <dgm:spPr/>
    </dgm:pt>
    <dgm:pt modelId="{818B885A-21D9-4368-9A92-354655706795}" type="pres">
      <dgm:prSet presAssocID="{7E22A405-5FB2-40F1-9795-519E8D35D8AA}" presName="hierChild4" presStyleCnt="0"/>
      <dgm:spPr/>
    </dgm:pt>
    <dgm:pt modelId="{8BC7C1CE-3487-4A95-BCB7-126F00080E4D}" type="pres">
      <dgm:prSet presAssocID="{7E22A405-5FB2-40F1-9795-519E8D35D8AA}" presName="hierChild5" presStyleCnt="0"/>
      <dgm:spPr/>
    </dgm:pt>
    <dgm:pt modelId="{9DECA4C5-5DBA-485E-81C5-5A7A91A40B24}" type="pres">
      <dgm:prSet presAssocID="{78E71900-4DC5-4DC4-B907-E87385B62E42}" presName="Name37" presStyleLbl="parChTrans1D2" presStyleIdx="2" presStyleCnt="6"/>
      <dgm:spPr/>
    </dgm:pt>
    <dgm:pt modelId="{F8E7CC4C-F86D-4314-9F7A-44070B52D986}" type="pres">
      <dgm:prSet presAssocID="{1A316630-3E41-4A05-9DDD-9268611A51BE}" presName="hierRoot2" presStyleCnt="0">
        <dgm:presLayoutVars>
          <dgm:hierBranch val="init"/>
        </dgm:presLayoutVars>
      </dgm:prSet>
      <dgm:spPr/>
    </dgm:pt>
    <dgm:pt modelId="{F7BA83F0-609A-4B23-899E-840DA4ED11A4}" type="pres">
      <dgm:prSet presAssocID="{1A316630-3E41-4A05-9DDD-9268611A51BE}" presName="rootComposite" presStyleCnt="0"/>
      <dgm:spPr/>
    </dgm:pt>
    <dgm:pt modelId="{00BBCCB9-A8D5-4C36-8E11-B353B110185E}" type="pres">
      <dgm:prSet presAssocID="{1A316630-3E41-4A05-9DDD-9268611A51BE}" presName="rootText" presStyleLbl="node2" presStyleIdx="2" presStyleCnt="6">
        <dgm:presLayoutVars>
          <dgm:chPref val="3"/>
        </dgm:presLayoutVars>
      </dgm:prSet>
      <dgm:spPr/>
    </dgm:pt>
    <dgm:pt modelId="{2178B7C3-8D09-4606-A524-B0802200E2F2}" type="pres">
      <dgm:prSet presAssocID="{1A316630-3E41-4A05-9DDD-9268611A51BE}" presName="rootConnector" presStyleLbl="node2" presStyleIdx="2" presStyleCnt="6"/>
      <dgm:spPr/>
    </dgm:pt>
    <dgm:pt modelId="{B8418D64-C039-4AA6-AFAC-790FEED029F4}" type="pres">
      <dgm:prSet presAssocID="{1A316630-3E41-4A05-9DDD-9268611A51BE}" presName="hierChild4" presStyleCnt="0"/>
      <dgm:spPr/>
    </dgm:pt>
    <dgm:pt modelId="{B91A9C81-378E-45F9-86D3-3AC3A029A290}" type="pres">
      <dgm:prSet presAssocID="{1A316630-3E41-4A05-9DDD-9268611A51BE}" presName="hierChild5" presStyleCnt="0"/>
      <dgm:spPr/>
    </dgm:pt>
    <dgm:pt modelId="{D77D1727-8B3C-481A-89A8-72DCE5B959B2}" type="pres">
      <dgm:prSet presAssocID="{71036B57-4B08-457F-BDD6-3FD8C14FDEAB}" presName="Name37" presStyleLbl="parChTrans1D2" presStyleIdx="3" presStyleCnt="6"/>
      <dgm:spPr/>
    </dgm:pt>
    <dgm:pt modelId="{4922B1BB-C7AB-4B2F-B3B6-FB87063E7536}" type="pres">
      <dgm:prSet presAssocID="{A1B2EDD7-DB52-474C-9748-F0E1583CFE0A}" presName="hierRoot2" presStyleCnt="0">
        <dgm:presLayoutVars>
          <dgm:hierBranch val="init"/>
        </dgm:presLayoutVars>
      </dgm:prSet>
      <dgm:spPr/>
    </dgm:pt>
    <dgm:pt modelId="{C433B98B-65AE-4380-ADE9-EFD62AE99CC4}" type="pres">
      <dgm:prSet presAssocID="{A1B2EDD7-DB52-474C-9748-F0E1583CFE0A}" presName="rootComposite" presStyleCnt="0"/>
      <dgm:spPr/>
    </dgm:pt>
    <dgm:pt modelId="{F8868BE8-F7A3-4139-82A5-A5E1FA495E8C}" type="pres">
      <dgm:prSet presAssocID="{A1B2EDD7-DB52-474C-9748-F0E1583CFE0A}" presName="rootText" presStyleLbl="node2" presStyleIdx="3" presStyleCnt="6">
        <dgm:presLayoutVars>
          <dgm:chPref val="3"/>
        </dgm:presLayoutVars>
      </dgm:prSet>
      <dgm:spPr/>
    </dgm:pt>
    <dgm:pt modelId="{62BB1B57-8BCC-4497-AD32-2C72B0B8663D}" type="pres">
      <dgm:prSet presAssocID="{A1B2EDD7-DB52-474C-9748-F0E1583CFE0A}" presName="rootConnector" presStyleLbl="node2" presStyleIdx="3" presStyleCnt="6"/>
      <dgm:spPr/>
    </dgm:pt>
    <dgm:pt modelId="{535C1816-20BD-4D30-B568-12227E038B34}" type="pres">
      <dgm:prSet presAssocID="{A1B2EDD7-DB52-474C-9748-F0E1583CFE0A}" presName="hierChild4" presStyleCnt="0"/>
      <dgm:spPr/>
    </dgm:pt>
    <dgm:pt modelId="{34104AC8-6298-45ED-8641-9B2D9661CBA1}" type="pres">
      <dgm:prSet presAssocID="{A1B2EDD7-DB52-474C-9748-F0E1583CFE0A}" presName="hierChild5" presStyleCnt="0"/>
      <dgm:spPr/>
    </dgm:pt>
    <dgm:pt modelId="{923E98C9-8A54-4AC1-BB63-DD26D49F0B83}" type="pres">
      <dgm:prSet presAssocID="{F572FBC2-5BE6-4264-8D6E-037F36CA8B3A}" presName="Name37" presStyleLbl="parChTrans1D2" presStyleIdx="4" presStyleCnt="6"/>
      <dgm:spPr/>
    </dgm:pt>
    <dgm:pt modelId="{395B15E2-20C4-45CC-9471-A7448A739BE3}" type="pres">
      <dgm:prSet presAssocID="{E901362E-F785-42FD-8FE3-8F56D05E29A2}" presName="hierRoot2" presStyleCnt="0">
        <dgm:presLayoutVars>
          <dgm:hierBranch val="init"/>
        </dgm:presLayoutVars>
      </dgm:prSet>
      <dgm:spPr/>
    </dgm:pt>
    <dgm:pt modelId="{AB181380-31E1-47CA-9481-CD0DB3E1913C}" type="pres">
      <dgm:prSet presAssocID="{E901362E-F785-42FD-8FE3-8F56D05E29A2}" presName="rootComposite" presStyleCnt="0"/>
      <dgm:spPr/>
    </dgm:pt>
    <dgm:pt modelId="{669FC89B-839B-45E0-89FC-8C5CB45996D3}" type="pres">
      <dgm:prSet presAssocID="{E901362E-F785-42FD-8FE3-8F56D05E29A2}" presName="rootText" presStyleLbl="node2" presStyleIdx="4" presStyleCnt="6">
        <dgm:presLayoutVars>
          <dgm:chPref val="3"/>
        </dgm:presLayoutVars>
      </dgm:prSet>
      <dgm:spPr/>
    </dgm:pt>
    <dgm:pt modelId="{3CB4E21B-A389-41FB-887E-2D55F32FB4F8}" type="pres">
      <dgm:prSet presAssocID="{E901362E-F785-42FD-8FE3-8F56D05E29A2}" presName="rootConnector" presStyleLbl="node2" presStyleIdx="4" presStyleCnt="6"/>
      <dgm:spPr/>
    </dgm:pt>
    <dgm:pt modelId="{6F2B5674-64E4-4F16-9736-5D227C278311}" type="pres">
      <dgm:prSet presAssocID="{E901362E-F785-42FD-8FE3-8F56D05E29A2}" presName="hierChild4" presStyleCnt="0"/>
      <dgm:spPr/>
    </dgm:pt>
    <dgm:pt modelId="{68649544-885D-42D5-B84E-16E738BE19B1}" type="pres">
      <dgm:prSet presAssocID="{E901362E-F785-42FD-8FE3-8F56D05E29A2}" presName="hierChild5" presStyleCnt="0"/>
      <dgm:spPr/>
    </dgm:pt>
    <dgm:pt modelId="{0BC8E2DE-6FCB-4B08-B32D-DF79D40FF551}" type="pres">
      <dgm:prSet presAssocID="{14354877-9A5D-45A2-9A46-2691B1EF0918}" presName="Name37" presStyleLbl="parChTrans1D2" presStyleIdx="5" presStyleCnt="6"/>
      <dgm:spPr/>
    </dgm:pt>
    <dgm:pt modelId="{FC380375-925C-4FB1-87CC-CEE75BE1A6A0}" type="pres">
      <dgm:prSet presAssocID="{990FA87C-87B0-4970-89DA-43550BC8672C}" presName="hierRoot2" presStyleCnt="0">
        <dgm:presLayoutVars>
          <dgm:hierBranch val="init"/>
        </dgm:presLayoutVars>
      </dgm:prSet>
      <dgm:spPr/>
    </dgm:pt>
    <dgm:pt modelId="{FDB67D70-D635-4698-93BB-11A8DBD69936}" type="pres">
      <dgm:prSet presAssocID="{990FA87C-87B0-4970-89DA-43550BC8672C}" presName="rootComposite" presStyleCnt="0"/>
      <dgm:spPr/>
    </dgm:pt>
    <dgm:pt modelId="{46886E2C-98DF-43AD-99FF-3494A6531719}" type="pres">
      <dgm:prSet presAssocID="{990FA87C-87B0-4970-89DA-43550BC8672C}" presName="rootText" presStyleLbl="node2" presStyleIdx="5" presStyleCnt="6">
        <dgm:presLayoutVars>
          <dgm:chPref val="3"/>
        </dgm:presLayoutVars>
      </dgm:prSet>
      <dgm:spPr/>
    </dgm:pt>
    <dgm:pt modelId="{9D6F2BE1-7F16-4AC2-850B-7BE44FF1471B}" type="pres">
      <dgm:prSet presAssocID="{990FA87C-87B0-4970-89DA-43550BC8672C}" presName="rootConnector" presStyleLbl="node2" presStyleIdx="5" presStyleCnt="6"/>
      <dgm:spPr/>
    </dgm:pt>
    <dgm:pt modelId="{6700AC0B-B85B-4236-AABA-EF9FA5FCBD82}" type="pres">
      <dgm:prSet presAssocID="{990FA87C-87B0-4970-89DA-43550BC8672C}" presName="hierChild4" presStyleCnt="0"/>
      <dgm:spPr/>
    </dgm:pt>
    <dgm:pt modelId="{22155B89-9EE8-44F0-8BDE-7C806C11ECDC}" type="pres">
      <dgm:prSet presAssocID="{990FA87C-87B0-4970-89DA-43550BC8672C}" presName="hierChild5" presStyleCnt="0"/>
      <dgm:spPr/>
    </dgm:pt>
    <dgm:pt modelId="{06016CC7-1017-417C-B576-F42AF9D4F928}" type="pres">
      <dgm:prSet presAssocID="{91256D95-8A9C-4F1D-B5F0-D8C3E415F8A0}" presName="hierChild3" presStyleCnt="0"/>
      <dgm:spPr/>
    </dgm:pt>
  </dgm:ptLst>
  <dgm:cxnLst>
    <dgm:cxn modelId="{4A1FFE02-9681-471B-889F-7A8260305226}" type="presOf" srcId="{990FA87C-87B0-4970-89DA-43550BC8672C}" destId="{9D6F2BE1-7F16-4AC2-850B-7BE44FF1471B}" srcOrd="1" destOrd="0" presId="urn:microsoft.com/office/officeart/2005/8/layout/orgChart1"/>
    <dgm:cxn modelId="{D560EC14-585E-4B13-BF9F-269F64CF2EEB}" type="presOf" srcId="{14D00D55-25F7-47F7-9979-367AF9CCBAD7}" destId="{B8886F18-CACD-419C-BAF1-4C8D9B6B3006}" srcOrd="0" destOrd="0" presId="urn:microsoft.com/office/officeart/2005/8/layout/orgChart1"/>
    <dgm:cxn modelId="{2E313B22-7059-4072-B22A-30F20E46B207}" srcId="{91256D95-8A9C-4F1D-B5F0-D8C3E415F8A0}" destId="{A1B2EDD7-DB52-474C-9748-F0E1583CFE0A}" srcOrd="3" destOrd="0" parTransId="{71036B57-4B08-457F-BDD6-3FD8C14FDEAB}" sibTransId="{86C728C5-37CD-4855-91F7-3A4EA0751051}"/>
    <dgm:cxn modelId="{2A69BC27-549F-4B3C-B423-86CD7094F8D6}" srcId="{8BA58C82-93AF-4247-B0B5-FF01207B0FA2}" destId="{91256D95-8A9C-4F1D-B5F0-D8C3E415F8A0}" srcOrd="0" destOrd="0" parTransId="{94677771-287F-4DB8-99A4-E68C1FF869A1}" sibTransId="{061156BE-7CD9-4E4B-BD73-0D82AA6CD484}"/>
    <dgm:cxn modelId="{3F11D32A-A4F9-4BEB-BFAB-9D340E478FE8}" type="presOf" srcId="{E901362E-F785-42FD-8FE3-8F56D05E29A2}" destId="{669FC89B-839B-45E0-89FC-8C5CB45996D3}" srcOrd="0" destOrd="0" presId="urn:microsoft.com/office/officeart/2005/8/layout/orgChart1"/>
    <dgm:cxn modelId="{8BA4F72E-138E-421F-8096-0AAFE17CD2D9}" type="presOf" srcId="{1E764804-C7E6-4B48-9EFC-DE2ECBBEE8C9}" destId="{42F19FD9-8F81-469F-B598-788410515642}" srcOrd="0" destOrd="0" presId="urn:microsoft.com/office/officeart/2005/8/layout/orgChart1"/>
    <dgm:cxn modelId="{9DF19333-3022-4E91-B2E8-4A843D9423B9}" type="presOf" srcId="{14354877-9A5D-45A2-9A46-2691B1EF0918}" destId="{0BC8E2DE-6FCB-4B08-B32D-DF79D40FF551}" srcOrd="0" destOrd="0" presId="urn:microsoft.com/office/officeart/2005/8/layout/orgChart1"/>
    <dgm:cxn modelId="{E6F2A940-2F27-4FB3-BB29-CC959F28A254}" srcId="{91256D95-8A9C-4F1D-B5F0-D8C3E415F8A0}" destId="{7E22A405-5FB2-40F1-9795-519E8D35D8AA}" srcOrd="1" destOrd="0" parTransId="{B796694C-1085-4708-AA07-F78A2FB3B0CF}" sibTransId="{2CB6F80D-FF43-4E68-9482-2DC10CEB7CD1}"/>
    <dgm:cxn modelId="{0F0EF05B-7A2A-44A5-9AEE-322136F6BCF8}" type="presOf" srcId="{14D00D55-25F7-47F7-9979-367AF9CCBAD7}" destId="{46CF6570-F4A8-477C-9A76-05FCC9645460}" srcOrd="1" destOrd="0" presId="urn:microsoft.com/office/officeart/2005/8/layout/orgChart1"/>
    <dgm:cxn modelId="{0251785C-340B-4AC9-A8E4-F51C66AEE0F5}" type="presOf" srcId="{A1B2EDD7-DB52-474C-9748-F0E1583CFE0A}" destId="{F8868BE8-F7A3-4139-82A5-A5E1FA495E8C}" srcOrd="0" destOrd="0" presId="urn:microsoft.com/office/officeart/2005/8/layout/orgChart1"/>
    <dgm:cxn modelId="{9C4EC65F-7831-4B14-95E7-917657117FA4}" type="presOf" srcId="{A1B2EDD7-DB52-474C-9748-F0E1583CFE0A}" destId="{62BB1B57-8BCC-4497-AD32-2C72B0B8663D}" srcOrd="1" destOrd="0" presId="urn:microsoft.com/office/officeart/2005/8/layout/orgChart1"/>
    <dgm:cxn modelId="{2363EF43-C39C-41D4-AA64-8B74ECC61C9F}" type="presOf" srcId="{B796694C-1085-4708-AA07-F78A2FB3B0CF}" destId="{0A5F9998-A065-4539-A78D-FB91C2571143}" srcOrd="0" destOrd="0" presId="urn:microsoft.com/office/officeart/2005/8/layout/orgChart1"/>
    <dgm:cxn modelId="{ED47FA65-FC90-41D2-82D5-20ABB5F66E7E}" type="presOf" srcId="{8BA58C82-93AF-4247-B0B5-FF01207B0FA2}" destId="{1B80FE2A-BD44-4FC3-95FA-11919E5B1592}" srcOrd="0" destOrd="0" presId="urn:microsoft.com/office/officeart/2005/8/layout/orgChart1"/>
    <dgm:cxn modelId="{9BE42949-7402-4A8B-9348-E65252310678}" srcId="{91256D95-8A9C-4F1D-B5F0-D8C3E415F8A0}" destId="{14D00D55-25F7-47F7-9979-367AF9CCBAD7}" srcOrd="0" destOrd="0" parTransId="{1E764804-C7E6-4B48-9EFC-DE2ECBBEE8C9}" sibTransId="{47FAA326-5A2A-4778-BF48-E95FC3F00F90}"/>
    <dgm:cxn modelId="{6677BE6D-4588-4427-B8B1-24975FAE89F4}" type="presOf" srcId="{7E22A405-5FB2-40F1-9795-519E8D35D8AA}" destId="{F2014C76-EC25-458D-BB38-CACF263A3E61}" srcOrd="1" destOrd="0" presId="urn:microsoft.com/office/officeart/2005/8/layout/orgChart1"/>
    <dgm:cxn modelId="{C9E53F77-D5F0-47E0-A5A1-09434E4BE0C2}" type="presOf" srcId="{78E71900-4DC5-4DC4-B907-E87385B62E42}" destId="{9DECA4C5-5DBA-485E-81C5-5A7A91A40B24}" srcOrd="0" destOrd="0" presId="urn:microsoft.com/office/officeart/2005/8/layout/orgChart1"/>
    <dgm:cxn modelId="{FB5F517F-2479-44F4-B2F8-53066B16EDCD}" type="presOf" srcId="{7E22A405-5FB2-40F1-9795-519E8D35D8AA}" destId="{443393AD-1410-4406-87F4-0CCFD8E0E4AD}" srcOrd="0" destOrd="0" presId="urn:microsoft.com/office/officeart/2005/8/layout/orgChart1"/>
    <dgm:cxn modelId="{45357585-52D4-4AEC-9BD6-BEA2150DC810}" srcId="{91256D95-8A9C-4F1D-B5F0-D8C3E415F8A0}" destId="{990FA87C-87B0-4970-89DA-43550BC8672C}" srcOrd="5" destOrd="0" parTransId="{14354877-9A5D-45A2-9A46-2691B1EF0918}" sibTransId="{75DEF8D3-7A34-4698-844C-4DB32B50ABBC}"/>
    <dgm:cxn modelId="{350407A5-579F-49D9-AD29-F0D198715B7D}" srcId="{91256D95-8A9C-4F1D-B5F0-D8C3E415F8A0}" destId="{1A316630-3E41-4A05-9DDD-9268611A51BE}" srcOrd="2" destOrd="0" parTransId="{78E71900-4DC5-4DC4-B907-E87385B62E42}" sibTransId="{4DDB0917-5FEA-41AE-8997-DD23FB7C6724}"/>
    <dgm:cxn modelId="{6E73E9A5-DCA4-4BC9-8D97-3190FA1E5FC1}" type="presOf" srcId="{E901362E-F785-42FD-8FE3-8F56D05E29A2}" destId="{3CB4E21B-A389-41FB-887E-2D55F32FB4F8}" srcOrd="1" destOrd="0" presId="urn:microsoft.com/office/officeart/2005/8/layout/orgChart1"/>
    <dgm:cxn modelId="{D30049BA-74EA-4628-BD53-6F272854C652}" type="presOf" srcId="{1A316630-3E41-4A05-9DDD-9268611A51BE}" destId="{00BBCCB9-A8D5-4C36-8E11-B353B110185E}" srcOrd="0" destOrd="0" presId="urn:microsoft.com/office/officeart/2005/8/layout/orgChart1"/>
    <dgm:cxn modelId="{DB7BF1C7-C332-43FA-A68F-8BEDEED0B913}" type="presOf" srcId="{71036B57-4B08-457F-BDD6-3FD8C14FDEAB}" destId="{D77D1727-8B3C-481A-89A8-72DCE5B959B2}" srcOrd="0" destOrd="0" presId="urn:microsoft.com/office/officeart/2005/8/layout/orgChart1"/>
    <dgm:cxn modelId="{3B8233CB-4412-44BF-A1AC-817E16A441A8}" type="presOf" srcId="{990FA87C-87B0-4970-89DA-43550BC8672C}" destId="{46886E2C-98DF-43AD-99FF-3494A6531719}" srcOrd="0" destOrd="0" presId="urn:microsoft.com/office/officeart/2005/8/layout/orgChart1"/>
    <dgm:cxn modelId="{A98EECCE-52A7-4FA8-806E-D2192E0059E0}" type="presOf" srcId="{F572FBC2-5BE6-4264-8D6E-037F36CA8B3A}" destId="{923E98C9-8A54-4AC1-BB63-DD26D49F0B83}" srcOrd="0" destOrd="0" presId="urn:microsoft.com/office/officeart/2005/8/layout/orgChart1"/>
    <dgm:cxn modelId="{0D4809D6-FCD5-4E3F-90DA-7D6BD7AA89AB}" type="presOf" srcId="{91256D95-8A9C-4F1D-B5F0-D8C3E415F8A0}" destId="{51F1BC00-B0F7-4ED8-B5E8-3E9F6BF8C93E}" srcOrd="1" destOrd="0" presId="urn:microsoft.com/office/officeart/2005/8/layout/orgChart1"/>
    <dgm:cxn modelId="{811161D6-B1A6-4A3D-964B-12A87886C757}" type="presOf" srcId="{1A316630-3E41-4A05-9DDD-9268611A51BE}" destId="{2178B7C3-8D09-4606-A524-B0802200E2F2}" srcOrd="1" destOrd="0" presId="urn:microsoft.com/office/officeart/2005/8/layout/orgChart1"/>
    <dgm:cxn modelId="{E0A46DF0-FDE5-43B7-9240-00C1BB55F702}" srcId="{91256D95-8A9C-4F1D-B5F0-D8C3E415F8A0}" destId="{E901362E-F785-42FD-8FE3-8F56D05E29A2}" srcOrd="4" destOrd="0" parTransId="{F572FBC2-5BE6-4264-8D6E-037F36CA8B3A}" sibTransId="{4F971BB5-97E1-4255-BDCB-673F5DF5EE03}"/>
    <dgm:cxn modelId="{AB0578FE-5683-4E6B-A2E6-4CE41B00719C}" type="presOf" srcId="{91256D95-8A9C-4F1D-B5F0-D8C3E415F8A0}" destId="{64B95077-4FD4-40D4-B936-F11C7784554A}" srcOrd="0" destOrd="0" presId="urn:microsoft.com/office/officeart/2005/8/layout/orgChart1"/>
    <dgm:cxn modelId="{E1E00834-095D-4A11-B904-8685B08C60EE}" type="presParOf" srcId="{1B80FE2A-BD44-4FC3-95FA-11919E5B1592}" destId="{957B35C4-0B3D-4A98-B20E-0F6DE0EDB806}" srcOrd="0" destOrd="0" presId="urn:microsoft.com/office/officeart/2005/8/layout/orgChart1"/>
    <dgm:cxn modelId="{2B73C380-5C1A-4959-971C-1DDB5E9899C6}" type="presParOf" srcId="{957B35C4-0B3D-4A98-B20E-0F6DE0EDB806}" destId="{3415E036-489E-4996-B9FD-71C3DCD84D28}" srcOrd="0" destOrd="0" presId="urn:microsoft.com/office/officeart/2005/8/layout/orgChart1"/>
    <dgm:cxn modelId="{BEC20A2B-E386-4F62-9677-4244E242E897}" type="presParOf" srcId="{3415E036-489E-4996-B9FD-71C3DCD84D28}" destId="{64B95077-4FD4-40D4-B936-F11C7784554A}" srcOrd="0" destOrd="0" presId="urn:microsoft.com/office/officeart/2005/8/layout/orgChart1"/>
    <dgm:cxn modelId="{176A9E05-5347-480D-8E34-91A5D37486E5}" type="presParOf" srcId="{3415E036-489E-4996-B9FD-71C3DCD84D28}" destId="{51F1BC00-B0F7-4ED8-B5E8-3E9F6BF8C93E}" srcOrd="1" destOrd="0" presId="urn:microsoft.com/office/officeart/2005/8/layout/orgChart1"/>
    <dgm:cxn modelId="{80E04AB5-5F95-4F5B-943D-457CE0B7FFB9}" type="presParOf" srcId="{957B35C4-0B3D-4A98-B20E-0F6DE0EDB806}" destId="{C03F42F2-9232-41A5-8989-5EEE2FC26A95}" srcOrd="1" destOrd="0" presId="urn:microsoft.com/office/officeart/2005/8/layout/orgChart1"/>
    <dgm:cxn modelId="{61A8E347-59D9-4138-857F-20EF5E503D3B}" type="presParOf" srcId="{C03F42F2-9232-41A5-8989-5EEE2FC26A95}" destId="{42F19FD9-8F81-469F-B598-788410515642}" srcOrd="0" destOrd="0" presId="urn:microsoft.com/office/officeart/2005/8/layout/orgChart1"/>
    <dgm:cxn modelId="{E86FB051-A8AB-404B-8C22-AE952F396736}" type="presParOf" srcId="{C03F42F2-9232-41A5-8989-5EEE2FC26A95}" destId="{AEC6A498-2602-4E63-BBBE-ECB83F4743FB}" srcOrd="1" destOrd="0" presId="urn:microsoft.com/office/officeart/2005/8/layout/orgChart1"/>
    <dgm:cxn modelId="{7CE4D945-D98F-4D4D-BE65-8C22F56CE650}" type="presParOf" srcId="{AEC6A498-2602-4E63-BBBE-ECB83F4743FB}" destId="{529BA510-9EC9-4027-9BBB-793C6A0E1216}" srcOrd="0" destOrd="0" presId="urn:microsoft.com/office/officeart/2005/8/layout/orgChart1"/>
    <dgm:cxn modelId="{ACE93654-319A-4D45-B0C9-85EAD06B33EC}" type="presParOf" srcId="{529BA510-9EC9-4027-9BBB-793C6A0E1216}" destId="{B8886F18-CACD-419C-BAF1-4C8D9B6B3006}" srcOrd="0" destOrd="0" presId="urn:microsoft.com/office/officeart/2005/8/layout/orgChart1"/>
    <dgm:cxn modelId="{5EEE3C03-1A8B-410F-87E2-001F5694F662}" type="presParOf" srcId="{529BA510-9EC9-4027-9BBB-793C6A0E1216}" destId="{46CF6570-F4A8-477C-9A76-05FCC9645460}" srcOrd="1" destOrd="0" presId="urn:microsoft.com/office/officeart/2005/8/layout/orgChart1"/>
    <dgm:cxn modelId="{CFA1F80A-1FA2-4842-9D8E-171E15E84488}" type="presParOf" srcId="{AEC6A498-2602-4E63-BBBE-ECB83F4743FB}" destId="{4B60189A-AE4B-49D5-A00B-DC292451BEC5}" srcOrd="1" destOrd="0" presId="urn:microsoft.com/office/officeart/2005/8/layout/orgChart1"/>
    <dgm:cxn modelId="{06FE90A1-4421-4DDC-81F2-F79543F74213}" type="presParOf" srcId="{AEC6A498-2602-4E63-BBBE-ECB83F4743FB}" destId="{DBAD0A9E-785A-49F4-96C0-EB7D745C2D37}" srcOrd="2" destOrd="0" presId="urn:microsoft.com/office/officeart/2005/8/layout/orgChart1"/>
    <dgm:cxn modelId="{3FB315EA-7022-49A9-8A05-DCFDFE4B0E11}" type="presParOf" srcId="{C03F42F2-9232-41A5-8989-5EEE2FC26A95}" destId="{0A5F9998-A065-4539-A78D-FB91C2571143}" srcOrd="2" destOrd="0" presId="urn:microsoft.com/office/officeart/2005/8/layout/orgChart1"/>
    <dgm:cxn modelId="{1034B24B-E84F-40C1-BFC9-29789463DCCF}" type="presParOf" srcId="{C03F42F2-9232-41A5-8989-5EEE2FC26A95}" destId="{3FFB2D0B-6181-4442-9B87-4BC2A53DDCC4}" srcOrd="3" destOrd="0" presId="urn:microsoft.com/office/officeart/2005/8/layout/orgChart1"/>
    <dgm:cxn modelId="{8407BED6-7816-4AA8-B49C-AE08DB23C05D}" type="presParOf" srcId="{3FFB2D0B-6181-4442-9B87-4BC2A53DDCC4}" destId="{FB0C799D-E49F-4B68-93B6-483C6AAE9383}" srcOrd="0" destOrd="0" presId="urn:microsoft.com/office/officeart/2005/8/layout/orgChart1"/>
    <dgm:cxn modelId="{43619232-C6FE-4851-9497-4200E0F51FD9}" type="presParOf" srcId="{FB0C799D-E49F-4B68-93B6-483C6AAE9383}" destId="{443393AD-1410-4406-87F4-0CCFD8E0E4AD}" srcOrd="0" destOrd="0" presId="urn:microsoft.com/office/officeart/2005/8/layout/orgChart1"/>
    <dgm:cxn modelId="{2471D2C2-3086-4F8F-B701-2DE51269B318}" type="presParOf" srcId="{FB0C799D-E49F-4B68-93B6-483C6AAE9383}" destId="{F2014C76-EC25-458D-BB38-CACF263A3E61}" srcOrd="1" destOrd="0" presId="urn:microsoft.com/office/officeart/2005/8/layout/orgChart1"/>
    <dgm:cxn modelId="{895C4FAF-0569-43D4-83F1-B83735526C08}" type="presParOf" srcId="{3FFB2D0B-6181-4442-9B87-4BC2A53DDCC4}" destId="{818B885A-21D9-4368-9A92-354655706795}" srcOrd="1" destOrd="0" presId="urn:microsoft.com/office/officeart/2005/8/layout/orgChart1"/>
    <dgm:cxn modelId="{2F811E62-FACF-4100-B842-A1E3B661CE62}" type="presParOf" srcId="{3FFB2D0B-6181-4442-9B87-4BC2A53DDCC4}" destId="{8BC7C1CE-3487-4A95-BCB7-126F00080E4D}" srcOrd="2" destOrd="0" presId="urn:microsoft.com/office/officeart/2005/8/layout/orgChart1"/>
    <dgm:cxn modelId="{AD8C27D4-ED9D-46A9-AB5D-CFB2478B9877}" type="presParOf" srcId="{C03F42F2-9232-41A5-8989-5EEE2FC26A95}" destId="{9DECA4C5-5DBA-485E-81C5-5A7A91A40B24}" srcOrd="4" destOrd="0" presId="urn:microsoft.com/office/officeart/2005/8/layout/orgChart1"/>
    <dgm:cxn modelId="{EC080DD3-F86F-4603-BEB2-80C1DE14098B}" type="presParOf" srcId="{C03F42F2-9232-41A5-8989-5EEE2FC26A95}" destId="{F8E7CC4C-F86D-4314-9F7A-44070B52D986}" srcOrd="5" destOrd="0" presId="urn:microsoft.com/office/officeart/2005/8/layout/orgChart1"/>
    <dgm:cxn modelId="{7D642B50-1191-45B9-B7D8-81B60413F23D}" type="presParOf" srcId="{F8E7CC4C-F86D-4314-9F7A-44070B52D986}" destId="{F7BA83F0-609A-4B23-899E-840DA4ED11A4}" srcOrd="0" destOrd="0" presId="urn:microsoft.com/office/officeart/2005/8/layout/orgChart1"/>
    <dgm:cxn modelId="{1A41340A-6FD5-42EF-B700-90F3178AC022}" type="presParOf" srcId="{F7BA83F0-609A-4B23-899E-840DA4ED11A4}" destId="{00BBCCB9-A8D5-4C36-8E11-B353B110185E}" srcOrd="0" destOrd="0" presId="urn:microsoft.com/office/officeart/2005/8/layout/orgChart1"/>
    <dgm:cxn modelId="{1A866B31-D583-493C-A7B5-879F8002D89D}" type="presParOf" srcId="{F7BA83F0-609A-4B23-899E-840DA4ED11A4}" destId="{2178B7C3-8D09-4606-A524-B0802200E2F2}" srcOrd="1" destOrd="0" presId="urn:microsoft.com/office/officeart/2005/8/layout/orgChart1"/>
    <dgm:cxn modelId="{5ECE0B06-DE8D-4D46-8D32-61637CCB7445}" type="presParOf" srcId="{F8E7CC4C-F86D-4314-9F7A-44070B52D986}" destId="{B8418D64-C039-4AA6-AFAC-790FEED029F4}" srcOrd="1" destOrd="0" presId="urn:microsoft.com/office/officeart/2005/8/layout/orgChart1"/>
    <dgm:cxn modelId="{257B6D76-0809-48B1-A2E7-C49039967747}" type="presParOf" srcId="{F8E7CC4C-F86D-4314-9F7A-44070B52D986}" destId="{B91A9C81-378E-45F9-86D3-3AC3A029A290}" srcOrd="2" destOrd="0" presId="urn:microsoft.com/office/officeart/2005/8/layout/orgChart1"/>
    <dgm:cxn modelId="{F04600DC-794E-4353-BFF8-E11153B7770C}" type="presParOf" srcId="{C03F42F2-9232-41A5-8989-5EEE2FC26A95}" destId="{D77D1727-8B3C-481A-89A8-72DCE5B959B2}" srcOrd="6" destOrd="0" presId="urn:microsoft.com/office/officeart/2005/8/layout/orgChart1"/>
    <dgm:cxn modelId="{2A8FB016-8ABB-4FC4-BD99-138C7005E54A}" type="presParOf" srcId="{C03F42F2-9232-41A5-8989-5EEE2FC26A95}" destId="{4922B1BB-C7AB-4B2F-B3B6-FB87063E7536}" srcOrd="7" destOrd="0" presId="urn:microsoft.com/office/officeart/2005/8/layout/orgChart1"/>
    <dgm:cxn modelId="{C9CB2FBE-DB6B-4DAE-823A-40011A4A6CF7}" type="presParOf" srcId="{4922B1BB-C7AB-4B2F-B3B6-FB87063E7536}" destId="{C433B98B-65AE-4380-ADE9-EFD62AE99CC4}" srcOrd="0" destOrd="0" presId="urn:microsoft.com/office/officeart/2005/8/layout/orgChart1"/>
    <dgm:cxn modelId="{55B683A7-FAA7-464E-AA71-D06B7076C2B8}" type="presParOf" srcId="{C433B98B-65AE-4380-ADE9-EFD62AE99CC4}" destId="{F8868BE8-F7A3-4139-82A5-A5E1FA495E8C}" srcOrd="0" destOrd="0" presId="urn:microsoft.com/office/officeart/2005/8/layout/orgChart1"/>
    <dgm:cxn modelId="{B4906096-ED9B-46AB-8487-68CA5A75C589}" type="presParOf" srcId="{C433B98B-65AE-4380-ADE9-EFD62AE99CC4}" destId="{62BB1B57-8BCC-4497-AD32-2C72B0B8663D}" srcOrd="1" destOrd="0" presId="urn:microsoft.com/office/officeart/2005/8/layout/orgChart1"/>
    <dgm:cxn modelId="{B509E768-F588-40BF-991C-55827CCD2677}" type="presParOf" srcId="{4922B1BB-C7AB-4B2F-B3B6-FB87063E7536}" destId="{535C1816-20BD-4D30-B568-12227E038B34}" srcOrd="1" destOrd="0" presId="urn:microsoft.com/office/officeart/2005/8/layout/orgChart1"/>
    <dgm:cxn modelId="{26844ED6-AEE3-4242-95E1-27A7740526AB}" type="presParOf" srcId="{4922B1BB-C7AB-4B2F-B3B6-FB87063E7536}" destId="{34104AC8-6298-45ED-8641-9B2D9661CBA1}" srcOrd="2" destOrd="0" presId="urn:microsoft.com/office/officeart/2005/8/layout/orgChart1"/>
    <dgm:cxn modelId="{1EB5CE76-4416-4C50-B47D-4B79B9DCBD48}" type="presParOf" srcId="{C03F42F2-9232-41A5-8989-5EEE2FC26A95}" destId="{923E98C9-8A54-4AC1-BB63-DD26D49F0B83}" srcOrd="8" destOrd="0" presId="urn:microsoft.com/office/officeart/2005/8/layout/orgChart1"/>
    <dgm:cxn modelId="{B16E955E-9CCD-46D0-9D98-45471CD312C5}" type="presParOf" srcId="{C03F42F2-9232-41A5-8989-5EEE2FC26A95}" destId="{395B15E2-20C4-45CC-9471-A7448A739BE3}" srcOrd="9" destOrd="0" presId="urn:microsoft.com/office/officeart/2005/8/layout/orgChart1"/>
    <dgm:cxn modelId="{E1CBCBB0-F742-4803-8AFD-063D37FDFD20}" type="presParOf" srcId="{395B15E2-20C4-45CC-9471-A7448A739BE3}" destId="{AB181380-31E1-47CA-9481-CD0DB3E1913C}" srcOrd="0" destOrd="0" presId="urn:microsoft.com/office/officeart/2005/8/layout/orgChart1"/>
    <dgm:cxn modelId="{CF0B8045-1D56-40BB-98E0-586D5D0A08F2}" type="presParOf" srcId="{AB181380-31E1-47CA-9481-CD0DB3E1913C}" destId="{669FC89B-839B-45E0-89FC-8C5CB45996D3}" srcOrd="0" destOrd="0" presId="urn:microsoft.com/office/officeart/2005/8/layout/orgChart1"/>
    <dgm:cxn modelId="{49DE4D3B-7299-477E-A5E9-55D598DB8DF5}" type="presParOf" srcId="{AB181380-31E1-47CA-9481-CD0DB3E1913C}" destId="{3CB4E21B-A389-41FB-887E-2D55F32FB4F8}" srcOrd="1" destOrd="0" presId="urn:microsoft.com/office/officeart/2005/8/layout/orgChart1"/>
    <dgm:cxn modelId="{23E13A44-A211-461A-B157-EC74B127826D}" type="presParOf" srcId="{395B15E2-20C4-45CC-9471-A7448A739BE3}" destId="{6F2B5674-64E4-4F16-9736-5D227C278311}" srcOrd="1" destOrd="0" presId="urn:microsoft.com/office/officeart/2005/8/layout/orgChart1"/>
    <dgm:cxn modelId="{F748D6C8-C8D7-4898-9F34-45FD65B0F85E}" type="presParOf" srcId="{395B15E2-20C4-45CC-9471-A7448A739BE3}" destId="{68649544-885D-42D5-B84E-16E738BE19B1}" srcOrd="2" destOrd="0" presId="urn:microsoft.com/office/officeart/2005/8/layout/orgChart1"/>
    <dgm:cxn modelId="{BB6E933B-25FF-4A79-8893-6270E8344931}" type="presParOf" srcId="{C03F42F2-9232-41A5-8989-5EEE2FC26A95}" destId="{0BC8E2DE-6FCB-4B08-B32D-DF79D40FF551}" srcOrd="10" destOrd="0" presId="urn:microsoft.com/office/officeart/2005/8/layout/orgChart1"/>
    <dgm:cxn modelId="{2190B049-99AB-43AE-B640-A4763CDE137C}" type="presParOf" srcId="{C03F42F2-9232-41A5-8989-5EEE2FC26A95}" destId="{FC380375-925C-4FB1-87CC-CEE75BE1A6A0}" srcOrd="11" destOrd="0" presId="urn:microsoft.com/office/officeart/2005/8/layout/orgChart1"/>
    <dgm:cxn modelId="{AA96FEDB-67D8-48FB-9149-10030CFF92E5}" type="presParOf" srcId="{FC380375-925C-4FB1-87CC-CEE75BE1A6A0}" destId="{FDB67D70-D635-4698-93BB-11A8DBD69936}" srcOrd="0" destOrd="0" presId="urn:microsoft.com/office/officeart/2005/8/layout/orgChart1"/>
    <dgm:cxn modelId="{A45B23AD-AE66-405B-9776-4DFA78EC093D}" type="presParOf" srcId="{FDB67D70-D635-4698-93BB-11A8DBD69936}" destId="{46886E2C-98DF-43AD-99FF-3494A6531719}" srcOrd="0" destOrd="0" presId="urn:microsoft.com/office/officeart/2005/8/layout/orgChart1"/>
    <dgm:cxn modelId="{91F253F2-6CD4-4CE6-939C-98DEFE10AA5D}" type="presParOf" srcId="{FDB67D70-D635-4698-93BB-11A8DBD69936}" destId="{9D6F2BE1-7F16-4AC2-850B-7BE44FF1471B}" srcOrd="1" destOrd="0" presId="urn:microsoft.com/office/officeart/2005/8/layout/orgChart1"/>
    <dgm:cxn modelId="{F727B567-658A-4F74-951D-7E6C9EBAE850}" type="presParOf" srcId="{FC380375-925C-4FB1-87CC-CEE75BE1A6A0}" destId="{6700AC0B-B85B-4236-AABA-EF9FA5FCBD82}" srcOrd="1" destOrd="0" presId="urn:microsoft.com/office/officeart/2005/8/layout/orgChart1"/>
    <dgm:cxn modelId="{17FB8292-B9B6-4974-A871-19DB7AE51C93}" type="presParOf" srcId="{FC380375-925C-4FB1-87CC-CEE75BE1A6A0}" destId="{22155B89-9EE8-44F0-8BDE-7C806C11ECDC}" srcOrd="2" destOrd="0" presId="urn:microsoft.com/office/officeart/2005/8/layout/orgChart1"/>
    <dgm:cxn modelId="{A71A07FA-BDB5-4D32-8B04-E56837D94A99}" type="presParOf" srcId="{957B35C4-0B3D-4A98-B20E-0F6DE0EDB806}" destId="{06016CC7-1017-417C-B576-F42AF9D4F92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24D34A7-3428-4BC0-8CC3-D3FDEF71104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5A22357-8703-4C33-9816-6DEE2C8649F6}">
      <dgm:prSet/>
      <dgm:spPr/>
      <dgm:t>
        <a:bodyPr/>
        <a:lstStyle/>
        <a:p>
          <a:r>
            <a:rPr lang="it-IT" dirty="0"/>
            <a:t>migliorare la </a:t>
          </a:r>
          <a:r>
            <a:rPr lang="it-IT" b="1" dirty="0"/>
            <a:t>disponibilità</a:t>
          </a:r>
          <a:r>
            <a:rPr lang="it-IT" dirty="0"/>
            <a:t> del prodotto, </a:t>
          </a:r>
          <a:endParaRPr lang="en-US" dirty="0"/>
        </a:p>
      </dgm:t>
    </dgm:pt>
    <dgm:pt modelId="{3ED5932E-4E87-48B3-8995-8CB87C7A478F}" type="parTrans" cxnId="{5388385A-457F-4C0A-84B5-F573417C4A75}">
      <dgm:prSet/>
      <dgm:spPr/>
      <dgm:t>
        <a:bodyPr/>
        <a:lstStyle/>
        <a:p>
          <a:endParaRPr lang="en-US"/>
        </a:p>
      </dgm:t>
    </dgm:pt>
    <dgm:pt modelId="{B17470A7-B809-4890-8AD2-2F96C0261D25}" type="sibTrans" cxnId="{5388385A-457F-4C0A-84B5-F573417C4A75}">
      <dgm:prSet/>
      <dgm:spPr/>
      <dgm:t>
        <a:bodyPr/>
        <a:lstStyle/>
        <a:p>
          <a:endParaRPr lang="en-US"/>
        </a:p>
      </dgm:t>
    </dgm:pt>
    <dgm:pt modelId="{416F8126-947F-4063-AFD9-5CF5A0CD4C1A}">
      <dgm:prSet/>
      <dgm:spPr/>
      <dgm:t>
        <a:bodyPr/>
        <a:lstStyle/>
        <a:p>
          <a:r>
            <a:rPr lang="it-IT" dirty="0"/>
            <a:t>migliorare la </a:t>
          </a:r>
          <a:r>
            <a:rPr lang="it-IT" b="1" dirty="0"/>
            <a:t>durata</a:t>
          </a:r>
          <a:r>
            <a:rPr lang="it-IT" dirty="0"/>
            <a:t> del ciclo degli ordini, </a:t>
          </a:r>
          <a:endParaRPr lang="en-US" dirty="0"/>
        </a:p>
      </dgm:t>
    </dgm:pt>
    <dgm:pt modelId="{D3944D44-8E75-426B-B722-A88C1B44BBFB}" type="parTrans" cxnId="{75621B6F-FDD4-438D-AE5A-028ED26AE0C0}">
      <dgm:prSet/>
      <dgm:spPr/>
      <dgm:t>
        <a:bodyPr/>
        <a:lstStyle/>
        <a:p>
          <a:endParaRPr lang="en-US"/>
        </a:p>
      </dgm:t>
    </dgm:pt>
    <dgm:pt modelId="{1BBC27E8-822C-40DA-881E-341A5E2FF7ED}" type="sibTrans" cxnId="{75621B6F-FDD4-438D-AE5A-028ED26AE0C0}">
      <dgm:prSet/>
      <dgm:spPr/>
      <dgm:t>
        <a:bodyPr/>
        <a:lstStyle/>
        <a:p>
          <a:endParaRPr lang="en-US"/>
        </a:p>
      </dgm:t>
    </dgm:pt>
    <dgm:pt modelId="{F6C10655-4C9B-4681-BFF6-6AC739B4E4B1}">
      <dgm:prSet/>
      <dgm:spPr/>
      <dgm:t>
        <a:bodyPr/>
        <a:lstStyle/>
        <a:p>
          <a:r>
            <a:rPr lang="it-IT" dirty="0"/>
            <a:t>aumentare i livelli </a:t>
          </a:r>
          <a:r>
            <a:rPr lang="it-IT" b="1" dirty="0"/>
            <a:t>d'informazione</a:t>
          </a:r>
          <a:r>
            <a:rPr lang="it-IT" dirty="0"/>
            <a:t> </a:t>
          </a:r>
          <a:endParaRPr lang="en-US" dirty="0"/>
        </a:p>
      </dgm:t>
    </dgm:pt>
    <dgm:pt modelId="{32649DF6-F5D4-4594-927C-0EC18A8F2C57}" type="parTrans" cxnId="{9AD00A3A-3585-4666-B7EC-92C57E2207B2}">
      <dgm:prSet/>
      <dgm:spPr/>
      <dgm:t>
        <a:bodyPr/>
        <a:lstStyle/>
        <a:p>
          <a:endParaRPr lang="en-US"/>
        </a:p>
      </dgm:t>
    </dgm:pt>
    <dgm:pt modelId="{43AA4231-DAC3-4E09-80B8-50A93804F3B9}" type="sibTrans" cxnId="{9AD00A3A-3585-4666-B7EC-92C57E2207B2}">
      <dgm:prSet/>
      <dgm:spPr/>
      <dgm:t>
        <a:bodyPr/>
        <a:lstStyle/>
        <a:p>
          <a:endParaRPr lang="en-US"/>
        </a:p>
      </dgm:t>
    </dgm:pt>
    <dgm:pt modelId="{C7241784-4316-4144-A81B-D18B7DF2A506}">
      <dgm:prSet/>
      <dgm:spPr/>
      <dgm:t>
        <a:bodyPr/>
        <a:lstStyle/>
        <a:p>
          <a:r>
            <a:rPr lang="it-IT" dirty="0"/>
            <a:t>migliorare la </a:t>
          </a:r>
          <a:r>
            <a:rPr lang="it-IT" b="1" dirty="0"/>
            <a:t>flessibilità</a:t>
          </a:r>
          <a:r>
            <a:rPr lang="it-IT" dirty="0"/>
            <a:t>.</a:t>
          </a:r>
          <a:endParaRPr lang="en-US" dirty="0"/>
        </a:p>
      </dgm:t>
    </dgm:pt>
    <dgm:pt modelId="{4F68DFED-B8AD-4A49-9769-6B46626B2B26}" type="parTrans" cxnId="{D36784BC-A27C-4D20-AB59-602C353A14AE}">
      <dgm:prSet/>
      <dgm:spPr/>
      <dgm:t>
        <a:bodyPr/>
        <a:lstStyle/>
        <a:p>
          <a:endParaRPr lang="en-US"/>
        </a:p>
      </dgm:t>
    </dgm:pt>
    <dgm:pt modelId="{3952D8FA-84DA-465B-B007-EFDF0F8F7864}" type="sibTrans" cxnId="{D36784BC-A27C-4D20-AB59-602C353A14AE}">
      <dgm:prSet/>
      <dgm:spPr/>
      <dgm:t>
        <a:bodyPr/>
        <a:lstStyle/>
        <a:p>
          <a:endParaRPr lang="en-US"/>
        </a:p>
      </dgm:t>
    </dgm:pt>
    <dgm:pt modelId="{44B626BF-6C65-42FB-A71A-5992BB25F957}" type="pres">
      <dgm:prSet presAssocID="{024D34A7-3428-4BC0-8CC3-D3FDEF71104D}" presName="root" presStyleCnt="0">
        <dgm:presLayoutVars>
          <dgm:dir/>
          <dgm:resizeHandles val="exact"/>
        </dgm:presLayoutVars>
      </dgm:prSet>
      <dgm:spPr/>
    </dgm:pt>
    <dgm:pt modelId="{CEDD728C-BB8E-428F-9E2C-F2830D194321}" type="pres">
      <dgm:prSet presAssocID="{35A22357-8703-4C33-9816-6DEE2C8649F6}" presName="compNode" presStyleCnt="0"/>
      <dgm:spPr/>
    </dgm:pt>
    <dgm:pt modelId="{70A8DB7E-1359-4CA7-9274-187E98C28B20}" type="pres">
      <dgm:prSet presAssocID="{35A22357-8703-4C33-9816-6DEE2C8649F6}" presName="bgRect" presStyleLbl="bgShp" presStyleIdx="0" presStyleCnt="4"/>
      <dgm:spPr/>
    </dgm:pt>
    <dgm:pt modelId="{0CFA364D-9EE3-49F3-82E2-B5F12E46BE0C}" type="pres">
      <dgm:prSet presAssocID="{35A22357-8703-4C33-9816-6DEE2C8649F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FD9D055B-C767-48A1-AE10-475B36F9B9E4}" type="pres">
      <dgm:prSet presAssocID="{35A22357-8703-4C33-9816-6DEE2C8649F6}" presName="spaceRect" presStyleCnt="0"/>
      <dgm:spPr/>
    </dgm:pt>
    <dgm:pt modelId="{D8578C72-A13C-4761-BD4A-4A4246A4A76B}" type="pres">
      <dgm:prSet presAssocID="{35A22357-8703-4C33-9816-6DEE2C8649F6}" presName="parTx" presStyleLbl="revTx" presStyleIdx="0" presStyleCnt="4">
        <dgm:presLayoutVars>
          <dgm:chMax val="0"/>
          <dgm:chPref val="0"/>
        </dgm:presLayoutVars>
      </dgm:prSet>
      <dgm:spPr/>
    </dgm:pt>
    <dgm:pt modelId="{B35BE08E-40E1-4EF4-B525-CEDA6E560C36}" type="pres">
      <dgm:prSet presAssocID="{B17470A7-B809-4890-8AD2-2F96C0261D25}" presName="sibTrans" presStyleCnt="0"/>
      <dgm:spPr/>
    </dgm:pt>
    <dgm:pt modelId="{F0AF3BF0-C7F1-48F5-8639-8F5F24C6C999}" type="pres">
      <dgm:prSet presAssocID="{416F8126-947F-4063-AFD9-5CF5A0CD4C1A}" presName="compNode" presStyleCnt="0"/>
      <dgm:spPr/>
    </dgm:pt>
    <dgm:pt modelId="{2B584933-6998-41E1-823C-0C6CA44B1A8E}" type="pres">
      <dgm:prSet presAssocID="{416F8126-947F-4063-AFD9-5CF5A0CD4C1A}" presName="bgRect" presStyleLbl="bgShp" presStyleIdx="1" presStyleCnt="4"/>
      <dgm:spPr/>
    </dgm:pt>
    <dgm:pt modelId="{CF070B0B-0343-4D7D-A07B-81BE4BE24182}" type="pres">
      <dgm:prSet presAssocID="{416F8126-947F-4063-AFD9-5CF5A0CD4C1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onometro"/>
        </a:ext>
      </dgm:extLst>
    </dgm:pt>
    <dgm:pt modelId="{3920C1D9-BCEA-49FE-9147-B696C175022A}" type="pres">
      <dgm:prSet presAssocID="{416F8126-947F-4063-AFD9-5CF5A0CD4C1A}" presName="spaceRect" presStyleCnt="0"/>
      <dgm:spPr/>
    </dgm:pt>
    <dgm:pt modelId="{449DD500-F668-4B56-B081-E4DC95571853}" type="pres">
      <dgm:prSet presAssocID="{416F8126-947F-4063-AFD9-5CF5A0CD4C1A}" presName="parTx" presStyleLbl="revTx" presStyleIdx="1" presStyleCnt="4">
        <dgm:presLayoutVars>
          <dgm:chMax val="0"/>
          <dgm:chPref val="0"/>
        </dgm:presLayoutVars>
      </dgm:prSet>
      <dgm:spPr/>
    </dgm:pt>
    <dgm:pt modelId="{D785E46D-2D41-4A0E-B76E-0EE16239CE6F}" type="pres">
      <dgm:prSet presAssocID="{1BBC27E8-822C-40DA-881E-341A5E2FF7ED}" presName="sibTrans" presStyleCnt="0"/>
      <dgm:spPr/>
    </dgm:pt>
    <dgm:pt modelId="{5B7D6AA1-2EB3-4702-9841-7AE7D2F51B20}" type="pres">
      <dgm:prSet presAssocID="{F6C10655-4C9B-4681-BFF6-6AC739B4E4B1}" presName="compNode" presStyleCnt="0"/>
      <dgm:spPr/>
    </dgm:pt>
    <dgm:pt modelId="{E676F8BC-46D5-4344-98F8-D6AABF021D5F}" type="pres">
      <dgm:prSet presAssocID="{F6C10655-4C9B-4681-BFF6-6AC739B4E4B1}" presName="bgRect" presStyleLbl="bgShp" presStyleIdx="2" presStyleCnt="4" custLinFactNeighborX="-1438"/>
      <dgm:spPr/>
    </dgm:pt>
    <dgm:pt modelId="{140CA5AC-F35A-46BF-A61A-4E04BE0F9ACE}" type="pres">
      <dgm:prSet presAssocID="{F6C10655-4C9B-4681-BFF6-6AC739B4E4B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gno di spunta"/>
        </a:ext>
      </dgm:extLst>
    </dgm:pt>
    <dgm:pt modelId="{4BDFBAC2-6366-47D5-AC37-9041699913F6}" type="pres">
      <dgm:prSet presAssocID="{F6C10655-4C9B-4681-BFF6-6AC739B4E4B1}" presName="spaceRect" presStyleCnt="0"/>
      <dgm:spPr/>
    </dgm:pt>
    <dgm:pt modelId="{B04027F3-7003-4FB4-8443-D86542A8E1FB}" type="pres">
      <dgm:prSet presAssocID="{F6C10655-4C9B-4681-BFF6-6AC739B4E4B1}" presName="parTx" presStyleLbl="revTx" presStyleIdx="2" presStyleCnt="4">
        <dgm:presLayoutVars>
          <dgm:chMax val="0"/>
          <dgm:chPref val="0"/>
        </dgm:presLayoutVars>
      </dgm:prSet>
      <dgm:spPr/>
    </dgm:pt>
    <dgm:pt modelId="{D2CE8BA4-6390-4A35-926E-45888F8FFE5E}" type="pres">
      <dgm:prSet presAssocID="{43AA4231-DAC3-4E09-80B8-50A93804F3B9}" presName="sibTrans" presStyleCnt="0"/>
      <dgm:spPr/>
    </dgm:pt>
    <dgm:pt modelId="{ABFBC56A-A1DA-4D6A-896D-7746377BD5C3}" type="pres">
      <dgm:prSet presAssocID="{C7241784-4316-4144-A81B-D18B7DF2A506}" presName="compNode" presStyleCnt="0"/>
      <dgm:spPr/>
    </dgm:pt>
    <dgm:pt modelId="{014391FC-15AE-49AE-ACED-392638F0E59C}" type="pres">
      <dgm:prSet presAssocID="{C7241784-4316-4144-A81B-D18B7DF2A506}" presName="bgRect" presStyleLbl="bgShp" presStyleIdx="3" presStyleCnt="4"/>
      <dgm:spPr/>
    </dgm:pt>
    <dgm:pt modelId="{26E0C6CC-669A-4E2C-BCF2-1D94BC229190}" type="pres">
      <dgm:prSet presAssocID="{C7241784-4316-4144-A81B-D18B7DF2A50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seguire"/>
        </a:ext>
      </dgm:extLst>
    </dgm:pt>
    <dgm:pt modelId="{5ED460E6-9629-4EE6-AE05-1F00D83DD3FB}" type="pres">
      <dgm:prSet presAssocID="{C7241784-4316-4144-A81B-D18B7DF2A506}" presName="spaceRect" presStyleCnt="0"/>
      <dgm:spPr/>
    </dgm:pt>
    <dgm:pt modelId="{B54DD6B3-7788-482A-A0AA-36DD302DA08E}" type="pres">
      <dgm:prSet presAssocID="{C7241784-4316-4144-A81B-D18B7DF2A506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9FC25C20-16EF-4C5F-87E1-C49DF9D00CFC}" type="presOf" srcId="{35A22357-8703-4C33-9816-6DEE2C8649F6}" destId="{D8578C72-A13C-4761-BD4A-4A4246A4A76B}" srcOrd="0" destOrd="0" presId="urn:microsoft.com/office/officeart/2018/2/layout/IconVerticalSolidList"/>
    <dgm:cxn modelId="{9AD00A3A-3585-4666-B7EC-92C57E2207B2}" srcId="{024D34A7-3428-4BC0-8CC3-D3FDEF71104D}" destId="{F6C10655-4C9B-4681-BFF6-6AC739B4E4B1}" srcOrd="2" destOrd="0" parTransId="{32649DF6-F5D4-4594-927C-0EC18A8F2C57}" sibTransId="{43AA4231-DAC3-4E09-80B8-50A93804F3B9}"/>
    <dgm:cxn modelId="{75621B6F-FDD4-438D-AE5A-028ED26AE0C0}" srcId="{024D34A7-3428-4BC0-8CC3-D3FDEF71104D}" destId="{416F8126-947F-4063-AFD9-5CF5A0CD4C1A}" srcOrd="1" destOrd="0" parTransId="{D3944D44-8E75-426B-B722-A88C1B44BBFB}" sibTransId="{1BBC27E8-822C-40DA-881E-341A5E2FF7ED}"/>
    <dgm:cxn modelId="{5388385A-457F-4C0A-84B5-F573417C4A75}" srcId="{024D34A7-3428-4BC0-8CC3-D3FDEF71104D}" destId="{35A22357-8703-4C33-9816-6DEE2C8649F6}" srcOrd="0" destOrd="0" parTransId="{3ED5932E-4E87-48B3-8995-8CB87C7A478F}" sibTransId="{B17470A7-B809-4890-8AD2-2F96C0261D25}"/>
    <dgm:cxn modelId="{6CEE738F-B2E3-4248-A87E-6AD873C3B3EE}" type="presOf" srcId="{416F8126-947F-4063-AFD9-5CF5A0CD4C1A}" destId="{449DD500-F668-4B56-B081-E4DC95571853}" srcOrd="0" destOrd="0" presId="urn:microsoft.com/office/officeart/2018/2/layout/IconVerticalSolidList"/>
    <dgm:cxn modelId="{A972EFA9-1B61-40B4-8123-C288B36EDD00}" type="presOf" srcId="{F6C10655-4C9B-4681-BFF6-6AC739B4E4B1}" destId="{B04027F3-7003-4FB4-8443-D86542A8E1FB}" srcOrd="0" destOrd="0" presId="urn:microsoft.com/office/officeart/2018/2/layout/IconVerticalSolidList"/>
    <dgm:cxn modelId="{3D2B43B7-5102-4331-B522-18DA1E0DA770}" type="presOf" srcId="{C7241784-4316-4144-A81B-D18B7DF2A506}" destId="{B54DD6B3-7788-482A-A0AA-36DD302DA08E}" srcOrd="0" destOrd="0" presId="urn:microsoft.com/office/officeart/2018/2/layout/IconVerticalSolidList"/>
    <dgm:cxn modelId="{D36784BC-A27C-4D20-AB59-602C353A14AE}" srcId="{024D34A7-3428-4BC0-8CC3-D3FDEF71104D}" destId="{C7241784-4316-4144-A81B-D18B7DF2A506}" srcOrd="3" destOrd="0" parTransId="{4F68DFED-B8AD-4A49-9769-6B46626B2B26}" sibTransId="{3952D8FA-84DA-465B-B007-EFDF0F8F7864}"/>
    <dgm:cxn modelId="{97132FCC-FC4C-476B-89B6-A15F5AF42886}" type="presOf" srcId="{024D34A7-3428-4BC0-8CC3-D3FDEF71104D}" destId="{44B626BF-6C65-42FB-A71A-5992BB25F957}" srcOrd="0" destOrd="0" presId="urn:microsoft.com/office/officeart/2018/2/layout/IconVerticalSolidList"/>
    <dgm:cxn modelId="{0F84361C-613E-4A82-8100-848C9BA2A700}" type="presParOf" srcId="{44B626BF-6C65-42FB-A71A-5992BB25F957}" destId="{CEDD728C-BB8E-428F-9E2C-F2830D194321}" srcOrd="0" destOrd="0" presId="urn:microsoft.com/office/officeart/2018/2/layout/IconVerticalSolidList"/>
    <dgm:cxn modelId="{76B3244A-379C-449A-A963-86E0467CEAAA}" type="presParOf" srcId="{CEDD728C-BB8E-428F-9E2C-F2830D194321}" destId="{70A8DB7E-1359-4CA7-9274-187E98C28B20}" srcOrd="0" destOrd="0" presId="urn:microsoft.com/office/officeart/2018/2/layout/IconVerticalSolidList"/>
    <dgm:cxn modelId="{E7290F55-8CA9-4F49-983D-CCEE6774C07C}" type="presParOf" srcId="{CEDD728C-BB8E-428F-9E2C-F2830D194321}" destId="{0CFA364D-9EE3-49F3-82E2-B5F12E46BE0C}" srcOrd="1" destOrd="0" presId="urn:microsoft.com/office/officeart/2018/2/layout/IconVerticalSolidList"/>
    <dgm:cxn modelId="{961CCE31-DC10-435B-8BAE-F0C11D6E7FA6}" type="presParOf" srcId="{CEDD728C-BB8E-428F-9E2C-F2830D194321}" destId="{FD9D055B-C767-48A1-AE10-475B36F9B9E4}" srcOrd="2" destOrd="0" presId="urn:microsoft.com/office/officeart/2018/2/layout/IconVerticalSolidList"/>
    <dgm:cxn modelId="{FF5838B5-C576-4348-B7BD-B8003AC37DDA}" type="presParOf" srcId="{CEDD728C-BB8E-428F-9E2C-F2830D194321}" destId="{D8578C72-A13C-4761-BD4A-4A4246A4A76B}" srcOrd="3" destOrd="0" presId="urn:microsoft.com/office/officeart/2018/2/layout/IconVerticalSolidList"/>
    <dgm:cxn modelId="{3107A0A9-F7FF-42DB-9868-3330E066460F}" type="presParOf" srcId="{44B626BF-6C65-42FB-A71A-5992BB25F957}" destId="{B35BE08E-40E1-4EF4-B525-CEDA6E560C36}" srcOrd="1" destOrd="0" presId="urn:microsoft.com/office/officeart/2018/2/layout/IconVerticalSolidList"/>
    <dgm:cxn modelId="{A593C0A3-F4D0-4BC2-8251-84C23CCDC1B4}" type="presParOf" srcId="{44B626BF-6C65-42FB-A71A-5992BB25F957}" destId="{F0AF3BF0-C7F1-48F5-8639-8F5F24C6C999}" srcOrd="2" destOrd="0" presId="urn:microsoft.com/office/officeart/2018/2/layout/IconVerticalSolidList"/>
    <dgm:cxn modelId="{85AD6737-AAE1-482A-BCE3-A3378ED03725}" type="presParOf" srcId="{F0AF3BF0-C7F1-48F5-8639-8F5F24C6C999}" destId="{2B584933-6998-41E1-823C-0C6CA44B1A8E}" srcOrd="0" destOrd="0" presId="urn:microsoft.com/office/officeart/2018/2/layout/IconVerticalSolidList"/>
    <dgm:cxn modelId="{BF099A4F-6C99-49E3-AF41-76422256FD83}" type="presParOf" srcId="{F0AF3BF0-C7F1-48F5-8639-8F5F24C6C999}" destId="{CF070B0B-0343-4D7D-A07B-81BE4BE24182}" srcOrd="1" destOrd="0" presId="urn:microsoft.com/office/officeart/2018/2/layout/IconVerticalSolidList"/>
    <dgm:cxn modelId="{0B8E55AD-8338-4265-AE37-C31A81080548}" type="presParOf" srcId="{F0AF3BF0-C7F1-48F5-8639-8F5F24C6C999}" destId="{3920C1D9-BCEA-49FE-9147-B696C175022A}" srcOrd="2" destOrd="0" presId="urn:microsoft.com/office/officeart/2018/2/layout/IconVerticalSolidList"/>
    <dgm:cxn modelId="{226F32CC-9C48-4838-BB7C-BCD102C23ABC}" type="presParOf" srcId="{F0AF3BF0-C7F1-48F5-8639-8F5F24C6C999}" destId="{449DD500-F668-4B56-B081-E4DC95571853}" srcOrd="3" destOrd="0" presId="urn:microsoft.com/office/officeart/2018/2/layout/IconVerticalSolidList"/>
    <dgm:cxn modelId="{DA2B8679-DB56-4C10-AFA8-80D5A131FD6D}" type="presParOf" srcId="{44B626BF-6C65-42FB-A71A-5992BB25F957}" destId="{D785E46D-2D41-4A0E-B76E-0EE16239CE6F}" srcOrd="3" destOrd="0" presId="urn:microsoft.com/office/officeart/2018/2/layout/IconVerticalSolidList"/>
    <dgm:cxn modelId="{680772B5-FB94-4D49-A440-1E8A3008854F}" type="presParOf" srcId="{44B626BF-6C65-42FB-A71A-5992BB25F957}" destId="{5B7D6AA1-2EB3-4702-9841-7AE7D2F51B20}" srcOrd="4" destOrd="0" presId="urn:microsoft.com/office/officeart/2018/2/layout/IconVerticalSolidList"/>
    <dgm:cxn modelId="{E6814A1D-A970-446C-A1A3-CA1237AB6AE0}" type="presParOf" srcId="{5B7D6AA1-2EB3-4702-9841-7AE7D2F51B20}" destId="{E676F8BC-46D5-4344-98F8-D6AABF021D5F}" srcOrd="0" destOrd="0" presId="urn:microsoft.com/office/officeart/2018/2/layout/IconVerticalSolidList"/>
    <dgm:cxn modelId="{37DD52B4-2A23-49D7-AFEC-CB874C093875}" type="presParOf" srcId="{5B7D6AA1-2EB3-4702-9841-7AE7D2F51B20}" destId="{140CA5AC-F35A-46BF-A61A-4E04BE0F9ACE}" srcOrd="1" destOrd="0" presId="urn:microsoft.com/office/officeart/2018/2/layout/IconVerticalSolidList"/>
    <dgm:cxn modelId="{0787877D-BA11-4BA0-993F-51CB31DED869}" type="presParOf" srcId="{5B7D6AA1-2EB3-4702-9841-7AE7D2F51B20}" destId="{4BDFBAC2-6366-47D5-AC37-9041699913F6}" srcOrd="2" destOrd="0" presId="urn:microsoft.com/office/officeart/2018/2/layout/IconVerticalSolidList"/>
    <dgm:cxn modelId="{6C4A3DEB-56F8-468C-8560-83D570029D5F}" type="presParOf" srcId="{5B7D6AA1-2EB3-4702-9841-7AE7D2F51B20}" destId="{B04027F3-7003-4FB4-8443-D86542A8E1FB}" srcOrd="3" destOrd="0" presId="urn:microsoft.com/office/officeart/2018/2/layout/IconVerticalSolidList"/>
    <dgm:cxn modelId="{589F54E2-E619-462D-92FC-B0FB0818C61B}" type="presParOf" srcId="{44B626BF-6C65-42FB-A71A-5992BB25F957}" destId="{D2CE8BA4-6390-4A35-926E-45888F8FFE5E}" srcOrd="5" destOrd="0" presId="urn:microsoft.com/office/officeart/2018/2/layout/IconVerticalSolidList"/>
    <dgm:cxn modelId="{70DCB5FA-26E9-4668-AA1C-97B76940C0FB}" type="presParOf" srcId="{44B626BF-6C65-42FB-A71A-5992BB25F957}" destId="{ABFBC56A-A1DA-4D6A-896D-7746377BD5C3}" srcOrd="6" destOrd="0" presId="urn:microsoft.com/office/officeart/2018/2/layout/IconVerticalSolidList"/>
    <dgm:cxn modelId="{24518C42-AFB4-43DD-B328-74D52C17B2E7}" type="presParOf" srcId="{ABFBC56A-A1DA-4D6A-896D-7746377BD5C3}" destId="{014391FC-15AE-49AE-ACED-392638F0E59C}" srcOrd="0" destOrd="0" presId="urn:microsoft.com/office/officeart/2018/2/layout/IconVerticalSolidList"/>
    <dgm:cxn modelId="{787839B2-4E07-4E2E-A3A4-2EBED4636F54}" type="presParOf" srcId="{ABFBC56A-A1DA-4D6A-896D-7746377BD5C3}" destId="{26E0C6CC-669A-4E2C-BCF2-1D94BC229190}" srcOrd="1" destOrd="0" presId="urn:microsoft.com/office/officeart/2018/2/layout/IconVerticalSolidList"/>
    <dgm:cxn modelId="{B84ED71D-8D13-4AEC-8D9E-8F89F8233261}" type="presParOf" srcId="{ABFBC56A-A1DA-4D6A-896D-7746377BD5C3}" destId="{5ED460E6-9629-4EE6-AE05-1F00D83DD3FB}" srcOrd="2" destOrd="0" presId="urn:microsoft.com/office/officeart/2018/2/layout/IconVerticalSolidList"/>
    <dgm:cxn modelId="{49CA8205-38D7-4C21-BA9E-93532EE2B4CF}" type="presParOf" srcId="{ABFBC56A-A1DA-4D6A-896D-7746377BD5C3}" destId="{B54DD6B3-7788-482A-A0AA-36DD302DA08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DA8262-0BBF-441B-B27F-44A971745F9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3C77F7D-1D3B-4D5B-A35D-61D0C296AA64}">
      <dgm:prSet phldrT="[Text]"/>
      <dgm:spPr/>
      <dgm:t>
        <a:bodyPr/>
        <a:lstStyle/>
        <a:p>
          <a:r>
            <a:rPr lang="en-GB" dirty="0" err="1"/>
            <a:t>Produttore</a:t>
          </a:r>
          <a:endParaRPr lang="en-GB" dirty="0"/>
        </a:p>
      </dgm:t>
    </dgm:pt>
    <dgm:pt modelId="{D966F50D-8E49-4A58-9FDF-B2E66CBAA222}" type="parTrans" cxnId="{6345946C-4F91-40F9-8566-5621B662F0A1}">
      <dgm:prSet/>
      <dgm:spPr/>
      <dgm:t>
        <a:bodyPr/>
        <a:lstStyle/>
        <a:p>
          <a:endParaRPr lang="en-GB"/>
        </a:p>
      </dgm:t>
    </dgm:pt>
    <dgm:pt modelId="{3113C150-AA03-4370-90FF-F0261649E521}" type="sibTrans" cxnId="{6345946C-4F91-40F9-8566-5621B662F0A1}">
      <dgm:prSet/>
      <dgm:spPr/>
      <dgm:t>
        <a:bodyPr/>
        <a:lstStyle/>
        <a:p>
          <a:endParaRPr lang="en-GB"/>
        </a:p>
      </dgm:t>
    </dgm:pt>
    <dgm:pt modelId="{AE723D28-9057-425D-833E-3666E019A715}">
      <dgm:prSet phldrT="[Text]"/>
      <dgm:spPr/>
      <dgm:t>
        <a:bodyPr/>
        <a:lstStyle/>
        <a:p>
          <a:r>
            <a:rPr lang="en-GB" dirty="0" err="1"/>
            <a:t>Consumatore</a:t>
          </a:r>
          <a:endParaRPr lang="en-GB" dirty="0"/>
        </a:p>
      </dgm:t>
    </dgm:pt>
    <dgm:pt modelId="{DE7135F2-BF31-44DC-B7AA-FCED3E2EC955}" type="parTrans" cxnId="{048B451A-3E6E-4722-9956-994721BCD3D2}">
      <dgm:prSet/>
      <dgm:spPr/>
      <dgm:t>
        <a:bodyPr/>
        <a:lstStyle/>
        <a:p>
          <a:endParaRPr lang="en-GB"/>
        </a:p>
      </dgm:t>
    </dgm:pt>
    <dgm:pt modelId="{30156B58-4F77-49FA-BADB-E04F789EB3F7}" type="sibTrans" cxnId="{048B451A-3E6E-4722-9956-994721BCD3D2}">
      <dgm:prSet/>
      <dgm:spPr/>
      <dgm:t>
        <a:bodyPr/>
        <a:lstStyle/>
        <a:p>
          <a:endParaRPr lang="en-GB"/>
        </a:p>
      </dgm:t>
    </dgm:pt>
    <dgm:pt modelId="{0A6D90D5-DC8D-45EB-A455-412BFCA460C1}">
      <dgm:prSet/>
      <dgm:spPr/>
      <dgm:t>
        <a:bodyPr/>
        <a:lstStyle/>
        <a:p>
          <a:r>
            <a:rPr lang="en-GB" dirty="0" err="1"/>
            <a:t>Rivenditore</a:t>
          </a:r>
          <a:endParaRPr lang="en-GB" dirty="0"/>
        </a:p>
      </dgm:t>
    </dgm:pt>
    <dgm:pt modelId="{214F832B-F228-4D8E-9DD6-C59C36874D40}" type="parTrans" cxnId="{979938FA-0304-4535-BA54-E420ED886091}">
      <dgm:prSet/>
      <dgm:spPr/>
      <dgm:t>
        <a:bodyPr/>
        <a:lstStyle/>
        <a:p>
          <a:endParaRPr lang="en-GB"/>
        </a:p>
      </dgm:t>
    </dgm:pt>
    <dgm:pt modelId="{757DA495-C56C-4A6F-9801-094A1E7DA7BF}" type="sibTrans" cxnId="{979938FA-0304-4535-BA54-E420ED886091}">
      <dgm:prSet/>
      <dgm:spPr/>
      <dgm:t>
        <a:bodyPr/>
        <a:lstStyle/>
        <a:p>
          <a:endParaRPr lang="en-GB"/>
        </a:p>
      </dgm:t>
    </dgm:pt>
    <dgm:pt modelId="{25687EA3-6F2B-4C5D-A7DD-F4F3F40422FC}" type="pres">
      <dgm:prSet presAssocID="{F8DA8262-0BBF-441B-B27F-44A971745F99}" presName="Name0" presStyleCnt="0">
        <dgm:presLayoutVars>
          <dgm:dir/>
          <dgm:animLvl val="lvl"/>
          <dgm:resizeHandles val="exact"/>
        </dgm:presLayoutVars>
      </dgm:prSet>
      <dgm:spPr/>
    </dgm:pt>
    <dgm:pt modelId="{0EB4C289-0828-424B-AEE4-553290527581}" type="pres">
      <dgm:prSet presAssocID="{E3C77F7D-1D3B-4D5B-A35D-61D0C296AA64}" presName="parTxOnly" presStyleLbl="node1" presStyleIdx="0" presStyleCnt="3" custScaleX="263113">
        <dgm:presLayoutVars>
          <dgm:chMax val="0"/>
          <dgm:chPref val="0"/>
          <dgm:bulletEnabled val="1"/>
        </dgm:presLayoutVars>
      </dgm:prSet>
      <dgm:spPr/>
    </dgm:pt>
    <dgm:pt modelId="{8F654098-F428-498B-BF52-A843A1EE8850}" type="pres">
      <dgm:prSet presAssocID="{3113C150-AA03-4370-90FF-F0261649E521}" presName="parTxOnlySpace" presStyleCnt="0"/>
      <dgm:spPr/>
    </dgm:pt>
    <dgm:pt modelId="{BA57D2C3-9AE9-46A8-8158-0876EC3263EC}" type="pres">
      <dgm:prSet presAssocID="{0A6D90D5-DC8D-45EB-A455-412BFCA460C1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8C7176DC-4B1C-40FC-BDF0-4D90AF7A3FE1}" type="pres">
      <dgm:prSet presAssocID="{757DA495-C56C-4A6F-9801-094A1E7DA7BF}" presName="parTxOnlySpace" presStyleCnt="0"/>
      <dgm:spPr/>
    </dgm:pt>
    <dgm:pt modelId="{2EDC4A81-67A3-45ED-803A-198AA5966EB2}" type="pres">
      <dgm:prSet presAssocID="{AE723D28-9057-425D-833E-3666E019A71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48B451A-3E6E-4722-9956-994721BCD3D2}" srcId="{F8DA8262-0BBF-441B-B27F-44A971745F99}" destId="{AE723D28-9057-425D-833E-3666E019A715}" srcOrd="2" destOrd="0" parTransId="{DE7135F2-BF31-44DC-B7AA-FCED3E2EC955}" sibTransId="{30156B58-4F77-49FA-BADB-E04F789EB3F7}"/>
    <dgm:cxn modelId="{5EADD021-D4F8-4076-8B1D-224C211FFFEC}" type="presOf" srcId="{F8DA8262-0BBF-441B-B27F-44A971745F99}" destId="{25687EA3-6F2B-4C5D-A7DD-F4F3F40422FC}" srcOrd="0" destOrd="0" presId="urn:microsoft.com/office/officeart/2005/8/layout/chevron1"/>
    <dgm:cxn modelId="{2189B92E-C6E0-426B-A4DF-0A520018C881}" type="presOf" srcId="{AE723D28-9057-425D-833E-3666E019A715}" destId="{2EDC4A81-67A3-45ED-803A-198AA5966EB2}" srcOrd="0" destOrd="0" presId="urn:microsoft.com/office/officeart/2005/8/layout/chevron1"/>
    <dgm:cxn modelId="{6345946C-4F91-40F9-8566-5621B662F0A1}" srcId="{F8DA8262-0BBF-441B-B27F-44A971745F99}" destId="{E3C77F7D-1D3B-4D5B-A35D-61D0C296AA64}" srcOrd="0" destOrd="0" parTransId="{D966F50D-8E49-4A58-9FDF-B2E66CBAA222}" sibTransId="{3113C150-AA03-4370-90FF-F0261649E521}"/>
    <dgm:cxn modelId="{CCBAB6B0-F7CB-40A0-A534-9AEC773CAF1A}" type="presOf" srcId="{E3C77F7D-1D3B-4D5B-A35D-61D0C296AA64}" destId="{0EB4C289-0828-424B-AEE4-553290527581}" srcOrd="0" destOrd="0" presId="urn:microsoft.com/office/officeart/2005/8/layout/chevron1"/>
    <dgm:cxn modelId="{CBF9BFB0-8F80-47F1-9492-C0009570DAF8}" type="presOf" srcId="{0A6D90D5-DC8D-45EB-A455-412BFCA460C1}" destId="{BA57D2C3-9AE9-46A8-8158-0876EC3263EC}" srcOrd="0" destOrd="0" presId="urn:microsoft.com/office/officeart/2005/8/layout/chevron1"/>
    <dgm:cxn modelId="{979938FA-0304-4535-BA54-E420ED886091}" srcId="{F8DA8262-0BBF-441B-B27F-44A971745F99}" destId="{0A6D90D5-DC8D-45EB-A455-412BFCA460C1}" srcOrd="1" destOrd="0" parTransId="{214F832B-F228-4D8E-9DD6-C59C36874D40}" sibTransId="{757DA495-C56C-4A6F-9801-094A1E7DA7BF}"/>
    <dgm:cxn modelId="{DE7877AD-6D62-4EDB-8B05-20AAC39BFE61}" type="presParOf" srcId="{25687EA3-6F2B-4C5D-A7DD-F4F3F40422FC}" destId="{0EB4C289-0828-424B-AEE4-553290527581}" srcOrd="0" destOrd="0" presId="urn:microsoft.com/office/officeart/2005/8/layout/chevron1"/>
    <dgm:cxn modelId="{5AD6EFFF-8842-473E-A3D2-224A1E898973}" type="presParOf" srcId="{25687EA3-6F2B-4C5D-A7DD-F4F3F40422FC}" destId="{8F654098-F428-498B-BF52-A843A1EE8850}" srcOrd="1" destOrd="0" presId="urn:microsoft.com/office/officeart/2005/8/layout/chevron1"/>
    <dgm:cxn modelId="{D0434D52-3292-46C4-AA15-29A4CFEC74A3}" type="presParOf" srcId="{25687EA3-6F2B-4C5D-A7DD-F4F3F40422FC}" destId="{BA57D2C3-9AE9-46A8-8158-0876EC3263EC}" srcOrd="2" destOrd="0" presId="urn:microsoft.com/office/officeart/2005/8/layout/chevron1"/>
    <dgm:cxn modelId="{311BAC0B-29B1-474A-8A99-CC9AF1AFBAE9}" type="presParOf" srcId="{25687EA3-6F2B-4C5D-A7DD-F4F3F40422FC}" destId="{8C7176DC-4B1C-40FC-BDF0-4D90AF7A3FE1}" srcOrd="3" destOrd="0" presId="urn:microsoft.com/office/officeart/2005/8/layout/chevron1"/>
    <dgm:cxn modelId="{AA4D0268-C9A7-4A8D-931B-270C053353EF}" type="presParOf" srcId="{25687EA3-6F2B-4C5D-A7DD-F4F3F40422FC}" destId="{2EDC4A81-67A3-45ED-803A-198AA5966EB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DA8262-0BBF-441B-B27F-44A971745F9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3C77F7D-1D3B-4D5B-A35D-61D0C296AA64}">
      <dgm:prSet phldrT="[Text]"/>
      <dgm:spPr/>
      <dgm:t>
        <a:bodyPr/>
        <a:lstStyle/>
        <a:p>
          <a:r>
            <a:rPr lang="en-GB" dirty="0" err="1"/>
            <a:t>Produttore</a:t>
          </a:r>
          <a:endParaRPr lang="en-GB" dirty="0"/>
        </a:p>
      </dgm:t>
    </dgm:pt>
    <dgm:pt modelId="{D966F50D-8E49-4A58-9FDF-B2E66CBAA222}" type="parTrans" cxnId="{6345946C-4F91-40F9-8566-5621B662F0A1}">
      <dgm:prSet/>
      <dgm:spPr/>
      <dgm:t>
        <a:bodyPr/>
        <a:lstStyle/>
        <a:p>
          <a:endParaRPr lang="en-GB"/>
        </a:p>
      </dgm:t>
    </dgm:pt>
    <dgm:pt modelId="{3113C150-AA03-4370-90FF-F0261649E521}" type="sibTrans" cxnId="{6345946C-4F91-40F9-8566-5621B662F0A1}">
      <dgm:prSet/>
      <dgm:spPr/>
      <dgm:t>
        <a:bodyPr/>
        <a:lstStyle/>
        <a:p>
          <a:endParaRPr lang="en-GB"/>
        </a:p>
      </dgm:t>
    </dgm:pt>
    <dgm:pt modelId="{AE723D28-9057-425D-833E-3666E019A715}">
      <dgm:prSet phldrT="[Text]"/>
      <dgm:spPr/>
      <dgm:t>
        <a:bodyPr/>
        <a:lstStyle/>
        <a:p>
          <a:r>
            <a:rPr lang="en-GB" dirty="0" err="1"/>
            <a:t>Consumatore</a:t>
          </a:r>
          <a:endParaRPr lang="en-GB" dirty="0"/>
        </a:p>
      </dgm:t>
    </dgm:pt>
    <dgm:pt modelId="{DE7135F2-BF31-44DC-B7AA-FCED3E2EC955}" type="parTrans" cxnId="{048B451A-3E6E-4722-9956-994721BCD3D2}">
      <dgm:prSet/>
      <dgm:spPr/>
      <dgm:t>
        <a:bodyPr/>
        <a:lstStyle/>
        <a:p>
          <a:endParaRPr lang="en-GB"/>
        </a:p>
      </dgm:t>
    </dgm:pt>
    <dgm:pt modelId="{30156B58-4F77-49FA-BADB-E04F789EB3F7}" type="sibTrans" cxnId="{048B451A-3E6E-4722-9956-994721BCD3D2}">
      <dgm:prSet/>
      <dgm:spPr/>
      <dgm:t>
        <a:bodyPr/>
        <a:lstStyle/>
        <a:p>
          <a:endParaRPr lang="en-GB"/>
        </a:p>
      </dgm:t>
    </dgm:pt>
    <dgm:pt modelId="{25687EA3-6F2B-4C5D-A7DD-F4F3F40422FC}" type="pres">
      <dgm:prSet presAssocID="{F8DA8262-0BBF-441B-B27F-44A971745F99}" presName="Name0" presStyleCnt="0">
        <dgm:presLayoutVars>
          <dgm:dir/>
          <dgm:animLvl val="lvl"/>
          <dgm:resizeHandles val="exact"/>
        </dgm:presLayoutVars>
      </dgm:prSet>
      <dgm:spPr/>
    </dgm:pt>
    <dgm:pt modelId="{0EB4C289-0828-424B-AEE4-553290527581}" type="pres">
      <dgm:prSet presAssocID="{E3C77F7D-1D3B-4D5B-A35D-61D0C296AA64}" presName="parTxOnly" presStyleLbl="node1" presStyleIdx="0" presStyleCnt="2" custScaleX="385621">
        <dgm:presLayoutVars>
          <dgm:chMax val="0"/>
          <dgm:chPref val="0"/>
          <dgm:bulletEnabled val="1"/>
        </dgm:presLayoutVars>
      </dgm:prSet>
      <dgm:spPr/>
    </dgm:pt>
    <dgm:pt modelId="{8F654098-F428-498B-BF52-A843A1EE8850}" type="pres">
      <dgm:prSet presAssocID="{3113C150-AA03-4370-90FF-F0261649E521}" presName="parTxOnlySpace" presStyleCnt="0"/>
      <dgm:spPr/>
    </dgm:pt>
    <dgm:pt modelId="{2EDC4A81-67A3-45ED-803A-198AA5966EB2}" type="pres">
      <dgm:prSet presAssocID="{AE723D28-9057-425D-833E-3666E019A715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048B451A-3E6E-4722-9956-994721BCD3D2}" srcId="{F8DA8262-0BBF-441B-B27F-44A971745F99}" destId="{AE723D28-9057-425D-833E-3666E019A715}" srcOrd="1" destOrd="0" parTransId="{DE7135F2-BF31-44DC-B7AA-FCED3E2EC955}" sibTransId="{30156B58-4F77-49FA-BADB-E04F789EB3F7}"/>
    <dgm:cxn modelId="{4E2BF35B-D3A5-46C4-B46E-E04278757E40}" type="presOf" srcId="{F8DA8262-0BBF-441B-B27F-44A971745F99}" destId="{25687EA3-6F2B-4C5D-A7DD-F4F3F40422FC}" srcOrd="0" destOrd="0" presId="urn:microsoft.com/office/officeart/2005/8/layout/chevron1"/>
    <dgm:cxn modelId="{6345946C-4F91-40F9-8566-5621B662F0A1}" srcId="{F8DA8262-0BBF-441B-B27F-44A971745F99}" destId="{E3C77F7D-1D3B-4D5B-A35D-61D0C296AA64}" srcOrd="0" destOrd="0" parTransId="{D966F50D-8E49-4A58-9FDF-B2E66CBAA222}" sibTransId="{3113C150-AA03-4370-90FF-F0261649E521}"/>
    <dgm:cxn modelId="{C14EE1A7-8211-4EC6-AF9C-DA5211292615}" type="presOf" srcId="{AE723D28-9057-425D-833E-3666E019A715}" destId="{2EDC4A81-67A3-45ED-803A-198AA5966EB2}" srcOrd="0" destOrd="0" presId="urn:microsoft.com/office/officeart/2005/8/layout/chevron1"/>
    <dgm:cxn modelId="{FD0D94BC-B534-4292-90FA-A1359B29BBE2}" type="presOf" srcId="{E3C77F7D-1D3B-4D5B-A35D-61D0C296AA64}" destId="{0EB4C289-0828-424B-AEE4-553290527581}" srcOrd="0" destOrd="0" presId="urn:microsoft.com/office/officeart/2005/8/layout/chevron1"/>
    <dgm:cxn modelId="{F7CF134F-DC5F-420F-A51A-38CDD675513B}" type="presParOf" srcId="{25687EA3-6F2B-4C5D-A7DD-F4F3F40422FC}" destId="{0EB4C289-0828-424B-AEE4-553290527581}" srcOrd="0" destOrd="0" presId="urn:microsoft.com/office/officeart/2005/8/layout/chevron1"/>
    <dgm:cxn modelId="{9B3B4E7C-8262-4B34-A11F-006FE837318F}" type="presParOf" srcId="{25687EA3-6F2B-4C5D-A7DD-F4F3F40422FC}" destId="{8F654098-F428-498B-BF52-A843A1EE8850}" srcOrd="1" destOrd="0" presId="urn:microsoft.com/office/officeart/2005/8/layout/chevron1"/>
    <dgm:cxn modelId="{B423BA2A-1791-4E6C-916D-A02875F0675F}" type="presParOf" srcId="{25687EA3-6F2B-4C5D-A7DD-F4F3F40422FC}" destId="{2EDC4A81-67A3-45ED-803A-198AA5966EB2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DA8262-0BBF-441B-B27F-44A971745F9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3C77F7D-1D3B-4D5B-A35D-61D0C296AA64}">
      <dgm:prSet phldrT="[Text]"/>
      <dgm:spPr/>
      <dgm:t>
        <a:bodyPr/>
        <a:lstStyle/>
        <a:p>
          <a:r>
            <a:rPr lang="en-GB" dirty="0" err="1"/>
            <a:t>Produttore</a:t>
          </a:r>
          <a:endParaRPr lang="en-GB" dirty="0"/>
        </a:p>
      </dgm:t>
    </dgm:pt>
    <dgm:pt modelId="{D966F50D-8E49-4A58-9FDF-B2E66CBAA222}" type="parTrans" cxnId="{6345946C-4F91-40F9-8566-5621B662F0A1}">
      <dgm:prSet/>
      <dgm:spPr/>
      <dgm:t>
        <a:bodyPr/>
        <a:lstStyle/>
        <a:p>
          <a:endParaRPr lang="en-GB"/>
        </a:p>
      </dgm:t>
    </dgm:pt>
    <dgm:pt modelId="{3113C150-AA03-4370-90FF-F0261649E521}" type="sibTrans" cxnId="{6345946C-4F91-40F9-8566-5621B662F0A1}">
      <dgm:prSet/>
      <dgm:spPr/>
      <dgm:t>
        <a:bodyPr/>
        <a:lstStyle/>
        <a:p>
          <a:endParaRPr lang="en-GB"/>
        </a:p>
      </dgm:t>
    </dgm:pt>
    <dgm:pt modelId="{AE723D28-9057-425D-833E-3666E019A715}">
      <dgm:prSet phldrT="[Text]"/>
      <dgm:spPr/>
      <dgm:t>
        <a:bodyPr/>
        <a:lstStyle/>
        <a:p>
          <a:r>
            <a:rPr lang="en-GB" dirty="0" err="1"/>
            <a:t>Consumatore</a:t>
          </a:r>
          <a:endParaRPr lang="en-GB" dirty="0"/>
        </a:p>
      </dgm:t>
    </dgm:pt>
    <dgm:pt modelId="{DE7135F2-BF31-44DC-B7AA-FCED3E2EC955}" type="parTrans" cxnId="{048B451A-3E6E-4722-9956-994721BCD3D2}">
      <dgm:prSet/>
      <dgm:spPr/>
      <dgm:t>
        <a:bodyPr/>
        <a:lstStyle/>
        <a:p>
          <a:endParaRPr lang="en-GB"/>
        </a:p>
      </dgm:t>
    </dgm:pt>
    <dgm:pt modelId="{30156B58-4F77-49FA-BADB-E04F789EB3F7}" type="sibTrans" cxnId="{048B451A-3E6E-4722-9956-994721BCD3D2}">
      <dgm:prSet/>
      <dgm:spPr/>
      <dgm:t>
        <a:bodyPr/>
        <a:lstStyle/>
        <a:p>
          <a:endParaRPr lang="en-GB"/>
        </a:p>
      </dgm:t>
    </dgm:pt>
    <dgm:pt modelId="{0A6D90D5-DC8D-45EB-A455-412BFCA460C1}">
      <dgm:prSet/>
      <dgm:spPr/>
      <dgm:t>
        <a:bodyPr/>
        <a:lstStyle/>
        <a:p>
          <a:r>
            <a:rPr lang="en-GB" dirty="0" err="1"/>
            <a:t>Rivenditore</a:t>
          </a:r>
          <a:endParaRPr lang="en-GB" dirty="0"/>
        </a:p>
      </dgm:t>
    </dgm:pt>
    <dgm:pt modelId="{214F832B-F228-4D8E-9DD6-C59C36874D40}" type="parTrans" cxnId="{979938FA-0304-4535-BA54-E420ED886091}">
      <dgm:prSet/>
      <dgm:spPr/>
      <dgm:t>
        <a:bodyPr/>
        <a:lstStyle/>
        <a:p>
          <a:endParaRPr lang="en-GB"/>
        </a:p>
      </dgm:t>
    </dgm:pt>
    <dgm:pt modelId="{757DA495-C56C-4A6F-9801-094A1E7DA7BF}" type="sibTrans" cxnId="{979938FA-0304-4535-BA54-E420ED886091}">
      <dgm:prSet/>
      <dgm:spPr/>
      <dgm:t>
        <a:bodyPr/>
        <a:lstStyle/>
        <a:p>
          <a:endParaRPr lang="en-GB"/>
        </a:p>
      </dgm:t>
    </dgm:pt>
    <dgm:pt modelId="{17E8E2CB-E1CA-4A78-9EDD-D89768392F39}">
      <dgm:prSet/>
      <dgm:spPr/>
      <dgm:t>
        <a:bodyPr/>
        <a:lstStyle/>
        <a:p>
          <a:r>
            <a:rPr lang="en-GB" dirty="0" err="1"/>
            <a:t>Grossista</a:t>
          </a:r>
          <a:endParaRPr lang="en-GB" dirty="0"/>
        </a:p>
      </dgm:t>
    </dgm:pt>
    <dgm:pt modelId="{57C6C885-21D5-435A-BE55-DD17078180ED}" type="parTrans" cxnId="{BF138F73-8B31-4237-9BC6-7EDCB4F71949}">
      <dgm:prSet/>
      <dgm:spPr/>
      <dgm:t>
        <a:bodyPr/>
        <a:lstStyle/>
        <a:p>
          <a:endParaRPr lang="en-GB"/>
        </a:p>
      </dgm:t>
    </dgm:pt>
    <dgm:pt modelId="{40646EC2-CDB9-498B-949B-E0BF124B68B2}" type="sibTrans" cxnId="{BF138F73-8B31-4237-9BC6-7EDCB4F71949}">
      <dgm:prSet/>
      <dgm:spPr/>
      <dgm:t>
        <a:bodyPr/>
        <a:lstStyle/>
        <a:p>
          <a:endParaRPr lang="en-GB"/>
        </a:p>
      </dgm:t>
    </dgm:pt>
    <dgm:pt modelId="{25687EA3-6F2B-4C5D-A7DD-F4F3F40422FC}" type="pres">
      <dgm:prSet presAssocID="{F8DA8262-0BBF-441B-B27F-44A971745F99}" presName="Name0" presStyleCnt="0">
        <dgm:presLayoutVars>
          <dgm:dir/>
          <dgm:animLvl val="lvl"/>
          <dgm:resizeHandles val="exact"/>
        </dgm:presLayoutVars>
      </dgm:prSet>
      <dgm:spPr/>
    </dgm:pt>
    <dgm:pt modelId="{0EB4C289-0828-424B-AEE4-553290527581}" type="pres">
      <dgm:prSet presAssocID="{E3C77F7D-1D3B-4D5B-A35D-61D0C296AA64}" presName="parTxOnly" presStyleLbl="node1" presStyleIdx="0" presStyleCnt="4" custScaleX="140267">
        <dgm:presLayoutVars>
          <dgm:chMax val="0"/>
          <dgm:chPref val="0"/>
          <dgm:bulletEnabled val="1"/>
        </dgm:presLayoutVars>
      </dgm:prSet>
      <dgm:spPr/>
    </dgm:pt>
    <dgm:pt modelId="{8F654098-F428-498B-BF52-A843A1EE8850}" type="pres">
      <dgm:prSet presAssocID="{3113C150-AA03-4370-90FF-F0261649E521}" presName="parTxOnlySpace" presStyleCnt="0"/>
      <dgm:spPr/>
    </dgm:pt>
    <dgm:pt modelId="{342B54C8-61DF-44A4-B138-FD5AE1138FB3}" type="pres">
      <dgm:prSet presAssocID="{17E8E2CB-E1CA-4A78-9EDD-D89768392F3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B21DBAA1-0220-4FAE-961F-F2215D630C9F}" type="pres">
      <dgm:prSet presAssocID="{40646EC2-CDB9-498B-949B-E0BF124B68B2}" presName="parTxOnlySpace" presStyleCnt="0"/>
      <dgm:spPr/>
    </dgm:pt>
    <dgm:pt modelId="{BA57D2C3-9AE9-46A8-8158-0876EC3263EC}" type="pres">
      <dgm:prSet presAssocID="{0A6D90D5-DC8D-45EB-A455-412BFCA460C1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8C7176DC-4B1C-40FC-BDF0-4D90AF7A3FE1}" type="pres">
      <dgm:prSet presAssocID="{757DA495-C56C-4A6F-9801-094A1E7DA7BF}" presName="parTxOnlySpace" presStyleCnt="0"/>
      <dgm:spPr/>
    </dgm:pt>
    <dgm:pt modelId="{2EDC4A81-67A3-45ED-803A-198AA5966EB2}" type="pres">
      <dgm:prSet presAssocID="{AE723D28-9057-425D-833E-3666E019A715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48B451A-3E6E-4722-9956-994721BCD3D2}" srcId="{F8DA8262-0BBF-441B-B27F-44A971745F99}" destId="{AE723D28-9057-425D-833E-3666E019A715}" srcOrd="3" destOrd="0" parTransId="{DE7135F2-BF31-44DC-B7AA-FCED3E2EC955}" sibTransId="{30156B58-4F77-49FA-BADB-E04F789EB3F7}"/>
    <dgm:cxn modelId="{6345946C-4F91-40F9-8566-5621B662F0A1}" srcId="{F8DA8262-0BBF-441B-B27F-44A971745F99}" destId="{E3C77F7D-1D3B-4D5B-A35D-61D0C296AA64}" srcOrd="0" destOrd="0" parTransId="{D966F50D-8E49-4A58-9FDF-B2E66CBAA222}" sibTransId="{3113C150-AA03-4370-90FF-F0261649E521}"/>
    <dgm:cxn modelId="{BF138F73-8B31-4237-9BC6-7EDCB4F71949}" srcId="{F8DA8262-0BBF-441B-B27F-44A971745F99}" destId="{17E8E2CB-E1CA-4A78-9EDD-D89768392F39}" srcOrd="1" destOrd="0" parTransId="{57C6C885-21D5-435A-BE55-DD17078180ED}" sibTransId="{40646EC2-CDB9-498B-949B-E0BF124B68B2}"/>
    <dgm:cxn modelId="{DDC79796-0EAD-4552-AD20-2379FC220E67}" type="presOf" srcId="{0A6D90D5-DC8D-45EB-A455-412BFCA460C1}" destId="{BA57D2C3-9AE9-46A8-8158-0876EC3263EC}" srcOrd="0" destOrd="0" presId="urn:microsoft.com/office/officeart/2005/8/layout/chevron1"/>
    <dgm:cxn modelId="{1E1FAAA5-B074-4F34-A17F-6129EAA606DE}" type="presOf" srcId="{E3C77F7D-1D3B-4D5B-A35D-61D0C296AA64}" destId="{0EB4C289-0828-424B-AEE4-553290527581}" srcOrd="0" destOrd="0" presId="urn:microsoft.com/office/officeart/2005/8/layout/chevron1"/>
    <dgm:cxn modelId="{135CB1C7-E468-4CA7-9ABE-90A0EA63EF99}" type="presOf" srcId="{17E8E2CB-E1CA-4A78-9EDD-D89768392F39}" destId="{342B54C8-61DF-44A4-B138-FD5AE1138FB3}" srcOrd="0" destOrd="0" presId="urn:microsoft.com/office/officeart/2005/8/layout/chevron1"/>
    <dgm:cxn modelId="{B3439BDF-16F7-44C7-AF25-D6E3CC4EAB63}" type="presOf" srcId="{AE723D28-9057-425D-833E-3666E019A715}" destId="{2EDC4A81-67A3-45ED-803A-198AA5966EB2}" srcOrd="0" destOrd="0" presId="urn:microsoft.com/office/officeart/2005/8/layout/chevron1"/>
    <dgm:cxn modelId="{8AABD3E1-9E36-4E96-A00E-237A36030DC9}" type="presOf" srcId="{F8DA8262-0BBF-441B-B27F-44A971745F99}" destId="{25687EA3-6F2B-4C5D-A7DD-F4F3F40422FC}" srcOrd="0" destOrd="0" presId="urn:microsoft.com/office/officeart/2005/8/layout/chevron1"/>
    <dgm:cxn modelId="{979938FA-0304-4535-BA54-E420ED886091}" srcId="{F8DA8262-0BBF-441B-B27F-44A971745F99}" destId="{0A6D90D5-DC8D-45EB-A455-412BFCA460C1}" srcOrd="2" destOrd="0" parTransId="{214F832B-F228-4D8E-9DD6-C59C36874D40}" sibTransId="{757DA495-C56C-4A6F-9801-094A1E7DA7BF}"/>
    <dgm:cxn modelId="{C8AD955D-7B31-4F40-BBB2-FCF2C88992F7}" type="presParOf" srcId="{25687EA3-6F2B-4C5D-A7DD-F4F3F40422FC}" destId="{0EB4C289-0828-424B-AEE4-553290527581}" srcOrd="0" destOrd="0" presId="urn:microsoft.com/office/officeart/2005/8/layout/chevron1"/>
    <dgm:cxn modelId="{66A62341-36D5-4D42-836F-0FD03A3131B3}" type="presParOf" srcId="{25687EA3-6F2B-4C5D-A7DD-F4F3F40422FC}" destId="{8F654098-F428-498B-BF52-A843A1EE8850}" srcOrd="1" destOrd="0" presId="urn:microsoft.com/office/officeart/2005/8/layout/chevron1"/>
    <dgm:cxn modelId="{093EF896-6461-47F0-A9C1-11EA5C279939}" type="presParOf" srcId="{25687EA3-6F2B-4C5D-A7DD-F4F3F40422FC}" destId="{342B54C8-61DF-44A4-B138-FD5AE1138FB3}" srcOrd="2" destOrd="0" presId="urn:microsoft.com/office/officeart/2005/8/layout/chevron1"/>
    <dgm:cxn modelId="{90BF3D79-19D2-4BB7-A7C6-03C0BD4B1D8A}" type="presParOf" srcId="{25687EA3-6F2B-4C5D-A7DD-F4F3F40422FC}" destId="{B21DBAA1-0220-4FAE-961F-F2215D630C9F}" srcOrd="3" destOrd="0" presId="urn:microsoft.com/office/officeart/2005/8/layout/chevron1"/>
    <dgm:cxn modelId="{39174AC0-E501-4EBF-8F37-7AFFB872E4AC}" type="presParOf" srcId="{25687EA3-6F2B-4C5D-A7DD-F4F3F40422FC}" destId="{BA57D2C3-9AE9-46A8-8158-0876EC3263EC}" srcOrd="4" destOrd="0" presId="urn:microsoft.com/office/officeart/2005/8/layout/chevron1"/>
    <dgm:cxn modelId="{5C08198A-528E-4D7E-9FD9-0685484C51F4}" type="presParOf" srcId="{25687EA3-6F2B-4C5D-A7DD-F4F3F40422FC}" destId="{8C7176DC-4B1C-40FC-BDF0-4D90AF7A3FE1}" srcOrd="5" destOrd="0" presId="urn:microsoft.com/office/officeart/2005/8/layout/chevron1"/>
    <dgm:cxn modelId="{BBC7B4A0-2DBB-4C0E-B7E3-FD625FDAF16A}" type="presParOf" srcId="{25687EA3-6F2B-4C5D-A7DD-F4F3F40422FC}" destId="{2EDC4A81-67A3-45ED-803A-198AA5966EB2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8DA8262-0BBF-441B-B27F-44A971745F99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3C77F7D-1D3B-4D5B-A35D-61D0C296AA64}">
      <dgm:prSet phldrT="[Text]"/>
      <dgm:spPr/>
      <dgm:t>
        <a:bodyPr/>
        <a:lstStyle/>
        <a:p>
          <a:r>
            <a:rPr lang="en-GB" dirty="0" err="1"/>
            <a:t>Produttore</a:t>
          </a:r>
          <a:endParaRPr lang="en-GB" dirty="0"/>
        </a:p>
      </dgm:t>
    </dgm:pt>
    <dgm:pt modelId="{D966F50D-8E49-4A58-9FDF-B2E66CBAA222}" type="parTrans" cxnId="{6345946C-4F91-40F9-8566-5621B662F0A1}">
      <dgm:prSet/>
      <dgm:spPr/>
      <dgm:t>
        <a:bodyPr/>
        <a:lstStyle/>
        <a:p>
          <a:endParaRPr lang="en-GB"/>
        </a:p>
      </dgm:t>
    </dgm:pt>
    <dgm:pt modelId="{3113C150-AA03-4370-90FF-F0261649E521}" type="sibTrans" cxnId="{6345946C-4F91-40F9-8566-5621B662F0A1}">
      <dgm:prSet/>
      <dgm:spPr/>
      <dgm:t>
        <a:bodyPr/>
        <a:lstStyle/>
        <a:p>
          <a:endParaRPr lang="en-GB"/>
        </a:p>
      </dgm:t>
    </dgm:pt>
    <dgm:pt modelId="{AE723D28-9057-425D-833E-3666E019A715}">
      <dgm:prSet phldrT="[Text]"/>
      <dgm:spPr/>
      <dgm:t>
        <a:bodyPr/>
        <a:lstStyle/>
        <a:p>
          <a:r>
            <a:rPr lang="en-GB" dirty="0" err="1"/>
            <a:t>Consumatore</a:t>
          </a:r>
          <a:endParaRPr lang="en-GB" dirty="0"/>
        </a:p>
      </dgm:t>
    </dgm:pt>
    <dgm:pt modelId="{DE7135F2-BF31-44DC-B7AA-FCED3E2EC955}" type="parTrans" cxnId="{048B451A-3E6E-4722-9956-994721BCD3D2}">
      <dgm:prSet/>
      <dgm:spPr/>
      <dgm:t>
        <a:bodyPr/>
        <a:lstStyle/>
        <a:p>
          <a:endParaRPr lang="en-GB"/>
        </a:p>
      </dgm:t>
    </dgm:pt>
    <dgm:pt modelId="{30156B58-4F77-49FA-BADB-E04F789EB3F7}" type="sibTrans" cxnId="{048B451A-3E6E-4722-9956-994721BCD3D2}">
      <dgm:prSet/>
      <dgm:spPr/>
      <dgm:t>
        <a:bodyPr/>
        <a:lstStyle/>
        <a:p>
          <a:endParaRPr lang="en-GB"/>
        </a:p>
      </dgm:t>
    </dgm:pt>
    <dgm:pt modelId="{0A6D90D5-DC8D-45EB-A455-412BFCA460C1}">
      <dgm:prSet/>
      <dgm:spPr/>
      <dgm:t>
        <a:bodyPr/>
        <a:lstStyle/>
        <a:p>
          <a:r>
            <a:rPr lang="en-GB" dirty="0" err="1"/>
            <a:t>Rivenditore</a:t>
          </a:r>
          <a:endParaRPr lang="en-GB" dirty="0"/>
        </a:p>
      </dgm:t>
    </dgm:pt>
    <dgm:pt modelId="{214F832B-F228-4D8E-9DD6-C59C36874D40}" type="parTrans" cxnId="{979938FA-0304-4535-BA54-E420ED886091}">
      <dgm:prSet/>
      <dgm:spPr/>
      <dgm:t>
        <a:bodyPr/>
        <a:lstStyle/>
        <a:p>
          <a:endParaRPr lang="en-GB"/>
        </a:p>
      </dgm:t>
    </dgm:pt>
    <dgm:pt modelId="{757DA495-C56C-4A6F-9801-094A1E7DA7BF}" type="sibTrans" cxnId="{979938FA-0304-4535-BA54-E420ED886091}">
      <dgm:prSet/>
      <dgm:spPr/>
      <dgm:t>
        <a:bodyPr/>
        <a:lstStyle/>
        <a:p>
          <a:endParaRPr lang="en-GB"/>
        </a:p>
      </dgm:t>
    </dgm:pt>
    <dgm:pt modelId="{17E8E2CB-E1CA-4A78-9EDD-D89768392F39}">
      <dgm:prSet/>
      <dgm:spPr/>
      <dgm:t>
        <a:bodyPr/>
        <a:lstStyle/>
        <a:p>
          <a:r>
            <a:rPr lang="en-GB" dirty="0" err="1"/>
            <a:t>Grossista</a:t>
          </a:r>
          <a:endParaRPr lang="en-GB" dirty="0"/>
        </a:p>
      </dgm:t>
    </dgm:pt>
    <dgm:pt modelId="{57C6C885-21D5-435A-BE55-DD17078180ED}" type="parTrans" cxnId="{BF138F73-8B31-4237-9BC6-7EDCB4F71949}">
      <dgm:prSet/>
      <dgm:spPr/>
      <dgm:t>
        <a:bodyPr/>
        <a:lstStyle/>
        <a:p>
          <a:endParaRPr lang="en-GB"/>
        </a:p>
      </dgm:t>
    </dgm:pt>
    <dgm:pt modelId="{40646EC2-CDB9-498B-949B-E0BF124B68B2}" type="sibTrans" cxnId="{BF138F73-8B31-4237-9BC6-7EDCB4F71949}">
      <dgm:prSet/>
      <dgm:spPr/>
      <dgm:t>
        <a:bodyPr/>
        <a:lstStyle/>
        <a:p>
          <a:endParaRPr lang="en-GB"/>
        </a:p>
      </dgm:t>
    </dgm:pt>
    <dgm:pt modelId="{BAD5CB86-F809-4B4E-8C44-6A5C4CBA0FF2}">
      <dgm:prSet/>
      <dgm:spPr/>
      <dgm:t>
        <a:bodyPr/>
        <a:lstStyle/>
        <a:p>
          <a:r>
            <a:rPr lang="en-GB" dirty="0" err="1"/>
            <a:t>Agente</a:t>
          </a:r>
          <a:endParaRPr lang="en-GB" dirty="0"/>
        </a:p>
      </dgm:t>
    </dgm:pt>
    <dgm:pt modelId="{7B50F1F5-E83C-43C6-8D9F-3FCBB71A5038}" type="parTrans" cxnId="{AD23DCA3-2891-48A8-BDD8-1B94D2C14027}">
      <dgm:prSet/>
      <dgm:spPr/>
      <dgm:t>
        <a:bodyPr/>
        <a:lstStyle/>
        <a:p>
          <a:endParaRPr lang="en-GB"/>
        </a:p>
      </dgm:t>
    </dgm:pt>
    <dgm:pt modelId="{96636C0E-F7D5-422A-85A2-7328FFCBCB45}" type="sibTrans" cxnId="{AD23DCA3-2891-48A8-BDD8-1B94D2C14027}">
      <dgm:prSet/>
      <dgm:spPr/>
      <dgm:t>
        <a:bodyPr/>
        <a:lstStyle/>
        <a:p>
          <a:endParaRPr lang="en-GB"/>
        </a:p>
      </dgm:t>
    </dgm:pt>
    <dgm:pt modelId="{25687EA3-6F2B-4C5D-A7DD-F4F3F40422FC}" type="pres">
      <dgm:prSet presAssocID="{F8DA8262-0BBF-441B-B27F-44A971745F99}" presName="Name0" presStyleCnt="0">
        <dgm:presLayoutVars>
          <dgm:dir/>
          <dgm:animLvl val="lvl"/>
          <dgm:resizeHandles val="exact"/>
        </dgm:presLayoutVars>
      </dgm:prSet>
      <dgm:spPr/>
    </dgm:pt>
    <dgm:pt modelId="{0EB4C289-0828-424B-AEE4-553290527581}" type="pres">
      <dgm:prSet presAssocID="{E3C77F7D-1D3B-4D5B-A35D-61D0C296AA64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8F654098-F428-498B-BF52-A843A1EE8850}" type="pres">
      <dgm:prSet presAssocID="{3113C150-AA03-4370-90FF-F0261649E521}" presName="parTxOnlySpace" presStyleCnt="0"/>
      <dgm:spPr/>
    </dgm:pt>
    <dgm:pt modelId="{BFE030A8-8D80-4419-B8FA-7CC4635B9386}" type="pres">
      <dgm:prSet presAssocID="{BAD5CB86-F809-4B4E-8C44-6A5C4CBA0FF2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599361CB-E315-4342-A15F-55D238AA776C}" type="pres">
      <dgm:prSet presAssocID="{96636C0E-F7D5-422A-85A2-7328FFCBCB45}" presName="parTxOnlySpace" presStyleCnt="0"/>
      <dgm:spPr/>
    </dgm:pt>
    <dgm:pt modelId="{342B54C8-61DF-44A4-B138-FD5AE1138FB3}" type="pres">
      <dgm:prSet presAssocID="{17E8E2CB-E1CA-4A78-9EDD-D89768392F39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B21DBAA1-0220-4FAE-961F-F2215D630C9F}" type="pres">
      <dgm:prSet presAssocID="{40646EC2-CDB9-498B-949B-E0BF124B68B2}" presName="parTxOnlySpace" presStyleCnt="0"/>
      <dgm:spPr/>
    </dgm:pt>
    <dgm:pt modelId="{BA57D2C3-9AE9-46A8-8158-0876EC3263EC}" type="pres">
      <dgm:prSet presAssocID="{0A6D90D5-DC8D-45EB-A455-412BFCA460C1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8C7176DC-4B1C-40FC-BDF0-4D90AF7A3FE1}" type="pres">
      <dgm:prSet presAssocID="{757DA495-C56C-4A6F-9801-094A1E7DA7BF}" presName="parTxOnlySpace" presStyleCnt="0"/>
      <dgm:spPr/>
    </dgm:pt>
    <dgm:pt modelId="{2EDC4A81-67A3-45ED-803A-198AA5966EB2}" type="pres">
      <dgm:prSet presAssocID="{AE723D28-9057-425D-833E-3666E019A715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238B680C-600C-486A-860C-2AA605919122}" type="presOf" srcId="{E3C77F7D-1D3B-4D5B-A35D-61D0C296AA64}" destId="{0EB4C289-0828-424B-AEE4-553290527581}" srcOrd="0" destOrd="0" presId="urn:microsoft.com/office/officeart/2005/8/layout/chevron1"/>
    <dgm:cxn modelId="{048B451A-3E6E-4722-9956-994721BCD3D2}" srcId="{F8DA8262-0BBF-441B-B27F-44A971745F99}" destId="{AE723D28-9057-425D-833E-3666E019A715}" srcOrd="4" destOrd="0" parTransId="{DE7135F2-BF31-44DC-B7AA-FCED3E2EC955}" sibTransId="{30156B58-4F77-49FA-BADB-E04F789EB3F7}"/>
    <dgm:cxn modelId="{AF0BE621-5DEE-4461-9535-7B6C2D951C2E}" type="presOf" srcId="{AE723D28-9057-425D-833E-3666E019A715}" destId="{2EDC4A81-67A3-45ED-803A-198AA5966EB2}" srcOrd="0" destOrd="0" presId="urn:microsoft.com/office/officeart/2005/8/layout/chevron1"/>
    <dgm:cxn modelId="{C9D7EC23-CDB7-491A-B091-0AAE76CD38CC}" type="presOf" srcId="{17E8E2CB-E1CA-4A78-9EDD-D89768392F39}" destId="{342B54C8-61DF-44A4-B138-FD5AE1138FB3}" srcOrd="0" destOrd="0" presId="urn:microsoft.com/office/officeart/2005/8/layout/chevron1"/>
    <dgm:cxn modelId="{FE77A763-4029-4077-958D-76AC42F55682}" type="presOf" srcId="{BAD5CB86-F809-4B4E-8C44-6A5C4CBA0FF2}" destId="{BFE030A8-8D80-4419-B8FA-7CC4635B9386}" srcOrd="0" destOrd="0" presId="urn:microsoft.com/office/officeart/2005/8/layout/chevron1"/>
    <dgm:cxn modelId="{B0140069-C443-4B36-A782-D548B356DBF6}" type="presOf" srcId="{0A6D90D5-DC8D-45EB-A455-412BFCA460C1}" destId="{BA57D2C3-9AE9-46A8-8158-0876EC3263EC}" srcOrd="0" destOrd="0" presId="urn:microsoft.com/office/officeart/2005/8/layout/chevron1"/>
    <dgm:cxn modelId="{6345946C-4F91-40F9-8566-5621B662F0A1}" srcId="{F8DA8262-0BBF-441B-B27F-44A971745F99}" destId="{E3C77F7D-1D3B-4D5B-A35D-61D0C296AA64}" srcOrd="0" destOrd="0" parTransId="{D966F50D-8E49-4A58-9FDF-B2E66CBAA222}" sibTransId="{3113C150-AA03-4370-90FF-F0261649E521}"/>
    <dgm:cxn modelId="{BF138F73-8B31-4237-9BC6-7EDCB4F71949}" srcId="{F8DA8262-0BBF-441B-B27F-44A971745F99}" destId="{17E8E2CB-E1CA-4A78-9EDD-D89768392F39}" srcOrd="2" destOrd="0" parTransId="{57C6C885-21D5-435A-BE55-DD17078180ED}" sibTransId="{40646EC2-CDB9-498B-949B-E0BF124B68B2}"/>
    <dgm:cxn modelId="{AD23DCA3-2891-48A8-BDD8-1B94D2C14027}" srcId="{F8DA8262-0BBF-441B-B27F-44A971745F99}" destId="{BAD5CB86-F809-4B4E-8C44-6A5C4CBA0FF2}" srcOrd="1" destOrd="0" parTransId="{7B50F1F5-E83C-43C6-8D9F-3FCBB71A5038}" sibTransId="{96636C0E-F7D5-422A-85A2-7328FFCBCB45}"/>
    <dgm:cxn modelId="{B53444E5-01BA-4363-8363-3664BA21BBA7}" type="presOf" srcId="{F8DA8262-0BBF-441B-B27F-44A971745F99}" destId="{25687EA3-6F2B-4C5D-A7DD-F4F3F40422FC}" srcOrd="0" destOrd="0" presId="urn:microsoft.com/office/officeart/2005/8/layout/chevron1"/>
    <dgm:cxn modelId="{979938FA-0304-4535-BA54-E420ED886091}" srcId="{F8DA8262-0BBF-441B-B27F-44A971745F99}" destId="{0A6D90D5-DC8D-45EB-A455-412BFCA460C1}" srcOrd="3" destOrd="0" parTransId="{214F832B-F228-4D8E-9DD6-C59C36874D40}" sibTransId="{757DA495-C56C-4A6F-9801-094A1E7DA7BF}"/>
    <dgm:cxn modelId="{0F99EB1C-4399-4D1D-9D49-384241F6B8D6}" type="presParOf" srcId="{25687EA3-6F2B-4C5D-A7DD-F4F3F40422FC}" destId="{0EB4C289-0828-424B-AEE4-553290527581}" srcOrd="0" destOrd="0" presId="urn:microsoft.com/office/officeart/2005/8/layout/chevron1"/>
    <dgm:cxn modelId="{913C5A83-76EF-46B4-BB89-85AEA84F4769}" type="presParOf" srcId="{25687EA3-6F2B-4C5D-A7DD-F4F3F40422FC}" destId="{8F654098-F428-498B-BF52-A843A1EE8850}" srcOrd="1" destOrd="0" presId="urn:microsoft.com/office/officeart/2005/8/layout/chevron1"/>
    <dgm:cxn modelId="{770C02D6-BC65-4986-8578-ED250B163D01}" type="presParOf" srcId="{25687EA3-6F2B-4C5D-A7DD-F4F3F40422FC}" destId="{BFE030A8-8D80-4419-B8FA-7CC4635B9386}" srcOrd="2" destOrd="0" presId="urn:microsoft.com/office/officeart/2005/8/layout/chevron1"/>
    <dgm:cxn modelId="{CB2DC5D6-1560-416F-9AA9-3E86F7023AA5}" type="presParOf" srcId="{25687EA3-6F2B-4C5D-A7DD-F4F3F40422FC}" destId="{599361CB-E315-4342-A15F-55D238AA776C}" srcOrd="3" destOrd="0" presId="urn:microsoft.com/office/officeart/2005/8/layout/chevron1"/>
    <dgm:cxn modelId="{58F80E1A-5BD6-4DC6-BE27-B3968C4F792F}" type="presParOf" srcId="{25687EA3-6F2B-4C5D-A7DD-F4F3F40422FC}" destId="{342B54C8-61DF-44A4-B138-FD5AE1138FB3}" srcOrd="4" destOrd="0" presId="urn:microsoft.com/office/officeart/2005/8/layout/chevron1"/>
    <dgm:cxn modelId="{F48B0281-7202-41EE-AD26-CA57026947CE}" type="presParOf" srcId="{25687EA3-6F2B-4C5D-A7DD-F4F3F40422FC}" destId="{B21DBAA1-0220-4FAE-961F-F2215D630C9F}" srcOrd="5" destOrd="0" presId="urn:microsoft.com/office/officeart/2005/8/layout/chevron1"/>
    <dgm:cxn modelId="{3993252A-32AC-4075-B3D5-65DC4F670A1D}" type="presParOf" srcId="{25687EA3-6F2B-4C5D-A7DD-F4F3F40422FC}" destId="{BA57D2C3-9AE9-46A8-8158-0876EC3263EC}" srcOrd="6" destOrd="0" presId="urn:microsoft.com/office/officeart/2005/8/layout/chevron1"/>
    <dgm:cxn modelId="{60C59CE6-FBC4-4D29-946B-A3187E71A637}" type="presParOf" srcId="{25687EA3-6F2B-4C5D-A7DD-F4F3F40422FC}" destId="{8C7176DC-4B1C-40FC-BDF0-4D90AF7A3FE1}" srcOrd="7" destOrd="0" presId="urn:microsoft.com/office/officeart/2005/8/layout/chevron1"/>
    <dgm:cxn modelId="{89D4EFBF-1D9A-4E71-AA55-7451964BC6F5}" type="presParOf" srcId="{25687EA3-6F2B-4C5D-A7DD-F4F3F40422FC}" destId="{2EDC4A81-67A3-45ED-803A-198AA5966EB2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5D31F1C-A5FF-490B-9099-B730029E9FA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60E4E1F-021A-4E59-B33E-A0B9DB3C4AAE}">
      <dgm:prSet phldrT="[Text]"/>
      <dgm:spPr>
        <a:ln>
          <a:solidFill>
            <a:srgbClr val="7030A0"/>
          </a:solidFill>
        </a:ln>
      </dgm:spPr>
      <dgm:t>
        <a:bodyPr/>
        <a:lstStyle/>
        <a:p>
          <a:r>
            <a:rPr lang="en-GB" dirty="0" err="1"/>
            <a:t>Strategia</a:t>
          </a:r>
          <a:r>
            <a:rPr lang="en-GB" dirty="0"/>
            <a:t> di </a:t>
          </a:r>
          <a:r>
            <a:rPr lang="en-GB" dirty="0" err="1"/>
            <a:t>canale</a:t>
          </a:r>
          <a:endParaRPr lang="en-GB" dirty="0"/>
        </a:p>
      </dgm:t>
    </dgm:pt>
    <dgm:pt modelId="{3571039D-4259-4479-A8C5-E34C49B23164}" type="parTrans" cxnId="{6A1ED7ED-E17A-4758-92DC-535787A65DE2}">
      <dgm:prSet/>
      <dgm:spPr/>
      <dgm:t>
        <a:bodyPr/>
        <a:lstStyle/>
        <a:p>
          <a:endParaRPr lang="en-GB"/>
        </a:p>
      </dgm:t>
    </dgm:pt>
    <dgm:pt modelId="{B2A25E12-1BAD-46BF-B66A-835B2DD16BF7}" type="sibTrans" cxnId="{6A1ED7ED-E17A-4758-92DC-535787A65DE2}">
      <dgm:prSet/>
      <dgm:spPr/>
      <dgm:t>
        <a:bodyPr/>
        <a:lstStyle/>
        <a:p>
          <a:endParaRPr lang="en-GB"/>
        </a:p>
      </dgm:t>
    </dgm:pt>
    <dgm:pt modelId="{5E79C92F-2E39-42CF-8056-E8728DBD9BE9}">
      <dgm:prSet phldrT="[Text]"/>
      <dgm:spPr>
        <a:ln>
          <a:solidFill>
            <a:srgbClr val="00B0F0"/>
          </a:solidFill>
        </a:ln>
      </dgm:spPr>
      <dgm:t>
        <a:bodyPr/>
        <a:lstStyle/>
        <a:p>
          <a:r>
            <a:rPr lang="en-GB" dirty="0" err="1"/>
            <a:t>Selezione</a:t>
          </a:r>
          <a:r>
            <a:rPr lang="en-GB" dirty="0"/>
            <a:t> del </a:t>
          </a:r>
          <a:r>
            <a:rPr lang="en-GB" dirty="0" err="1"/>
            <a:t>canale</a:t>
          </a:r>
          <a:endParaRPr lang="en-GB" dirty="0"/>
        </a:p>
      </dgm:t>
    </dgm:pt>
    <dgm:pt modelId="{FE7E6C60-6C9C-4376-A76D-4AE56DB82B2B}" type="parTrans" cxnId="{7C157F4D-7E3A-48D5-A5A4-2AC1068FD089}">
      <dgm:prSet/>
      <dgm:spPr/>
      <dgm:t>
        <a:bodyPr/>
        <a:lstStyle/>
        <a:p>
          <a:endParaRPr lang="en-GB"/>
        </a:p>
      </dgm:t>
    </dgm:pt>
    <dgm:pt modelId="{3503F8B0-64AA-42E0-9733-6D995FF4B1FF}" type="sibTrans" cxnId="{7C157F4D-7E3A-48D5-A5A4-2AC1068FD089}">
      <dgm:prSet/>
      <dgm:spPr/>
      <dgm:t>
        <a:bodyPr/>
        <a:lstStyle/>
        <a:p>
          <a:endParaRPr lang="en-GB"/>
        </a:p>
      </dgm:t>
    </dgm:pt>
    <dgm:pt modelId="{B5DD9AAE-0D83-49F7-915E-00835B73273B}">
      <dgm:prSet phldrT="[Text]"/>
      <dgm:spPr>
        <a:ln>
          <a:solidFill>
            <a:srgbClr val="00B0F0"/>
          </a:solidFill>
        </a:ln>
      </dgm:spPr>
      <dgm:t>
        <a:bodyPr/>
        <a:lstStyle/>
        <a:p>
          <a:r>
            <a:rPr lang="en-GB" dirty="0" err="1"/>
            <a:t>Intensità</a:t>
          </a:r>
          <a:r>
            <a:rPr lang="en-GB" dirty="0"/>
            <a:t> </a:t>
          </a:r>
          <a:r>
            <a:rPr lang="en-GB" dirty="0" err="1"/>
            <a:t>della</a:t>
          </a:r>
          <a:r>
            <a:rPr lang="en-GB" dirty="0"/>
            <a:t> </a:t>
          </a:r>
          <a:r>
            <a:rPr lang="en-GB" dirty="0" err="1"/>
            <a:t>distribuzione</a:t>
          </a:r>
          <a:endParaRPr lang="en-GB" dirty="0"/>
        </a:p>
      </dgm:t>
    </dgm:pt>
    <dgm:pt modelId="{1D623739-44C8-48ED-9C78-6D1EA9FE99E2}" type="parTrans" cxnId="{63615F18-E9C7-406F-8645-24918C012603}">
      <dgm:prSet/>
      <dgm:spPr/>
      <dgm:t>
        <a:bodyPr/>
        <a:lstStyle/>
        <a:p>
          <a:endParaRPr lang="en-GB"/>
        </a:p>
      </dgm:t>
    </dgm:pt>
    <dgm:pt modelId="{D53B7FE7-258A-4511-8948-3F7DF32974CE}" type="sibTrans" cxnId="{63615F18-E9C7-406F-8645-24918C012603}">
      <dgm:prSet/>
      <dgm:spPr/>
      <dgm:t>
        <a:bodyPr/>
        <a:lstStyle/>
        <a:p>
          <a:endParaRPr lang="en-GB"/>
        </a:p>
      </dgm:t>
    </dgm:pt>
    <dgm:pt modelId="{FE6A445A-3792-4F9F-8DC5-2C4B6198912F}">
      <dgm:prSet phldrT="[Text]"/>
      <dgm:spPr>
        <a:ln>
          <a:solidFill>
            <a:srgbClr val="00B0F0"/>
          </a:solidFill>
        </a:ln>
      </dgm:spPr>
      <dgm:t>
        <a:bodyPr/>
        <a:lstStyle/>
        <a:p>
          <a:r>
            <a:rPr lang="en-GB" dirty="0" err="1"/>
            <a:t>Integrazione</a:t>
          </a:r>
          <a:r>
            <a:rPr lang="en-GB" dirty="0"/>
            <a:t> del </a:t>
          </a:r>
          <a:r>
            <a:rPr lang="en-GB" dirty="0" err="1"/>
            <a:t>canale</a:t>
          </a:r>
          <a:endParaRPr lang="en-GB" dirty="0"/>
        </a:p>
      </dgm:t>
    </dgm:pt>
    <dgm:pt modelId="{3826A27F-CD55-4F3B-98DF-7019A5675217}" type="parTrans" cxnId="{2C9A6452-D091-4921-A51A-A52569011319}">
      <dgm:prSet/>
      <dgm:spPr/>
      <dgm:t>
        <a:bodyPr/>
        <a:lstStyle/>
        <a:p>
          <a:endParaRPr lang="en-GB"/>
        </a:p>
      </dgm:t>
    </dgm:pt>
    <dgm:pt modelId="{DB4A77C9-01D1-4246-A133-D7B10AF5696D}" type="sibTrans" cxnId="{2C9A6452-D091-4921-A51A-A52569011319}">
      <dgm:prSet/>
      <dgm:spPr/>
      <dgm:t>
        <a:bodyPr/>
        <a:lstStyle/>
        <a:p>
          <a:endParaRPr lang="en-GB"/>
        </a:p>
      </dgm:t>
    </dgm:pt>
    <dgm:pt modelId="{EFBF666B-E52F-4B30-89D8-1BB1ABBE3988}">
      <dgm:prSet/>
      <dgm:spPr>
        <a:ln>
          <a:solidFill>
            <a:srgbClr val="C00000"/>
          </a:solidFill>
        </a:ln>
      </dgm:spPr>
      <dgm:t>
        <a:bodyPr/>
        <a:lstStyle/>
        <a:p>
          <a:r>
            <a:rPr lang="en-GB" dirty="0" err="1"/>
            <a:t>Fattori</a:t>
          </a:r>
          <a:r>
            <a:rPr lang="en-GB" dirty="0"/>
            <a:t> di </a:t>
          </a:r>
          <a:r>
            <a:rPr lang="en-GB" dirty="0" err="1"/>
            <a:t>mercato</a:t>
          </a:r>
          <a:br>
            <a:rPr lang="en-GB" dirty="0"/>
          </a:br>
          <a:r>
            <a:rPr lang="en-GB" dirty="0" err="1"/>
            <a:t>Fattori</a:t>
          </a:r>
          <a:r>
            <a:rPr lang="en-GB" dirty="0"/>
            <a:t> </a:t>
          </a:r>
          <a:r>
            <a:rPr lang="en-GB" dirty="0" err="1"/>
            <a:t>legati</a:t>
          </a:r>
          <a:r>
            <a:rPr lang="en-GB" dirty="0"/>
            <a:t> al </a:t>
          </a:r>
          <a:r>
            <a:rPr lang="en-GB" dirty="0" err="1"/>
            <a:t>produttore</a:t>
          </a:r>
          <a:br>
            <a:rPr lang="en-GB" dirty="0"/>
          </a:br>
          <a:r>
            <a:rPr lang="en-GB" dirty="0" err="1"/>
            <a:t>Fattori</a:t>
          </a:r>
          <a:r>
            <a:rPr lang="en-GB" dirty="0"/>
            <a:t> </a:t>
          </a:r>
          <a:r>
            <a:rPr lang="en-GB" dirty="0" err="1"/>
            <a:t>competitivi</a:t>
          </a:r>
          <a:endParaRPr lang="en-GB" dirty="0"/>
        </a:p>
      </dgm:t>
    </dgm:pt>
    <dgm:pt modelId="{ED4B190F-AC0E-4D54-93A2-56058BFBD308}" type="parTrans" cxnId="{1BD1FEA7-82B6-432A-924C-EB7F37DCA659}">
      <dgm:prSet/>
      <dgm:spPr/>
      <dgm:t>
        <a:bodyPr/>
        <a:lstStyle/>
        <a:p>
          <a:endParaRPr lang="en-GB"/>
        </a:p>
      </dgm:t>
    </dgm:pt>
    <dgm:pt modelId="{BDBCEB23-6195-4000-B81A-055906FBF5C6}" type="sibTrans" cxnId="{1BD1FEA7-82B6-432A-924C-EB7F37DCA659}">
      <dgm:prSet/>
      <dgm:spPr/>
      <dgm:t>
        <a:bodyPr/>
        <a:lstStyle/>
        <a:p>
          <a:endParaRPr lang="en-GB"/>
        </a:p>
      </dgm:t>
    </dgm:pt>
    <dgm:pt modelId="{C25AA40F-36F1-47A8-8709-CE8DE8C11005}">
      <dgm:prSet/>
      <dgm:spPr>
        <a:ln>
          <a:solidFill>
            <a:srgbClr val="C00000"/>
          </a:solidFill>
        </a:ln>
      </dgm:spPr>
      <dgm:t>
        <a:bodyPr/>
        <a:lstStyle/>
        <a:p>
          <a:r>
            <a:rPr lang="en-GB" dirty="0" err="1"/>
            <a:t>Intensiva</a:t>
          </a:r>
          <a:br>
            <a:rPr lang="en-GB" dirty="0"/>
          </a:br>
          <a:r>
            <a:rPr lang="en-GB" dirty="0" err="1"/>
            <a:t>Selettiva</a:t>
          </a:r>
          <a:br>
            <a:rPr lang="en-GB" dirty="0"/>
          </a:br>
          <a:r>
            <a:rPr lang="en-GB" dirty="0" err="1"/>
            <a:t>Esclusiva</a:t>
          </a:r>
          <a:endParaRPr lang="en-GB" dirty="0"/>
        </a:p>
      </dgm:t>
    </dgm:pt>
    <dgm:pt modelId="{4777911F-8D0A-491E-B7D9-2BF713B859E3}" type="parTrans" cxnId="{B2994793-E2FA-4C26-B84C-68E6BFBDC578}">
      <dgm:prSet/>
      <dgm:spPr/>
      <dgm:t>
        <a:bodyPr/>
        <a:lstStyle/>
        <a:p>
          <a:endParaRPr lang="en-GB"/>
        </a:p>
      </dgm:t>
    </dgm:pt>
    <dgm:pt modelId="{BC3F58A1-08FF-4DA9-8033-3103DD7EC09B}" type="sibTrans" cxnId="{B2994793-E2FA-4C26-B84C-68E6BFBDC578}">
      <dgm:prSet/>
      <dgm:spPr/>
      <dgm:t>
        <a:bodyPr/>
        <a:lstStyle/>
        <a:p>
          <a:endParaRPr lang="en-GB"/>
        </a:p>
      </dgm:t>
    </dgm:pt>
    <dgm:pt modelId="{1D5964AF-9269-4227-A65E-CB2A82A801ED}">
      <dgm:prSet/>
      <dgm:spPr>
        <a:ln>
          <a:solidFill>
            <a:srgbClr val="C00000"/>
          </a:solidFill>
        </a:ln>
      </dgm:spPr>
      <dgm:t>
        <a:bodyPr/>
        <a:lstStyle/>
        <a:p>
          <a:r>
            <a:rPr lang="en-GB" dirty="0" err="1"/>
            <a:t>Canali</a:t>
          </a:r>
          <a:r>
            <a:rPr lang="en-GB" dirty="0"/>
            <a:t> </a:t>
          </a:r>
          <a:r>
            <a:rPr lang="en-GB" dirty="0" err="1"/>
            <a:t>convenzionali</a:t>
          </a:r>
          <a:r>
            <a:rPr lang="en-GB" dirty="0"/>
            <a:t> di marketing </a:t>
          </a:r>
          <a:br>
            <a:rPr lang="en-GB" dirty="0"/>
          </a:br>
          <a:r>
            <a:rPr lang="en-GB" dirty="0"/>
            <a:t>Franchising</a:t>
          </a:r>
          <a:br>
            <a:rPr lang="en-GB" dirty="0"/>
          </a:br>
          <a:r>
            <a:rPr lang="en-GB" dirty="0" err="1"/>
            <a:t>Possesso</a:t>
          </a:r>
          <a:r>
            <a:rPr lang="en-GB" dirty="0"/>
            <a:t> di un </a:t>
          </a:r>
          <a:r>
            <a:rPr lang="en-GB" dirty="0" err="1"/>
            <a:t>canale</a:t>
          </a:r>
          <a:endParaRPr lang="en-GB" dirty="0"/>
        </a:p>
      </dgm:t>
    </dgm:pt>
    <dgm:pt modelId="{A9AD4DFB-95F9-4865-9EF3-1D421423D484}" type="parTrans" cxnId="{D3D1B9B5-160C-4A45-AA60-39DDDFA51EB9}">
      <dgm:prSet/>
      <dgm:spPr/>
      <dgm:t>
        <a:bodyPr/>
        <a:lstStyle/>
        <a:p>
          <a:endParaRPr lang="en-GB"/>
        </a:p>
      </dgm:t>
    </dgm:pt>
    <dgm:pt modelId="{8427697A-5549-43DD-A398-0D58FF1DFCD6}" type="sibTrans" cxnId="{D3D1B9B5-160C-4A45-AA60-39DDDFA51EB9}">
      <dgm:prSet/>
      <dgm:spPr/>
      <dgm:t>
        <a:bodyPr/>
        <a:lstStyle/>
        <a:p>
          <a:endParaRPr lang="en-GB"/>
        </a:p>
      </dgm:t>
    </dgm:pt>
    <dgm:pt modelId="{FB7CB05F-A2ED-4F70-B65F-75740B0B16B6}" type="pres">
      <dgm:prSet presAssocID="{F5D31F1C-A5FF-490B-9099-B730029E9FA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478632D-E6E1-42F5-8D22-C4F28BC931B0}" type="pres">
      <dgm:prSet presAssocID="{060E4E1F-021A-4E59-B33E-A0B9DB3C4AAE}" presName="hierRoot1" presStyleCnt="0">
        <dgm:presLayoutVars>
          <dgm:hierBranch val="init"/>
        </dgm:presLayoutVars>
      </dgm:prSet>
      <dgm:spPr/>
    </dgm:pt>
    <dgm:pt modelId="{B8EEE1CD-D610-48B2-BF42-528069D5BF1A}" type="pres">
      <dgm:prSet presAssocID="{060E4E1F-021A-4E59-B33E-A0B9DB3C4AAE}" presName="rootComposite1" presStyleCnt="0"/>
      <dgm:spPr/>
    </dgm:pt>
    <dgm:pt modelId="{939E32E8-B97C-4E08-8275-054FA0A6784F}" type="pres">
      <dgm:prSet presAssocID="{060E4E1F-021A-4E59-B33E-A0B9DB3C4AAE}" presName="rootText1" presStyleLbl="node0" presStyleIdx="0" presStyleCnt="1">
        <dgm:presLayoutVars>
          <dgm:chPref val="3"/>
        </dgm:presLayoutVars>
      </dgm:prSet>
      <dgm:spPr/>
    </dgm:pt>
    <dgm:pt modelId="{E25EFFBD-AB75-40EA-919A-1B44F491B6BA}" type="pres">
      <dgm:prSet presAssocID="{060E4E1F-021A-4E59-B33E-A0B9DB3C4AAE}" presName="rootConnector1" presStyleLbl="node1" presStyleIdx="0" presStyleCnt="0"/>
      <dgm:spPr/>
    </dgm:pt>
    <dgm:pt modelId="{E8E7A549-637B-4960-A487-E1CCBB496014}" type="pres">
      <dgm:prSet presAssocID="{060E4E1F-021A-4E59-B33E-A0B9DB3C4AAE}" presName="hierChild2" presStyleCnt="0"/>
      <dgm:spPr/>
    </dgm:pt>
    <dgm:pt modelId="{4CB2623A-2BA2-4FB3-A34E-E6FA03665561}" type="pres">
      <dgm:prSet presAssocID="{FE7E6C60-6C9C-4376-A76D-4AE56DB82B2B}" presName="Name37" presStyleLbl="parChTrans1D2" presStyleIdx="0" presStyleCnt="3"/>
      <dgm:spPr/>
    </dgm:pt>
    <dgm:pt modelId="{B8189860-1FDD-402A-8007-184C6483BFA1}" type="pres">
      <dgm:prSet presAssocID="{5E79C92F-2E39-42CF-8056-E8728DBD9BE9}" presName="hierRoot2" presStyleCnt="0">
        <dgm:presLayoutVars>
          <dgm:hierBranch val="init"/>
        </dgm:presLayoutVars>
      </dgm:prSet>
      <dgm:spPr/>
    </dgm:pt>
    <dgm:pt modelId="{8E826BA5-2140-4F59-BA2D-AC90E6C47956}" type="pres">
      <dgm:prSet presAssocID="{5E79C92F-2E39-42CF-8056-E8728DBD9BE9}" presName="rootComposite" presStyleCnt="0"/>
      <dgm:spPr/>
    </dgm:pt>
    <dgm:pt modelId="{38011BB6-5F76-47FC-BC79-59A1B19A491B}" type="pres">
      <dgm:prSet presAssocID="{5E79C92F-2E39-42CF-8056-E8728DBD9BE9}" presName="rootText" presStyleLbl="node2" presStyleIdx="0" presStyleCnt="3">
        <dgm:presLayoutVars>
          <dgm:chPref val="3"/>
        </dgm:presLayoutVars>
      </dgm:prSet>
      <dgm:spPr/>
    </dgm:pt>
    <dgm:pt modelId="{2B966327-E561-4698-9E32-481582EDD342}" type="pres">
      <dgm:prSet presAssocID="{5E79C92F-2E39-42CF-8056-E8728DBD9BE9}" presName="rootConnector" presStyleLbl="node2" presStyleIdx="0" presStyleCnt="3"/>
      <dgm:spPr/>
    </dgm:pt>
    <dgm:pt modelId="{945A3986-6D63-4F00-A287-CDC63BC346F7}" type="pres">
      <dgm:prSet presAssocID="{5E79C92F-2E39-42CF-8056-E8728DBD9BE9}" presName="hierChild4" presStyleCnt="0"/>
      <dgm:spPr/>
    </dgm:pt>
    <dgm:pt modelId="{9BD27DC8-4E38-425B-BCD5-F059FAD0374F}" type="pres">
      <dgm:prSet presAssocID="{ED4B190F-AC0E-4D54-93A2-56058BFBD308}" presName="Name37" presStyleLbl="parChTrans1D3" presStyleIdx="0" presStyleCnt="3"/>
      <dgm:spPr/>
    </dgm:pt>
    <dgm:pt modelId="{26A80F6F-13F5-4CC2-85C4-61ACC311EE33}" type="pres">
      <dgm:prSet presAssocID="{EFBF666B-E52F-4B30-89D8-1BB1ABBE3988}" presName="hierRoot2" presStyleCnt="0">
        <dgm:presLayoutVars>
          <dgm:hierBranch val="init"/>
        </dgm:presLayoutVars>
      </dgm:prSet>
      <dgm:spPr/>
    </dgm:pt>
    <dgm:pt modelId="{D0369ADA-6BFC-4938-87DE-389CEF5FEA84}" type="pres">
      <dgm:prSet presAssocID="{EFBF666B-E52F-4B30-89D8-1BB1ABBE3988}" presName="rootComposite" presStyleCnt="0"/>
      <dgm:spPr/>
    </dgm:pt>
    <dgm:pt modelId="{E50A2B01-ED3C-4C1F-8EF5-A7E442638D7F}" type="pres">
      <dgm:prSet presAssocID="{EFBF666B-E52F-4B30-89D8-1BB1ABBE3988}" presName="rootText" presStyleLbl="node3" presStyleIdx="0" presStyleCnt="3">
        <dgm:presLayoutVars>
          <dgm:chPref val="3"/>
        </dgm:presLayoutVars>
      </dgm:prSet>
      <dgm:spPr/>
    </dgm:pt>
    <dgm:pt modelId="{9E4CB984-4956-4E13-A26B-CEC35AFD8C37}" type="pres">
      <dgm:prSet presAssocID="{EFBF666B-E52F-4B30-89D8-1BB1ABBE3988}" presName="rootConnector" presStyleLbl="node3" presStyleIdx="0" presStyleCnt="3"/>
      <dgm:spPr/>
    </dgm:pt>
    <dgm:pt modelId="{6F74BA02-2A03-4AB2-8110-853B13A35A40}" type="pres">
      <dgm:prSet presAssocID="{EFBF666B-E52F-4B30-89D8-1BB1ABBE3988}" presName="hierChild4" presStyleCnt="0"/>
      <dgm:spPr/>
    </dgm:pt>
    <dgm:pt modelId="{82B0F7CC-1838-477F-AE20-C08864475DFA}" type="pres">
      <dgm:prSet presAssocID="{EFBF666B-E52F-4B30-89D8-1BB1ABBE3988}" presName="hierChild5" presStyleCnt="0"/>
      <dgm:spPr/>
    </dgm:pt>
    <dgm:pt modelId="{C4817873-7FCC-4484-97F6-DED6AC392EB0}" type="pres">
      <dgm:prSet presAssocID="{5E79C92F-2E39-42CF-8056-E8728DBD9BE9}" presName="hierChild5" presStyleCnt="0"/>
      <dgm:spPr/>
    </dgm:pt>
    <dgm:pt modelId="{1917209C-0EA8-4E4B-B26E-5B23A3F9A04E}" type="pres">
      <dgm:prSet presAssocID="{1D623739-44C8-48ED-9C78-6D1EA9FE99E2}" presName="Name37" presStyleLbl="parChTrans1D2" presStyleIdx="1" presStyleCnt="3"/>
      <dgm:spPr/>
    </dgm:pt>
    <dgm:pt modelId="{27E69EB7-1282-49CD-8D44-84409A8D106C}" type="pres">
      <dgm:prSet presAssocID="{B5DD9AAE-0D83-49F7-915E-00835B73273B}" presName="hierRoot2" presStyleCnt="0">
        <dgm:presLayoutVars>
          <dgm:hierBranch val="init"/>
        </dgm:presLayoutVars>
      </dgm:prSet>
      <dgm:spPr/>
    </dgm:pt>
    <dgm:pt modelId="{02607C17-1F9D-40CF-914F-E4B49C3B70E3}" type="pres">
      <dgm:prSet presAssocID="{B5DD9AAE-0D83-49F7-915E-00835B73273B}" presName="rootComposite" presStyleCnt="0"/>
      <dgm:spPr/>
    </dgm:pt>
    <dgm:pt modelId="{D544E1F8-D11F-4652-B4AC-3017DAAE7A31}" type="pres">
      <dgm:prSet presAssocID="{B5DD9AAE-0D83-49F7-915E-00835B73273B}" presName="rootText" presStyleLbl="node2" presStyleIdx="1" presStyleCnt="3">
        <dgm:presLayoutVars>
          <dgm:chPref val="3"/>
        </dgm:presLayoutVars>
      </dgm:prSet>
      <dgm:spPr/>
    </dgm:pt>
    <dgm:pt modelId="{C24666E5-8C51-4D21-8852-2FA5F904866E}" type="pres">
      <dgm:prSet presAssocID="{B5DD9AAE-0D83-49F7-915E-00835B73273B}" presName="rootConnector" presStyleLbl="node2" presStyleIdx="1" presStyleCnt="3"/>
      <dgm:spPr/>
    </dgm:pt>
    <dgm:pt modelId="{729EE216-208B-4ABA-A2A9-4E62E4D15B4A}" type="pres">
      <dgm:prSet presAssocID="{B5DD9AAE-0D83-49F7-915E-00835B73273B}" presName="hierChild4" presStyleCnt="0"/>
      <dgm:spPr/>
    </dgm:pt>
    <dgm:pt modelId="{F8D2FEB6-515E-4672-BF80-1D58D311BE09}" type="pres">
      <dgm:prSet presAssocID="{4777911F-8D0A-491E-B7D9-2BF713B859E3}" presName="Name37" presStyleLbl="parChTrans1D3" presStyleIdx="1" presStyleCnt="3"/>
      <dgm:spPr/>
    </dgm:pt>
    <dgm:pt modelId="{EBCE0CE5-2DDD-4172-B4B6-13F062B9750B}" type="pres">
      <dgm:prSet presAssocID="{C25AA40F-36F1-47A8-8709-CE8DE8C11005}" presName="hierRoot2" presStyleCnt="0">
        <dgm:presLayoutVars>
          <dgm:hierBranch val="init"/>
        </dgm:presLayoutVars>
      </dgm:prSet>
      <dgm:spPr/>
    </dgm:pt>
    <dgm:pt modelId="{AA0BD68B-2842-4208-AC72-3EB411B108F2}" type="pres">
      <dgm:prSet presAssocID="{C25AA40F-36F1-47A8-8709-CE8DE8C11005}" presName="rootComposite" presStyleCnt="0"/>
      <dgm:spPr/>
    </dgm:pt>
    <dgm:pt modelId="{66776FDC-6887-4BB9-A054-3CB227EA8DA2}" type="pres">
      <dgm:prSet presAssocID="{C25AA40F-36F1-47A8-8709-CE8DE8C11005}" presName="rootText" presStyleLbl="node3" presStyleIdx="1" presStyleCnt="3">
        <dgm:presLayoutVars>
          <dgm:chPref val="3"/>
        </dgm:presLayoutVars>
      </dgm:prSet>
      <dgm:spPr/>
    </dgm:pt>
    <dgm:pt modelId="{787C521C-6A03-49A6-B6C9-22570A51B029}" type="pres">
      <dgm:prSet presAssocID="{C25AA40F-36F1-47A8-8709-CE8DE8C11005}" presName="rootConnector" presStyleLbl="node3" presStyleIdx="1" presStyleCnt="3"/>
      <dgm:spPr/>
    </dgm:pt>
    <dgm:pt modelId="{003D35AA-9B72-4E9C-A3BF-4DF66D886A7D}" type="pres">
      <dgm:prSet presAssocID="{C25AA40F-36F1-47A8-8709-CE8DE8C11005}" presName="hierChild4" presStyleCnt="0"/>
      <dgm:spPr/>
    </dgm:pt>
    <dgm:pt modelId="{A6198EAE-DBA3-4A87-9535-684A81CA3026}" type="pres">
      <dgm:prSet presAssocID="{C25AA40F-36F1-47A8-8709-CE8DE8C11005}" presName="hierChild5" presStyleCnt="0"/>
      <dgm:spPr/>
    </dgm:pt>
    <dgm:pt modelId="{0B061A74-D5D8-49F3-B778-18A84FCEC0D6}" type="pres">
      <dgm:prSet presAssocID="{B5DD9AAE-0D83-49F7-915E-00835B73273B}" presName="hierChild5" presStyleCnt="0"/>
      <dgm:spPr/>
    </dgm:pt>
    <dgm:pt modelId="{E13A08E8-71AA-4201-82B4-1CEDB55F7E5A}" type="pres">
      <dgm:prSet presAssocID="{3826A27F-CD55-4F3B-98DF-7019A5675217}" presName="Name37" presStyleLbl="parChTrans1D2" presStyleIdx="2" presStyleCnt="3"/>
      <dgm:spPr/>
    </dgm:pt>
    <dgm:pt modelId="{7F636AFF-ABB9-41F8-9F49-E84F7F57F737}" type="pres">
      <dgm:prSet presAssocID="{FE6A445A-3792-4F9F-8DC5-2C4B6198912F}" presName="hierRoot2" presStyleCnt="0">
        <dgm:presLayoutVars>
          <dgm:hierBranch val="init"/>
        </dgm:presLayoutVars>
      </dgm:prSet>
      <dgm:spPr/>
    </dgm:pt>
    <dgm:pt modelId="{630F811A-4CBE-4ED3-9D97-A38BB645F9AE}" type="pres">
      <dgm:prSet presAssocID="{FE6A445A-3792-4F9F-8DC5-2C4B6198912F}" presName="rootComposite" presStyleCnt="0"/>
      <dgm:spPr/>
    </dgm:pt>
    <dgm:pt modelId="{4720F07F-ECCA-4E5A-89F5-4A4528EAE1CC}" type="pres">
      <dgm:prSet presAssocID="{FE6A445A-3792-4F9F-8DC5-2C4B6198912F}" presName="rootText" presStyleLbl="node2" presStyleIdx="2" presStyleCnt="3">
        <dgm:presLayoutVars>
          <dgm:chPref val="3"/>
        </dgm:presLayoutVars>
      </dgm:prSet>
      <dgm:spPr/>
    </dgm:pt>
    <dgm:pt modelId="{1C302402-B2C2-4EAA-AB1E-6EEC3A0694CB}" type="pres">
      <dgm:prSet presAssocID="{FE6A445A-3792-4F9F-8DC5-2C4B6198912F}" presName="rootConnector" presStyleLbl="node2" presStyleIdx="2" presStyleCnt="3"/>
      <dgm:spPr/>
    </dgm:pt>
    <dgm:pt modelId="{330B002F-B838-45EC-A27F-B748B1E1D802}" type="pres">
      <dgm:prSet presAssocID="{FE6A445A-3792-4F9F-8DC5-2C4B6198912F}" presName="hierChild4" presStyleCnt="0"/>
      <dgm:spPr/>
    </dgm:pt>
    <dgm:pt modelId="{79C24FF0-F4CB-4DC4-B2C0-800A41F1DBB6}" type="pres">
      <dgm:prSet presAssocID="{A9AD4DFB-95F9-4865-9EF3-1D421423D484}" presName="Name37" presStyleLbl="parChTrans1D3" presStyleIdx="2" presStyleCnt="3"/>
      <dgm:spPr/>
    </dgm:pt>
    <dgm:pt modelId="{CF32BF90-E7B6-48EC-B301-F98AC7C5B8E2}" type="pres">
      <dgm:prSet presAssocID="{1D5964AF-9269-4227-A65E-CB2A82A801ED}" presName="hierRoot2" presStyleCnt="0">
        <dgm:presLayoutVars>
          <dgm:hierBranch val="init"/>
        </dgm:presLayoutVars>
      </dgm:prSet>
      <dgm:spPr/>
    </dgm:pt>
    <dgm:pt modelId="{503A51BC-7A44-449B-A304-E32C4555FD16}" type="pres">
      <dgm:prSet presAssocID="{1D5964AF-9269-4227-A65E-CB2A82A801ED}" presName="rootComposite" presStyleCnt="0"/>
      <dgm:spPr/>
    </dgm:pt>
    <dgm:pt modelId="{8C78D34E-B7C5-4F7F-AFE9-78248D1B9AA0}" type="pres">
      <dgm:prSet presAssocID="{1D5964AF-9269-4227-A65E-CB2A82A801ED}" presName="rootText" presStyleLbl="node3" presStyleIdx="2" presStyleCnt="3">
        <dgm:presLayoutVars>
          <dgm:chPref val="3"/>
        </dgm:presLayoutVars>
      </dgm:prSet>
      <dgm:spPr/>
    </dgm:pt>
    <dgm:pt modelId="{850071A1-764B-475A-B890-E2A015DF187E}" type="pres">
      <dgm:prSet presAssocID="{1D5964AF-9269-4227-A65E-CB2A82A801ED}" presName="rootConnector" presStyleLbl="node3" presStyleIdx="2" presStyleCnt="3"/>
      <dgm:spPr/>
    </dgm:pt>
    <dgm:pt modelId="{176101CA-F613-4956-B669-2D20C580E080}" type="pres">
      <dgm:prSet presAssocID="{1D5964AF-9269-4227-A65E-CB2A82A801ED}" presName="hierChild4" presStyleCnt="0"/>
      <dgm:spPr/>
    </dgm:pt>
    <dgm:pt modelId="{4E142725-8823-4A7E-B7A4-D0A7C6279C3E}" type="pres">
      <dgm:prSet presAssocID="{1D5964AF-9269-4227-A65E-CB2A82A801ED}" presName="hierChild5" presStyleCnt="0"/>
      <dgm:spPr/>
    </dgm:pt>
    <dgm:pt modelId="{8B1AC186-0CB0-4B9F-8D2A-04324A0E9B4B}" type="pres">
      <dgm:prSet presAssocID="{FE6A445A-3792-4F9F-8DC5-2C4B6198912F}" presName="hierChild5" presStyleCnt="0"/>
      <dgm:spPr/>
    </dgm:pt>
    <dgm:pt modelId="{E95693A0-AAA7-4F42-B07E-71853C472382}" type="pres">
      <dgm:prSet presAssocID="{060E4E1F-021A-4E59-B33E-A0B9DB3C4AAE}" presName="hierChild3" presStyleCnt="0"/>
      <dgm:spPr/>
    </dgm:pt>
  </dgm:ptLst>
  <dgm:cxnLst>
    <dgm:cxn modelId="{2290E90C-940E-43AF-8E54-5734DE6D3962}" type="presOf" srcId="{1D5964AF-9269-4227-A65E-CB2A82A801ED}" destId="{8C78D34E-B7C5-4F7F-AFE9-78248D1B9AA0}" srcOrd="0" destOrd="0" presId="urn:microsoft.com/office/officeart/2005/8/layout/orgChart1"/>
    <dgm:cxn modelId="{63615F18-E9C7-406F-8645-24918C012603}" srcId="{060E4E1F-021A-4E59-B33E-A0B9DB3C4AAE}" destId="{B5DD9AAE-0D83-49F7-915E-00835B73273B}" srcOrd="1" destOrd="0" parTransId="{1D623739-44C8-48ED-9C78-6D1EA9FE99E2}" sibTransId="{D53B7FE7-258A-4511-8948-3F7DF32974CE}"/>
    <dgm:cxn modelId="{9D986A20-EE51-4413-BFC7-42E85A728911}" type="presOf" srcId="{3826A27F-CD55-4F3B-98DF-7019A5675217}" destId="{E13A08E8-71AA-4201-82B4-1CEDB55F7E5A}" srcOrd="0" destOrd="0" presId="urn:microsoft.com/office/officeart/2005/8/layout/orgChart1"/>
    <dgm:cxn modelId="{D07E3727-7F5D-4EC2-9448-CEA55F7AF8F3}" type="presOf" srcId="{060E4E1F-021A-4E59-B33E-A0B9DB3C4AAE}" destId="{939E32E8-B97C-4E08-8275-054FA0A6784F}" srcOrd="0" destOrd="0" presId="urn:microsoft.com/office/officeart/2005/8/layout/orgChart1"/>
    <dgm:cxn modelId="{9B579134-999D-43CC-BD39-6E44F1981F8E}" type="presOf" srcId="{ED4B190F-AC0E-4D54-93A2-56058BFBD308}" destId="{9BD27DC8-4E38-425B-BCD5-F059FAD0374F}" srcOrd="0" destOrd="0" presId="urn:microsoft.com/office/officeart/2005/8/layout/orgChart1"/>
    <dgm:cxn modelId="{A5513439-6A46-4927-B12D-717635A07420}" type="presOf" srcId="{A9AD4DFB-95F9-4865-9EF3-1D421423D484}" destId="{79C24FF0-F4CB-4DC4-B2C0-800A41F1DBB6}" srcOrd="0" destOrd="0" presId="urn:microsoft.com/office/officeart/2005/8/layout/orgChart1"/>
    <dgm:cxn modelId="{BE500B3A-EAB1-4C88-B0A7-60508E4D7116}" type="presOf" srcId="{5E79C92F-2E39-42CF-8056-E8728DBD9BE9}" destId="{38011BB6-5F76-47FC-BC79-59A1B19A491B}" srcOrd="0" destOrd="0" presId="urn:microsoft.com/office/officeart/2005/8/layout/orgChart1"/>
    <dgm:cxn modelId="{F3D1E53D-87B2-4FE9-A137-B4CE46BCCDB0}" type="presOf" srcId="{F5D31F1C-A5FF-490B-9099-B730029E9FA1}" destId="{FB7CB05F-A2ED-4F70-B65F-75740B0B16B6}" srcOrd="0" destOrd="0" presId="urn:microsoft.com/office/officeart/2005/8/layout/orgChart1"/>
    <dgm:cxn modelId="{5B35E841-E397-4D13-AA2C-7DF6DBBFFFEC}" type="presOf" srcId="{060E4E1F-021A-4E59-B33E-A0B9DB3C4AAE}" destId="{E25EFFBD-AB75-40EA-919A-1B44F491B6BA}" srcOrd="1" destOrd="0" presId="urn:microsoft.com/office/officeart/2005/8/layout/orgChart1"/>
    <dgm:cxn modelId="{FE087243-01EA-4739-BD16-2BE96AD208BB}" type="presOf" srcId="{FE6A445A-3792-4F9F-8DC5-2C4B6198912F}" destId="{1C302402-B2C2-4EAA-AB1E-6EEC3A0694CB}" srcOrd="1" destOrd="0" presId="urn:microsoft.com/office/officeart/2005/8/layout/orgChart1"/>
    <dgm:cxn modelId="{30B21547-46BF-48C3-B268-E65A7CE70166}" type="presOf" srcId="{EFBF666B-E52F-4B30-89D8-1BB1ABBE3988}" destId="{E50A2B01-ED3C-4C1F-8EF5-A7E442638D7F}" srcOrd="0" destOrd="0" presId="urn:microsoft.com/office/officeart/2005/8/layout/orgChart1"/>
    <dgm:cxn modelId="{BEAB2B69-E2C3-4437-B9F7-792096672D0F}" type="presOf" srcId="{4777911F-8D0A-491E-B7D9-2BF713B859E3}" destId="{F8D2FEB6-515E-4672-BF80-1D58D311BE09}" srcOrd="0" destOrd="0" presId="urn:microsoft.com/office/officeart/2005/8/layout/orgChart1"/>
    <dgm:cxn modelId="{7C157F4D-7E3A-48D5-A5A4-2AC1068FD089}" srcId="{060E4E1F-021A-4E59-B33E-A0B9DB3C4AAE}" destId="{5E79C92F-2E39-42CF-8056-E8728DBD9BE9}" srcOrd="0" destOrd="0" parTransId="{FE7E6C60-6C9C-4376-A76D-4AE56DB82B2B}" sibTransId="{3503F8B0-64AA-42E0-9733-6D995FF4B1FF}"/>
    <dgm:cxn modelId="{2C9A6452-D091-4921-A51A-A52569011319}" srcId="{060E4E1F-021A-4E59-B33E-A0B9DB3C4AAE}" destId="{FE6A445A-3792-4F9F-8DC5-2C4B6198912F}" srcOrd="2" destOrd="0" parTransId="{3826A27F-CD55-4F3B-98DF-7019A5675217}" sibTransId="{DB4A77C9-01D1-4246-A133-D7B10AF5696D}"/>
    <dgm:cxn modelId="{B2F5C98C-90CB-4281-8B7D-A32FB9DEAA97}" type="presOf" srcId="{EFBF666B-E52F-4B30-89D8-1BB1ABBE3988}" destId="{9E4CB984-4956-4E13-A26B-CEC35AFD8C37}" srcOrd="1" destOrd="0" presId="urn:microsoft.com/office/officeart/2005/8/layout/orgChart1"/>
    <dgm:cxn modelId="{B2994793-E2FA-4C26-B84C-68E6BFBDC578}" srcId="{B5DD9AAE-0D83-49F7-915E-00835B73273B}" destId="{C25AA40F-36F1-47A8-8709-CE8DE8C11005}" srcOrd="0" destOrd="0" parTransId="{4777911F-8D0A-491E-B7D9-2BF713B859E3}" sibTransId="{BC3F58A1-08FF-4DA9-8033-3103DD7EC09B}"/>
    <dgm:cxn modelId="{CAE67F93-38EB-4B55-B89A-57B206A1CAC8}" type="presOf" srcId="{1D623739-44C8-48ED-9C78-6D1EA9FE99E2}" destId="{1917209C-0EA8-4E4B-B26E-5B23A3F9A04E}" srcOrd="0" destOrd="0" presId="urn:microsoft.com/office/officeart/2005/8/layout/orgChart1"/>
    <dgm:cxn modelId="{42F7269B-6AB3-44A1-ABAA-BB70F0DDD0B0}" type="presOf" srcId="{C25AA40F-36F1-47A8-8709-CE8DE8C11005}" destId="{787C521C-6A03-49A6-B6C9-22570A51B029}" srcOrd="1" destOrd="0" presId="urn:microsoft.com/office/officeart/2005/8/layout/orgChart1"/>
    <dgm:cxn modelId="{1BD1FEA7-82B6-432A-924C-EB7F37DCA659}" srcId="{5E79C92F-2E39-42CF-8056-E8728DBD9BE9}" destId="{EFBF666B-E52F-4B30-89D8-1BB1ABBE3988}" srcOrd="0" destOrd="0" parTransId="{ED4B190F-AC0E-4D54-93A2-56058BFBD308}" sibTransId="{BDBCEB23-6195-4000-B81A-055906FBF5C6}"/>
    <dgm:cxn modelId="{D3D1B9B5-160C-4A45-AA60-39DDDFA51EB9}" srcId="{FE6A445A-3792-4F9F-8DC5-2C4B6198912F}" destId="{1D5964AF-9269-4227-A65E-CB2A82A801ED}" srcOrd="0" destOrd="0" parTransId="{A9AD4DFB-95F9-4865-9EF3-1D421423D484}" sibTransId="{8427697A-5549-43DD-A398-0D58FF1DFCD6}"/>
    <dgm:cxn modelId="{629533C0-6FBA-4428-AFD8-2BB8122DE6E1}" type="presOf" srcId="{FE6A445A-3792-4F9F-8DC5-2C4B6198912F}" destId="{4720F07F-ECCA-4E5A-89F5-4A4528EAE1CC}" srcOrd="0" destOrd="0" presId="urn:microsoft.com/office/officeart/2005/8/layout/orgChart1"/>
    <dgm:cxn modelId="{95C646D2-4553-4C28-8415-198B744BFC7E}" type="presOf" srcId="{B5DD9AAE-0D83-49F7-915E-00835B73273B}" destId="{D544E1F8-D11F-4652-B4AC-3017DAAE7A31}" srcOrd="0" destOrd="0" presId="urn:microsoft.com/office/officeart/2005/8/layout/orgChart1"/>
    <dgm:cxn modelId="{E329A7D6-08AD-4CAD-8F2D-DC8A5F5BC88B}" type="presOf" srcId="{B5DD9AAE-0D83-49F7-915E-00835B73273B}" destId="{C24666E5-8C51-4D21-8852-2FA5F904866E}" srcOrd="1" destOrd="0" presId="urn:microsoft.com/office/officeart/2005/8/layout/orgChart1"/>
    <dgm:cxn modelId="{2013B4DF-C6A6-4C00-834E-F57AF23F55E6}" type="presOf" srcId="{1D5964AF-9269-4227-A65E-CB2A82A801ED}" destId="{850071A1-764B-475A-B890-E2A015DF187E}" srcOrd="1" destOrd="0" presId="urn:microsoft.com/office/officeart/2005/8/layout/orgChart1"/>
    <dgm:cxn modelId="{4E9D35E9-A650-42F6-91FA-3C008BB051DB}" type="presOf" srcId="{C25AA40F-36F1-47A8-8709-CE8DE8C11005}" destId="{66776FDC-6887-4BB9-A054-3CB227EA8DA2}" srcOrd="0" destOrd="0" presId="urn:microsoft.com/office/officeart/2005/8/layout/orgChart1"/>
    <dgm:cxn modelId="{6A1ED7ED-E17A-4758-92DC-535787A65DE2}" srcId="{F5D31F1C-A5FF-490B-9099-B730029E9FA1}" destId="{060E4E1F-021A-4E59-B33E-A0B9DB3C4AAE}" srcOrd="0" destOrd="0" parTransId="{3571039D-4259-4479-A8C5-E34C49B23164}" sibTransId="{B2A25E12-1BAD-46BF-B66A-835B2DD16BF7}"/>
    <dgm:cxn modelId="{81C6EAF9-CBD8-445A-8FBD-DD2E5B8AB150}" type="presOf" srcId="{5E79C92F-2E39-42CF-8056-E8728DBD9BE9}" destId="{2B966327-E561-4698-9E32-481582EDD342}" srcOrd="1" destOrd="0" presId="urn:microsoft.com/office/officeart/2005/8/layout/orgChart1"/>
    <dgm:cxn modelId="{986066FD-FDAF-4F4B-B7B2-AFD667704524}" type="presOf" srcId="{FE7E6C60-6C9C-4376-A76D-4AE56DB82B2B}" destId="{4CB2623A-2BA2-4FB3-A34E-E6FA03665561}" srcOrd="0" destOrd="0" presId="urn:microsoft.com/office/officeart/2005/8/layout/orgChart1"/>
    <dgm:cxn modelId="{AF65CDDE-88A7-47EC-8EDB-048DF6D55C1A}" type="presParOf" srcId="{FB7CB05F-A2ED-4F70-B65F-75740B0B16B6}" destId="{F478632D-E6E1-42F5-8D22-C4F28BC931B0}" srcOrd="0" destOrd="0" presId="urn:microsoft.com/office/officeart/2005/8/layout/orgChart1"/>
    <dgm:cxn modelId="{12CB40B3-C20E-40CC-8AE5-CF827AC2BD71}" type="presParOf" srcId="{F478632D-E6E1-42F5-8D22-C4F28BC931B0}" destId="{B8EEE1CD-D610-48B2-BF42-528069D5BF1A}" srcOrd="0" destOrd="0" presId="urn:microsoft.com/office/officeart/2005/8/layout/orgChart1"/>
    <dgm:cxn modelId="{76F56061-6A5F-49CC-9AB2-675F5D672FE2}" type="presParOf" srcId="{B8EEE1CD-D610-48B2-BF42-528069D5BF1A}" destId="{939E32E8-B97C-4E08-8275-054FA0A6784F}" srcOrd="0" destOrd="0" presId="urn:microsoft.com/office/officeart/2005/8/layout/orgChart1"/>
    <dgm:cxn modelId="{033D901F-23EF-4268-9C40-3BC561DDDDBE}" type="presParOf" srcId="{B8EEE1CD-D610-48B2-BF42-528069D5BF1A}" destId="{E25EFFBD-AB75-40EA-919A-1B44F491B6BA}" srcOrd="1" destOrd="0" presId="urn:microsoft.com/office/officeart/2005/8/layout/orgChart1"/>
    <dgm:cxn modelId="{D1754106-0738-4A33-AF18-D091DAE617E7}" type="presParOf" srcId="{F478632D-E6E1-42F5-8D22-C4F28BC931B0}" destId="{E8E7A549-637B-4960-A487-E1CCBB496014}" srcOrd="1" destOrd="0" presId="urn:microsoft.com/office/officeart/2005/8/layout/orgChart1"/>
    <dgm:cxn modelId="{003FCC1F-3A3B-4778-A65C-0A7C4C64ACFD}" type="presParOf" srcId="{E8E7A549-637B-4960-A487-E1CCBB496014}" destId="{4CB2623A-2BA2-4FB3-A34E-E6FA03665561}" srcOrd="0" destOrd="0" presId="urn:microsoft.com/office/officeart/2005/8/layout/orgChart1"/>
    <dgm:cxn modelId="{7B26BB39-0C34-40BD-839D-FA92E1D81252}" type="presParOf" srcId="{E8E7A549-637B-4960-A487-E1CCBB496014}" destId="{B8189860-1FDD-402A-8007-184C6483BFA1}" srcOrd="1" destOrd="0" presId="urn:microsoft.com/office/officeart/2005/8/layout/orgChart1"/>
    <dgm:cxn modelId="{A0C314FB-21FD-4207-926E-CDD7C62A0B82}" type="presParOf" srcId="{B8189860-1FDD-402A-8007-184C6483BFA1}" destId="{8E826BA5-2140-4F59-BA2D-AC90E6C47956}" srcOrd="0" destOrd="0" presId="urn:microsoft.com/office/officeart/2005/8/layout/orgChart1"/>
    <dgm:cxn modelId="{7CE485D5-A325-4247-8E35-67674A23137B}" type="presParOf" srcId="{8E826BA5-2140-4F59-BA2D-AC90E6C47956}" destId="{38011BB6-5F76-47FC-BC79-59A1B19A491B}" srcOrd="0" destOrd="0" presId="urn:microsoft.com/office/officeart/2005/8/layout/orgChart1"/>
    <dgm:cxn modelId="{C520F814-C6C1-425F-94E7-A31CADD2FDB6}" type="presParOf" srcId="{8E826BA5-2140-4F59-BA2D-AC90E6C47956}" destId="{2B966327-E561-4698-9E32-481582EDD342}" srcOrd="1" destOrd="0" presId="urn:microsoft.com/office/officeart/2005/8/layout/orgChart1"/>
    <dgm:cxn modelId="{EE33FEB6-9E0F-4E2A-80A2-3F8DEA22AA59}" type="presParOf" srcId="{B8189860-1FDD-402A-8007-184C6483BFA1}" destId="{945A3986-6D63-4F00-A287-CDC63BC346F7}" srcOrd="1" destOrd="0" presId="urn:microsoft.com/office/officeart/2005/8/layout/orgChart1"/>
    <dgm:cxn modelId="{17B7E0F9-4566-4FB8-8FC4-42765F676781}" type="presParOf" srcId="{945A3986-6D63-4F00-A287-CDC63BC346F7}" destId="{9BD27DC8-4E38-425B-BCD5-F059FAD0374F}" srcOrd="0" destOrd="0" presId="urn:microsoft.com/office/officeart/2005/8/layout/orgChart1"/>
    <dgm:cxn modelId="{AD87F60F-5A9A-4B50-8646-BD499ADE8F52}" type="presParOf" srcId="{945A3986-6D63-4F00-A287-CDC63BC346F7}" destId="{26A80F6F-13F5-4CC2-85C4-61ACC311EE33}" srcOrd="1" destOrd="0" presId="urn:microsoft.com/office/officeart/2005/8/layout/orgChart1"/>
    <dgm:cxn modelId="{7ACED76D-6EF0-4354-95E8-47723F7E8AC9}" type="presParOf" srcId="{26A80F6F-13F5-4CC2-85C4-61ACC311EE33}" destId="{D0369ADA-6BFC-4938-87DE-389CEF5FEA84}" srcOrd="0" destOrd="0" presId="urn:microsoft.com/office/officeart/2005/8/layout/orgChart1"/>
    <dgm:cxn modelId="{E956058C-E451-40CA-B66C-B28D4A878083}" type="presParOf" srcId="{D0369ADA-6BFC-4938-87DE-389CEF5FEA84}" destId="{E50A2B01-ED3C-4C1F-8EF5-A7E442638D7F}" srcOrd="0" destOrd="0" presId="urn:microsoft.com/office/officeart/2005/8/layout/orgChart1"/>
    <dgm:cxn modelId="{07847C4E-F652-4F4D-B530-2875625F3086}" type="presParOf" srcId="{D0369ADA-6BFC-4938-87DE-389CEF5FEA84}" destId="{9E4CB984-4956-4E13-A26B-CEC35AFD8C37}" srcOrd="1" destOrd="0" presId="urn:microsoft.com/office/officeart/2005/8/layout/orgChart1"/>
    <dgm:cxn modelId="{D2CD7AD3-5445-4A26-9108-387F504C72DC}" type="presParOf" srcId="{26A80F6F-13F5-4CC2-85C4-61ACC311EE33}" destId="{6F74BA02-2A03-4AB2-8110-853B13A35A40}" srcOrd="1" destOrd="0" presId="urn:microsoft.com/office/officeart/2005/8/layout/orgChart1"/>
    <dgm:cxn modelId="{EA4535D4-EDCA-4810-A810-C0DAD9F38197}" type="presParOf" srcId="{26A80F6F-13F5-4CC2-85C4-61ACC311EE33}" destId="{82B0F7CC-1838-477F-AE20-C08864475DFA}" srcOrd="2" destOrd="0" presId="urn:microsoft.com/office/officeart/2005/8/layout/orgChart1"/>
    <dgm:cxn modelId="{D86C0E2E-2056-47D7-922D-F08B12C0277B}" type="presParOf" srcId="{B8189860-1FDD-402A-8007-184C6483BFA1}" destId="{C4817873-7FCC-4484-97F6-DED6AC392EB0}" srcOrd="2" destOrd="0" presId="urn:microsoft.com/office/officeart/2005/8/layout/orgChart1"/>
    <dgm:cxn modelId="{472FEC2A-1384-4494-B7F3-E2D41CCCF0A6}" type="presParOf" srcId="{E8E7A549-637B-4960-A487-E1CCBB496014}" destId="{1917209C-0EA8-4E4B-B26E-5B23A3F9A04E}" srcOrd="2" destOrd="0" presId="urn:microsoft.com/office/officeart/2005/8/layout/orgChart1"/>
    <dgm:cxn modelId="{2B15CD27-8166-43B7-AAE7-96943E0B44EA}" type="presParOf" srcId="{E8E7A549-637B-4960-A487-E1CCBB496014}" destId="{27E69EB7-1282-49CD-8D44-84409A8D106C}" srcOrd="3" destOrd="0" presId="urn:microsoft.com/office/officeart/2005/8/layout/orgChart1"/>
    <dgm:cxn modelId="{587DD704-62DF-4602-AEB3-C033E0D195BB}" type="presParOf" srcId="{27E69EB7-1282-49CD-8D44-84409A8D106C}" destId="{02607C17-1F9D-40CF-914F-E4B49C3B70E3}" srcOrd="0" destOrd="0" presId="urn:microsoft.com/office/officeart/2005/8/layout/orgChart1"/>
    <dgm:cxn modelId="{14FF9B91-BC7D-4DDC-8EFB-D735DB464134}" type="presParOf" srcId="{02607C17-1F9D-40CF-914F-E4B49C3B70E3}" destId="{D544E1F8-D11F-4652-B4AC-3017DAAE7A31}" srcOrd="0" destOrd="0" presId="urn:microsoft.com/office/officeart/2005/8/layout/orgChart1"/>
    <dgm:cxn modelId="{346FF800-AA09-47DE-880A-F745D5030F7C}" type="presParOf" srcId="{02607C17-1F9D-40CF-914F-E4B49C3B70E3}" destId="{C24666E5-8C51-4D21-8852-2FA5F904866E}" srcOrd="1" destOrd="0" presId="urn:microsoft.com/office/officeart/2005/8/layout/orgChart1"/>
    <dgm:cxn modelId="{0BCECD4A-5F2A-4207-970E-BCD61790A9FB}" type="presParOf" srcId="{27E69EB7-1282-49CD-8D44-84409A8D106C}" destId="{729EE216-208B-4ABA-A2A9-4E62E4D15B4A}" srcOrd="1" destOrd="0" presId="urn:microsoft.com/office/officeart/2005/8/layout/orgChart1"/>
    <dgm:cxn modelId="{0C23B521-A519-4CD6-AA47-AA44ED060670}" type="presParOf" srcId="{729EE216-208B-4ABA-A2A9-4E62E4D15B4A}" destId="{F8D2FEB6-515E-4672-BF80-1D58D311BE09}" srcOrd="0" destOrd="0" presId="urn:microsoft.com/office/officeart/2005/8/layout/orgChart1"/>
    <dgm:cxn modelId="{77A148BB-C8A6-4284-986F-C7FD6FC438C8}" type="presParOf" srcId="{729EE216-208B-4ABA-A2A9-4E62E4D15B4A}" destId="{EBCE0CE5-2DDD-4172-B4B6-13F062B9750B}" srcOrd="1" destOrd="0" presId="urn:microsoft.com/office/officeart/2005/8/layout/orgChart1"/>
    <dgm:cxn modelId="{730D789B-DEB0-4380-B2B8-A03DA2C8FC46}" type="presParOf" srcId="{EBCE0CE5-2DDD-4172-B4B6-13F062B9750B}" destId="{AA0BD68B-2842-4208-AC72-3EB411B108F2}" srcOrd="0" destOrd="0" presId="urn:microsoft.com/office/officeart/2005/8/layout/orgChart1"/>
    <dgm:cxn modelId="{DC766868-A8F8-44C2-84DA-C730B6836E92}" type="presParOf" srcId="{AA0BD68B-2842-4208-AC72-3EB411B108F2}" destId="{66776FDC-6887-4BB9-A054-3CB227EA8DA2}" srcOrd="0" destOrd="0" presId="urn:microsoft.com/office/officeart/2005/8/layout/orgChart1"/>
    <dgm:cxn modelId="{CC0F4D90-219F-43AD-94A6-88456619340D}" type="presParOf" srcId="{AA0BD68B-2842-4208-AC72-3EB411B108F2}" destId="{787C521C-6A03-49A6-B6C9-22570A51B029}" srcOrd="1" destOrd="0" presId="urn:microsoft.com/office/officeart/2005/8/layout/orgChart1"/>
    <dgm:cxn modelId="{A07919EA-AEB9-40B9-BDC3-5C33030A9C9E}" type="presParOf" srcId="{EBCE0CE5-2DDD-4172-B4B6-13F062B9750B}" destId="{003D35AA-9B72-4E9C-A3BF-4DF66D886A7D}" srcOrd="1" destOrd="0" presId="urn:microsoft.com/office/officeart/2005/8/layout/orgChart1"/>
    <dgm:cxn modelId="{E6ACE6ED-7FE7-4561-907D-DE3FAFFABFE3}" type="presParOf" srcId="{EBCE0CE5-2DDD-4172-B4B6-13F062B9750B}" destId="{A6198EAE-DBA3-4A87-9535-684A81CA3026}" srcOrd="2" destOrd="0" presId="urn:microsoft.com/office/officeart/2005/8/layout/orgChart1"/>
    <dgm:cxn modelId="{3E04E68A-72AF-47BD-B894-8C6617D06C35}" type="presParOf" srcId="{27E69EB7-1282-49CD-8D44-84409A8D106C}" destId="{0B061A74-D5D8-49F3-B778-18A84FCEC0D6}" srcOrd="2" destOrd="0" presId="urn:microsoft.com/office/officeart/2005/8/layout/orgChart1"/>
    <dgm:cxn modelId="{C25227D9-53E5-411A-AE75-0820EA20D694}" type="presParOf" srcId="{E8E7A549-637B-4960-A487-E1CCBB496014}" destId="{E13A08E8-71AA-4201-82B4-1CEDB55F7E5A}" srcOrd="4" destOrd="0" presId="urn:microsoft.com/office/officeart/2005/8/layout/orgChart1"/>
    <dgm:cxn modelId="{358D11E9-0B51-4C71-A98D-63D2A45B01E0}" type="presParOf" srcId="{E8E7A549-637B-4960-A487-E1CCBB496014}" destId="{7F636AFF-ABB9-41F8-9F49-E84F7F57F737}" srcOrd="5" destOrd="0" presId="urn:microsoft.com/office/officeart/2005/8/layout/orgChart1"/>
    <dgm:cxn modelId="{A80EB48B-A167-4365-B69A-281F6FF29203}" type="presParOf" srcId="{7F636AFF-ABB9-41F8-9F49-E84F7F57F737}" destId="{630F811A-4CBE-4ED3-9D97-A38BB645F9AE}" srcOrd="0" destOrd="0" presId="urn:microsoft.com/office/officeart/2005/8/layout/orgChart1"/>
    <dgm:cxn modelId="{4C837CCA-CD22-46EF-BF3E-859F315848EB}" type="presParOf" srcId="{630F811A-4CBE-4ED3-9D97-A38BB645F9AE}" destId="{4720F07F-ECCA-4E5A-89F5-4A4528EAE1CC}" srcOrd="0" destOrd="0" presId="urn:microsoft.com/office/officeart/2005/8/layout/orgChart1"/>
    <dgm:cxn modelId="{5FCBCEA4-D8F6-4588-B369-D716CCA73E8D}" type="presParOf" srcId="{630F811A-4CBE-4ED3-9D97-A38BB645F9AE}" destId="{1C302402-B2C2-4EAA-AB1E-6EEC3A0694CB}" srcOrd="1" destOrd="0" presId="urn:microsoft.com/office/officeart/2005/8/layout/orgChart1"/>
    <dgm:cxn modelId="{FD9DDA07-4F7B-4F88-B526-27674DED3D76}" type="presParOf" srcId="{7F636AFF-ABB9-41F8-9F49-E84F7F57F737}" destId="{330B002F-B838-45EC-A27F-B748B1E1D802}" srcOrd="1" destOrd="0" presId="urn:microsoft.com/office/officeart/2005/8/layout/orgChart1"/>
    <dgm:cxn modelId="{CD565CDA-9D7F-441F-8C52-932FA622198D}" type="presParOf" srcId="{330B002F-B838-45EC-A27F-B748B1E1D802}" destId="{79C24FF0-F4CB-4DC4-B2C0-800A41F1DBB6}" srcOrd="0" destOrd="0" presId="urn:microsoft.com/office/officeart/2005/8/layout/orgChart1"/>
    <dgm:cxn modelId="{0CA8B0B1-F381-40A4-AED1-7FA99E7624B3}" type="presParOf" srcId="{330B002F-B838-45EC-A27F-B748B1E1D802}" destId="{CF32BF90-E7B6-48EC-B301-F98AC7C5B8E2}" srcOrd="1" destOrd="0" presId="urn:microsoft.com/office/officeart/2005/8/layout/orgChart1"/>
    <dgm:cxn modelId="{C3522FF3-4678-450A-BD0C-89F2F7F5C350}" type="presParOf" srcId="{CF32BF90-E7B6-48EC-B301-F98AC7C5B8E2}" destId="{503A51BC-7A44-449B-A304-E32C4555FD16}" srcOrd="0" destOrd="0" presId="urn:microsoft.com/office/officeart/2005/8/layout/orgChart1"/>
    <dgm:cxn modelId="{0CF09D34-7987-4DED-9CA8-D75B7E2CE974}" type="presParOf" srcId="{503A51BC-7A44-449B-A304-E32C4555FD16}" destId="{8C78D34E-B7C5-4F7F-AFE9-78248D1B9AA0}" srcOrd="0" destOrd="0" presId="urn:microsoft.com/office/officeart/2005/8/layout/orgChart1"/>
    <dgm:cxn modelId="{DFC7637D-F689-4160-B93A-A601B2C96760}" type="presParOf" srcId="{503A51BC-7A44-449B-A304-E32C4555FD16}" destId="{850071A1-764B-475A-B890-E2A015DF187E}" srcOrd="1" destOrd="0" presId="urn:microsoft.com/office/officeart/2005/8/layout/orgChart1"/>
    <dgm:cxn modelId="{DD48540C-5635-4CCF-B510-2FAC839AF7F7}" type="presParOf" srcId="{CF32BF90-E7B6-48EC-B301-F98AC7C5B8E2}" destId="{176101CA-F613-4956-B669-2D20C580E080}" srcOrd="1" destOrd="0" presId="urn:microsoft.com/office/officeart/2005/8/layout/orgChart1"/>
    <dgm:cxn modelId="{DC07AF99-8F61-42D1-80D8-DC3D364AFF21}" type="presParOf" srcId="{CF32BF90-E7B6-48EC-B301-F98AC7C5B8E2}" destId="{4E142725-8823-4A7E-B7A4-D0A7C6279C3E}" srcOrd="2" destOrd="0" presId="urn:microsoft.com/office/officeart/2005/8/layout/orgChart1"/>
    <dgm:cxn modelId="{62C75DA2-C8E4-4649-9BD9-2A53F8A33905}" type="presParOf" srcId="{7F636AFF-ABB9-41F8-9F49-E84F7F57F737}" destId="{8B1AC186-0CB0-4B9F-8D2A-04324A0E9B4B}" srcOrd="2" destOrd="0" presId="urn:microsoft.com/office/officeart/2005/8/layout/orgChart1"/>
    <dgm:cxn modelId="{FEA21102-99FE-487A-AB90-03186634641B}" type="presParOf" srcId="{F478632D-E6E1-42F5-8D22-C4F28BC931B0}" destId="{E95693A0-AAA7-4F42-B07E-71853C47238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2DA758A-9F43-40EE-8CD2-62FE9C836C8D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726E097-ABAD-45DC-8C5B-696FA1ACE1AC}">
      <dgm:prSet phldrT="[Text]"/>
      <dgm:spPr/>
      <dgm:t>
        <a:bodyPr/>
        <a:lstStyle/>
        <a:p>
          <a:r>
            <a:rPr lang="en-GB" dirty="0" err="1"/>
            <a:t>Selezione</a:t>
          </a:r>
          <a:r>
            <a:rPr lang="en-GB" dirty="0"/>
            <a:t> del </a:t>
          </a:r>
          <a:r>
            <a:rPr lang="en-GB" dirty="0" err="1"/>
            <a:t>canale</a:t>
          </a:r>
          <a:endParaRPr lang="en-GB" dirty="0"/>
        </a:p>
      </dgm:t>
    </dgm:pt>
    <dgm:pt modelId="{1831EA44-63B8-467C-BD6A-F94DFEEDB59C}" type="parTrans" cxnId="{DEC4686B-FECF-4939-9DFA-65863D8D72B8}">
      <dgm:prSet/>
      <dgm:spPr/>
      <dgm:t>
        <a:bodyPr/>
        <a:lstStyle/>
        <a:p>
          <a:endParaRPr lang="en-GB"/>
        </a:p>
      </dgm:t>
    </dgm:pt>
    <dgm:pt modelId="{B8CC94C4-8907-4F10-A93A-EE1AD7164B40}" type="sibTrans" cxnId="{DEC4686B-FECF-4939-9DFA-65863D8D72B8}">
      <dgm:prSet/>
      <dgm:spPr/>
      <dgm:t>
        <a:bodyPr/>
        <a:lstStyle/>
        <a:p>
          <a:endParaRPr lang="en-GB"/>
        </a:p>
      </dgm:t>
    </dgm:pt>
    <dgm:pt modelId="{D31A1A5E-9B73-4834-843B-5E3753CD42B3}">
      <dgm:prSet phldrT="[Text]"/>
      <dgm:spPr/>
      <dgm:t>
        <a:bodyPr/>
        <a:lstStyle/>
        <a:p>
          <a:r>
            <a:rPr lang="en-GB" dirty="0" err="1"/>
            <a:t>Fattori</a:t>
          </a:r>
          <a:r>
            <a:rPr lang="en-GB" dirty="0"/>
            <a:t> di </a:t>
          </a:r>
          <a:r>
            <a:rPr lang="en-GB" dirty="0" err="1"/>
            <a:t>prodotto</a:t>
          </a:r>
          <a:endParaRPr lang="en-GB" dirty="0"/>
        </a:p>
      </dgm:t>
    </dgm:pt>
    <dgm:pt modelId="{8CA4B96D-2A2D-4C8F-A356-6D920B28DCEA}" type="parTrans" cxnId="{5C47D3A3-58F3-4934-BB38-8A8AFCD903A8}">
      <dgm:prSet/>
      <dgm:spPr/>
      <dgm:t>
        <a:bodyPr/>
        <a:lstStyle/>
        <a:p>
          <a:endParaRPr lang="en-GB"/>
        </a:p>
      </dgm:t>
    </dgm:pt>
    <dgm:pt modelId="{93A6CF6E-C386-4B29-A877-3E4AB5F2520E}" type="sibTrans" cxnId="{5C47D3A3-58F3-4934-BB38-8A8AFCD903A8}">
      <dgm:prSet/>
      <dgm:spPr/>
      <dgm:t>
        <a:bodyPr/>
        <a:lstStyle/>
        <a:p>
          <a:endParaRPr lang="en-GB"/>
        </a:p>
      </dgm:t>
    </dgm:pt>
    <dgm:pt modelId="{4D3EE159-4E3C-4ABF-A77D-7009E56C62B1}">
      <dgm:prSet phldrT="[Text]"/>
      <dgm:spPr/>
      <dgm:t>
        <a:bodyPr/>
        <a:lstStyle/>
        <a:p>
          <a:r>
            <a:rPr lang="en-GB" dirty="0" err="1"/>
            <a:t>Fattori</a:t>
          </a:r>
          <a:r>
            <a:rPr lang="en-GB" dirty="0"/>
            <a:t> di </a:t>
          </a:r>
          <a:r>
            <a:rPr lang="en-GB" dirty="0" err="1"/>
            <a:t>mercato</a:t>
          </a:r>
          <a:endParaRPr lang="en-GB" dirty="0"/>
        </a:p>
      </dgm:t>
    </dgm:pt>
    <dgm:pt modelId="{D0416E5A-AC5D-469A-9C65-A1E121933391}" type="parTrans" cxnId="{E5C29F72-C8C2-482C-A958-B2DC23E841B6}">
      <dgm:prSet/>
      <dgm:spPr/>
      <dgm:t>
        <a:bodyPr/>
        <a:lstStyle/>
        <a:p>
          <a:endParaRPr lang="en-GB"/>
        </a:p>
      </dgm:t>
    </dgm:pt>
    <dgm:pt modelId="{E53C169C-7312-487B-AA43-9D7E72C0C7EE}" type="sibTrans" cxnId="{E5C29F72-C8C2-482C-A958-B2DC23E841B6}">
      <dgm:prSet/>
      <dgm:spPr/>
      <dgm:t>
        <a:bodyPr/>
        <a:lstStyle/>
        <a:p>
          <a:endParaRPr lang="en-GB"/>
        </a:p>
      </dgm:t>
    </dgm:pt>
    <dgm:pt modelId="{11B54800-8CC4-4526-8AC5-220D26AE8F03}">
      <dgm:prSet phldrT="[Text]"/>
      <dgm:spPr/>
      <dgm:t>
        <a:bodyPr/>
        <a:lstStyle/>
        <a:p>
          <a:r>
            <a:rPr lang="en-GB" dirty="0" err="1"/>
            <a:t>Fattori</a:t>
          </a:r>
          <a:r>
            <a:rPr lang="en-GB" dirty="0"/>
            <a:t> </a:t>
          </a:r>
          <a:r>
            <a:rPr lang="en-GB" dirty="0" err="1"/>
            <a:t>legati</a:t>
          </a:r>
          <a:r>
            <a:rPr lang="en-GB" dirty="0"/>
            <a:t> al </a:t>
          </a:r>
          <a:r>
            <a:rPr lang="en-GB" dirty="0" err="1"/>
            <a:t>produttore</a:t>
          </a:r>
          <a:endParaRPr lang="en-GB" dirty="0"/>
        </a:p>
      </dgm:t>
    </dgm:pt>
    <dgm:pt modelId="{3BFDC02B-0B1D-4147-A0CB-2D1B335BFA07}" type="parTrans" cxnId="{F2F6C66D-CE94-4DA8-B65F-376A61130ABE}">
      <dgm:prSet/>
      <dgm:spPr/>
      <dgm:t>
        <a:bodyPr/>
        <a:lstStyle/>
        <a:p>
          <a:endParaRPr lang="en-GB"/>
        </a:p>
      </dgm:t>
    </dgm:pt>
    <dgm:pt modelId="{AF847688-AAA2-45AC-9453-85D379F87767}" type="sibTrans" cxnId="{F2F6C66D-CE94-4DA8-B65F-376A61130ABE}">
      <dgm:prSet/>
      <dgm:spPr/>
      <dgm:t>
        <a:bodyPr/>
        <a:lstStyle/>
        <a:p>
          <a:endParaRPr lang="en-GB"/>
        </a:p>
      </dgm:t>
    </dgm:pt>
    <dgm:pt modelId="{FBE86FF2-DF00-46F5-98A8-2DE92CC4E5AE}">
      <dgm:prSet/>
      <dgm:spPr/>
      <dgm:t>
        <a:bodyPr/>
        <a:lstStyle/>
        <a:p>
          <a:r>
            <a:rPr lang="en-GB" dirty="0" err="1"/>
            <a:t>Fattori</a:t>
          </a:r>
          <a:r>
            <a:rPr lang="en-GB" dirty="0"/>
            <a:t> </a:t>
          </a:r>
          <a:r>
            <a:rPr lang="en-GB" dirty="0" err="1"/>
            <a:t>competitivi</a:t>
          </a:r>
          <a:endParaRPr lang="en-GB" dirty="0"/>
        </a:p>
      </dgm:t>
    </dgm:pt>
    <dgm:pt modelId="{2A333C7E-52A4-4B5C-870F-2B9C6726C53B}" type="parTrans" cxnId="{6CDF79AE-0CE9-4824-B228-520896B10D35}">
      <dgm:prSet/>
      <dgm:spPr/>
      <dgm:t>
        <a:bodyPr/>
        <a:lstStyle/>
        <a:p>
          <a:endParaRPr lang="en-GB"/>
        </a:p>
      </dgm:t>
    </dgm:pt>
    <dgm:pt modelId="{57D3CD9C-D10E-4FE4-9141-83A2C89A9F3D}" type="sibTrans" cxnId="{6CDF79AE-0CE9-4824-B228-520896B10D35}">
      <dgm:prSet/>
      <dgm:spPr/>
      <dgm:t>
        <a:bodyPr/>
        <a:lstStyle/>
        <a:p>
          <a:endParaRPr lang="en-GB"/>
        </a:p>
      </dgm:t>
    </dgm:pt>
    <dgm:pt modelId="{B7CCC825-09ED-4F34-9E78-5A7546ABB68A}" type="pres">
      <dgm:prSet presAssocID="{32DA758A-9F43-40EE-8CD2-62FE9C836C8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E29EAF8-2893-48EF-B7FD-46F432C8600F}" type="pres">
      <dgm:prSet presAssocID="{8726E097-ABAD-45DC-8C5B-696FA1ACE1AC}" presName="centerShape" presStyleLbl="node0" presStyleIdx="0" presStyleCnt="1"/>
      <dgm:spPr/>
    </dgm:pt>
    <dgm:pt modelId="{E0DD9CDE-8DDD-4816-9DA7-4CEF364200CA}" type="pres">
      <dgm:prSet presAssocID="{8CA4B96D-2A2D-4C8F-A356-6D920B28DCEA}" presName="parTrans" presStyleLbl="bgSibTrans2D1" presStyleIdx="0" presStyleCnt="4"/>
      <dgm:spPr/>
    </dgm:pt>
    <dgm:pt modelId="{99C8962E-9FDB-4472-AEE3-3CD19C17AF67}" type="pres">
      <dgm:prSet presAssocID="{D31A1A5E-9B73-4834-843B-5E3753CD42B3}" presName="node" presStyleLbl="node1" presStyleIdx="0" presStyleCnt="4">
        <dgm:presLayoutVars>
          <dgm:bulletEnabled val="1"/>
        </dgm:presLayoutVars>
      </dgm:prSet>
      <dgm:spPr/>
    </dgm:pt>
    <dgm:pt modelId="{DD04D771-1C70-47BC-A2AF-919EE4B60D65}" type="pres">
      <dgm:prSet presAssocID="{D0416E5A-AC5D-469A-9C65-A1E121933391}" presName="parTrans" presStyleLbl="bgSibTrans2D1" presStyleIdx="1" presStyleCnt="4"/>
      <dgm:spPr/>
    </dgm:pt>
    <dgm:pt modelId="{7FBAF26A-9B27-44C6-BA04-A29498FDDC77}" type="pres">
      <dgm:prSet presAssocID="{4D3EE159-4E3C-4ABF-A77D-7009E56C62B1}" presName="node" presStyleLbl="node1" presStyleIdx="1" presStyleCnt="4">
        <dgm:presLayoutVars>
          <dgm:bulletEnabled val="1"/>
        </dgm:presLayoutVars>
      </dgm:prSet>
      <dgm:spPr/>
    </dgm:pt>
    <dgm:pt modelId="{2D27F7C3-BB1E-4D52-A139-F44781CE17F7}" type="pres">
      <dgm:prSet presAssocID="{3BFDC02B-0B1D-4147-A0CB-2D1B335BFA07}" presName="parTrans" presStyleLbl="bgSibTrans2D1" presStyleIdx="2" presStyleCnt="4"/>
      <dgm:spPr/>
    </dgm:pt>
    <dgm:pt modelId="{395F857B-33DE-4D94-B6C3-2E5552ECC23C}" type="pres">
      <dgm:prSet presAssocID="{11B54800-8CC4-4526-8AC5-220D26AE8F03}" presName="node" presStyleLbl="node1" presStyleIdx="2" presStyleCnt="4">
        <dgm:presLayoutVars>
          <dgm:bulletEnabled val="1"/>
        </dgm:presLayoutVars>
      </dgm:prSet>
      <dgm:spPr/>
    </dgm:pt>
    <dgm:pt modelId="{1D1CC745-D9E4-4AF9-8EB5-7F237E8CB8DC}" type="pres">
      <dgm:prSet presAssocID="{2A333C7E-52A4-4B5C-870F-2B9C6726C53B}" presName="parTrans" presStyleLbl="bgSibTrans2D1" presStyleIdx="3" presStyleCnt="4"/>
      <dgm:spPr/>
    </dgm:pt>
    <dgm:pt modelId="{57716FA1-89C2-431C-B833-EB2AB0B78376}" type="pres">
      <dgm:prSet presAssocID="{FBE86FF2-DF00-46F5-98A8-2DE92CC4E5AE}" presName="node" presStyleLbl="node1" presStyleIdx="3" presStyleCnt="4">
        <dgm:presLayoutVars>
          <dgm:bulletEnabled val="1"/>
        </dgm:presLayoutVars>
      </dgm:prSet>
      <dgm:spPr/>
    </dgm:pt>
  </dgm:ptLst>
  <dgm:cxnLst>
    <dgm:cxn modelId="{F346FE07-50D2-41B4-966B-C3F025E3075F}" type="presOf" srcId="{11B54800-8CC4-4526-8AC5-220D26AE8F03}" destId="{395F857B-33DE-4D94-B6C3-2E5552ECC23C}" srcOrd="0" destOrd="0" presId="urn:microsoft.com/office/officeart/2005/8/layout/radial4"/>
    <dgm:cxn modelId="{5FE2C917-F7BA-4ED6-ADE6-F45F278C48E1}" type="presOf" srcId="{3BFDC02B-0B1D-4147-A0CB-2D1B335BFA07}" destId="{2D27F7C3-BB1E-4D52-A139-F44781CE17F7}" srcOrd="0" destOrd="0" presId="urn:microsoft.com/office/officeart/2005/8/layout/radial4"/>
    <dgm:cxn modelId="{0B684027-1B0F-4E8E-AE85-F74D8EC10ED2}" type="presOf" srcId="{4D3EE159-4E3C-4ABF-A77D-7009E56C62B1}" destId="{7FBAF26A-9B27-44C6-BA04-A29498FDDC77}" srcOrd="0" destOrd="0" presId="urn:microsoft.com/office/officeart/2005/8/layout/radial4"/>
    <dgm:cxn modelId="{402C4734-8C61-44DB-BA64-FE0B12A0C1FE}" type="presOf" srcId="{D31A1A5E-9B73-4834-843B-5E3753CD42B3}" destId="{99C8962E-9FDB-4472-AEE3-3CD19C17AF67}" srcOrd="0" destOrd="0" presId="urn:microsoft.com/office/officeart/2005/8/layout/radial4"/>
    <dgm:cxn modelId="{DEC4686B-FECF-4939-9DFA-65863D8D72B8}" srcId="{32DA758A-9F43-40EE-8CD2-62FE9C836C8D}" destId="{8726E097-ABAD-45DC-8C5B-696FA1ACE1AC}" srcOrd="0" destOrd="0" parTransId="{1831EA44-63B8-467C-BD6A-F94DFEEDB59C}" sibTransId="{B8CC94C4-8907-4F10-A93A-EE1AD7164B40}"/>
    <dgm:cxn modelId="{F2F6C66D-CE94-4DA8-B65F-376A61130ABE}" srcId="{8726E097-ABAD-45DC-8C5B-696FA1ACE1AC}" destId="{11B54800-8CC4-4526-8AC5-220D26AE8F03}" srcOrd="2" destOrd="0" parTransId="{3BFDC02B-0B1D-4147-A0CB-2D1B335BFA07}" sibTransId="{AF847688-AAA2-45AC-9453-85D379F87767}"/>
    <dgm:cxn modelId="{E5C29F72-C8C2-482C-A958-B2DC23E841B6}" srcId="{8726E097-ABAD-45DC-8C5B-696FA1ACE1AC}" destId="{4D3EE159-4E3C-4ABF-A77D-7009E56C62B1}" srcOrd="1" destOrd="0" parTransId="{D0416E5A-AC5D-469A-9C65-A1E121933391}" sibTransId="{E53C169C-7312-487B-AA43-9D7E72C0C7EE}"/>
    <dgm:cxn modelId="{D7C90153-DB38-4B08-9D13-FEE1A54E854D}" type="presOf" srcId="{2A333C7E-52A4-4B5C-870F-2B9C6726C53B}" destId="{1D1CC745-D9E4-4AF9-8EB5-7F237E8CB8DC}" srcOrd="0" destOrd="0" presId="urn:microsoft.com/office/officeart/2005/8/layout/radial4"/>
    <dgm:cxn modelId="{CD14F157-AF3B-446C-A82A-68AB125C3714}" type="presOf" srcId="{FBE86FF2-DF00-46F5-98A8-2DE92CC4E5AE}" destId="{57716FA1-89C2-431C-B833-EB2AB0B78376}" srcOrd="0" destOrd="0" presId="urn:microsoft.com/office/officeart/2005/8/layout/radial4"/>
    <dgm:cxn modelId="{5C47D3A3-58F3-4934-BB38-8A8AFCD903A8}" srcId="{8726E097-ABAD-45DC-8C5B-696FA1ACE1AC}" destId="{D31A1A5E-9B73-4834-843B-5E3753CD42B3}" srcOrd="0" destOrd="0" parTransId="{8CA4B96D-2A2D-4C8F-A356-6D920B28DCEA}" sibTransId="{93A6CF6E-C386-4B29-A877-3E4AB5F2520E}"/>
    <dgm:cxn modelId="{6CDF79AE-0CE9-4824-B228-520896B10D35}" srcId="{8726E097-ABAD-45DC-8C5B-696FA1ACE1AC}" destId="{FBE86FF2-DF00-46F5-98A8-2DE92CC4E5AE}" srcOrd="3" destOrd="0" parTransId="{2A333C7E-52A4-4B5C-870F-2B9C6726C53B}" sibTransId="{57D3CD9C-D10E-4FE4-9141-83A2C89A9F3D}"/>
    <dgm:cxn modelId="{178226C5-21EE-4BE0-934D-67FB03F36854}" type="presOf" srcId="{D0416E5A-AC5D-469A-9C65-A1E121933391}" destId="{DD04D771-1C70-47BC-A2AF-919EE4B60D65}" srcOrd="0" destOrd="0" presId="urn:microsoft.com/office/officeart/2005/8/layout/radial4"/>
    <dgm:cxn modelId="{5DE738C9-5113-43CA-96E8-D5201091672A}" type="presOf" srcId="{8726E097-ABAD-45DC-8C5B-696FA1ACE1AC}" destId="{5E29EAF8-2893-48EF-B7FD-46F432C8600F}" srcOrd="0" destOrd="0" presId="urn:microsoft.com/office/officeart/2005/8/layout/radial4"/>
    <dgm:cxn modelId="{29CB85E7-4D96-423F-ABD2-010EDA4218A4}" type="presOf" srcId="{8CA4B96D-2A2D-4C8F-A356-6D920B28DCEA}" destId="{E0DD9CDE-8DDD-4816-9DA7-4CEF364200CA}" srcOrd="0" destOrd="0" presId="urn:microsoft.com/office/officeart/2005/8/layout/radial4"/>
    <dgm:cxn modelId="{F8E210F8-C29E-4ED7-B866-3B90B8E4B82A}" type="presOf" srcId="{32DA758A-9F43-40EE-8CD2-62FE9C836C8D}" destId="{B7CCC825-09ED-4F34-9E78-5A7546ABB68A}" srcOrd="0" destOrd="0" presId="urn:microsoft.com/office/officeart/2005/8/layout/radial4"/>
    <dgm:cxn modelId="{9FC4661A-75D8-4FC9-B832-A2828F7C4C54}" type="presParOf" srcId="{B7CCC825-09ED-4F34-9E78-5A7546ABB68A}" destId="{5E29EAF8-2893-48EF-B7FD-46F432C8600F}" srcOrd="0" destOrd="0" presId="urn:microsoft.com/office/officeart/2005/8/layout/radial4"/>
    <dgm:cxn modelId="{9BBE0A7A-EE02-43E3-985E-5D9B4179E9C9}" type="presParOf" srcId="{B7CCC825-09ED-4F34-9E78-5A7546ABB68A}" destId="{E0DD9CDE-8DDD-4816-9DA7-4CEF364200CA}" srcOrd="1" destOrd="0" presId="urn:microsoft.com/office/officeart/2005/8/layout/radial4"/>
    <dgm:cxn modelId="{F6F1E284-53D7-4DA8-9C19-F472B68991D7}" type="presParOf" srcId="{B7CCC825-09ED-4F34-9E78-5A7546ABB68A}" destId="{99C8962E-9FDB-4472-AEE3-3CD19C17AF67}" srcOrd="2" destOrd="0" presId="urn:microsoft.com/office/officeart/2005/8/layout/radial4"/>
    <dgm:cxn modelId="{181C88AC-B2CB-4010-97D3-7BCA266A185C}" type="presParOf" srcId="{B7CCC825-09ED-4F34-9E78-5A7546ABB68A}" destId="{DD04D771-1C70-47BC-A2AF-919EE4B60D65}" srcOrd="3" destOrd="0" presId="urn:microsoft.com/office/officeart/2005/8/layout/radial4"/>
    <dgm:cxn modelId="{FA545179-9B6B-417D-A3C9-014D01687C10}" type="presParOf" srcId="{B7CCC825-09ED-4F34-9E78-5A7546ABB68A}" destId="{7FBAF26A-9B27-44C6-BA04-A29498FDDC77}" srcOrd="4" destOrd="0" presId="urn:microsoft.com/office/officeart/2005/8/layout/radial4"/>
    <dgm:cxn modelId="{059934EA-C24D-4F3D-89EC-874EEDFC1350}" type="presParOf" srcId="{B7CCC825-09ED-4F34-9E78-5A7546ABB68A}" destId="{2D27F7C3-BB1E-4D52-A139-F44781CE17F7}" srcOrd="5" destOrd="0" presId="urn:microsoft.com/office/officeart/2005/8/layout/radial4"/>
    <dgm:cxn modelId="{5BCB8472-011F-4859-BAF8-BE26F8F70972}" type="presParOf" srcId="{B7CCC825-09ED-4F34-9E78-5A7546ABB68A}" destId="{395F857B-33DE-4D94-B6C3-2E5552ECC23C}" srcOrd="6" destOrd="0" presId="urn:microsoft.com/office/officeart/2005/8/layout/radial4"/>
    <dgm:cxn modelId="{7D09A9AE-0BC6-45DF-A4DC-5A580D1866AE}" type="presParOf" srcId="{B7CCC825-09ED-4F34-9E78-5A7546ABB68A}" destId="{1D1CC745-D9E4-4AF9-8EB5-7F237E8CB8DC}" srcOrd="7" destOrd="0" presId="urn:microsoft.com/office/officeart/2005/8/layout/radial4"/>
    <dgm:cxn modelId="{A2F5FA9C-7299-483F-A562-4BA00B4E280E}" type="presParOf" srcId="{B7CCC825-09ED-4F34-9E78-5A7546ABB68A}" destId="{57716FA1-89C2-431C-B833-EB2AB0B78376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B997423-53F5-4416-A283-972EE8C46667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B86DFB0-2376-4F31-8797-4A9F47F01758}">
      <dgm:prSet custT="1"/>
      <dgm:spPr/>
      <dgm:t>
        <a:bodyPr/>
        <a:lstStyle/>
        <a:p>
          <a:r>
            <a:rPr lang="it-IT" sz="1400" dirty="0"/>
            <a:t>Tra il </a:t>
          </a:r>
          <a:r>
            <a:rPr lang="it-IT" sz="1400" b="1" dirty="0">
              <a:solidFill>
                <a:schemeClr val="accent1"/>
              </a:solidFill>
            </a:rPr>
            <a:t>produttore</a:t>
          </a:r>
          <a:r>
            <a:rPr lang="it-IT" sz="1400" dirty="0"/>
            <a:t> e il </a:t>
          </a:r>
          <a:r>
            <a:rPr lang="it-IT" sz="1400" b="1" dirty="0">
              <a:solidFill>
                <a:schemeClr val="accent1"/>
              </a:solidFill>
            </a:rPr>
            <a:t>distributore</a:t>
          </a:r>
          <a:r>
            <a:rPr lang="it-IT" sz="1400" dirty="0"/>
            <a:t>. </a:t>
          </a:r>
        </a:p>
        <a:p>
          <a:r>
            <a:rPr lang="it-IT" sz="1400" dirty="0"/>
            <a:t>Il produttore guadagna punti vendita e strutture di riparazione per le sue automobili senza dover versare il capitale che sarebbe necessario se decidesse di acquistarli.</a:t>
          </a:r>
          <a:endParaRPr lang="en-US" sz="1400" dirty="0"/>
        </a:p>
      </dgm:t>
    </dgm:pt>
    <dgm:pt modelId="{4C292392-B470-42A2-9535-15391959323B}" type="parTrans" cxnId="{11FA746F-2EB5-4BF2-B955-91B3697B8D7D}">
      <dgm:prSet/>
      <dgm:spPr/>
      <dgm:t>
        <a:bodyPr/>
        <a:lstStyle/>
        <a:p>
          <a:endParaRPr lang="en-US"/>
        </a:p>
      </dgm:t>
    </dgm:pt>
    <dgm:pt modelId="{306AAA2D-2DA1-4D78-8276-DD4D7DDCF4F7}" type="sibTrans" cxnId="{11FA746F-2EB5-4BF2-B955-91B3697B8D7D}">
      <dgm:prSet/>
      <dgm:spPr/>
      <dgm:t>
        <a:bodyPr/>
        <a:lstStyle/>
        <a:p>
          <a:endParaRPr lang="en-US"/>
        </a:p>
      </dgm:t>
    </dgm:pt>
    <dgm:pt modelId="{DB6926C6-F332-4351-A3D6-54D16E1950C9}">
      <dgm:prSet custT="1"/>
      <dgm:spPr/>
      <dgm:t>
        <a:bodyPr/>
        <a:lstStyle/>
        <a:p>
          <a:r>
            <a:rPr lang="it-IT" sz="1400" dirty="0"/>
            <a:t>Tra il </a:t>
          </a:r>
          <a:r>
            <a:rPr lang="it-IT" sz="1400" b="1" dirty="0">
              <a:solidFill>
                <a:schemeClr val="accent1"/>
              </a:solidFill>
            </a:rPr>
            <a:t>produttore</a:t>
          </a:r>
          <a:r>
            <a:rPr lang="it-IT" sz="1400" dirty="0"/>
            <a:t> e il </a:t>
          </a:r>
          <a:r>
            <a:rPr lang="it-IT" sz="1400" b="1" dirty="0">
              <a:solidFill>
                <a:schemeClr val="accent1"/>
              </a:solidFill>
            </a:rPr>
            <a:t>grossista</a:t>
          </a:r>
          <a:r>
            <a:rPr lang="it-IT" sz="1400" dirty="0"/>
            <a:t>.</a:t>
          </a:r>
        </a:p>
        <a:p>
          <a:r>
            <a:rPr lang="it-IT" sz="1400" dirty="0"/>
            <a:t>. Produttori concedono ai grossisti il diritto di confezionare e imbottigliare il loro concentrato seguendo le loro istruzioni e di distribuire i prodotti all'interno di un'area geografica delimitata.</a:t>
          </a:r>
          <a:endParaRPr lang="en-US" sz="1400" dirty="0"/>
        </a:p>
      </dgm:t>
    </dgm:pt>
    <dgm:pt modelId="{2F71C896-4FAB-4844-8470-E360EBE394B6}" type="parTrans" cxnId="{E4B42B92-05A3-4FC8-B198-31CEBB915116}">
      <dgm:prSet/>
      <dgm:spPr/>
      <dgm:t>
        <a:bodyPr/>
        <a:lstStyle/>
        <a:p>
          <a:endParaRPr lang="en-US"/>
        </a:p>
      </dgm:t>
    </dgm:pt>
    <dgm:pt modelId="{665B6A56-FBCE-4872-992A-4E09114A7A07}" type="sibTrans" cxnId="{E4B42B92-05A3-4FC8-B198-31CEBB915116}">
      <dgm:prSet/>
      <dgm:spPr/>
      <dgm:t>
        <a:bodyPr/>
        <a:lstStyle/>
        <a:p>
          <a:endParaRPr lang="en-US"/>
        </a:p>
      </dgm:t>
    </dgm:pt>
    <dgm:pt modelId="{5D0F7304-696D-4973-932E-B680D8AA978F}">
      <dgm:prSet custT="1"/>
      <dgm:spPr/>
      <dgm:t>
        <a:bodyPr/>
        <a:lstStyle/>
        <a:p>
          <a:r>
            <a:rPr lang="it-IT" sz="1600" dirty="0"/>
            <a:t>Tra il </a:t>
          </a:r>
          <a:r>
            <a:rPr lang="it-IT" sz="1600" b="1" dirty="0">
              <a:solidFill>
                <a:schemeClr val="accent1"/>
              </a:solidFill>
            </a:rPr>
            <a:t>grossista</a:t>
          </a:r>
          <a:r>
            <a:rPr lang="it-IT" sz="1600" dirty="0"/>
            <a:t> e il </a:t>
          </a:r>
          <a:r>
            <a:rPr lang="it-IT" sz="1600" b="1" dirty="0">
              <a:solidFill>
                <a:schemeClr val="accent1"/>
              </a:solidFill>
            </a:rPr>
            <a:t>distributore</a:t>
          </a:r>
          <a:r>
            <a:rPr lang="it-IT" sz="1600" dirty="0"/>
            <a:t>. </a:t>
          </a:r>
        </a:p>
        <a:p>
          <a:r>
            <a:rPr lang="it-IT" sz="1600" dirty="0"/>
            <a:t>Garantisce ai grossisti la distribuzione dei proprio prodotti ai consumatori.</a:t>
          </a:r>
          <a:endParaRPr lang="en-US" sz="1600" dirty="0"/>
        </a:p>
      </dgm:t>
    </dgm:pt>
    <dgm:pt modelId="{87074C2E-F833-4A44-90FC-6FC4FA23CDE8}" type="parTrans" cxnId="{8D2B1AD2-DB3C-43BD-B5EE-2636F70AD2A4}">
      <dgm:prSet/>
      <dgm:spPr/>
      <dgm:t>
        <a:bodyPr/>
        <a:lstStyle/>
        <a:p>
          <a:endParaRPr lang="en-US"/>
        </a:p>
      </dgm:t>
    </dgm:pt>
    <dgm:pt modelId="{D2FB1B8F-86FD-41AC-8E11-FE27B6F79320}" type="sibTrans" cxnId="{8D2B1AD2-DB3C-43BD-B5EE-2636F70AD2A4}">
      <dgm:prSet/>
      <dgm:spPr/>
      <dgm:t>
        <a:bodyPr/>
        <a:lstStyle/>
        <a:p>
          <a:endParaRPr lang="en-US"/>
        </a:p>
      </dgm:t>
    </dgm:pt>
    <dgm:pt modelId="{DFEA5058-94E0-47B8-8757-66F4C54D8FA2}">
      <dgm:prSet/>
      <dgm:spPr/>
      <dgm:t>
        <a:bodyPr/>
        <a:lstStyle/>
        <a:p>
          <a:r>
            <a:rPr lang="it-IT" dirty="0"/>
            <a:t>Tra un </a:t>
          </a:r>
          <a:r>
            <a:rPr lang="it-IT" b="1" dirty="0">
              <a:solidFill>
                <a:schemeClr val="accent1"/>
              </a:solidFill>
            </a:rPr>
            <a:t>distributore</a:t>
          </a:r>
          <a:r>
            <a:rPr lang="it-IT" dirty="0"/>
            <a:t> e un altro </a:t>
          </a:r>
          <a:r>
            <a:rPr lang="it-IT" b="1" dirty="0">
              <a:solidFill>
                <a:schemeClr val="accent1"/>
              </a:solidFill>
            </a:rPr>
            <a:t>distributore</a:t>
          </a:r>
          <a:r>
            <a:rPr lang="it-IT" dirty="0"/>
            <a:t>. </a:t>
          </a:r>
        </a:p>
        <a:p>
          <a:r>
            <a:rPr lang="it-IT" dirty="0"/>
            <a:t>Generalmente nasce da un'operazione di vendita al dettaglio che ha avuto buoni risultati e che cerca di espandersi geograficamente tramite il franchising..</a:t>
          </a:r>
          <a:endParaRPr lang="en-US" dirty="0"/>
        </a:p>
      </dgm:t>
    </dgm:pt>
    <dgm:pt modelId="{09852494-28FA-496F-9156-1FAC5E9E930C}" type="parTrans" cxnId="{1E417E6F-91CC-441F-BBCE-19EF228FA100}">
      <dgm:prSet/>
      <dgm:spPr/>
      <dgm:t>
        <a:bodyPr/>
        <a:lstStyle/>
        <a:p>
          <a:endParaRPr lang="en-US"/>
        </a:p>
      </dgm:t>
    </dgm:pt>
    <dgm:pt modelId="{8F3B27E6-DC10-42F0-B7DA-AE98DE1D1D5E}" type="sibTrans" cxnId="{1E417E6F-91CC-441F-BBCE-19EF228FA100}">
      <dgm:prSet/>
      <dgm:spPr/>
      <dgm:t>
        <a:bodyPr/>
        <a:lstStyle/>
        <a:p>
          <a:endParaRPr lang="en-US"/>
        </a:p>
      </dgm:t>
    </dgm:pt>
    <dgm:pt modelId="{E54BB2F5-E739-4515-AE42-333ADC0C2132}" type="pres">
      <dgm:prSet presAssocID="{2B997423-53F5-4416-A283-972EE8C46667}" presName="root" presStyleCnt="0">
        <dgm:presLayoutVars>
          <dgm:dir/>
          <dgm:resizeHandles val="exact"/>
        </dgm:presLayoutVars>
      </dgm:prSet>
      <dgm:spPr/>
    </dgm:pt>
    <dgm:pt modelId="{CF16A094-0B33-4383-802C-313610EDC82D}" type="pres">
      <dgm:prSet presAssocID="{1B86DFB0-2376-4F31-8797-4A9F47F01758}" presName="compNode" presStyleCnt="0"/>
      <dgm:spPr/>
    </dgm:pt>
    <dgm:pt modelId="{3BC2DB72-1A95-4831-B3A0-C1C50AA73572}" type="pres">
      <dgm:prSet presAssocID="{1B86DFB0-2376-4F31-8797-4A9F47F0175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nching Diagram"/>
        </a:ext>
      </dgm:extLst>
    </dgm:pt>
    <dgm:pt modelId="{676985FF-0B65-4E07-9294-42C82217A130}" type="pres">
      <dgm:prSet presAssocID="{1B86DFB0-2376-4F31-8797-4A9F47F01758}" presName="spaceRect" presStyleCnt="0"/>
      <dgm:spPr/>
    </dgm:pt>
    <dgm:pt modelId="{0C010A5A-8437-4ACE-BA11-59BDEADF9A16}" type="pres">
      <dgm:prSet presAssocID="{1B86DFB0-2376-4F31-8797-4A9F47F01758}" presName="textRect" presStyleLbl="revTx" presStyleIdx="0" presStyleCnt="4" custScaleX="110973" custScaleY="111846">
        <dgm:presLayoutVars>
          <dgm:chMax val="1"/>
          <dgm:chPref val="1"/>
        </dgm:presLayoutVars>
      </dgm:prSet>
      <dgm:spPr/>
    </dgm:pt>
    <dgm:pt modelId="{F0AB5B90-5E7E-4CA8-82D5-EA07144F0081}" type="pres">
      <dgm:prSet presAssocID="{306AAA2D-2DA1-4D78-8276-DD4D7DDCF4F7}" presName="sibTrans" presStyleCnt="0"/>
      <dgm:spPr/>
    </dgm:pt>
    <dgm:pt modelId="{3DA73D81-4E71-40DB-AEB5-DA09F104C97E}" type="pres">
      <dgm:prSet presAssocID="{DB6926C6-F332-4351-A3D6-54D16E1950C9}" presName="compNode" presStyleCnt="0"/>
      <dgm:spPr/>
    </dgm:pt>
    <dgm:pt modelId="{C12FE0EA-52B5-493B-BD3D-257CBBCC6C4B}" type="pres">
      <dgm:prSet presAssocID="{DB6926C6-F332-4351-A3D6-54D16E1950C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ttiglia"/>
        </a:ext>
      </dgm:extLst>
    </dgm:pt>
    <dgm:pt modelId="{CA9600F3-53B9-4501-BAB7-BCDF77C69538}" type="pres">
      <dgm:prSet presAssocID="{DB6926C6-F332-4351-A3D6-54D16E1950C9}" presName="spaceRect" presStyleCnt="0"/>
      <dgm:spPr/>
    </dgm:pt>
    <dgm:pt modelId="{FA71A278-5580-4352-82D6-01BC130C4FAE}" type="pres">
      <dgm:prSet presAssocID="{DB6926C6-F332-4351-A3D6-54D16E1950C9}" presName="textRect" presStyleLbl="revTx" presStyleIdx="1" presStyleCnt="4" custScaleX="122706" custScaleY="107012">
        <dgm:presLayoutVars>
          <dgm:chMax val="1"/>
          <dgm:chPref val="1"/>
        </dgm:presLayoutVars>
      </dgm:prSet>
      <dgm:spPr/>
    </dgm:pt>
    <dgm:pt modelId="{4EC221DC-909B-40FD-A648-D6205D179E8B}" type="pres">
      <dgm:prSet presAssocID="{665B6A56-FBCE-4872-992A-4E09114A7A07}" presName="sibTrans" presStyleCnt="0"/>
      <dgm:spPr/>
    </dgm:pt>
    <dgm:pt modelId="{D6DBFB46-E2B9-4078-B214-2ED1DFAD2E11}" type="pres">
      <dgm:prSet presAssocID="{5D0F7304-696D-4973-932E-B680D8AA978F}" presName="compNode" presStyleCnt="0"/>
      <dgm:spPr/>
    </dgm:pt>
    <dgm:pt modelId="{63AC13DD-9D0A-45D5-AC8F-E2866EC530DA}" type="pres">
      <dgm:prSet presAssocID="{5D0F7304-696D-4973-932E-B680D8AA978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iosco"/>
        </a:ext>
      </dgm:extLst>
    </dgm:pt>
    <dgm:pt modelId="{BAC2D62F-7C89-4AC6-B008-723BCDCB2FA3}" type="pres">
      <dgm:prSet presAssocID="{5D0F7304-696D-4973-932E-B680D8AA978F}" presName="spaceRect" presStyleCnt="0"/>
      <dgm:spPr/>
    </dgm:pt>
    <dgm:pt modelId="{78D6D21D-FA6D-4A34-AF63-049B577894ED}" type="pres">
      <dgm:prSet presAssocID="{5D0F7304-696D-4973-932E-B680D8AA978F}" presName="textRect" presStyleLbl="revTx" presStyleIdx="2" presStyleCnt="4">
        <dgm:presLayoutVars>
          <dgm:chMax val="1"/>
          <dgm:chPref val="1"/>
        </dgm:presLayoutVars>
      </dgm:prSet>
      <dgm:spPr/>
    </dgm:pt>
    <dgm:pt modelId="{894918EF-2A6B-49AF-AFDD-8EC0F3D36D00}" type="pres">
      <dgm:prSet presAssocID="{D2FB1B8F-86FD-41AC-8E11-FE27B6F79320}" presName="sibTrans" presStyleCnt="0"/>
      <dgm:spPr/>
    </dgm:pt>
    <dgm:pt modelId="{A9F5BB1B-CAE1-4414-9A97-1C0662E55BEE}" type="pres">
      <dgm:prSet presAssocID="{DFEA5058-94E0-47B8-8757-66F4C54D8FA2}" presName="compNode" presStyleCnt="0"/>
      <dgm:spPr/>
    </dgm:pt>
    <dgm:pt modelId="{683CA784-5B77-4598-912F-E28DFDBB328D}" type="pres">
      <dgm:prSet presAssocID="{DFEA5058-94E0-47B8-8757-66F4C54D8FA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bbrica"/>
        </a:ext>
      </dgm:extLst>
    </dgm:pt>
    <dgm:pt modelId="{6051362F-8BA0-4CE4-9EAE-BE34E03177A0}" type="pres">
      <dgm:prSet presAssocID="{DFEA5058-94E0-47B8-8757-66F4C54D8FA2}" presName="spaceRect" presStyleCnt="0"/>
      <dgm:spPr/>
    </dgm:pt>
    <dgm:pt modelId="{5A50918D-07CE-40D0-B9A9-C16539C7D8B7}" type="pres">
      <dgm:prSet presAssocID="{DFEA5058-94E0-47B8-8757-66F4C54D8FA2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C187B83D-A613-4A85-994D-0A5EC3A11879}" type="presOf" srcId="{DFEA5058-94E0-47B8-8757-66F4C54D8FA2}" destId="{5A50918D-07CE-40D0-B9A9-C16539C7D8B7}" srcOrd="0" destOrd="0" presId="urn:microsoft.com/office/officeart/2018/2/layout/IconLabelList"/>
    <dgm:cxn modelId="{AAE5B043-031D-4869-8D25-51539ABABEC6}" type="presOf" srcId="{5D0F7304-696D-4973-932E-B680D8AA978F}" destId="{78D6D21D-FA6D-4A34-AF63-049B577894ED}" srcOrd="0" destOrd="0" presId="urn:microsoft.com/office/officeart/2018/2/layout/IconLabelList"/>
    <dgm:cxn modelId="{773B9864-B230-4B5B-8FBC-98CDDC5A33A8}" type="presOf" srcId="{DB6926C6-F332-4351-A3D6-54D16E1950C9}" destId="{FA71A278-5580-4352-82D6-01BC130C4FAE}" srcOrd="0" destOrd="0" presId="urn:microsoft.com/office/officeart/2018/2/layout/IconLabelList"/>
    <dgm:cxn modelId="{11FA746F-2EB5-4BF2-B955-91B3697B8D7D}" srcId="{2B997423-53F5-4416-A283-972EE8C46667}" destId="{1B86DFB0-2376-4F31-8797-4A9F47F01758}" srcOrd="0" destOrd="0" parTransId="{4C292392-B470-42A2-9535-15391959323B}" sibTransId="{306AAA2D-2DA1-4D78-8276-DD4D7DDCF4F7}"/>
    <dgm:cxn modelId="{1E417E6F-91CC-441F-BBCE-19EF228FA100}" srcId="{2B997423-53F5-4416-A283-972EE8C46667}" destId="{DFEA5058-94E0-47B8-8757-66F4C54D8FA2}" srcOrd="3" destOrd="0" parTransId="{09852494-28FA-496F-9156-1FAC5E9E930C}" sibTransId="{8F3B27E6-DC10-42F0-B7DA-AE98DE1D1D5E}"/>
    <dgm:cxn modelId="{E4B42B92-05A3-4FC8-B198-31CEBB915116}" srcId="{2B997423-53F5-4416-A283-972EE8C46667}" destId="{DB6926C6-F332-4351-A3D6-54D16E1950C9}" srcOrd="1" destOrd="0" parTransId="{2F71C896-4FAB-4844-8470-E360EBE394B6}" sibTransId="{665B6A56-FBCE-4872-992A-4E09114A7A07}"/>
    <dgm:cxn modelId="{8D2B1AD2-DB3C-43BD-B5EE-2636F70AD2A4}" srcId="{2B997423-53F5-4416-A283-972EE8C46667}" destId="{5D0F7304-696D-4973-932E-B680D8AA978F}" srcOrd="2" destOrd="0" parTransId="{87074C2E-F833-4A44-90FC-6FC4FA23CDE8}" sibTransId="{D2FB1B8F-86FD-41AC-8E11-FE27B6F79320}"/>
    <dgm:cxn modelId="{1CC9A8F5-A8DD-4EFC-B425-07DB1A06CF11}" type="presOf" srcId="{1B86DFB0-2376-4F31-8797-4A9F47F01758}" destId="{0C010A5A-8437-4ACE-BA11-59BDEADF9A16}" srcOrd="0" destOrd="0" presId="urn:microsoft.com/office/officeart/2018/2/layout/IconLabelList"/>
    <dgm:cxn modelId="{760D51FD-A6BD-4023-A683-1D08436A33DC}" type="presOf" srcId="{2B997423-53F5-4416-A283-972EE8C46667}" destId="{E54BB2F5-E739-4515-AE42-333ADC0C2132}" srcOrd="0" destOrd="0" presId="urn:microsoft.com/office/officeart/2018/2/layout/IconLabelList"/>
    <dgm:cxn modelId="{A7628A31-60A1-4DE4-9D86-17F307E92578}" type="presParOf" srcId="{E54BB2F5-E739-4515-AE42-333ADC0C2132}" destId="{CF16A094-0B33-4383-802C-313610EDC82D}" srcOrd="0" destOrd="0" presId="urn:microsoft.com/office/officeart/2018/2/layout/IconLabelList"/>
    <dgm:cxn modelId="{B8B4174F-DB25-49C5-A614-B51263DD9FDE}" type="presParOf" srcId="{CF16A094-0B33-4383-802C-313610EDC82D}" destId="{3BC2DB72-1A95-4831-B3A0-C1C50AA73572}" srcOrd="0" destOrd="0" presId="urn:microsoft.com/office/officeart/2018/2/layout/IconLabelList"/>
    <dgm:cxn modelId="{CBAE2D71-072A-4396-B941-FFD31CE25D76}" type="presParOf" srcId="{CF16A094-0B33-4383-802C-313610EDC82D}" destId="{676985FF-0B65-4E07-9294-42C82217A130}" srcOrd="1" destOrd="0" presId="urn:microsoft.com/office/officeart/2018/2/layout/IconLabelList"/>
    <dgm:cxn modelId="{64B1BF0A-1AA6-4FDB-A870-DA504A78D53F}" type="presParOf" srcId="{CF16A094-0B33-4383-802C-313610EDC82D}" destId="{0C010A5A-8437-4ACE-BA11-59BDEADF9A16}" srcOrd="2" destOrd="0" presId="urn:microsoft.com/office/officeart/2018/2/layout/IconLabelList"/>
    <dgm:cxn modelId="{09AF4412-2942-4AEB-B98D-B5A52890E3CF}" type="presParOf" srcId="{E54BB2F5-E739-4515-AE42-333ADC0C2132}" destId="{F0AB5B90-5E7E-4CA8-82D5-EA07144F0081}" srcOrd="1" destOrd="0" presId="urn:microsoft.com/office/officeart/2018/2/layout/IconLabelList"/>
    <dgm:cxn modelId="{16277E2A-C36F-4B13-B869-470239FF300D}" type="presParOf" srcId="{E54BB2F5-E739-4515-AE42-333ADC0C2132}" destId="{3DA73D81-4E71-40DB-AEB5-DA09F104C97E}" srcOrd="2" destOrd="0" presId="urn:microsoft.com/office/officeart/2018/2/layout/IconLabelList"/>
    <dgm:cxn modelId="{83FF648B-0730-4BD9-9517-08951152F46F}" type="presParOf" srcId="{3DA73D81-4E71-40DB-AEB5-DA09F104C97E}" destId="{C12FE0EA-52B5-493B-BD3D-257CBBCC6C4B}" srcOrd="0" destOrd="0" presId="urn:microsoft.com/office/officeart/2018/2/layout/IconLabelList"/>
    <dgm:cxn modelId="{B7FF4225-1F22-4137-8A85-B911A58F0862}" type="presParOf" srcId="{3DA73D81-4E71-40DB-AEB5-DA09F104C97E}" destId="{CA9600F3-53B9-4501-BAB7-BCDF77C69538}" srcOrd="1" destOrd="0" presId="urn:microsoft.com/office/officeart/2018/2/layout/IconLabelList"/>
    <dgm:cxn modelId="{947E2F40-55D0-4CD4-A921-F03E2E7BD989}" type="presParOf" srcId="{3DA73D81-4E71-40DB-AEB5-DA09F104C97E}" destId="{FA71A278-5580-4352-82D6-01BC130C4FAE}" srcOrd="2" destOrd="0" presId="urn:microsoft.com/office/officeart/2018/2/layout/IconLabelList"/>
    <dgm:cxn modelId="{FD626010-6CD4-444A-A1BA-266FF16EA830}" type="presParOf" srcId="{E54BB2F5-E739-4515-AE42-333ADC0C2132}" destId="{4EC221DC-909B-40FD-A648-D6205D179E8B}" srcOrd="3" destOrd="0" presId="urn:microsoft.com/office/officeart/2018/2/layout/IconLabelList"/>
    <dgm:cxn modelId="{69AAF23D-0702-4244-8FA1-6378B6946246}" type="presParOf" srcId="{E54BB2F5-E739-4515-AE42-333ADC0C2132}" destId="{D6DBFB46-E2B9-4078-B214-2ED1DFAD2E11}" srcOrd="4" destOrd="0" presId="urn:microsoft.com/office/officeart/2018/2/layout/IconLabelList"/>
    <dgm:cxn modelId="{AF6A913F-54DF-43B2-8742-68DC2EB6BA86}" type="presParOf" srcId="{D6DBFB46-E2B9-4078-B214-2ED1DFAD2E11}" destId="{63AC13DD-9D0A-45D5-AC8F-E2866EC530DA}" srcOrd="0" destOrd="0" presId="urn:microsoft.com/office/officeart/2018/2/layout/IconLabelList"/>
    <dgm:cxn modelId="{925A8A67-5BB5-4D61-B55A-688FB00CEDC1}" type="presParOf" srcId="{D6DBFB46-E2B9-4078-B214-2ED1DFAD2E11}" destId="{BAC2D62F-7C89-4AC6-B008-723BCDCB2FA3}" srcOrd="1" destOrd="0" presId="urn:microsoft.com/office/officeart/2018/2/layout/IconLabelList"/>
    <dgm:cxn modelId="{FB4F8D9B-CDF8-4B0E-8438-D43C130C14C4}" type="presParOf" srcId="{D6DBFB46-E2B9-4078-B214-2ED1DFAD2E11}" destId="{78D6D21D-FA6D-4A34-AF63-049B577894ED}" srcOrd="2" destOrd="0" presId="urn:microsoft.com/office/officeart/2018/2/layout/IconLabelList"/>
    <dgm:cxn modelId="{A83442B6-306A-4BE6-8C7F-0F444FCFA7E2}" type="presParOf" srcId="{E54BB2F5-E739-4515-AE42-333ADC0C2132}" destId="{894918EF-2A6B-49AF-AFDD-8EC0F3D36D00}" srcOrd="5" destOrd="0" presId="urn:microsoft.com/office/officeart/2018/2/layout/IconLabelList"/>
    <dgm:cxn modelId="{6BC473CB-3281-4686-AA80-2BFA2A2296C2}" type="presParOf" srcId="{E54BB2F5-E739-4515-AE42-333ADC0C2132}" destId="{A9F5BB1B-CAE1-4414-9A97-1C0662E55BEE}" srcOrd="6" destOrd="0" presId="urn:microsoft.com/office/officeart/2018/2/layout/IconLabelList"/>
    <dgm:cxn modelId="{2615684D-EBB3-40DD-BADC-DF1C96CE96A8}" type="presParOf" srcId="{A9F5BB1B-CAE1-4414-9A97-1C0662E55BEE}" destId="{683CA784-5B77-4598-912F-E28DFDBB328D}" srcOrd="0" destOrd="0" presId="urn:microsoft.com/office/officeart/2018/2/layout/IconLabelList"/>
    <dgm:cxn modelId="{DFC8CEF6-7E4C-4587-847B-1A39610A4EF3}" type="presParOf" srcId="{A9F5BB1B-CAE1-4414-9A97-1C0662E55BEE}" destId="{6051362F-8BA0-4CE4-9EAE-BE34E03177A0}" srcOrd="1" destOrd="0" presId="urn:microsoft.com/office/officeart/2018/2/layout/IconLabelList"/>
    <dgm:cxn modelId="{B0798DD9-391F-469E-8EFE-E1FA9F3EC80A}" type="presParOf" srcId="{A9F5BB1B-CAE1-4414-9A97-1C0662E55BEE}" destId="{5A50918D-07CE-40D0-B9A9-C16539C7D8B7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2DA758A-9F43-40EE-8CD2-62FE9C836C8D}" type="doc">
      <dgm:prSet loTypeId="urn:microsoft.com/office/officeart/2005/8/layout/radial5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8726E097-ABAD-45DC-8C5B-696FA1ACE1AC}">
      <dgm:prSet phldrT="[Text]"/>
      <dgm:spPr/>
      <dgm:t>
        <a:bodyPr/>
        <a:lstStyle/>
        <a:p>
          <a:r>
            <a:rPr lang="en-GB" dirty="0" err="1"/>
            <a:t>Decisioni</a:t>
          </a:r>
          <a:r>
            <a:rPr lang="en-GB" dirty="0"/>
            <a:t> nel marketing </a:t>
          </a:r>
          <a:r>
            <a:rPr lang="en-GB" dirty="0" err="1"/>
            <a:t>della</a:t>
          </a:r>
          <a:r>
            <a:rPr lang="en-GB" dirty="0"/>
            <a:t> </a:t>
          </a:r>
          <a:r>
            <a:rPr lang="en-GB" dirty="0" err="1"/>
            <a:t>vendita</a:t>
          </a:r>
          <a:r>
            <a:rPr lang="en-GB" dirty="0"/>
            <a:t> al </a:t>
          </a:r>
          <a:r>
            <a:rPr lang="en-GB" dirty="0" err="1"/>
            <a:t>dettaglio</a:t>
          </a:r>
          <a:endParaRPr lang="en-GB" dirty="0"/>
        </a:p>
      </dgm:t>
    </dgm:pt>
    <dgm:pt modelId="{1831EA44-63B8-467C-BD6A-F94DFEEDB59C}" type="parTrans" cxnId="{DEC4686B-FECF-4939-9DFA-65863D8D72B8}">
      <dgm:prSet/>
      <dgm:spPr/>
      <dgm:t>
        <a:bodyPr/>
        <a:lstStyle/>
        <a:p>
          <a:endParaRPr lang="en-GB"/>
        </a:p>
      </dgm:t>
    </dgm:pt>
    <dgm:pt modelId="{B8CC94C4-8907-4F10-A93A-EE1AD7164B40}" type="sibTrans" cxnId="{DEC4686B-FECF-4939-9DFA-65863D8D72B8}">
      <dgm:prSet/>
      <dgm:spPr/>
      <dgm:t>
        <a:bodyPr/>
        <a:lstStyle/>
        <a:p>
          <a:endParaRPr lang="en-GB"/>
        </a:p>
      </dgm:t>
    </dgm:pt>
    <dgm:pt modelId="{D31A1A5E-9B73-4834-843B-5E3753CD42B3}">
      <dgm:prSet phldrT="[Text]"/>
      <dgm:spPr/>
      <dgm:t>
        <a:bodyPr/>
        <a:lstStyle/>
        <a:p>
          <a:r>
            <a:rPr lang="en-GB" dirty="0" err="1"/>
            <a:t>Atmosfera</a:t>
          </a:r>
          <a:r>
            <a:rPr lang="en-GB" dirty="0"/>
            <a:t> del </a:t>
          </a:r>
          <a:r>
            <a:rPr lang="en-GB" dirty="0" err="1"/>
            <a:t>negozio</a:t>
          </a:r>
          <a:endParaRPr lang="en-GB" dirty="0"/>
        </a:p>
      </dgm:t>
    </dgm:pt>
    <dgm:pt modelId="{8CA4B96D-2A2D-4C8F-A356-6D920B28DCEA}" type="parTrans" cxnId="{5C47D3A3-58F3-4934-BB38-8A8AFCD903A8}">
      <dgm:prSet/>
      <dgm:spPr/>
      <dgm:t>
        <a:bodyPr/>
        <a:lstStyle/>
        <a:p>
          <a:endParaRPr lang="en-GB"/>
        </a:p>
      </dgm:t>
    </dgm:pt>
    <dgm:pt modelId="{93A6CF6E-C386-4B29-A877-3E4AB5F2520E}" type="sibTrans" cxnId="{5C47D3A3-58F3-4934-BB38-8A8AFCD903A8}">
      <dgm:prSet/>
      <dgm:spPr/>
      <dgm:t>
        <a:bodyPr/>
        <a:lstStyle/>
        <a:p>
          <a:endParaRPr lang="en-GB"/>
        </a:p>
      </dgm:t>
    </dgm:pt>
    <dgm:pt modelId="{4D3EE159-4E3C-4ABF-A77D-7009E56C62B1}">
      <dgm:prSet phldrT="[Text]"/>
      <dgm:spPr/>
      <dgm:t>
        <a:bodyPr/>
        <a:lstStyle/>
        <a:p>
          <a:r>
            <a:rPr lang="en-GB" dirty="0" err="1"/>
            <a:t>Posizionamento</a:t>
          </a:r>
          <a:r>
            <a:rPr lang="en-GB" dirty="0"/>
            <a:t> del </a:t>
          </a:r>
          <a:r>
            <a:rPr lang="en-GB" dirty="0" err="1"/>
            <a:t>venditore</a:t>
          </a:r>
          <a:r>
            <a:rPr lang="en-GB" dirty="0"/>
            <a:t> al </a:t>
          </a:r>
          <a:r>
            <a:rPr lang="en-GB" dirty="0" err="1"/>
            <a:t>dettaglio</a:t>
          </a:r>
          <a:endParaRPr lang="en-GB" dirty="0"/>
        </a:p>
      </dgm:t>
    </dgm:pt>
    <dgm:pt modelId="{D0416E5A-AC5D-469A-9C65-A1E121933391}" type="parTrans" cxnId="{E5C29F72-C8C2-482C-A958-B2DC23E841B6}">
      <dgm:prSet/>
      <dgm:spPr/>
      <dgm:t>
        <a:bodyPr/>
        <a:lstStyle/>
        <a:p>
          <a:endParaRPr lang="en-GB"/>
        </a:p>
      </dgm:t>
    </dgm:pt>
    <dgm:pt modelId="{E53C169C-7312-487B-AA43-9D7E72C0C7EE}" type="sibTrans" cxnId="{E5C29F72-C8C2-482C-A958-B2DC23E841B6}">
      <dgm:prSet/>
      <dgm:spPr/>
      <dgm:t>
        <a:bodyPr/>
        <a:lstStyle/>
        <a:p>
          <a:endParaRPr lang="en-GB"/>
        </a:p>
      </dgm:t>
    </dgm:pt>
    <dgm:pt modelId="{11B54800-8CC4-4526-8AC5-220D26AE8F03}">
      <dgm:prSet phldrT="[Text]"/>
      <dgm:spPr/>
      <dgm:t>
        <a:bodyPr/>
        <a:lstStyle/>
        <a:p>
          <a:r>
            <a:rPr lang="en-GB" dirty="0" err="1"/>
            <a:t>Posizione</a:t>
          </a:r>
          <a:r>
            <a:rPr lang="en-GB" dirty="0"/>
            <a:t> del </a:t>
          </a:r>
          <a:r>
            <a:rPr lang="en-GB" dirty="0" err="1"/>
            <a:t>negozio</a:t>
          </a:r>
          <a:endParaRPr lang="en-GB" dirty="0"/>
        </a:p>
      </dgm:t>
    </dgm:pt>
    <dgm:pt modelId="{3BFDC02B-0B1D-4147-A0CB-2D1B335BFA07}" type="parTrans" cxnId="{F2F6C66D-CE94-4DA8-B65F-376A61130ABE}">
      <dgm:prSet/>
      <dgm:spPr/>
      <dgm:t>
        <a:bodyPr/>
        <a:lstStyle/>
        <a:p>
          <a:endParaRPr lang="en-GB"/>
        </a:p>
      </dgm:t>
    </dgm:pt>
    <dgm:pt modelId="{AF847688-AAA2-45AC-9453-85D379F87767}" type="sibTrans" cxnId="{F2F6C66D-CE94-4DA8-B65F-376A61130ABE}">
      <dgm:prSet/>
      <dgm:spPr/>
      <dgm:t>
        <a:bodyPr/>
        <a:lstStyle/>
        <a:p>
          <a:endParaRPr lang="en-GB"/>
        </a:p>
      </dgm:t>
    </dgm:pt>
    <dgm:pt modelId="{FBE86FF2-DF00-46F5-98A8-2DE92CC4E5AE}">
      <dgm:prSet/>
      <dgm:spPr/>
      <dgm:t>
        <a:bodyPr/>
        <a:lstStyle/>
        <a:p>
          <a:r>
            <a:rPr lang="en-GB" dirty="0" err="1"/>
            <a:t>Prezzo</a:t>
          </a:r>
          <a:endParaRPr lang="en-GB" dirty="0"/>
        </a:p>
      </dgm:t>
    </dgm:pt>
    <dgm:pt modelId="{2A333C7E-52A4-4B5C-870F-2B9C6726C53B}" type="parTrans" cxnId="{6CDF79AE-0CE9-4824-B228-520896B10D35}">
      <dgm:prSet/>
      <dgm:spPr/>
      <dgm:t>
        <a:bodyPr/>
        <a:lstStyle/>
        <a:p>
          <a:endParaRPr lang="en-GB"/>
        </a:p>
      </dgm:t>
    </dgm:pt>
    <dgm:pt modelId="{57D3CD9C-D10E-4FE4-9141-83A2C89A9F3D}" type="sibTrans" cxnId="{6CDF79AE-0CE9-4824-B228-520896B10D35}">
      <dgm:prSet/>
      <dgm:spPr/>
      <dgm:t>
        <a:bodyPr/>
        <a:lstStyle/>
        <a:p>
          <a:endParaRPr lang="en-GB"/>
        </a:p>
      </dgm:t>
    </dgm:pt>
    <dgm:pt modelId="{32A32E67-6DEF-4F70-B37E-ABD937DDB03A}">
      <dgm:prSet/>
      <dgm:spPr/>
      <dgm:t>
        <a:bodyPr/>
        <a:lstStyle/>
        <a:p>
          <a:r>
            <a:rPr lang="en-GB" dirty="0" err="1"/>
            <a:t>Assortimento</a:t>
          </a:r>
          <a:r>
            <a:rPr lang="en-GB" dirty="0"/>
            <a:t> di </a:t>
          </a:r>
          <a:r>
            <a:rPr lang="en-GB" dirty="0" err="1"/>
            <a:t>prodotti</a:t>
          </a:r>
          <a:r>
            <a:rPr lang="en-GB" dirty="0"/>
            <a:t> e </a:t>
          </a:r>
          <a:r>
            <a:rPr lang="en-GB" dirty="0" err="1"/>
            <a:t>servizi</a:t>
          </a:r>
          <a:endParaRPr lang="en-GB" dirty="0"/>
        </a:p>
      </dgm:t>
    </dgm:pt>
    <dgm:pt modelId="{285D317C-FB21-4E77-AFAB-CE947A33B48C}" type="parTrans" cxnId="{7095FF26-1462-4D6E-828F-233AD9104118}">
      <dgm:prSet/>
      <dgm:spPr/>
      <dgm:t>
        <a:bodyPr/>
        <a:lstStyle/>
        <a:p>
          <a:endParaRPr lang="en-GB"/>
        </a:p>
      </dgm:t>
    </dgm:pt>
    <dgm:pt modelId="{14565D8E-A413-4111-8E88-FA84EE7B93B3}" type="sibTrans" cxnId="{7095FF26-1462-4D6E-828F-233AD9104118}">
      <dgm:prSet/>
      <dgm:spPr/>
      <dgm:t>
        <a:bodyPr/>
        <a:lstStyle/>
        <a:p>
          <a:endParaRPr lang="en-GB"/>
        </a:p>
      </dgm:t>
    </dgm:pt>
    <dgm:pt modelId="{14726E74-9D6F-4DC1-B1FB-E423F97114D8}" type="pres">
      <dgm:prSet presAssocID="{32DA758A-9F43-40EE-8CD2-62FE9C836C8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207FD43-B329-4BA2-A49D-08A0EB54B2EC}" type="pres">
      <dgm:prSet presAssocID="{8726E097-ABAD-45DC-8C5B-696FA1ACE1AC}" presName="centerShape" presStyleLbl="node0" presStyleIdx="0" presStyleCnt="1"/>
      <dgm:spPr/>
    </dgm:pt>
    <dgm:pt modelId="{196D0691-19F7-43C4-9B71-AD064815C6E2}" type="pres">
      <dgm:prSet presAssocID="{8CA4B96D-2A2D-4C8F-A356-6D920B28DCEA}" presName="parTrans" presStyleLbl="sibTrans2D1" presStyleIdx="0" presStyleCnt="5"/>
      <dgm:spPr/>
    </dgm:pt>
    <dgm:pt modelId="{75269471-BEBB-4B54-8741-06DF5C22EB09}" type="pres">
      <dgm:prSet presAssocID="{8CA4B96D-2A2D-4C8F-A356-6D920B28DCEA}" presName="connectorText" presStyleLbl="sibTrans2D1" presStyleIdx="0" presStyleCnt="5"/>
      <dgm:spPr/>
    </dgm:pt>
    <dgm:pt modelId="{2B072E50-DD23-42FA-B25A-BE608D5BE737}" type="pres">
      <dgm:prSet presAssocID="{D31A1A5E-9B73-4834-843B-5E3753CD42B3}" presName="node" presStyleLbl="node1" presStyleIdx="0" presStyleCnt="5">
        <dgm:presLayoutVars>
          <dgm:bulletEnabled val="1"/>
        </dgm:presLayoutVars>
      </dgm:prSet>
      <dgm:spPr/>
    </dgm:pt>
    <dgm:pt modelId="{57BFCF49-1D2C-48B7-A97F-AC94F3B87924}" type="pres">
      <dgm:prSet presAssocID="{285D317C-FB21-4E77-AFAB-CE947A33B48C}" presName="parTrans" presStyleLbl="sibTrans2D1" presStyleIdx="1" presStyleCnt="5"/>
      <dgm:spPr/>
    </dgm:pt>
    <dgm:pt modelId="{0D799F3F-6057-4E9F-AA91-CD71067C804E}" type="pres">
      <dgm:prSet presAssocID="{285D317C-FB21-4E77-AFAB-CE947A33B48C}" presName="connectorText" presStyleLbl="sibTrans2D1" presStyleIdx="1" presStyleCnt="5"/>
      <dgm:spPr/>
    </dgm:pt>
    <dgm:pt modelId="{C7E05E3C-CD8A-47CA-95E2-B037C5CFC3D7}" type="pres">
      <dgm:prSet presAssocID="{32A32E67-6DEF-4F70-B37E-ABD937DDB03A}" presName="node" presStyleLbl="node1" presStyleIdx="1" presStyleCnt="5">
        <dgm:presLayoutVars>
          <dgm:bulletEnabled val="1"/>
        </dgm:presLayoutVars>
      </dgm:prSet>
      <dgm:spPr/>
    </dgm:pt>
    <dgm:pt modelId="{09C9B260-7BA3-4B4B-B8C0-7109EDA6DD76}" type="pres">
      <dgm:prSet presAssocID="{D0416E5A-AC5D-469A-9C65-A1E121933391}" presName="parTrans" presStyleLbl="sibTrans2D1" presStyleIdx="2" presStyleCnt="5"/>
      <dgm:spPr/>
    </dgm:pt>
    <dgm:pt modelId="{1FA6D9D7-5608-4B9D-B13F-8BA325D8F6B9}" type="pres">
      <dgm:prSet presAssocID="{D0416E5A-AC5D-469A-9C65-A1E121933391}" presName="connectorText" presStyleLbl="sibTrans2D1" presStyleIdx="2" presStyleCnt="5"/>
      <dgm:spPr/>
    </dgm:pt>
    <dgm:pt modelId="{4F1731C5-D002-43E2-BF6E-530E198153C5}" type="pres">
      <dgm:prSet presAssocID="{4D3EE159-4E3C-4ABF-A77D-7009E56C62B1}" presName="node" presStyleLbl="node1" presStyleIdx="2" presStyleCnt="5">
        <dgm:presLayoutVars>
          <dgm:bulletEnabled val="1"/>
        </dgm:presLayoutVars>
      </dgm:prSet>
      <dgm:spPr/>
    </dgm:pt>
    <dgm:pt modelId="{642E7019-BE5B-46A5-950B-638D419AAE3F}" type="pres">
      <dgm:prSet presAssocID="{3BFDC02B-0B1D-4147-A0CB-2D1B335BFA07}" presName="parTrans" presStyleLbl="sibTrans2D1" presStyleIdx="3" presStyleCnt="5"/>
      <dgm:spPr/>
    </dgm:pt>
    <dgm:pt modelId="{9B89AAF4-9E29-45E5-9B5B-5328A2BA370D}" type="pres">
      <dgm:prSet presAssocID="{3BFDC02B-0B1D-4147-A0CB-2D1B335BFA07}" presName="connectorText" presStyleLbl="sibTrans2D1" presStyleIdx="3" presStyleCnt="5"/>
      <dgm:spPr/>
    </dgm:pt>
    <dgm:pt modelId="{F30A8ADF-577B-400F-8E81-211FE7B7CB97}" type="pres">
      <dgm:prSet presAssocID="{11B54800-8CC4-4526-8AC5-220D26AE8F03}" presName="node" presStyleLbl="node1" presStyleIdx="3" presStyleCnt="5">
        <dgm:presLayoutVars>
          <dgm:bulletEnabled val="1"/>
        </dgm:presLayoutVars>
      </dgm:prSet>
      <dgm:spPr/>
    </dgm:pt>
    <dgm:pt modelId="{8E5AF052-8171-4083-8C01-70FA2E93212B}" type="pres">
      <dgm:prSet presAssocID="{2A333C7E-52A4-4B5C-870F-2B9C6726C53B}" presName="parTrans" presStyleLbl="sibTrans2D1" presStyleIdx="4" presStyleCnt="5"/>
      <dgm:spPr/>
    </dgm:pt>
    <dgm:pt modelId="{28360991-08F9-4191-BEB2-838B604C71B4}" type="pres">
      <dgm:prSet presAssocID="{2A333C7E-52A4-4B5C-870F-2B9C6726C53B}" presName="connectorText" presStyleLbl="sibTrans2D1" presStyleIdx="4" presStyleCnt="5"/>
      <dgm:spPr/>
    </dgm:pt>
    <dgm:pt modelId="{18CEFC5B-FC00-4B43-B59D-7ADBE814AD10}" type="pres">
      <dgm:prSet presAssocID="{FBE86FF2-DF00-46F5-98A8-2DE92CC4E5AE}" presName="node" presStyleLbl="node1" presStyleIdx="4" presStyleCnt="5">
        <dgm:presLayoutVars>
          <dgm:bulletEnabled val="1"/>
        </dgm:presLayoutVars>
      </dgm:prSet>
      <dgm:spPr/>
    </dgm:pt>
  </dgm:ptLst>
  <dgm:cxnLst>
    <dgm:cxn modelId="{BCF9F710-7F3D-4360-9D87-AA9DC7177E1F}" type="presOf" srcId="{D0416E5A-AC5D-469A-9C65-A1E121933391}" destId="{09C9B260-7BA3-4B4B-B8C0-7109EDA6DD76}" srcOrd="0" destOrd="0" presId="urn:microsoft.com/office/officeart/2005/8/layout/radial5"/>
    <dgm:cxn modelId="{6D204E22-F75C-45D0-BA62-207CAB60CD61}" type="presOf" srcId="{11B54800-8CC4-4526-8AC5-220D26AE8F03}" destId="{F30A8ADF-577B-400F-8E81-211FE7B7CB97}" srcOrd="0" destOrd="0" presId="urn:microsoft.com/office/officeart/2005/8/layout/radial5"/>
    <dgm:cxn modelId="{29497423-B68C-4D03-A789-892245D918B0}" type="presOf" srcId="{4D3EE159-4E3C-4ABF-A77D-7009E56C62B1}" destId="{4F1731C5-D002-43E2-BF6E-530E198153C5}" srcOrd="0" destOrd="0" presId="urn:microsoft.com/office/officeart/2005/8/layout/radial5"/>
    <dgm:cxn modelId="{7095FF26-1462-4D6E-828F-233AD9104118}" srcId="{8726E097-ABAD-45DC-8C5B-696FA1ACE1AC}" destId="{32A32E67-6DEF-4F70-B37E-ABD937DDB03A}" srcOrd="1" destOrd="0" parTransId="{285D317C-FB21-4E77-AFAB-CE947A33B48C}" sibTransId="{14565D8E-A413-4111-8E88-FA84EE7B93B3}"/>
    <dgm:cxn modelId="{B3ED343B-19C2-43D6-99FE-8472DC4EDD50}" type="presOf" srcId="{32DA758A-9F43-40EE-8CD2-62FE9C836C8D}" destId="{14726E74-9D6F-4DC1-B1FB-E423F97114D8}" srcOrd="0" destOrd="0" presId="urn:microsoft.com/office/officeart/2005/8/layout/radial5"/>
    <dgm:cxn modelId="{EA92CE40-8AFB-4099-9678-42C952257CAE}" type="presOf" srcId="{8CA4B96D-2A2D-4C8F-A356-6D920B28DCEA}" destId="{196D0691-19F7-43C4-9B71-AD064815C6E2}" srcOrd="0" destOrd="0" presId="urn:microsoft.com/office/officeart/2005/8/layout/radial5"/>
    <dgm:cxn modelId="{5E76FB5D-F2D2-4D29-A517-62467EAAA8E8}" type="presOf" srcId="{2A333C7E-52A4-4B5C-870F-2B9C6726C53B}" destId="{8E5AF052-8171-4083-8C01-70FA2E93212B}" srcOrd="0" destOrd="0" presId="urn:microsoft.com/office/officeart/2005/8/layout/radial5"/>
    <dgm:cxn modelId="{DEC4686B-FECF-4939-9DFA-65863D8D72B8}" srcId="{32DA758A-9F43-40EE-8CD2-62FE9C836C8D}" destId="{8726E097-ABAD-45DC-8C5B-696FA1ACE1AC}" srcOrd="0" destOrd="0" parTransId="{1831EA44-63B8-467C-BD6A-F94DFEEDB59C}" sibTransId="{B8CC94C4-8907-4F10-A93A-EE1AD7164B40}"/>
    <dgm:cxn modelId="{F2F6C66D-CE94-4DA8-B65F-376A61130ABE}" srcId="{8726E097-ABAD-45DC-8C5B-696FA1ACE1AC}" destId="{11B54800-8CC4-4526-8AC5-220D26AE8F03}" srcOrd="3" destOrd="0" parTransId="{3BFDC02B-0B1D-4147-A0CB-2D1B335BFA07}" sibTransId="{AF847688-AAA2-45AC-9453-85D379F87767}"/>
    <dgm:cxn modelId="{2BBB0A51-8E3C-4067-94F1-5FE496EC261F}" type="presOf" srcId="{8CA4B96D-2A2D-4C8F-A356-6D920B28DCEA}" destId="{75269471-BEBB-4B54-8741-06DF5C22EB09}" srcOrd="1" destOrd="0" presId="urn:microsoft.com/office/officeart/2005/8/layout/radial5"/>
    <dgm:cxn modelId="{E5C29F72-C8C2-482C-A958-B2DC23E841B6}" srcId="{8726E097-ABAD-45DC-8C5B-696FA1ACE1AC}" destId="{4D3EE159-4E3C-4ABF-A77D-7009E56C62B1}" srcOrd="2" destOrd="0" parTransId="{D0416E5A-AC5D-469A-9C65-A1E121933391}" sibTransId="{E53C169C-7312-487B-AA43-9D7E72C0C7EE}"/>
    <dgm:cxn modelId="{23E89E8C-3FDC-478B-87E9-77068F09D7BC}" type="presOf" srcId="{3BFDC02B-0B1D-4147-A0CB-2D1B335BFA07}" destId="{642E7019-BE5B-46A5-950B-638D419AAE3F}" srcOrd="0" destOrd="0" presId="urn:microsoft.com/office/officeart/2005/8/layout/radial5"/>
    <dgm:cxn modelId="{974786A2-31E4-41BD-9DB6-D10560BF3233}" type="presOf" srcId="{FBE86FF2-DF00-46F5-98A8-2DE92CC4E5AE}" destId="{18CEFC5B-FC00-4B43-B59D-7ADBE814AD10}" srcOrd="0" destOrd="0" presId="urn:microsoft.com/office/officeart/2005/8/layout/radial5"/>
    <dgm:cxn modelId="{5C47D3A3-58F3-4934-BB38-8A8AFCD903A8}" srcId="{8726E097-ABAD-45DC-8C5B-696FA1ACE1AC}" destId="{D31A1A5E-9B73-4834-843B-5E3753CD42B3}" srcOrd="0" destOrd="0" parTransId="{8CA4B96D-2A2D-4C8F-A356-6D920B28DCEA}" sibTransId="{93A6CF6E-C386-4B29-A877-3E4AB5F2520E}"/>
    <dgm:cxn modelId="{6CDF79AE-0CE9-4824-B228-520896B10D35}" srcId="{8726E097-ABAD-45DC-8C5B-696FA1ACE1AC}" destId="{FBE86FF2-DF00-46F5-98A8-2DE92CC4E5AE}" srcOrd="4" destOrd="0" parTransId="{2A333C7E-52A4-4B5C-870F-2B9C6726C53B}" sibTransId="{57D3CD9C-D10E-4FE4-9141-83A2C89A9F3D}"/>
    <dgm:cxn modelId="{515BBCB9-A322-454F-8B1A-51EFE27ACE55}" type="presOf" srcId="{2A333C7E-52A4-4B5C-870F-2B9C6726C53B}" destId="{28360991-08F9-4191-BEB2-838B604C71B4}" srcOrd="1" destOrd="0" presId="urn:microsoft.com/office/officeart/2005/8/layout/radial5"/>
    <dgm:cxn modelId="{60CEA5BE-D4A3-4AED-969F-FE6177100C02}" type="presOf" srcId="{285D317C-FB21-4E77-AFAB-CE947A33B48C}" destId="{0D799F3F-6057-4E9F-AA91-CD71067C804E}" srcOrd="1" destOrd="0" presId="urn:microsoft.com/office/officeart/2005/8/layout/radial5"/>
    <dgm:cxn modelId="{93ACA7CA-B159-4562-AAE5-4A2FBB445914}" type="presOf" srcId="{32A32E67-6DEF-4F70-B37E-ABD937DDB03A}" destId="{C7E05E3C-CD8A-47CA-95E2-B037C5CFC3D7}" srcOrd="0" destOrd="0" presId="urn:microsoft.com/office/officeart/2005/8/layout/radial5"/>
    <dgm:cxn modelId="{EDF171DE-7394-4AF6-B31A-A51D94D512D9}" type="presOf" srcId="{D0416E5A-AC5D-469A-9C65-A1E121933391}" destId="{1FA6D9D7-5608-4B9D-B13F-8BA325D8F6B9}" srcOrd="1" destOrd="0" presId="urn:microsoft.com/office/officeart/2005/8/layout/radial5"/>
    <dgm:cxn modelId="{2F1E7EF7-122B-4CDD-BDC1-73A3A498307E}" type="presOf" srcId="{D31A1A5E-9B73-4834-843B-5E3753CD42B3}" destId="{2B072E50-DD23-42FA-B25A-BE608D5BE737}" srcOrd="0" destOrd="0" presId="urn:microsoft.com/office/officeart/2005/8/layout/radial5"/>
    <dgm:cxn modelId="{21DBC1FB-DA3F-4084-B3FD-1F9BA3000950}" type="presOf" srcId="{285D317C-FB21-4E77-AFAB-CE947A33B48C}" destId="{57BFCF49-1D2C-48B7-A97F-AC94F3B87924}" srcOrd="0" destOrd="0" presId="urn:microsoft.com/office/officeart/2005/8/layout/radial5"/>
    <dgm:cxn modelId="{42D80BFD-5474-472F-8F4C-7E0BD2E5DA68}" type="presOf" srcId="{8726E097-ABAD-45DC-8C5B-696FA1ACE1AC}" destId="{3207FD43-B329-4BA2-A49D-08A0EB54B2EC}" srcOrd="0" destOrd="0" presId="urn:microsoft.com/office/officeart/2005/8/layout/radial5"/>
    <dgm:cxn modelId="{DC578FFE-678C-40AA-979D-4CCEB03C1BFB}" type="presOf" srcId="{3BFDC02B-0B1D-4147-A0CB-2D1B335BFA07}" destId="{9B89AAF4-9E29-45E5-9B5B-5328A2BA370D}" srcOrd="1" destOrd="0" presId="urn:microsoft.com/office/officeart/2005/8/layout/radial5"/>
    <dgm:cxn modelId="{2E970F5C-D757-452E-BAA8-A76BF0E6D523}" type="presParOf" srcId="{14726E74-9D6F-4DC1-B1FB-E423F97114D8}" destId="{3207FD43-B329-4BA2-A49D-08A0EB54B2EC}" srcOrd="0" destOrd="0" presId="urn:microsoft.com/office/officeart/2005/8/layout/radial5"/>
    <dgm:cxn modelId="{3DE99509-9A69-4BF7-B940-20682D97AA4D}" type="presParOf" srcId="{14726E74-9D6F-4DC1-B1FB-E423F97114D8}" destId="{196D0691-19F7-43C4-9B71-AD064815C6E2}" srcOrd="1" destOrd="0" presId="urn:microsoft.com/office/officeart/2005/8/layout/radial5"/>
    <dgm:cxn modelId="{0434AD52-3479-4EA1-A25E-F3F928DE7240}" type="presParOf" srcId="{196D0691-19F7-43C4-9B71-AD064815C6E2}" destId="{75269471-BEBB-4B54-8741-06DF5C22EB09}" srcOrd="0" destOrd="0" presId="urn:microsoft.com/office/officeart/2005/8/layout/radial5"/>
    <dgm:cxn modelId="{9DEC995D-C210-4A1F-B703-2AE5A1BB3086}" type="presParOf" srcId="{14726E74-9D6F-4DC1-B1FB-E423F97114D8}" destId="{2B072E50-DD23-42FA-B25A-BE608D5BE737}" srcOrd="2" destOrd="0" presId="urn:microsoft.com/office/officeart/2005/8/layout/radial5"/>
    <dgm:cxn modelId="{5CB9C0D6-FBC2-4621-9824-8406C1B58DE5}" type="presParOf" srcId="{14726E74-9D6F-4DC1-B1FB-E423F97114D8}" destId="{57BFCF49-1D2C-48B7-A97F-AC94F3B87924}" srcOrd="3" destOrd="0" presId="urn:microsoft.com/office/officeart/2005/8/layout/radial5"/>
    <dgm:cxn modelId="{DE325510-F923-4562-B692-BB95A1EB5CBE}" type="presParOf" srcId="{57BFCF49-1D2C-48B7-A97F-AC94F3B87924}" destId="{0D799F3F-6057-4E9F-AA91-CD71067C804E}" srcOrd="0" destOrd="0" presId="urn:microsoft.com/office/officeart/2005/8/layout/radial5"/>
    <dgm:cxn modelId="{2A25E465-275D-408D-9B6F-F450B6B9DB92}" type="presParOf" srcId="{14726E74-9D6F-4DC1-B1FB-E423F97114D8}" destId="{C7E05E3C-CD8A-47CA-95E2-B037C5CFC3D7}" srcOrd="4" destOrd="0" presId="urn:microsoft.com/office/officeart/2005/8/layout/radial5"/>
    <dgm:cxn modelId="{207F1770-6828-4372-9A61-5B1B586838EF}" type="presParOf" srcId="{14726E74-9D6F-4DC1-B1FB-E423F97114D8}" destId="{09C9B260-7BA3-4B4B-B8C0-7109EDA6DD76}" srcOrd="5" destOrd="0" presId="urn:microsoft.com/office/officeart/2005/8/layout/radial5"/>
    <dgm:cxn modelId="{7EFFEC89-EA00-4D39-93DC-DAF93E1857EC}" type="presParOf" srcId="{09C9B260-7BA3-4B4B-B8C0-7109EDA6DD76}" destId="{1FA6D9D7-5608-4B9D-B13F-8BA325D8F6B9}" srcOrd="0" destOrd="0" presId="urn:microsoft.com/office/officeart/2005/8/layout/radial5"/>
    <dgm:cxn modelId="{8B3A5C0A-C052-4A39-83B8-2B51C92670F5}" type="presParOf" srcId="{14726E74-9D6F-4DC1-B1FB-E423F97114D8}" destId="{4F1731C5-D002-43E2-BF6E-530E198153C5}" srcOrd="6" destOrd="0" presId="urn:microsoft.com/office/officeart/2005/8/layout/radial5"/>
    <dgm:cxn modelId="{F5D12256-18C4-4112-B0CF-AD07551A21ED}" type="presParOf" srcId="{14726E74-9D6F-4DC1-B1FB-E423F97114D8}" destId="{642E7019-BE5B-46A5-950B-638D419AAE3F}" srcOrd="7" destOrd="0" presId="urn:microsoft.com/office/officeart/2005/8/layout/radial5"/>
    <dgm:cxn modelId="{795B06FE-15B2-41DE-816C-1A35D752C787}" type="presParOf" srcId="{642E7019-BE5B-46A5-950B-638D419AAE3F}" destId="{9B89AAF4-9E29-45E5-9B5B-5328A2BA370D}" srcOrd="0" destOrd="0" presId="urn:microsoft.com/office/officeart/2005/8/layout/radial5"/>
    <dgm:cxn modelId="{28B64719-9587-450F-9D63-2DACC976C0CC}" type="presParOf" srcId="{14726E74-9D6F-4DC1-B1FB-E423F97114D8}" destId="{F30A8ADF-577B-400F-8E81-211FE7B7CB97}" srcOrd="8" destOrd="0" presId="urn:microsoft.com/office/officeart/2005/8/layout/radial5"/>
    <dgm:cxn modelId="{29EDC2E0-6A76-4468-AC45-600466CE8003}" type="presParOf" srcId="{14726E74-9D6F-4DC1-B1FB-E423F97114D8}" destId="{8E5AF052-8171-4083-8C01-70FA2E93212B}" srcOrd="9" destOrd="0" presId="urn:microsoft.com/office/officeart/2005/8/layout/radial5"/>
    <dgm:cxn modelId="{E7A4254F-3BEA-49DC-9880-67A7814BA6A0}" type="presParOf" srcId="{8E5AF052-8171-4083-8C01-70FA2E93212B}" destId="{28360991-08F9-4191-BEB2-838B604C71B4}" srcOrd="0" destOrd="0" presId="urn:microsoft.com/office/officeart/2005/8/layout/radial5"/>
    <dgm:cxn modelId="{0F2357FD-6166-4C01-BD76-F0FD196C5C55}" type="presParOf" srcId="{14726E74-9D6F-4DC1-B1FB-E423F97114D8}" destId="{18CEFC5B-FC00-4B43-B59D-7ADBE814AD10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945FBB-1511-4168-BF6A-253A5B60BBF5}">
      <dsp:nvSpPr>
        <dsp:cNvPr id="0" name=""/>
        <dsp:cNvSpPr/>
      </dsp:nvSpPr>
      <dsp:spPr>
        <a:xfrm>
          <a:off x="0" y="2096"/>
          <a:ext cx="10058033" cy="106257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3B0A64-B3A5-42DF-9599-2826EFFA627E}">
      <dsp:nvSpPr>
        <dsp:cNvPr id="0" name=""/>
        <dsp:cNvSpPr/>
      </dsp:nvSpPr>
      <dsp:spPr>
        <a:xfrm>
          <a:off x="321428" y="241175"/>
          <a:ext cx="584416" cy="5844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C09F4C-9628-4F7C-8045-92A68A86D754}">
      <dsp:nvSpPr>
        <dsp:cNvPr id="0" name=""/>
        <dsp:cNvSpPr/>
      </dsp:nvSpPr>
      <dsp:spPr>
        <a:xfrm>
          <a:off x="1227274" y="2096"/>
          <a:ext cx="8830758" cy="1062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456" tIns="112456" rIns="112456" bIns="11245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• </a:t>
          </a:r>
          <a:r>
            <a:rPr lang="it-IT" sz="2000" kern="1200" dirty="0">
              <a:solidFill>
                <a:schemeClr val="accent1"/>
              </a:solidFill>
            </a:rPr>
            <a:t>informazione</a:t>
          </a:r>
          <a:r>
            <a:rPr lang="it-IT" sz="2000" kern="1200" dirty="0"/>
            <a:t> - "la raccolta e la distribuzione delle informazioni in merito alle forze e agli attori dell'ambiente di mercato necessarie a pianificare e agevolare lo scambio";</a:t>
          </a:r>
          <a:endParaRPr lang="en-US" sz="2000" kern="1200" dirty="0"/>
        </a:p>
      </dsp:txBody>
      <dsp:txXfrm>
        <a:off x="1227274" y="2096"/>
        <a:ext cx="8830758" cy="1062575"/>
      </dsp:txXfrm>
    </dsp:sp>
    <dsp:sp modelId="{E700D873-2F0F-439A-9763-121B9083CAB3}">
      <dsp:nvSpPr>
        <dsp:cNvPr id="0" name=""/>
        <dsp:cNvSpPr/>
      </dsp:nvSpPr>
      <dsp:spPr>
        <a:xfrm>
          <a:off x="0" y="1330315"/>
          <a:ext cx="10058033" cy="106257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FEB968-FDA3-45BC-A565-BF3A7B189E29}">
      <dsp:nvSpPr>
        <dsp:cNvPr id="0" name=""/>
        <dsp:cNvSpPr/>
      </dsp:nvSpPr>
      <dsp:spPr>
        <a:xfrm>
          <a:off x="321428" y="1569394"/>
          <a:ext cx="584416" cy="58441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45ECC5-1471-4371-B4D4-1E2D0D85599B}">
      <dsp:nvSpPr>
        <dsp:cNvPr id="0" name=""/>
        <dsp:cNvSpPr/>
      </dsp:nvSpPr>
      <dsp:spPr>
        <a:xfrm>
          <a:off x="1227274" y="1330315"/>
          <a:ext cx="8830758" cy="1062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456" tIns="112456" rIns="112456" bIns="11245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• </a:t>
          </a:r>
          <a:r>
            <a:rPr lang="it-IT" sz="2000" kern="1200" dirty="0">
              <a:solidFill>
                <a:schemeClr val="accent1"/>
              </a:solidFill>
            </a:rPr>
            <a:t>promozione-  </a:t>
          </a:r>
          <a:r>
            <a:rPr lang="it-IT" sz="2000" kern="1200" dirty="0"/>
            <a:t>"l'individuazione di potenziali acquirenti e la comunicazione con loro";</a:t>
          </a:r>
          <a:endParaRPr lang="en-US" sz="2000" kern="1200" dirty="0"/>
        </a:p>
      </dsp:txBody>
      <dsp:txXfrm>
        <a:off x="1227274" y="1330315"/>
        <a:ext cx="8830758" cy="1062575"/>
      </dsp:txXfrm>
    </dsp:sp>
    <dsp:sp modelId="{643A23C7-1DCF-4CFD-B2F0-FE21B7D35BE1}">
      <dsp:nvSpPr>
        <dsp:cNvPr id="0" name=""/>
        <dsp:cNvSpPr/>
      </dsp:nvSpPr>
      <dsp:spPr>
        <a:xfrm>
          <a:off x="0" y="2658534"/>
          <a:ext cx="10058033" cy="106257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95B3E0-6B97-42E6-B833-34DA3278DB74}">
      <dsp:nvSpPr>
        <dsp:cNvPr id="0" name=""/>
        <dsp:cNvSpPr/>
      </dsp:nvSpPr>
      <dsp:spPr>
        <a:xfrm>
          <a:off x="321428" y="2897613"/>
          <a:ext cx="584416" cy="58441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F41080-AFB6-4F2A-9A0A-81ADBC48468B}">
      <dsp:nvSpPr>
        <dsp:cNvPr id="0" name=""/>
        <dsp:cNvSpPr/>
      </dsp:nvSpPr>
      <dsp:spPr>
        <a:xfrm>
          <a:off x="1227274" y="2658534"/>
          <a:ext cx="8830758" cy="1062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456" tIns="112456" rIns="112456" bIns="11245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• </a:t>
          </a:r>
          <a:r>
            <a:rPr lang="it-IT" sz="2000" kern="1200" dirty="0">
              <a:solidFill>
                <a:schemeClr val="accent1"/>
              </a:solidFill>
            </a:rPr>
            <a:t>adattamento</a:t>
          </a:r>
          <a:r>
            <a:rPr lang="it-IT" sz="2000" kern="1200" dirty="0"/>
            <a:t> - "la definizione e l'adeguamento dell'offerta in base alle esigenze dell'acquirente, incluse le attività di produzione, classificazione, assemblaggio e confezionamento";</a:t>
          </a:r>
          <a:endParaRPr lang="en-US" sz="2000" kern="1200" dirty="0"/>
        </a:p>
      </dsp:txBody>
      <dsp:txXfrm>
        <a:off x="1227274" y="2658534"/>
        <a:ext cx="8830758" cy="1062575"/>
      </dsp:txXfrm>
    </dsp:sp>
    <dsp:sp modelId="{2FE94958-89CD-4171-97EB-F555270D8F90}">
      <dsp:nvSpPr>
        <dsp:cNvPr id="0" name=""/>
        <dsp:cNvSpPr/>
      </dsp:nvSpPr>
      <dsp:spPr>
        <a:xfrm>
          <a:off x="0" y="3986753"/>
          <a:ext cx="10058033" cy="106257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14314C-737C-489C-8D4E-D22E3614CCC2}">
      <dsp:nvSpPr>
        <dsp:cNvPr id="0" name=""/>
        <dsp:cNvSpPr/>
      </dsp:nvSpPr>
      <dsp:spPr>
        <a:xfrm>
          <a:off x="321428" y="4225832"/>
          <a:ext cx="584416" cy="58441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9937EB-F3FF-4E7A-AFC8-0B95085285CA}">
      <dsp:nvSpPr>
        <dsp:cNvPr id="0" name=""/>
        <dsp:cNvSpPr/>
      </dsp:nvSpPr>
      <dsp:spPr>
        <a:xfrm>
          <a:off x="1227274" y="3986753"/>
          <a:ext cx="8830758" cy="1062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456" tIns="112456" rIns="112456" bIns="112456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• </a:t>
          </a:r>
          <a:r>
            <a:rPr lang="it-IT" sz="2000" kern="1200" dirty="0">
              <a:solidFill>
                <a:schemeClr val="accent1"/>
              </a:solidFill>
            </a:rPr>
            <a:t>negoziazione</a:t>
          </a:r>
          <a:r>
            <a:rPr lang="it-IT" sz="2000" kern="1200" dirty="0"/>
            <a:t> - "la ricerca di un accordo sul prezzo e altri termini dell'offerta, così da poter trasferire la proprietà o il possesso del bene".</a:t>
          </a:r>
          <a:endParaRPr lang="en-US" sz="2000" kern="1200" dirty="0"/>
        </a:p>
      </dsp:txBody>
      <dsp:txXfrm>
        <a:off x="1227274" y="3986753"/>
        <a:ext cx="8830758" cy="106257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C8E2DE-6FCB-4B08-B32D-DF79D40FF551}">
      <dsp:nvSpPr>
        <dsp:cNvPr id="0" name=""/>
        <dsp:cNvSpPr/>
      </dsp:nvSpPr>
      <dsp:spPr>
        <a:xfrm>
          <a:off x="4711788" y="1814266"/>
          <a:ext cx="4040888" cy="2805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262"/>
              </a:lnTo>
              <a:lnTo>
                <a:pt x="4040888" y="140262"/>
              </a:lnTo>
              <a:lnTo>
                <a:pt x="4040888" y="28052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3E98C9-8A54-4AC1-BB63-DD26D49F0B83}">
      <dsp:nvSpPr>
        <dsp:cNvPr id="0" name=""/>
        <dsp:cNvSpPr/>
      </dsp:nvSpPr>
      <dsp:spPr>
        <a:xfrm>
          <a:off x="4711788" y="1814266"/>
          <a:ext cx="2424533" cy="2805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262"/>
              </a:lnTo>
              <a:lnTo>
                <a:pt x="2424533" y="140262"/>
              </a:lnTo>
              <a:lnTo>
                <a:pt x="2424533" y="28052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7D1727-8B3C-481A-89A8-72DCE5B959B2}">
      <dsp:nvSpPr>
        <dsp:cNvPr id="0" name=""/>
        <dsp:cNvSpPr/>
      </dsp:nvSpPr>
      <dsp:spPr>
        <a:xfrm>
          <a:off x="4711788" y="1814266"/>
          <a:ext cx="808177" cy="2805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262"/>
              </a:lnTo>
              <a:lnTo>
                <a:pt x="808177" y="140262"/>
              </a:lnTo>
              <a:lnTo>
                <a:pt x="808177" y="28052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ECA4C5-5DBA-485E-81C5-5A7A91A40B24}">
      <dsp:nvSpPr>
        <dsp:cNvPr id="0" name=""/>
        <dsp:cNvSpPr/>
      </dsp:nvSpPr>
      <dsp:spPr>
        <a:xfrm>
          <a:off x="3903610" y="1814266"/>
          <a:ext cx="808177" cy="280524"/>
        </a:xfrm>
        <a:custGeom>
          <a:avLst/>
          <a:gdLst/>
          <a:ahLst/>
          <a:cxnLst/>
          <a:rect l="0" t="0" r="0" b="0"/>
          <a:pathLst>
            <a:path>
              <a:moveTo>
                <a:pt x="808177" y="0"/>
              </a:moveTo>
              <a:lnTo>
                <a:pt x="808177" y="140262"/>
              </a:lnTo>
              <a:lnTo>
                <a:pt x="0" y="140262"/>
              </a:lnTo>
              <a:lnTo>
                <a:pt x="0" y="28052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5F9998-A065-4539-A78D-FB91C2571143}">
      <dsp:nvSpPr>
        <dsp:cNvPr id="0" name=""/>
        <dsp:cNvSpPr/>
      </dsp:nvSpPr>
      <dsp:spPr>
        <a:xfrm>
          <a:off x="2287254" y="1814266"/>
          <a:ext cx="2424533" cy="280524"/>
        </a:xfrm>
        <a:custGeom>
          <a:avLst/>
          <a:gdLst/>
          <a:ahLst/>
          <a:cxnLst/>
          <a:rect l="0" t="0" r="0" b="0"/>
          <a:pathLst>
            <a:path>
              <a:moveTo>
                <a:pt x="2424533" y="0"/>
              </a:moveTo>
              <a:lnTo>
                <a:pt x="2424533" y="140262"/>
              </a:lnTo>
              <a:lnTo>
                <a:pt x="0" y="140262"/>
              </a:lnTo>
              <a:lnTo>
                <a:pt x="0" y="28052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F19FD9-8F81-469F-B598-788410515642}">
      <dsp:nvSpPr>
        <dsp:cNvPr id="0" name=""/>
        <dsp:cNvSpPr/>
      </dsp:nvSpPr>
      <dsp:spPr>
        <a:xfrm>
          <a:off x="670899" y="1814266"/>
          <a:ext cx="4040888" cy="280524"/>
        </a:xfrm>
        <a:custGeom>
          <a:avLst/>
          <a:gdLst/>
          <a:ahLst/>
          <a:cxnLst/>
          <a:rect l="0" t="0" r="0" b="0"/>
          <a:pathLst>
            <a:path>
              <a:moveTo>
                <a:pt x="4040888" y="0"/>
              </a:moveTo>
              <a:lnTo>
                <a:pt x="4040888" y="140262"/>
              </a:lnTo>
              <a:lnTo>
                <a:pt x="0" y="140262"/>
              </a:lnTo>
              <a:lnTo>
                <a:pt x="0" y="28052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B95077-4FD4-40D4-B936-F11C7784554A}">
      <dsp:nvSpPr>
        <dsp:cNvPr id="0" name=""/>
        <dsp:cNvSpPr/>
      </dsp:nvSpPr>
      <dsp:spPr>
        <a:xfrm>
          <a:off x="3321014" y="1146350"/>
          <a:ext cx="2781547" cy="6679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 err="1"/>
            <a:t>Sistema</a:t>
          </a:r>
          <a:r>
            <a:rPr lang="en-GB" sz="1700" kern="1200" dirty="0"/>
            <a:t> di </a:t>
          </a:r>
          <a:r>
            <a:rPr lang="en-GB" sz="1700" kern="1200" dirty="0" err="1"/>
            <a:t>distribuzione</a:t>
          </a:r>
          <a:r>
            <a:rPr lang="en-GB" sz="1700" kern="1200" dirty="0"/>
            <a:t> </a:t>
          </a:r>
          <a:r>
            <a:rPr lang="en-GB" sz="1700" kern="1200" dirty="0" err="1"/>
            <a:t>fisica</a:t>
          </a:r>
          <a:endParaRPr lang="en-GB" sz="1700" kern="1200" dirty="0"/>
        </a:p>
      </dsp:txBody>
      <dsp:txXfrm>
        <a:off x="3321014" y="1146350"/>
        <a:ext cx="2781547" cy="667915"/>
      </dsp:txXfrm>
    </dsp:sp>
    <dsp:sp modelId="{B8886F18-CACD-419C-BAF1-4C8D9B6B3006}">
      <dsp:nvSpPr>
        <dsp:cNvPr id="0" name=""/>
        <dsp:cNvSpPr/>
      </dsp:nvSpPr>
      <dsp:spPr>
        <a:xfrm>
          <a:off x="2983" y="2094790"/>
          <a:ext cx="1335831" cy="6679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 err="1"/>
            <a:t>Servizio</a:t>
          </a:r>
          <a:r>
            <a:rPr lang="en-GB" sz="1700" kern="1200" dirty="0"/>
            <a:t> </a:t>
          </a:r>
          <a:r>
            <a:rPr lang="en-GB" sz="1700" kern="1200" dirty="0" err="1"/>
            <a:t>clienti</a:t>
          </a:r>
          <a:endParaRPr lang="en-GB" sz="1700" kern="1200" dirty="0"/>
        </a:p>
      </dsp:txBody>
      <dsp:txXfrm>
        <a:off x="2983" y="2094790"/>
        <a:ext cx="1335831" cy="667915"/>
      </dsp:txXfrm>
    </dsp:sp>
    <dsp:sp modelId="{443393AD-1410-4406-87F4-0CCFD8E0E4AD}">
      <dsp:nvSpPr>
        <dsp:cNvPr id="0" name=""/>
        <dsp:cNvSpPr/>
      </dsp:nvSpPr>
      <dsp:spPr>
        <a:xfrm>
          <a:off x="1619339" y="2094790"/>
          <a:ext cx="1335831" cy="6679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 err="1"/>
            <a:t>Elaborazione</a:t>
          </a:r>
          <a:r>
            <a:rPr lang="en-GB" sz="1700" kern="1200" dirty="0"/>
            <a:t> </a:t>
          </a:r>
          <a:r>
            <a:rPr lang="en-GB" sz="1700" kern="1200" dirty="0" err="1"/>
            <a:t>degli</a:t>
          </a:r>
          <a:r>
            <a:rPr lang="en-GB" sz="1700" kern="1200" dirty="0"/>
            <a:t> </a:t>
          </a:r>
          <a:r>
            <a:rPr lang="en-GB" sz="1700" kern="1200" dirty="0" err="1"/>
            <a:t>ordini</a:t>
          </a:r>
          <a:endParaRPr lang="en-GB" sz="1700" kern="1200" dirty="0"/>
        </a:p>
      </dsp:txBody>
      <dsp:txXfrm>
        <a:off x="1619339" y="2094790"/>
        <a:ext cx="1335831" cy="667915"/>
      </dsp:txXfrm>
    </dsp:sp>
    <dsp:sp modelId="{00BBCCB9-A8D5-4C36-8E11-B353B110185E}">
      <dsp:nvSpPr>
        <dsp:cNvPr id="0" name=""/>
        <dsp:cNvSpPr/>
      </dsp:nvSpPr>
      <dsp:spPr>
        <a:xfrm>
          <a:off x="3235694" y="2094790"/>
          <a:ext cx="1335831" cy="6679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 err="1"/>
            <a:t>Controllo</a:t>
          </a:r>
          <a:r>
            <a:rPr lang="en-GB" sz="1700" kern="1200" dirty="0"/>
            <a:t> </a:t>
          </a:r>
          <a:r>
            <a:rPr lang="en-GB" sz="1700" kern="1200" dirty="0" err="1"/>
            <a:t>dell’inventario</a:t>
          </a:r>
          <a:endParaRPr lang="en-GB" sz="1700" kern="1200" dirty="0"/>
        </a:p>
      </dsp:txBody>
      <dsp:txXfrm>
        <a:off x="3235694" y="2094790"/>
        <a:ext cx="1335831" cy="667915"/>
      </dsp:txXfrm>
    </dsp:sp>
    <dsp:sp modelId="{F8868BE8-F7A3-4139-82A5-A5E1FA495E8C}">
      <dsp:nvSpPr>
        <dsp:cNvPr id="0" name=""/>
        <dsp:cNvSpPr/>
      </dsp:nvSpPr>
      <dsp:spPr>
        <a:xfrm>
          <a:off x="4852050" y="2094790"/>
          <a:ext cx="1335831" cy="6679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 err="1"/>
            <a:t>Stoccaggio</a:t>
          </a:r>
          <a:endParaRPr lang="en-GB" sz="1700" kern="1200" dirty="0"/>
        </a:p>
      </dsp:txBody>
      <dsp:txXfrm>
        <a:off x="4852050" y="2094790"/>
        <a:ext cx="1335831" cy="667915"/>
      </dsp:txXfrm>
    </dsp:sp>
    <dsp:sp modelId="{669FC89B-839B-45E0-89FC-8C5CB45996D3}">
      <dsp:nvSpPr>
        <dsp:cNvPr id="0" name=""/>
        <dsp:cNvSpPr/>
      </dsp:nvSpPr>
      <dsp:spPr>
        <a:xfrm>
          <a:off x="6468405" y="2094790"/>
          <a:ext cx="1335831" cy="6679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 err="1"/>
            <a:t>Trasporto</a:t>
          </a:r>
          <a:endParaRPr lang="en-GB" sz="1700" kern="1200" dirty="0"/>
        </a:p>
      </dsp:txBody>
      <dsp:txXfrm>
        <a:off x="6468405" y="2094790"/>
        <a:ext cx="1335831" cy="667915"/>
      </dsp:txXfrm>
    </dsp:sp>
    <dsp:sp modelId="{46886E2C-98DF-43AD-99FF-3494A6531719}">
      <dsp:nvSpPr>
        <dsp:cNvPr id="0" name=""/>
        <dsp:cNvSpPr/>
      </dsp:nvSpPr>
      <dsp:spPr>
        <a:xfrm>
          <a:off x="8084761" y="2094790"/>
          <a:ext cx="1335831" cy="6679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 err="1"/>
            <a:t>Trattamento</a:t>
          </a:r>
          <a:r>
            <a:rPr lang="en-GB" sz="1700" kern="1200" dirty="0"/>
            <a:t> </a:t>
          </a:r>
          <a:r>
            <a:rPr lang="en-GB" sz="1700" kern="1200" dirty="0" err="1"/>
            <a:t>dei</a:t>
          </a:r>
          <a:r>
            <a:rPr lang="en-GB" sz="1700" kern="1200" dirty="0"/>
            <a:t> </a:t>
          </a:r>
          <a:r>
            <a:rPr lang="en-GB" sz="1700" kern="1200" dirty="0" err="1"/>
            <a:t>materiali</a:t>
          </a:r>
          <a:endParaRPr lang="en-GB" sz="1700" kern="1200" dirty="0"/>
        </a:p>
      </dsp:txBody>
      <dsp:txXfrm>
        <a:off x="8084761" y="2094790"/>
        <a:ext cx="1335831" cy="66791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A8DB7E-1359-4CA7-9274-187E98C28B20}">
      <dsp:nvSpPr>
        <dsp:cNvPr id="0" name=""/>
        <dsp:cNvSpPr/>
      </dsp:nvSpPr>
      <dsp:spPr>
        <a:xfrm>
          <a:off x="0" y="1854"/>
          <a:ext cx="7686989" cy="9397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FA364D-9EE3-49F3-82E2-B5F12E46BE0C}">
      <dsp:nvSpPr>
        <dsp:cNvPr id="0" name=""/>
        <dsp:cNvSpPr/>
      </dsp:nvSpPr>
      <dsp:spPr>
        <a:xfrm>
          <a:off x="284276" y="213299"/>
          <a:ext cx="516866" cy="51686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578C72-A13C-4761-BD4A-4A4246A4A76B}">
      <dsp:nvSpPr>
        <dsp:cNvPr id="0" name=""/>
        <dsp:cNvSpPr/>
      </dsp:nvSpPr>
      <dsp:spPr>
        <a:xfrm>
          <a:off x="1085419" y="1854"/>
          <a:ext cx="6601569" cy="939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458" tIns="99458" rIns="99458" bIns="9945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migliorare la </a:t>
          </a:r>
          <a:r>
            <a:rPr lang="it-IT" sz="2200" b="1" kern="1200" dirty="0"/>
            <a:t>disponibilità</a:t>
          </a:r>
          <a:r>
            <a:rPr lang="it-IT" sz="2200" kern="1200" dirty="0"/>
            <a:t> del prodotto, </a:t>
          </a:r>
          <a:endParaRPr lang="en-US" sz="2200" kern="1200" dirty="0"/>
        </a:p>
      </dsp:txBody>
      <dsp:txXfrm>
        <a:off x="1085419" y="1854"/>
        <a:ext cx="6601569" cy="939757"/>
      </dsp:txXfrm>
    </dsp:sp>
    <dsp:sp modelId="{2B584933-6998-41E1-823C-0C6CA44B1A8E}">
      <dsp:nvSpPr>
        <dsp:cNvPr id="0" name=""/>
        <dsp:cNvSpPr/>
      </dsp:nvSpPr>
      <dsp:spPr>
        <a:xfrm>
          <a:off x="0" y="1176550"/>
          <a:ext cx="7686989" cy="9397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070B0B-0343-4D7D-A07B-81BE4BE24182}">
      <dsp:nvSpPr>
        <dsp:cNvPr id="0" name=""/>
        <dsp:cNvSpPr/>
      </dsp:nvSpPr>
      <dsp:spPr>
        <a:xfrm>
          <a:off x="284276" y="1387996"/>
          <a:ext cx="516866" cy="51686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9DD500-F668-4B56-B081-E4DC95571853}">
      <dsp:nvSpPr>
        <dsp:cNvPr id="0" name=""/>
        <dsp:cNvSpPr/>
      </dsp:nvSpPr>
      <dsp:spPr>
        <a:xfrm>
          <a:off x="1085419" y="1176550"/>
          <a:ext cx="6601569" cy="939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458" tIns="99458" rIns="99458" bIns="9945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migliorare la </a:t>
          </a:r>
          <a:r>
            <a:rPr lang="it-IT" sz="2200" b="1" kern="1200" dirty="0"/>
            <a:t>durata</a:t>
          </a:r>
          <a:r>
            <a:rPr lang="it-IT" sz="2200" kern="1200" dirty="0"/>
            <a:t> del ciclo degli ordini, </a:t>
          </a:r>
          <a:endParaRPr lang="en-US" sz="2200" kern="1200" dirty="0"/>
        </a:p>
      </dsp:txBody>
      <dsp:txXfrm>
        <a:off x="1085419" y="1176550"/>
        <a:ext cx="6601569" cy="939757"/>
      </dsp:txXfrm>
    </dsp:sp>
    <dsp:sp modelId="{E676F8BC-46D5-4344-98F8-D6AABF021D5F}">
      <dsp:nvSpPr>
        <dsp:cNvPr id="0" name=""/>
        <dsp:cNvSpPr/>
      </dsp:nvSpPr>
      <dsp:spPr>
        <a:xfrm>
          <a:off x="0" y="2351247"/>
          <a:ext cx="7686989" cy="9397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0CA5AC-F35A-46BF-A61A-4E04BE0F9ACE}">
      <dsp:nvSpPr>
        <dsp:cNvPr id="0" name=""/>
        <dsp:cNvSpPr/>
      </dsp:nvSpPr>
      <dsp:spPr>
        <a:xfrm>
          <a:off x="284276" y="2562693"/>
          <a:ext cx="516866" cy="51686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4027F3-7003-4FB4-8443-D86542A8E1FB}">
      <dsp:nvSpPr>
        <dsp:cNvPr id="0" name=""/>
        <dsp:cNvSpPr/>
      </dsp:nvSpPr>
      <dsp:spPr>
        <a:xfrm>
          <a:off x="1085419" y="2351247"/>
          <a:ext cx="6601569" cy="939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458" tIns="99458" rIns="99458" bIns="9945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aumentare i livelli </a:t>
          </a:r>
          <a:r>
            <a:rPr lang="it-IT" sz="2200" b="1" kern="1200" dirty="0"/>
            <a:t>d'informazione</a:t>
          </a:r>
          <a:r>
            <a:rPr lang="it-IT" sz="2200" kern="1200" dirty="0"/>
            <a:t> </a:t>
          </a:r>
          <a:endParaRPr lang="en-US" sz="2200" kern="1200" dirty="0"/>
        </a:p>
      </dsp:txBody>
      <dsp:txXfrm>
        <a:off x="1085419" y="2351247"/>
        <a:ext cx="6601569" cy="939757"/>
      </dsp:txXfrm>
    </dsp:sp>
    <dsp:sp modelId="{014391FC-15AE-49AE-ACED-392638F0E59C}">
      <dsp:nvSpPr>
        <dsp:cNvPr id="0" name=""/>
        <dsp:cNvSpPr/>
      </dsp:nvSpPr>
      <dsp:spPr>
        <a:xfrm>
          <a:off x="0" y="3525944"/>
          <a:ext cx="7686989" cy="9397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E0C6CC-669A-4E2C-BCF2-1D94BC229190}">
      <dsp:nvSpPr>
        <dsp:cNvPr id="0" name=""/>
        <dsp:cNvSpPr/>
      </dsp:nvSpPr>
      <dsp:spPr>
        <a:xfrm>
          <a:off x="284276" y="3737389"/>
          <a:ext cx="516866" cy="51686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4DD6B3-7788-482A-A0AA-36DD302DA08E}">
      <dsp:nvSpPr>
        <dsp:cNvPr id="0" name=""/>
        <dsp:cNvSpPr/>
      </dsp:nvSpPr>
      <dsp:spPr>
        <a:xfrm>
          <a:off x="1085419" y="3525944"/>
          <a:ext cx="6601569" cy="939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458" tIns="99458" rIns="99458" bIns="9945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200" kern="1200" dirty="0"/>
            <a:t>migliorare la </a:t>
          </a:r>
          <a:r>
            <a:rPr lang="it-IT" sz="2200" b="1" kern="1200" dirty="0"/>
            <a:t>flessibilità</a:t>
          </a:r>
          <a:r>
            <a:rPr lang="it-IT" sz="2200" kern="1200" dirty="0"/>
            <a:t>.</a:t>
          </a:r>
          <a:endParaRPr lang="en-US" sz="2200" kern="1200" dirty="0"/>
        </a:p>
      </dsp:txBody>
      <dsp:txXfrm>
        <a:off x="1085419" y="3525944"/>
        <a:ext cx="6601569" cy="9397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B4C289-0828-424B-AEE4-553290527581}">
      <dsp:nvSpPr>
        <dsp:cNvPr id="0" name=""/>
        <dsp:cNvSpPr/>
      </dsp:nvSpPr>
      <dsp:spPr>
        <a:xfrm>
          <a:off x="1469" y="161530"/>
          <a:ext cx="4367111" cy="6639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 err="1"/>
            <a:t>Produttore</a:t>
          </a:r>
          <a:endParaRPr lang="en-GB" sz="1300" kern="1200" dirty="0"/>
        </a:p>
      </dsp:txBody>
      <dsp:txXfrm>
        <a:off x="333426" y="161530"/>
        <a:ext cx="3703197" cy="663914"/>
      </dsp:txXfrm>
    </dsp:sp>
    <dsp:sp modelId="{BA57D2C3-9AE9-46A8-8158-0876EC3263EC}">
      <dsp:nvSpPr>
        <dsp:cNvPr id="0" name=""/>
        <dsp:cNvSpPr/>
      </dsp:nvSpPr>
      <dsp:spPr>
        <a:xfrm>
          <a:off x="4202602" y="161530"/>
          <a:ext cx="1659785" cy="6639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 err="1"/>
            <a:t>Rivenditore</a:t>
          </a:r>
          <a:endParaRPr lang="en-GB" sz="1300" kern="1200" dirty="0"/>
        </a:p>
      </dsp:txBody>
      <dsp:txXfrm>
        <a:off x="4534559" y="161530"/>
        <a:ext cx="995871" cy="663914"/>
      </dsp:txXfrm>
    </dsp:sp>
    <dsp:sp modelId="{2EDC4A81-67A3-45ED-803A-198AA5966EB2}">
      <dsp:nvSpPr>
        <dsp:cNvPr id="0" name=""/>
        <dsp:cNvSpPr/>
      </dsp:nvSpPr>
      <dsp:spPr>
        <a:xfrm>
          <a:off x="5696409" y="161530"/>
          <a:ext cx="1659785" cy="6639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 err="1"/>
            <a:t>Consumatore</a:t>
          </a:r>
          <a:endParaRPr lang="en-GB" sz="1300" kern="1200" dirty="0"/>
        </a:p>
      </dsp:txBody>
      <dsp:txXfrm>
        <a:off x="6028366" y="161530"/>
        <a:ext cx="995871" cy="6639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B4C289-0828-424B-AEE4-553290527581}">
      <dsp:nvSpPr>
        <dsp:cNvPr id="0" name=""/>
        <dsp:cNvSpPr/>
      </dsp:nvSpPr>
      <dsp:spPr>
        <a:xfrm>
          <a:off x="811" y="220886"/>
          <a:ext cx="5964085" cy="6186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 err="1"/>
            <a:t>Produttore</a:t>
          </a:r>
          <a:endParaRPr lang="en-GB" sz="1200" kern="1200" dirty="0"/>
        </a:p>
      </dsp:txBody>
      <dsp:txXfrm>
        <a:off x="310135" y="220886"/>
        <a:ext cx="5345438" cy="618647"/>
      </dsp:txXfrm>
    </dsp:sp>
    <dsp:sp modelId="{2EDC4A81-67A3-45ED-803A-198AA5966EB2}">
      <dsp:nvSpPr>
        <dsp:cNvPr id="0" name=""/>
        <dsp:cNvSpPr/>
      </dsp:nvSpPr>
      <dsp:spPr>
        <a:xfrm>
          <a:off x="5810234" y="220886"/>
          <a:ext cx="1546618" cy="61864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 err="1"/>
            <a:t>Consumatore</a:t>
          </a:r>
          <a:endParaRPr lang="en-GB" sz="1200" kern="1200" dirty="0"/>
        </a:p>
      </dsp:txBody>
      <dsp:txXfrm>
        <a:off x="6119558" y="220886"/>
        <a:ext cx="927971" cy="6186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B4C289-0828-424B-AEE4-553290527581}">
      <dsp:nvSpPr>
        <dsp:cNvPr id="0" name=""/>
        <dsp:cNvSpPr/>
      </dsp:nvSpPr>
      <dsp:spPr>
        <a:xfrm>
          <a:off x="1378" y="94199"/>
          <a:ext cx="2514583" cy="7170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 err="1"/>
            <a:t>Produttore</a:t>
          </a:r>
          <a:endParaRPr lang="en-GB" sz="1400" kern="1200" dirty="0"/>
        </a:p>
      </dsp:txBody>
      <dsp:txXfrm>
        <a:off x="359920" y="94199"/>
        <a:ext cx="1797499" cy="717084"/>
      </dsp:txXfrm>
    </dsp:sp>
    <dsp:sp modelId="{342B54C8-61DF-44A4-B138-FD5AE1138FB3}">
      <dsp:nvSpPr>
        <dsp:cNvPr id="0" name=""/>
        <dsp:cNvSpPr/>
      </dsp:nvSpPr>
      <dsp:spPr>
        <a:xfrm>
          <a:off x="2336691" y="94199"/>
          <a:ext cx="1792712" cy="7170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 err="1"/>
            <a:t>Grossista</a:t>
          </a:r>
          <a:endParaRPr lang="en-GB" sz="1400" kern="1200" dirty="0"/>
        </a:p>
      </dsp:txBody>
      <dsp:txXfrm>
        <a:off x="2695233" y="94199"/>
        <a:ext cx="1075628" cy="717084"/>
      </dsp:txXfrm>
    </dsp:sp>
    <dsp:sp modelId="{BA57D2C3-9AE9-46A8-8158-0876EC3263EC}">
      <dsp:nvSpPr>
        <dsp:cNvPr id="0" name=""/>
        <dsp:cNvSpPr/>
      </dsp:nvSpPr>
      <dsp:spPr>
        <a:xfrm>
          <a:off x="3950132" y="94199"/>
          <a:ext cx="1792712" cy="7170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 err="1"/>
            <a:t>Rivenditore</a:t>
          </a:r>
          <a:endParaRPr lang="en-GB" sz="1400" kern="1200" dirty="0"/>
        </a:p>
      </dsp:txBody>
      <dsp:txXfrm>
        <a:off x="4308674" y="94199"/>
        <a:ext cx="1075628" cy="717084"/>
      </dsp:txXfrm>
    </dsp:sp>
    <dsp:sp modelId="{2EDC4A81-67A3-45ED-803A-198AA5966EB2}">
      <dsp:nvSpPr>
        <dsp:cNvPr id="0" name=""/>
        <dsp:cNvSpPr/>
      </dsp:nvSpPr>
      <dsp:spPr>
        <a:xfrm>
          <a:off x="5563572" y="94199"/>
          <a:ext cx="1792712" cy="7170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 err="1"/>
            <a:t>Consumatore</a:t>
          </a:r>
          <a:endParaRPr lang="en-GB" sz="1400" kern="1200" dirty="0"/>
        </a:p>
      </dsp:txBody>
      <dsp:txXfrm>
        <a:off x="5922114" y="94199"/>
        <a:ext cx="1075628" cy="7170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B4C289-0828-424B-AEE4-553290527581}">
      <dsp:nvSpPr>
        <dsp:cNvPr id="0" name=""/>
        <dsp:cNvSpPr/>
      </dsp:nvSpPr>
      <dsp:spPr>
        <a:xfrm>
          <a:off x="1796" y="224433"/>
          <a:ext cx="1598711" cy="6394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 err="1"/>
            <a:t>Produttore</a:t>
          </a:r>
          <a:endParaRPr lang="en-GB" sz="1200" kern="1200" dirty="0"/>
        </a:p>
      </dsp:txBody>
      <dsp:txXfrm>
        <a:off x="321538" y="224433"/>
        <a:ext cx="959227" cy="639484"/>
      </dsp:txXfrm>
    </dsp:sp>
    <dsp:sp modelId="{BFE030A8-8D80-4419-B8FA-7CC4635B9386}">
      <dsp:nvSpPr>
        <dsp:cNvPr id="0" name=""/>
        <dsp:cNvSpPr/>
      </dsp:nvSpPr>
      <dsp:spPr>
        <a:xfrm>
          <a:off x="1440636" y="224433"/>
          <a:ext cx="1598711" cy="6394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 err="1"/>
            <a:t>Agente</a:t>
          </a:r>
          <a:endParaRPr lang="en-GB" sz="1200" kern="1200" dirty="0"/>
        </a:p>
      </dsp:txBody>
      <dsp:txXfrm>
        <a:off x="1760378" y="224433"/>
        <a:ext cx="959227" cy="639484"/>
      </dsp:txXfrm>
    </dsp:sp>
    <dsp:sp modelId="{342B54C8-61DF-44A4-B138-FD5AE1138FB3}">
      <dsp:nvSpPr>
        <dsp:cNvPr id="0" name=""/>
        <dsp:cNvSpPr/>
      </dsp:nvSpPr>
      <dsp:spPr>
        <a:xfrm>
          <a:off x="2879476" y="224433"/>
          <a:ext cx="1598711" cy="6394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 err="1"/>
            <a:t>Grossista</a:t>
          </a:r>
          <a:endParaRPr lang="en-GB" sz="1200" kern="1200" dirty="0"/>
        </a:p>
      </dsp:txBody>
      <dsp:txXfrm>
        <a:off x="3199218" y="224433"/>
        <a:ext cx="959227" cy="639484"/>
      </dsp:txXfrm>
    </dsp:sp>
    <dsp:sp modelId="{BA57D2C3-9AE9-46A8-8158-0876EC3263EC}">
      <dsp:nvSpPr>
        <dsp:cNvPr id="0" name=""/>
        <dsp:cNvSpPr/>
      </dsp:nvSpPr>
      <dsp:spPr>
        <a:xfrm>
          <a:off x="4318316" y="224433"/>
          <a:ext cx="1598711" cy="6394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 err="1"/>
            <a:t>Rivenditore</a:t>
          </a:r>
          <a:endParaRPr lang="en-GB" sz="1200" kern="1200" dirty="0"/>
        </a:p>
      </dsp:txBody>
      <dsp:txXfrm>
        <a:off x="4638058" y="224433"/>
        <a:ext cx="959227" cy="639484"/>
      </dsp:txXfrm>
    </dsp:sp>
    <dsp:sp modelId="{2EDC4A81-67A3-45ED-803A-198AA5966EB2}">
      <dsp:nvSpPr>
        <dsp:cNvPr id="0" name=""/>
        <dsp:cNvSpPr/>
      </dsp:nvSpPr>
      <dsp:spPr>
        <a:xfrm>
          <a:off x="5757156" y="224433"/>
          <a:ext cx="1598711" cy="6394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 err="1"/>
            <a:t>Consumatore</a:t>
          </a:r>
          <a:endParaRPr lang="en-GB" sz="1200" kern="1200" dirty="0"/>
        </a:p>
      </dsp:txBody>
      <dsp:txXfrm>
        <a:off x="6076898" y="224433"/>
        <a:ext cx="959227" cy="63948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C24FF0-F4CB-4DC4-B2C0-800A41F1DBB6}">
      <dsp:nvSpPr>
        <dsp:cNvPr id="0" name=""/>
        <dsp:cNvSpPr/>
      </dsp:nvSpPr>
      <dsp:spPr>
        <a:xfrm>
          <a:off x="5035746" y="2788629"/>
          <a:ext cx="299536" cy="9185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8577"/>
              </a:lnTo>
              <a:lnTo>
                <a:pt x="299536" y="918577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3A08E8-71AA-4201-82B4-1CEDB55F7E5A}">
      <dsp:nvSpPr>
        <dsp:cNvPr id="0" name=""/>
        <dsp:cNvSpPr/>
      </dsp:nvSpPr>
      <dsp:spPr>
        <a:xfrm>
          <a:off x="3418250" y="1370824"/>
          <a:ext cx="2416259" cy="4193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675"/>
              </a:lnTo>
              <a:lnTo>
                <a:pt x="2416259" y="209675"/>
              </a:lnTo>
              <a:lnTo>
                <a:pt x="2416259" y="41935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D2FEB6-515E-4672-BF80-1D58D311BE09}">
      <dsp:nvSpPr>
        <dsp:cNvPr id="0" name=""/>
        <dsp:cNvSpPr/>
      </dsp:nvSpPr>
      <dsp:spPr>
        <a:xfrm>
          <a:off x="2619487" y="2788629"/>
          <a:ext cx="299536" cy="9185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8577"/>
              </a:lnTo>
              <a:lnTo>
                <a:pt x="299536" y="918577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17209C-0EA8-4E4B-B26E-5B23A3F9A04E}">
      <dsp:nvSpPr>
        <dsp:cNvPr id="0" name=""/>
        <dsp:cNvSpPr/>
      </dsp:nvSpPr>
      <dsp:spPr>
        <a:xfrm>
          <a:off x="3372530" y="1370824"/>
          <a:ext cx="91440" cy="4193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935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D27DC8-4E38-425B-BCD5-F059FAD0374F}">
      <dsp:nvSpPr>
        <dsp:cNvPr id="0" name=""/>
        <dsp:cNvSpPr/>
      </dsp:nvSpPr>
      <dsp:spPr>
        <a:xfrm>
          <a:off x="203227" y="2788629"/>
          <a:ext cx="299536" cy="9185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8577"/>
              </a:lnTo>
              <a:lnTo>
                <a:pt x="299536" y="918577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B2623A-2BA2-4FB3-A34E-E6FA03665561}">
      <dsp:nvSpPr>
        <dsp:cNvPr id="0" name=""/>
        <dsp:cNvSpPr/>
      </dsp:nvSpPr>
      <dsp:spPr>
        <a:xfrm>
          <a:off x="1001991" y="1370824"/>
          <a:ext cx="2416259" cy="419350"/>
        </a:xfrm>
        <a:custGeom>
          <a:avLst/>
          <a:gdLst/>
          <a:ahLst/>
          <a:cxnLst/>
          <a:rect l="0" t="0" r="0" b="0"/>
          <a:pathLst>
            <a:path>
              <a:moveTo>
                <a:pt x="2416259" y="0"/>
              </a:moveTo>
              <a:lnTo>
                <a:pt x="2416259" y="209675"/>
              </a:lnTo>
              <a:lnTo>
                <a:pt x="0" y="209675"/>
              </a:lnTo>
              <a:lnTo>
                <a:pt x="0" y="41935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E32E8-B97C-4E08-8275-054FA0A6784F}">
      <dsp:nvSpPr>
        <dsp:cNvPr id="0" name=""/>
        <dsp:cNvSpPr/>
      </dsp:nvSpPr>
      <dsp:spPr>
        <a:xfrm>
          <a:off x="2419796" y="372370"/>
          <a:ext cx="1996908" cy="9984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7030A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 err="1"/>
            <a:t>Strategia</a:t>
          </a:r>
          <a:r>
            <a:rPr lang="en-GB" sz="1700" kern="1200" dirty="0"/>
            <a:t> di </a:t>
          </a:r>
          <a:r>
            <a:rPr lang="en-GB" sz="1700" kern="1200" dirty="0" err="1"/>
            <a:t>canale</a:t>
          </a:r>
          <a:endParaRPr lang="en-GB" sz="1700" kern="1200" dirty="0"/>
        </a:p>
      </dsp:txBody>
      <dsp:txXfrm>
        <a:off x="2419796" y="372370"/>
        <a:ext cx="1996908" cy="998454"/>
      </dsp:txXfrm>
    </dsp:sp>
    <dsp:sp modelId="{38011BB6-5F76-47FC-BC79-59A1B19A491B}">
      <dsp:nvSpPr>
        <dsp:cNvPr id="0" name=""/>
        <dsp:cNvSpPr/>
      </dsp:nvSpPr>
      <dsp:spPr>
        <a:xfrm>
          <a:off x="3537" y="1790175"/>
          <a:ext cx="1996908" cy="9984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 err="1"/>
            <a:t>Selezione</a:t>
          </a:r>
          <a:r>
            <a:rPr lang="en-GB" sz="1700" kern="1200" dirty="0"/>
            <a:t> del </a:t>
          </a:r>
          <a:r>
            <a:rPr lang="en-GB" sz="1700" kern="1200" dirty="0" err="1"/>
            <a:t>canale</a:t>
          </a:r>
          <a:endParaRPr lang="en-GB" sz="1700" kern="1200" dirty="0"/>
        </a:p>
      </dsp:txBody>
      <dsp:txXfrm>
        <a:off x="3537" y="1790175"/>
        <a:ext cx="1996908" cy="998454"/>
      </dsp:txXfrm>
    </dsp:sp>
    <dsp:sp modelId="{E50A2B01-ED3C-4C1F-8EF5-A7E442638D7F}">
      <dsp:nvSpPr>
        <dsp:cNvPr id="0" name=""/>
        <dsp:cNvSpPr/>
      </dsp:nvSpPr>
      <dsp:spPr>
        <a:xfrm>
          <a:off x="502764" y="3207980"/>
          <a:ext cx="1996908" cy="9984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 err="1"/>
            <a:t>Fattori</a:t>
          </a:r>
          <a:r>
            <a:rPr lang="en-GB" sz="1700" kern="1200" dirty="0"/>
            <a:t> di </a:t>
          </a:r>
          <a:r>
            <a:rPr lang="en-GB" sz="1700" kern="1200" dirty="0" err="1"/>
            <a:t>mercato</a:t>
          </a:r>
          <a:br>
            <a:rPr lang="en-GB" sz="1700" kern="1200" dirty="0"/>
          </a:br>
          <a:r>
            <a:rPr lang="en-GB" sz="1700" kern="1200" dirty="0" err="1"/>
            <a:t>Fattori</a:t>
          </a:r>
          <a:r>
            <a:rPr lang="en-GB" sz="1700" kern="1200" dirty="0"/>
            <a:t> </a:t>
          </a:r>
          <a:r>
            <a:rPr lang="en-GB" sz="1700" kern="1200" dirty="0" err="1"/>
            <a:t>legati</a:t>
          </a:r>
          <a:r>
            <a:rPr lang="en-GB" sz="1700" kern="1200" dirty="0"/>
            <a:t> al </a:t>
          </a:r>
          <a:r>
            <a:rPr lang="en-GB" sz="1700" kern="1200" dirty="0" err="1"/>
            <a:t>produttore</a:t>
          </a:r>
          <a:br>
            <a:rPr lang="en-GB" sz="1700" kern="1200" dirty="0"/>
          </a:br>
          <a:r>
            <a:rPr lang="en-GB" sz="1700" kern="1200" dirty="0" err="1"/>
            <a:t>Fattori</a:t>
          </a:r>
          <a:r>
            <a:rPr lang="en-GB" sz="1700" kern="1200" dirty="0"/>
            <a:t> </a:t>
          </a:r>
          <a:r>
            <a:rPr lang="en-GB" sz="1700" kern="1200" dirty="0" err="1"/>
            <a:t>competitivi</a:t>
          </a:r>
          <a:endParaRPr lang="en-GB" sz="1700" kern="1200" dirty="0"/>
        </a:p>
      </dsp:txBody>
      <dsp:txXfrm>
        <a:off x="502764" y="3207980"/>
        <a:ext cx="1996908" cy="998454"/>
      </dsp:txXfrm>
    </dsp:sp>
    <dsp:sp modelId="{D544E1F8-D11F-4652-B4AC-3017DAAE7A31}">
      <dsp:nvSpPr>
        <dsp:cNvPr id="0" name=""/>
        <dsp:cNvSpPr/>
      </dsp:nvSpPr>
      <dsp:spPr>
        <a:xfrm>
          <a:off x="2419796" y="1790175"/>
          <a:ext cx="1996908" cy="9984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 err="1"/>
            <a:t>Intensità</a:t>
          </a:r>
          <a:r>
            <a:rPr lang="en-GB" sz="1700" kern="1200" dirty="0"/>
            <a:t> </a:t>
          </a:r>
          <a:r>
            <a:rPr lang="en-GB" sz="1700" kern="1200" dirty="0" err="1"/>
            <a:t>della</a:t>
          </a:r>
          <a:r>
            <a:rPr lang="en-GB" sz="1700" kern="1200" dirty="0"/>
            <a:t> </a:t>
          </a:r>
          <a:r>
            <a:rPr lang="en-GB" sz="1700" kern="1200" dirty="0" err="1"/>
            <a:t>distribuzione</a:t>
          </a:r>
          <a:endParaRPr lang="en-GB" sz="1700" kern="1200" dirty="0"/>
        </a:p>
      </dsp:txBody>
      <dsp:txXfrm>
        <a:off x="2419796" y="1790175"/>
        <a:ext cx="1996908" cy="998454"/>
      </dsp:txXfrm>
    </dsp:sp>
    <dsp:sp modelId="{66776FDC-6887-4BB9-A054-3CB227EA8DA2}">
      <dsp:nvSpPr>
        <dsp:cNvPr id="0" name=""/>
        <dsp:cNvSpPr/>
      </dsp:nvSpPr>
      <dsp:spPr>
        <a:xfrm>
          <a:off x="2919023" y="3207980"/>
          <a:ext cx="1996908" cy="9984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 err="1"/>
            <a:t>Intensiva</a:t>
          </a:r>
          <a:br>
            <a:rPr lang="en-GB" sz="1700" kern="1200" dirty="0"/>
          </a:br>
          <a:r>
            <a:rPr lang="en-GB" sz="1700" kern="1200" dirty="0" err="1"/>
            <a:t>Selettiva</a:t>
          </a:r>
          <a:br>
            <a:rPr lang="en-GB" sz="1700" kern="1200" dirty="0"/>
          </a:br>
          <a:r>
            <a:rPr lang="en-GB" sz="1700" kern="1200" dirty="0" err="1"/>
            <a:t>Esclusiva</a:t>
          </a:r>
          <a:endParaRPr lang="en-GB" sz="1700" kern="1200" dirty="0"/>
        </a:p>
      </dsp:txBody>
      <dsp:txXfrm>
        <a:off x="2919023" y="3207980"/>
        <a:ext cx="1996908" cy="998454"/>
      </dsp:txXfrm>
    </dsp:sp>
    <dsp:sp modelId="{4720F07F-ECCA-4E5A-89F5-4A4528EAE1CC}">
      <dsp:nvSpPr>
        <dsp:cNvPr id="0" name=""/>
        <dsp:cNvSpPr/>
      </dsp:nvSpPr>
      <dsp:spPr>
        <a:xfrm>
          <a:off x="4836055" y="1790175"/>
          <a:ext cx="1996908" cy="9984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 err="1"/>
            <a:t>Integrazione</a:t>
          </a:r>
          <a:r>
            <a:rPr lang="en-GB" sz="1700" kern="1200" dirty="0"/>
            <a:t> del </a:t>
          </a:r>
          <a:r>
            <a:rPr lang="en-GB" sz="1700" kern="1200" dirty="0" err="1"/>
            <a:t>canale</a:t>
          </a:r>
          <a:endParaRPr lang="en-GB" sz="1700" kern="1200" dirty="0"/>
        </a:p>
      </dsp:txBody>
      <dsp:txXfrm>
        <a:off x="4836055" y="1790175"/>
        <a:ext cx="1996908" cy="998454"/>
      </dsp:txXfrm>
    </dsp:sp>
    <dsp:sp modelId="{8C78D34E-B7C5-4F7F-AFE9-78248D1B9AA0}">
      <dsp:nvSpPr>
        <dsp:cNvPr id="0" name=""/>
        <dsp:cNvSpPr/>
      </dsp:nvSpPr>
      <dsp:spPr>
        <a:xfrm>
          <a:off x="5335282" y="3207980"/>
          <a:ext cx="1996908" cy="9984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 err="1"/>
            <a:t>Canali</a:t>
          </a:r>
          <a:r>
            <a:rPr lang="en-GB" sz="1700" kern="1200" dirty="0"/>
            <a:t> </a:t>
          </a:r>
          <a:r>
            <a:rPr lang="en-GB" sz="1700" kern="1200" dirty="0" err="1"/>
            <a:t>convenzionali</a:t>
          </a:r>
          <a:r>
            <a:rPr lang="en-GB" sz="1700" kern="1200" dirty="0"/>
            <a:t> di marketing </a:t>
          </a:r>
          <a:br>
            <a:rPr lang="en-GB" sz="1700" kern="1200" dirty="0"/>
          </a:br>
          <a:r>
            <a:rPr lang="en-GB" sz="1700" kern="1200" dirty="0"/>
            <a:t>Franchising</a:t>
          </a:r>
          <a:br>
            <a:rPr lang="en-GB" sz="1700" kern="1200" dirty="0"/>
          </a:br>
          <a:r>
            <a:rPr lang="en-GB" sz="1700" kern="1200" dirty="0" err="1"/>
            <a:t>Possesso</a:t>
          </a:r>
          <a:r>
            <a:rPr lang="en-GB" sz="1700" kern="1200" dirty="0"/>
            <a:t> di un </a:t>
          </a:r>
          <a:r>
            <a:rPr lang="en-GB" sz="1700" kern="1200" dirty="0" err="1"/>
            <a:t>canale</a:t>
          </a:r>
          <a:endParaRPr lang="en-GB" sz="1700" kern="1200" dirty="0"/>
        </a:p>
      </dsp:txBody>
      <dsp:txXfrm>
        <a:off x="5335282" y="3207980"/>
        <a:ext cx="1996908" cy="99845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29EAF8-2893-48EF-B7FD-46F432C8600F}">
      <dsp:nvSpPr>
        <dsp:cNvPr id="0" name=""/>
        <dsp:cNvSpPr/>
      </dsp:nvSpPr>
      <dsp:spPr>
        <a:xfrm>
          <a:off x="2429001" y="2349247"/>
          <a:ext cx="1796795" cy="1796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 err="1"/>
            <a:t>Selezione</a:t>
          </a:r>
          <a:r>
            <a:rPr lang="en-GB" sz="2500" kern="1200" dirty="0"/>
            <a:t> del </a:t>
          </a:r>
          <a:r>
            <a:rPr lang="en-GB" sz="2500" kern="1200" dirty="0" err="1"/>
            <a:t>canale</a:t>
          </a:r>
          <a:endParaRPr lang="en-GB" sz="2500" kern="1200" dirty="0"/>
        </a:p>
      </dsp:txBody>
      <dsp:txXfrm>
        <a:off x="2692136" y="2612382"/>
        <a:ext cx="1270525" cy="1270525"/>
      </dsp:txXfrm>
    </dsp:sp>
    <dsp:sp modelId="{E0DD9CDE-8DDD-4816-9DA7-4CEF364200CA}">
      <dsp:nvSpPr>
        <dsp:cNvPr id="0" name=""/>
        <dsp:cNvSpPr/>
      </dsp:nvSpPr>
      <dsp:spPr>
        <a:xfrm rot="11700000">
          <a:off x="827843" y="2532221"/>
          <a:ext cx="1570246" cy="51208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C8962E-9FDB-4472-AEE3-3CD19C17AF67}">
      <dsp:nvSpPr>
        <dsp:cNvPr id="0" name=""/>
        <dsp:cNvSpPr/>
      </dsp:nvSpPr>
      <dsp:spPr>
        <a:xfrm>
          <a:off x="1117" y="1902277"/>
          <a:ext cx="1706955" cy="13655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 err="1"/>
            <a:t>Fattori</a:t>
          </a:r>
          <a:r>
            <a:rPr lang="en-GB" sz="2600" kern="1200" dirty="0"/>
            <a:t> di </a:t>
          </a:r>
          <a:r>
            <a:rPr lang="en-GB" sz="2600" kern="1200" dirty="0" err="1"/>
            <a:t>prodotto</a:t>
          </a:r>
          <a:endParaRPr lang="en-GB" sz="2600" kern="1200" dirty="0"/>
        </a:p>
      </dsp:txBody>
      <dsp:txXfrm>
        <a:off x="41113" y="1942273"/>
        <a:ext cx="1626963" cy="1285572"/>
      </dsp:txXfrm>
    </dsp:sp>
    <dsp:sp modelId="{DD04D771-1C70-47BC-A2AF-919EE4B60D65}">
      <dsp:nvSpPr>
        <dsp:cNvPr id="0" name=""/>
        <dsp:cNvSpPr/>
      </dsp:nvSpPr>
      <dsp:spPr>
        <a:xfrm rot="14700000">
          <a:off x="1792165" y="1382986"/>
          <a:ext cx="1570246" cy="51208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AF26A-9B27-44C6-BA04-A29498FDDC77}">
      <dsp:nvSpPr>
        <dsp:cNvPr id="0" name=""/>
        <dsp:cNvSpPr/>
      </dsp:nvSpPr>
      <dsp:spPr>
        <a:xfrm>
          <a:off x="1392003" y="244683"/>
          <a:ext cx="1706955" cy="13655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 err="1"/>
            <a:t>Fattori</a:t>
          </a:r>
          <a:r>
            <a:rPr lang="en-GB" sz="2600" kern="1200" dirty="0"/>
            <a:t> di </a:t>
          </a:r>
          <a:r>
            <a:rPr lang="en-GB" sz="2600" kern="1200" dirty="0" err="1"/>
            <a:t>mercato</a:t>
          </a:r>
          <a:endParaRPr lang="en-GB" sz="2600" kern="1200" dirty="0"/>
        </a:p>
      </dsp:txBody>
      <dsp:txXfrm>
        <a:off x="1431999" y="284679"/>
        <a:ext cx="1626963" cy="1285572"/>
      </dsp:txXfrm>
    </dsp:sp>
    <dsp:sp modelId="{2D27F7C3-BB1E-4D52-A139-F44781CE17F7}">
      <dsp:nvSpPr>
        <dsp:cNvPr id="0" name=""/>
        <dsp:cNvSpPr/>
      </dsp:nvSpPr>
      <dsp:spPr>
        <a:xfrm rot="17700000">
          <a:off x="3292385" y="1382986"/>
          <a:ext cx="1570246" cy="51208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5F857B-33DE-4D94-B6C3-2E5552ECC23C}">
      <dsp:nvSpPr>
        <dsp:cNvPr id="0" name=""/>
        <dsp:cNvSpPr/>
      </dsp:nvSpPr>
      <dsp:spPr>
        <a:xfrm>
          <a:off x="3555838" y="244683"/>
          <a:ext cx="1706955" cy="13655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 err="1"/>
            <a:t>Fattori</a:t>
          </a:r>
          <a:r>
            <a:rPr lang="en-GB" sz="2600" kern="1200" dirty="0"/>
            <a:t> </a:t>
          </a:r>
          <a:r>
            <a:rPr lang="en-GB" sz="2600" kern="1200" dirty="0" err="1"/>
            <a:t>legati</a:t>
          </a:r>
          <a:r>
            <a:rPr lang="en-GB" sz="2600" kern="1200" dirty="0"/>
            <a:t> al </a:t>
          </a:r>
          <a:r>
            <a:rPr lang="en-GB" sz="2600" kern="1200" dirty="0" err="1"/>
            <a:t>produttore</a:t>
          </a:r>
          <a:endParaRPr lang="en-GB" sz="2600" kern="1200" dirty="0"/>
        </a:p>
      </dsp:txBody>
      <dsp:txXfrm>
        <a:off x="3595834" y="284679"/>
        <a:ext cx="1626963" cy="1285572"/>
      </dsp:txXfrm>
    </dsp:sp>
    <dsp:sp modelId="{1D1CC745-D9E4-4AF9-8EB5-7F237E8CB8DC}">
      <dsp:nvSpPr>
        <dsp:cNvPr id="0" name=""/>
        <dsp:cNvSpPr/>
      </dsp:nvSpPr>
      <dsp:spPr>
        <a:xfrm rot="20700000">
          <a:off x="4256708" y="2532221"/>
          <a:ext cx="1570246" cy="51208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716FA1-89C2-431C-B833-EB2AB0B78376}">
      <dsp:nvSpPr>
        <dsp:cNvPr id="0" name=""/>
        <dsp:cNvSpPr/>
      </dsp:nvSpPr>
      <dsp:spPr>
        <a:xfrm>
          <a:off x="4946724" y="1902277"/>
          <a:ext cx="1706955" cy="13655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 err="1"/>
            <a:t>Fattori</a:t>
          </a:r>
          <a:r>
            <a:rPr lang="en-GB" sz="2600" kern="1200" dirty="0"/>
            <a:t> </a:t>
          </a:r>
          <a:r>
            <a:rPr lang="en-GB" sz="2600" kern="1200" dirty="0" err="1"/>
            <a:t>competitivi</a:t>
          </a:r>
          <a:endParaRPr lang="en-GB" sz="2600" kern="1200" dirty="0"/>
        </a:p>
      </dsp:txBody>
      <dsp:txXfrm>
        <a:off x="4986720" y="1942273"/>
        <a:ext cx="1626963" cy="128557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C2DB72-1A95-4831-B3A0-C1C50AA73572}">
      <dsp:nvSpPr>
        <dsp:cNvPr id="0" name=""/>
        <dsp:cNvSpPr/>
      </dsp:nvSpPr>
      <dsp:spPr>
        <a:xfrm>
          <a:off x="705122" y="373584"/>
          <a:ext cx="926133" cy="92613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010A5A-8437-4ACE-BA11-59BDEADF9A16}">
      <dsp:nvSpPr>
        <dsp:cNvPr id="0" name=""/>
        <dsp:cNvSpPr/>
      </dsp:nvSpPr>
      <dsp:spPr>
        <a:xfrm>
          <a:off x="26235" y="1682604"/>
          <a:ext cx="2283907" cy="2090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Tra il </a:t>
          </a:r>
          <a:r>
            <a:rPr lang="it-IT" sz="1400" b="1" kern="1200" dirty="0">
              <a:solidFill>
                <a:schemeClr val="accent1"/>
              </a:solidFill>
            </a:rPr>
            <a:t>produttore</a:t>
          </a:r>
          <a:r>
            <a:rPr lang="it-IT" sz="1400" kern="1200" dirty="0"/>
            <a:t> e il </a:t>
          </a:r>
          <a:r>
            <a:rPr lang="it-IT" sz="1400" b="1" kern="1200" dirty="0">
              <a:solidFill>
                <a:schemeClr val="accent1"/>
              </a:solidFill>
            </a:rPr>
            <a:t>distributore</a:t>
          </a:r>
          <a:r>
            <a:rPr lang="it-IT" sz="1400" kern="1200" dirty="0"/>
            <a:t>.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Il produttore guadagna punti vendita e strutture di riparazione per le sue automobili senza dover versare il capitale che sarebbe necessario se decidesse di acquistarli.</a:t>
          </a:r>
          <a:endParaRPr lang="en-US" sz="1400" kern="1200" dirty="0"/>
        </a:p>
      </dsp:txBody>
      <dsp:txXfrm>
        <a:off x="26235" y="1682604"/>
        <a:ext cx="2283907" cy="2090561"/>
      </dsp:txXfrm>
    </dsp:sp>
    <dsp:sp modelId="{C12FE0EA-52B5-493B-BD3D-257CBBCC6C4B}">
      <dsp:nvSpPr>
        <dsp:cNvPr id="0" name=""/>
        <dsp:cNvSpPr/>
      </dsp:nvSpPr>
      <dsp:spPr>
        <a:xfrm>
          <a:off x="3469930" y="167309"/>
          <a:ext cx="926133" cy="92613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71A278-5580-4352-82D6-01BC130C4FAE}">
      <dsp:nvSpPr>
        <dsp:cNvPr id="0" name=""/>
        <dsp:cNvSpPr/>
      </dsp:nvSpPr>
      <dsp:spPr>
        <a:xfrm>
          <a:off x="2670306" y="1953276"/>
          <a:ext cx="2525381" cy="2026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Tra il </a:t>
          </a:r>
          <a:r>
            <a:rPr lang="it-IT" sz="1400" b="1" kern="1200" dirty="0">
              <a:solidFill>
                <a:schemeClr val="accent1"/>
              </a:solidFill>
            </a:rPr>
            <a:t>produttore</a:t>
          </a:r>
          <a:r>
            <a:rPr lang="it-IT" sz="1400" kern="1200" dirty="0"/>
            <a:t> e il </a:t>
          </a:r>
          <a:r>
            <a:rPr lang="it-IT" sz="1400" b="1" kern="1200" dirty="0">
              <a:solidFill>
                <a:schemeClr val="accent1"/>
              </a:solidFill>
            </a:rPr>
            <a:t>grossista</a:t>
          </a:r>
          <a:r>
            <a:rPr lang="it-IT" sz="1400" kern="1200" dirty="0"/>
            <a:t>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. Produttori concedono ai grossisti il diritto di confezionare e imbottigliare il loro concentrato seguendo le loro istruzioni e di distribuire i prodotti all'interno di un'area geografica delimitata.</a:t>
          </a:r>
          <a:endParaRPr lang="en-US" sz="1400" kern="1200" dirty="0"/>
        </a:p>
      </dsp:txBody>
      <dsp:txXfrm>
        <a:off x="2670306" y="1953276"/>
        <a:ext cx="2525381" cy="2026164"/>
      </dsp:txXfrm>
    </dsp:sp>
    <dsp:sp modelId="{63AC13DD-9D0A-45D5-AC8F-E2866EC530DA}">
      <dsp:nvSpPr>
        <dsp:cNvPr id="0" name=""/>
        <dsp:cNvSpPr/>
      </dsp:nvSpPr>
      <dsp:spPr>
        <a:xfrm>
          <a:off x="6121821" y="414775"/>
          <a:ext cx="926133" cy="92613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D6D21D-FA6D-4A34-AF63-049B577894ED}">
      <dsp:nvSpPr>
        <dsp:cNvPr id="0" name=""/>
        <dsp:cNvSpPr/>
      </dsp:nvSpPr>
      <dsp:spPr>
        <a:xfrm>
          <a:off x="5555851" y="1838575"/>
          <a:ext cx="2058075" cy="1893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Tra il </a:t>
          </a:r>
          <a:r>
            <a:rPr lang="it-IT" sz="1600" b="1" kern="1200" dirty="0">
              <a:solidFill>
                <a:schemeClr val="accent1"/>
              </a:solidFill>
            </a:rPr>
            <a:t>grossista</a:t>
          </a:r>
          <a:r>
            <a:rPr lang="it-IT" sz="1600" kern="1200" dirty="0"/>
            <a:t> e il </a:t>
          </a:r>
          <a:r>
            <a:rPr lang="it-IT" sz="1600" b="1" kern="1200" dirty="0">
              <a:solidFill>
                <a:schemeClr val="accent1"/>
              </a:solidFill>
            </a:rPr>
            <a:t>distributore</a:t>
          </a:r>
          <a:r>
            <a:rPr lang="it-IT" sz="1600" kern="1200" dirty="0"/>
            <a:t>.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Garantisce ai grossisti la distribuzione dei proprio prodotti ai consumatori.</a:t>
          </a:r>
          <a:endParaRPr lang="en-US" sz="1600" kern="1200" dirty="0"/>
        </a:p>
      </dsp:txBody>
      <dsp:txXfrm>
        <a:off x="5555851" y="1838575"/>
        <a:ext cx="2058075" cy="1893398"/>
      </dsp:txXfrm>
    </dsp:sp>
    <dsp:sp modelId="{683CA784-5B77-4598-912F-E28DFDBB328D}">
      <dsp:nvSpPr>
        <dsp:cNvPr id="0" name=""/>
        <dsp:cNvSpPr/>
      </dsp:nvSpPr>
      <dsp:spPr>
        <a:xfrm>
          <a:off x="8540059" y="414775"/>
          <a:ext cx="926133" cy="92613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50918D-07CE-40D0-B9A9-C16539C7D8B7}">
      <dsp:nvSpPr>
        <dsp:cNvPr id="0" name=""/>
        <dsp:cNvSpPr/>
      </dsp:nvSpPr>
      <dsp:spPr>
        <a:xfrm>
          <a:off x="7974089" y="1838575"/>
          <a:ext cx="2058075" cy="18933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Tra un </a:t>
          </a:r>
          <a:r>
            <a:rPr lang="it-IT" sz="1400" b="1" kern="1200" dirty="0">
              <a:solidFill>
                <a:schemeClr val="accent1"/>
              </a:solidFill>
            </a:rPr>
            <a:t>distributore</a:t>
          </a:r>
          <a:r>
            <a:rPr lang="it-IT" sz="1400" kern="1200" dirty="0"/>
            <a:t> e un altro </a:t>
          </a:r>
          <a:r>
            <a:rPr lang="it-IT" sz="1400" b="1" kern="1200" dirty="0">
              <a:solidFill>
                <a:schemeClr val="accent1"/>
              </a:solidFill>
            </a:rPr>
            <a:t>distributore</a:t>
          </a:r>
          <a:r>
            <a:rPr lang="it-IT" sz="1400" kern="1200" dirty="0"/>
            <a:t>.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/>
            <a:t>Generalmente nasce da un'operazione di vendita al dettaglio che ha avuto buoni risultati e che cerca di espandersi geograficamente tramite il franchising..</a:t>
          </a:r>
          <a:endParaRPr lang="en-US" sz="1400" kern="1200" dirty="0"/>
        </a:p>
      </dsp:txBody>
      <dsp:txXfrm>
        <a:off x="7974089" y="1838575"/>
        <a:ext cx="2058075" cy="189339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07FD43-B329-4BA2-A49D-08A0EB54B2EC}">
      <dsp:nvSpPr>
        <dsp:cNvPr id="0" name=""/>
        <dsp:cNvSpPr/>
      </dsp:nvSpPr>
      <dsp:spPr>
        <a:xfrm>
          <a:off x="3492324" y="2003600"/>
          <a:ext cx="1429798" cy="142979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 err="1"/>
            <a:t>Decisioni</a:t>
          </a:r>
          <a:r>
            <a:rPr lang="en-GB" sz="1400" kern="1200" dirty="0"/>
            <a:t> nel marketing </a:t>
          </a:r>
          <a:r>
            <a:rPr lang="en-GB" sz="1400" kern="1200" dirty="0" err="1"/>
            <a:t>della</a:t>
          </a:r>
          <a:r>
            <a:rPr lang="en-GB" sz="1400" kern="1200" dirty="0"/>
            <a:t> </a:t>
          </a:r>
          <a:r>
            <a:rPr lang="en-GB" sz="1400" kern="1200" dirty="0" err="1"/>
            <a:t>vendita</a:t>
          </a:r>
          <a:r>
            <a:rPr lang="en-GB" sz="1400" kern="1200" dirty="0"/>
            <a:t> al </a:t>
          </a:r>
          <a:r>
            <a:rPr lang="en-GB" sz="1400" kern="1200" dirty="0" err="1"/>
            <a:t>dettaglio</a:t>
          </a:r>
          <a:endParaRPr lang="en-GB" sz="1400" kern="1200" dirty="0"/>
        </a:p>
      </dsp:txBody>
      <dsp:txXfrm>
        <a:off x="3701713" y="2212989"/>
        <a:ext cx="1011020" cy="1011020"/>
      </dsp:txXfrm>
    </dsp:sp>
    <dsp:sp modelId="{196D0691-19F7-43C4-9B71-AD064815C6E2}">
      <dsp:nvSpPr>
        <dsp:cNvPr id="0" name=""/>
        <dsp:cNvSpPr/>
      </dsp:nvSpPr>
      <dsp:spPr>
        <a:xfrm rot="16200000">
          <a:off x="4055895" y="1483575"/>
          <a:ext cx="302656" cy="4861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>
        <a:off x="4101294" y="1626200"/>
        <a:ext cx="211859" cy="291679"/>
      </dsp:txXfrm>
    </dsp:sp>
    <dsp:sp modelId="{2B072E50-DD23-42FA-B25A-BE608D5BE737}">
      <dsp:nvSpPr>
        <dsp:cNvPr id="0" name=""/>
        <dsp:cNvSpPr/>
      </dsp:nvSpPr>
      <dsp:spPr>
        <a:xfrm>
          <a:off x="3492324" y="2752"/>
          <a:ext cx="1429798" cy="142979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 err="1"/>
            <a:t>Atmosfera</a:t>
          </a:r>
          <a:r>
            <a:rPr lang="en-GB" sz="1100" kern="1200" dirty="0"/>
            <a:t> del </a:t>
          </a:r>
          <a:r>
            <a:rPr lang="en-GB" sz="1100" kern="1200" dirty="0" err="1"/>
            <a:t>negozio</a:t>
          </a:r>
          <a:endParaRPr lang="en-GB" sz="1100" kern="1200" dirty="0"/>
        </a:p>
      </dsp:txBody>
      <dsp:txXfrm>
        <a:off x="3701713" y="212141"/>
        <a:ext cx="1011020" cy="1011020"/>
      </dsp:txXfrm>
    </dsp:sp>
    <dsp:sp modelId="{57BFCF49-1D2C-48B7-A97F-AC94F3B87924}">
      <dsp:nvSpPr>
        <dsp:cNvPr id="0" name=""/>
        <dsp:cNvSpPr/>
      </dsp:nvSpPr>
      <dsp:spPr>
        <a:xfrm rot="20520000">
          <a:off x="4999208" y="2168932"/>
          <a:ext cx="302656" cy="4861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365030"/>
            <a:satOff val="-6791"/>
            <a:lumOff val="-20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>
        <a:off x="5001430" y="2280187"/>
        <a:ext cx="211859" cy="291679"/>
      </dsp:txXfrm>
    </dsp:sp>
    <dsp:sp modelId="{C7E05E3C-CD8A-47CA-95E2-B037C5CFC3D7}">
      <dsp:nvSpPr>
        <dsp:cNvPr id="0" name=""/>
        <dsp:cNvSpPr/>
      </dsp:nvSpPr>
      <dsp:spPr>
        <a:xfrm>
          <a:off x="5395243" y="1385304"/>
          <a:ext cx="1429798" cy="1429798"/>
        </a:xfrm>
        <a:prstGeom prst="ellipse">
          <a:avLst/>
        </a:prstGeom>
        <a:solidFill>
          <a:schemeClr val="accent3">
            <a:hueOff val="365030"/>
            <a:satOff val="-6791"/>
            <a:lumOff val="-205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 err="1"/>
            <a:t>Assortimento</a:t>
          </a:r>
          <a:r>
            <a:rPr lang="en-GB" sz="1100" kern="1200" dirty="0"/>
            <a:t> di </a:t>
          </a:r>
          <a:r>
            <a:rPr lang="en-GB" sz="1100" kern="1200" dirty="0" err="1"/>
            <a:t>prodotti</a:t>
          </a:r>
          <a:r>
            <a:rPr lang="en-GB" sz="1100" kern="1200" dirty="0"/>
            <a:t> e </a:t>
          </a:r>
          <a:r>
            <a:rPr lang="en-GB" sz="1100" kern="1200" dirty="0" err="1"/>
            <a:t>servizi</a:t>
          </a:r>
          <a:endParaRPr lang="en-GB" sz="1100" kern="1200" dirty="0"/>
        </a:p>
      </dsp:txBody>
      <dsp:txXfrm>
        <a:off x="5604632" y="1594693"/>
        <a:ext cx="1011020" cy="1011020"/>
      </dsp:txXfrm>
    </dsp:sp>
    <dsp:sp modelId="{09C9B260-7BA3-4B4B-B8C0-7109EDA6DD76}">
      <dsp:nvSpPr>
        <dsp:cNvPr id="0" name=""/>
        <dsp:cNvSpPr/>
      </dsp:nvSpPr>
      <dsp:spPr>
        <a:xfrm rot="3240000">
          <a:off x="4638895" y="3277863"/>
          <a:ext cx="302656" cy="4861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730060"/>
            <a:satOff val="-13582"/>
            <a:lumOff val="-411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>
        <a:off x="4657609" y="3338361"/>
        <a:ext cx="211859" cy="291679"/>
      </dsp:txXfrm>
    </dsp:sp>
    <dsp:sp modelId="{4F1731C5-D002-43E2-BF6E-530E198153C5}">
      <dsp:nvSpPr>
        <dsp:cNvPr id="0" name=""/>
        <dsp:cNvSpPr/>
      </dsp:nvSpPr>
      <dsp:spPr>
        <a:xfrm>
          <a:off x="4668393" y="3622320"/>
          <a:ext cx="1429798" cy="1429798"/>
        </a:xfrm>
        <a:prstGeom prst="ellipse">
          <a:avLst/>
        </a:prstGeom>
        <a:solidFill>
          <a:schemeClr val="accent3">
            <a:hueOff val="730060"/>
            <a:satOff val="-13582"/>
            <a:lumOff val="-411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 err="1"/>
            <a:t>Posizionamento</a:t>
          </a:r>
          <a:r>
            <a:rPr lang="en-GB" sz="1100" kern="1200" dirty="0"/>
            <a:t> del </a:t>
          </a:r>
          <a:r>
            <a:rPr lang="en-GB" sz="1100" kern="1200" dirty="0" err="1"/>
            <a:t>venditore</a:t>
          </a:r>
          <a:r>
            <a:rPr lang="en-GB" sz="1100" kern="1200" dirty="0"/>
            <a:t> al </a:t>
          </a:r>
          <a:r>
            <a:rPr lang="en-GB" sz="1100" kern="1200" dirty="0" err="1"/>
            <a:t>dettaglio</a:t>
          </a:r>
          <a:endParaRPr lang="en-GB" sz="1100" kern="1200" dirty="0"/>
        </a:p>
      </dsp:txBody>
      <dsp:txXfrm>
        <a:off x="4877782" y="3831709"/>
        <a:ext cx="1011020" cy="1011020"/>
      </dsp:txXfrm>
    </dsp:sp>
    <dsp:sp modelId="{642E7019-BE5B-46A5-950B-638D419AAE3F}">
      <dsp:nvSpPr>
        <dsp:cNvPr id="0" name=""/>
        <dsp:cNvSpPr/>
      </dsp:nvSpPr>
      <dsp:spPr>
        <a:xfrm rot="7560000">
          <a:off x="3472895" y="3277863"/>
          <a:ext cx="302656" cy="4861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095090"/>
            <a:satOff val="-20373"/>
            <a:lumOff val="-61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 rot="10800000">
        <a:off x="3544978" y="3338361"/>
        <a:ext cx="211859" cy="291679"/>
      </dsp:txXfrm>
    </dsp:sp>
    <dsp:sp modelId="{F30A8ADF-577B-400F-8E81-211FE7B7CB97}">
      <dsp:nvSpPr>
        <dsp:cNvPr id="0" name=""/>
        <dsp:cNvSpPr/>
      </dsp:nvSpPr>
      <dsp:spPr>
        <a:xfrm>
          <a:off x="2316255" y="3622320"/>
          <a:ext cx="1429798" cy="1429798"/>
        </a:xfrm>
        <a:prstGeom prst="ellipse">
          <a:avLst/>
        </a:prstGeom>
        <a:solidFill>
          <a:schemeClr val="accent3">
            <a:hueOff val="1095090"/>
            <a:satOff val="-20373"/>
            <a:lumOff val="-617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 err="1"/>
            <a:t>Posizione</a:t>
          </a:r>
          <a:r>
            <a:rPr lang="en-GB" sz="1100" kern="1200" dirty="0"/>
            <a:t> del </a:t>
          </a:r>
          <a:r>
            <a:rPr lang="en-GB" sz="1100" kern="1200" dirty="0" err="1"/>
            <a:t>negozio</a:t>
          </a:r>
          <a:endParaRPr lang="en-GB" sz="1100" kern="1200" dirty="0"/>
        </a:p>
      </dsp:txBody>
      <dsp:txXfrm>
        <a:off x="2525644" y="3831709"/>
        <a:ext cx="1011020" cy="1011020"/>
      </dsp:txXfrm>
    </dsp:sp>
    <dsp:sp modelId="{8E5AF052-8171-4083-8C01-70FA2E93212B}">
      <dsp:nvSpPr>
        <dsp:cNvPr id="0" name=""/>
        <dsp:cNvSpPr/>
      </dsp:nvSpPr>
      <dsp:spPr>
        <a:xfrm rot="11880000">
          <a:off x="3112582" y="2168932"/>
          <a:ext cx="302656" cy="4861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460120"/>
            <a:satOff val="-27164"/>
            <a:lumOff val="-823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 rot="10800000">
        <a:off x="3201157" y="2280187"/>
        <a:ext cx="211859" cy="291679"/>
      </dsp:txXfrm>
    </dsp:sp>
    <dsp:sp modelId="{18CEFC5B-FC00-4B43-B59D-7ADBE814AD10}">
      <dsp:nvSpPr>
        <dsp:cNvPr id="0" name=""/>
        <dsp:cNvSpPr/>
      </dsp:nvSpPr>
      <dsp:spPr>
        <a:xfrm>
          <a:off x="1589404" y="1385304"/>
          <a:ext cx="1429798" cy="1429798"/>
        </a:xfrm>
        <a:prstGeom prst="ellipse">
          <a:avLst/>
        </a:prstGeom>
        <a:solidFill>
          <a:schemeClr val="accent3">
            <a:hueOff val="1460120"/>
            <a:satOff val="-27164"/>
            <a:lumOff val="-823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 err="1"/>
            <a:t>Prezzo</a:t>
          </a:r>
          <a:endParaRPr lang="en-GB" sz="1100" kern="1200" dirty="0"/>
        </a:p>
      </dsp:txBody>
      <dsp:txXfrm>
        <a:off x="1798793" y="1594693"/>
        <a:ext cx="1011020" cy="1011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84E2-7657-49D2-AE80-4159801CBC30}" type="datetimeFigureOut">
              <a:rPr lang="it-IT" smtClean="0"/>
              <a:t>18/03/2025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3F0F2-9D11-4767-B1F5-8103AB84410E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322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84E2-7657-49D2-AE80-4159801CBC30}" type="datetimeFigureOut">
              <a:rPr lang="it-IT" smtClean="0"/>
              <a:t>18/03/2025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3F0F2-9D11-4767-B1F5-8103AB8441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6263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84E2-7657-49D2-AE80-4159801CBC30}" type="datetimeFigureOut">
              <a:rPr lang="it-IT" smtClean="0"/>
              <a:t>18/03/2025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3F0F2-9D11-4767-B1F5-8103AB8441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123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84E2-7657-49D2-AE80-4159801CBC30}" type="datetimeFigureOut">
              <a:rPr lang="it-IT" smtClean="0"/>
              <a:t>18/03/2025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3F0F2-9D11-4767-B1F5-8103AB8441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5317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84E2-7657-49D2-AE80-4159801CBC30}" type="datetimeFigureOut">
              <a:rPr lang="it-IT" smtClean="0"/>
              <a:t>18/03/2025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3F0F2-9D11-4767-B1F5-8103AB84410E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054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84E2-7657-49D2-AE80-4159801CBC30}" type="datetimeFigureOut">
              <a:rPr lang="it-IT" smtClean="0"/>
              <a:t>18/03/2025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3F0F2-9D11-4767-B1F5-8103AB8441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4370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84E2-7657-49D2-AE80-4159801CBC30}" type="datetimeFigureOut">
              <a:rPr lang="it-IT" smtClean="0"/>
              <a:t>18/03/2025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3F0F2-9D11-4767-B1F5-8103AB8441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8260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84E2-7657-49D2-AE80-4159801CBC30}" type="datetimeFigureOut">
              <a:rPr lang="it-IT" smtClean="0"/>
              <a:t>18/03/2025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3F0F2-9D11-4767-B1F5-8103AB8441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5253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84E2-7657-49D2-AE80-4159801CBC30}" type="datetimeFigureOut">
              <a:rPr lang="it-IT" smtClean="0"/>
              <a:t>18/03/2025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3F0F2-9D11-4767-B1F5-8103AB8441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3618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51A84E2-7657-49D2-AE80-4159801CBC30}" type="datetimeFigureOut">
              <a:rPr lang="it-IT" smtClean="0"/>
              <a:t>18/03/2025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13F0F2-9D11-4767-B1F5-8103AB8441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9811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84E2-7657-49D2-AE80-4159801CBC30}" type="datetimeFigureOut">
              <a:rPr lang="it-IT" smtClean="0"/>
              <a:t>18/03/2025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3F0F2-9D11-4767-B1F5-8103AB8441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9921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51A84E2-7657-49D2-AE80-4159801CBC30}" type="datetimeFigureOut">
              <a:rPr lang="it-IT" smtClean="0"/>
              <a:t>18/03/2025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913F0F2-9D11-4767-B1F5-8103AB84410E}" type="slidenum">
              <a:rPr lang="it-IT" smtClean="0"/>
              <a:t>‹N›</a:t>
            </a:fld>
            <a:endParaRPr lang="it-IT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9972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18" Type="http://schemas.openxmlformats.org/officeDocument/2006/relationships/diagramLayout" Target="../diagrams/layout5.xml"/><Relationship Id="rId3" Type="http://schemas.openxmlformats.org/officeDocument/2006/relationships/diagramLayout" Target="../diagrams/layout2.xml"/><Relationship Id="rId21" Type="http://schemas.microsoft.com/office/2007/relationships/diagramDrawing" Target="../diagrams/drawing5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17" Type="http://schemas.openxmlformats.org/officeDocument/2006/relationships/diagramData" Target="../diagrams/data5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20" Type="http://schemas.openxmlformats.org/officeDocument/2006/relationships/diagramColors" Target="../diagrams/colors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19" Type="http://schemas.openxmlformats.org/officeDocument/2006/relationships/diagramQuickStyle" Target="../diagrams/quickStyle5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216A60-169A-7BD7-0186-BED1228612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1512202"/>
            <a:ext cx="10058400" cy="2943419"/>
          </a:xfrm>
        </p:spPr>
        <p:txBody>
          <a:bodyPr>
            <a:noAutofit/>
          </a:bodyPr>
          <a:lstStyle/>
          <a:p>
            <a:r>
              <a:rPr lang="it-IT" sz="5400" b="1" noProof="0" dirty="0">
                <a:solidFill>
                  <a:srgbClr val="FF0000"/>
                </a:solidFill>
                <a:effectLst/>
              </a:rPr>
              <a:t>Capitolo </a:t>
            </a:r>
            <a:r>
              <a:rPr lang="it-IT" sz="5400" b="1" dirty="0">
                <a:solidFill>
                  <a:srgbClr val="FF0000"/>
                </a:solidFill>
              </a:rPr>
              <a:t>10</a:t>
            </a:r>
            <a:br>
              <a:rPr lang="it-IT" sz="5400" b="1" noProof="0" dirty="0">
                <a:solidFill>
                  <a:srgbClr val="FF0000"/>
                </a:solidFill>
                <a:effectLst/>
              </a:rPr>
            </a:br>
            <a:br>
              <a:rPr lang="it-IT" sz="5400" b="1" dirty="0">
                <a:solidFill>
                  <a:srgbClr val="FF0000"/>
                </a:solidFill>
                <a:latin typeface="ProximaNova-Bold" panose="02000506030000020004" pitchFamily="50" charset="0"/>
              </a:rPr>
            </a:br>
            <a:r>
              <a:rPr lang="it-IT" sz="5400" b="1" dirty="0">
                <a:solidFill>
                  <a:srgbClr val="FF0000"/>
                </a:solidFill>
                <a:latin typeface="ProximaNova-Bold" panose="02000506030000020004" pitchFamily="50" charset="0"/>
              </a:rPr>
              <a:t>La distribuzione:</a:t>
            </a:r>
            <a:br>
              <a:rPr lang="it-IT" sz="5400" b="1" dirty="0">
                <a:solidFill>
                  <a:srgbClr val="FF0000"/>
                </a:solidFill>
                <a:latin typeface="ProximaNova-Bold" panose="02000506030000020004" pitchFamily="50" charset="0"/>
              </a:rPr>
            </a:br>
            <a:r>
              <a:rPr lang="it-IT" sz="5400" b="1" dirty="0">
                <a:solidFill>
                  <a:srgbClr val="FF0000"/>
                </a:solidFill>
                <a:latin typeface="ProximaNova-Bold" panose="02000506030000020004" pitchFamily="50" charset="0"/>
              </a:rPr>
              <a:t>consegnare valore al cliente</a:t>
            </a:r>
            <a:endParaRPr lang="it-IT" sz="5400" b="1" dirty="0">
              <a:solidFill>
                <a:srgbClr val="FF0000"/>
              </a:solidFill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C9DBFD2-DEC1-0B2C-29B2-91E2F1F3EC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Immagine che contiene testo, schermata, grafica, Policromia&#10;&#10;Descrizione generata automaticamente">
            <a:extLst>
              <a:ext uri="{FF2B5EF4-FFF2-40B4-BE49-F238E27FC236}">
                <a16:creationId xmlns:a16="http://schemas.microsoft.com/office/drawing/2014/main" id="{5C054707-4641-2003-C2EC-B0F47AC233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" b="8784"/>
          <a:stretch/>
        </p:blipFill>
        <p:spPr>
          <a:xfrm>
            <a:off x="10838596" y="0"/>
            <a:ext cx="1385124" cy="177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49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774FDA-3BEF-D36C-3DF4-E366D88CA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Dal produttore al consumatore (canale diretto o </a:t>
            </a:r>
            <a:r>
              <a:rPr lang="it-IT" i="1" dirty="0"/>
              <a:t>livello zero</a:t>
            </a:r>
            <a:r>
              <a:rPr lang="it-IT" dirty="0"/>
              <a:t>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75ACA8-4F30-8A24-9629-8071A9B9B9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/>
              <a:t>Il canale diretto, ovvero dal produttore al consumatore, elimina i margini di profitto degli intermediari e sta riprendendo a crescere rapidamente.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39BEA2F-4D1F-7D43-6D24-E477BFA03B0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6B94FB05-1ED3-06C6-021C-E32D14B47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7346" y="1949731"/>
            <a:ext cx="4994112" cy="463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800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A714C9-492D-2E92-3A2D-8E669DBA6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/>
              <a:t>Dal produttore al dettagliante al consumatore (</a:t>
            </a:r>
            <a:r>
              <a:rPr lang="it-IT" u="sng" dirty="0"/>
              <a:t>canale a un livello)</a:t>
            </a:r>
            <a:br>
              <a:rPr lang="it-IT" u="sng" dirty="0"/>
            </a:br>
            <a:endParaRPr lang="it-IT" u="sng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90DF17E-D7DD-1266-CBA9-897E2BE8C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it-IT" dirty="0"/>
              <a:t>Il produttore sceglie di distribuire i propri prodotti ai consumatori tramite l'utilizzo di un </a:t>
            </a:r>
            <a:r>
              <a:rPr lang="it-IT" u="sng" dirty="0"/>
              <a:t>intermediario</a:t>
            </a:r>
            <a:r>
              <a:rPr lang="it-IT" dirty="0"/>
              <a:t>, il </a:t>
            </a:r>
            <a:r>
              <a:rPr lang="it-IT" u="sng" dirty="0">
                <a:solidFill>
                  <a:schemeClr val="accent1"/>
                </a:solidFill>
              </a:rPr>
              <a:t>dettagliante</a:t>
            </a:r>
            <a:r>
              <a:rPr lang="it-IT" dirty="0"/>
              <a:t>.</a:t>
            </a:r>
          </a:p>
          <a:p>
            <a:pPr algn="ctr"/>
            <a:endParaRPr lang="it-IT" dirty="0"/>
          </a:p>
          <a:p>
            <a:pPr algn="ctr"/>
            <a:endParaRPr lang="it-IT" dirty="0"/>
          </a:p>
          <a:p>
            <a:pPr marL="0" indent="0" algn="ctr">
              <a:buNone/>
            </a:pPr>
            <a:r>
              <a:rPr lang="it-IT" dirty="0"/>
              <a:t> fornisce il servizio di base che permette ai consumatori di visualizzare un vasto assortimento di prodotti in un solo luogo, mentre i produttori continuano a ottenere economie di scala producendo in massa un numero limitato di articoli. </a:t>
            </a:r>
          </a:p>
          <a:p>
            <a:pPr marL="0" indent="0" algn="ctr">
              <a:buNone/>
            </a:pPr>
            <a:r>
              <a:rPr lang="it-IT" dirty="0"/>
              <a:t>Per molte persone, la </a:t>
            </a:r>
            <a:r>
              <a:rPr lang="it-IT" i="1" u="sng" dirty="0"/>
              <a:t>vendita al dettaglio </a:t>
            </a:r>
            <a:r>
              <a:rPr lang="it-IT" dirty="0"/>
              <a:t>è l'aspetto pubblico del marketing, e i grandi centri commerciali in città e fuori città sono diventati luoghi in cui i consumatori trascorrono volentieri il proprio tempo libero.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220E90B-C80D-59F4-C47C-6192885AE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dirty="0"/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E2E8359B-A6F2-2C25-BC5C-98C025A1E49E}"/>
              </a:ext>
            </a:extLst>
          </p:cNvPr>
          <p:cNvCxnSpPr/>
          <p:nvPr/>
        </p:nvCxnSpPr>
        <p:spPr>
          <a:xfrm>
            <a:off x="7954297" y="1661652"/>
            <a:ext cx="0" cy="8455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727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E5E2AE-BA61-FB8E-2BAD-E637DB644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897" y="1071715"/>
            <a:ext cx="3475703" cy="278253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Dal produttore al grossista al rivenditore al consumatore (</a:t>
            </a:r>
            <a:r>
              <a:rPr lang="it-IT" u="sng" dirty="0"/>
              <a:t>canale a due livelli</a:t>
            </a:r>
            <a:r>
              <a:rPr lang="it-IT" dirty="0"/>
              <a:t>)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A1453D9-E91D-BB50-6439-68C1EB295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1439" y="1225345"/>
            <a:ext cx="6492240" cy="5257800"/>
          </a:xfrm>
        </p:spPr>
        <p:txBody>
          <a:bodyPr/>
          <a:lstStyle/>
          <a:p>
            <a:pPr algn="ctr"/>
            <a:r>
              <a:rPr lang="it-IT" dirty="0"/>
              <a:t>I grossisti possono acquistare grandi partite dai produttori e v</a:t>
            </a:r>
            <a:r>
              <a:rPr lang="it-IT" i="1" dirty="0"/>
              <a:t>endere piccole quantità</a:t>
            </a:r>
            <a:r>
              <a:rPr lang="it-IT" dirty="0"/>
              <a:t> a </a:t>
            </a:r>
            <a:r>
              <a:rPr lang="it-IT" u="sng" dirty="0"/>
              <a:t>numerosi dettaglianti </a:t>
            </a:r>
            <a:r>
              <a:rPr lang="it-IT" dirty="0"/>
              <a:t>("</a:t>
            </a:r>
            <a:r>
              <a:rPr lang="it-IT" dirty="0">
                <a:solidFill>
                  <a:schemeClr val="accent1"/>
                </a:solidFill>
              </a:rPr>
              <a:t>suddivisione in lotti</a:t>
            </a:r>
            <a:r>
              <a:rPr lang="it-IT" dirty="0"/>
              <a:t>").</a:t>
            </a:r>
          </a:p>
          <a:p>
            <a:pPr marL="0" indent="0" algn="ctr">
              <a:buNone/>
            </a:pPr>
            <a:r>
              <a:rPr lang="it-IT" dirty="0"/>
              <a:t> Molti grossisti forniscono </a:t>
            </a:r>
            <a:r>
              <a:rPr lang="it-IT" b="1" dirty="0"/>
              <a:t>servizi aggiuntivi </a:t>
            </a:r>
            <a:r>
              <a:rPr lang="it-IT" dirty="0"/>
              <a:t>ai propri clienti (dettaglianti), come per esempio raccogliere e analizzare dati sui clienti, utilizzati poi per ottenere                                                  migliori offerte dai produttori.</a:t>
            </a:r>
          </a:p>
          <a:p>
            <a:pPr marL="0" indent="0" algn="ctr">
              <a:buNone/>
            </a:pPr>
            <a:r>
              <a:rPr lang="it-IT" dirty="0"/>
              <a:t> In generale, il pericolo è che i grandi dettaglianti acquistino direttamente dai produttori, tagliando fuori il grossista. </a:t>
            </a:r>
          </a:p>
          <a:p>
            <a:pPr marL="0" indent="0" algn="ctr">
              <a:buNone/>
            </a:pPr>
            <a:r>
              <a:rPr lang="it-IT" dirty="0"/>
              <a:t>In alcuni casi, il potere d'acquisto dei grandi dettaglianti ha permesso loro di vendere prodotti a prezzi più bassi                        rispetto a quelli che un piccolo dettagliante paga al grossista. 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8B9108C-5682-C89F-A990-9D33F28FB5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09368" y="4473676"/>
            <a:ext cx="2448232" cy="1831527"/>
          </a:xfr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95139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28AA80-E83A-43A3-7365-741CA84E5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051" y="1143000"/>
            <a:ext cx="3534697" cy="22860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Dal produttore all'</a:t>
            </a:r>
            <a:r>
              <a:rPr lang="it-IT" b="1" dirty="0"/>
              <a:t>agente</a:t>
            </a:r>
            <a:r>
              <a:rPr lang="it-IT" dirty="0"/>
              <a:t>                              al </a:t>
            </a:r>
            <a:r>
              <a:rPr lang="it-IT" b="1" dirty="0"/>
              <a:t>grossista</a:t>
            </a:r>
            <a:r>
              <a:rPr lang="it-IT" dirty="0"/>
              <a:t>                         al </a:t>
            </a:r>
            <a:r>
              <a:rPr lang="it-IT" b="1" dirty="0"/>
              <a:t>dettagliante</a:t>
            </a:r>
            <a:r>
              <a:rPr lang="it-IT" dirty="0"/>
              <a:t>                    al </a:t>
            </a:r>
            <a:r>
              <a:rPr lang="it-IT" b="1" dirty="0"/>
              <a:t>consumatore</a:t>
            </a:r>
            <a:r>
              <a:rPr lang="it-IT" dirty="0"/>
              <a:t> (</a:t>
            </a:r>
            <a:r>
              <a:rPr lang="it-IT" u="sng" dirty="0"/>
              <a:t>canale a tre livelli</a:t>
            </a:r>
            <a:r>
              <a:rPr lang="it-IT" dirty="0"/>
              <a:t>)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DD397A1-0F0D-92DE-901A-5AB830E85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432" y="1380449"/>
            <a:ext cx="6492240" cy="5257800"/>
          </a:xfrm>
        </p:spPr>
        <p:txBody>
          <a:bodyPr/>
          <a:lstStyle/>
          <a:p>
            <a:pPr algn="ctr"/>
            <a:r>
              <a:rPr lang="it-IT" dirty="0"/>
              <a:t>Questo è un canale lungo, utilizzato da quelle imprese che decidono di delegare il compito di vendere il proprio prodotto a un </a:t>
            </a:r>
            <a:r>
              <a:rPr lang="it-IT" b="1" dirty="0">
                <a:solidFill>
                  <a:schemeClr val="accent1"/>
                </a:solidFill>
              </a:rPr>
              <a:t>agente</a:t>
            </a:r>
            <a:r>
              <a:rPr lang="it-IT" dirty="0"/>
              <a:t> (che non acquista la merce). </a:t>
            </a:r>
          </a:p>
          <a:p>
            <a:pPr algn="ctr"/>
            <a:r>
              <a:rPr lang="it-IT" dirty="0"/>
              <a:t>L'agente contatta i </a:t>
            </a:r>
            <a:r>
              <a:rPr lang="it-IT" b="1" dirty="0"/>
              <a:t>grossisti</a:t>
            </a:r>
            <a:r>
              <a:rPr lang="it-IT" dirty="0"/>
              <a:t> (o i dettaglianti) locali e riceve una commissione sulle vendite.                                                                     Le aziende che accedono a nuovi mercati esteri organizzano spesso il loro sistema di distribuzione in questo modo.</a:t>
            </a:r>
          </a:p>
          <a:p>
            <a:pPr algn="ctr"/>
            <a:r>
              <a:rPr lang="it-IT" dirty="0"/>
              <a:t>Ottenere l'accesso ai punti di distribuzione non è sempre facile.                                                                                                             Per esempio, nel settore dei prodotti alimentari, molti brand competono tra loro per ottenere una posizione di primo piano sugli scaffali dei supermercati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14F8AD8-AC50-3B23-59B3-122DE8A27CC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0211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7084F5-E794-FAF3-5518-C03DA8088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400" b="1" dirty="0"/>
              <a:t>I canali dei servizi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A4FB139-D6CA-BCEC-2C4A-5AB197D22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it-IT" b="1" dirty="0"/>
              <a:t>I canali di distribuzione </a:t>
            </a:r>
            <a:r>
              <a:rPr lang="it-IT" dirty="0"/>
              <a:t>dei servizi sono generalmente </a:t>
            </a:r>
            <a:r>
              <a:rPr lang="it-IT" u="sng" dirty="0"/>
              <a:t>brevi</a:t>
            </a:r>
            <a:r>
              <a:rPr lang="it-IT" dirty="0"/>
              <a:t> e </a:t>
            </a:r>
            <a:r>
              <a:rPr lang="it-IT" u="sng" dirty="0"/>
              <a:t>diretti</a:t>
            </a:r>
            <a:r>
              <a:rPr lang="it-IT" dirty="0"/>
              <a:t>,                                                      talvolta fanno ricorso a un agente. </a:t>
            </a:r>
          </a:p>
          <a:p>
            <a:pPr marL="0" indent="0" algn="ctr">
              <a:buNone/>
            </a:pPr>
            <a:r>
              <a:rPr lang="it-IT" dirty="0"/>
              <a:t>Poiché non ci sono stock, il ruolo del grossista, del dettagliante o del distributore industriale non esiste.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44FC00-85A4-5704-4536-9E06AF640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6379" y="3269552"/>
            <a:ext cx="4919242" cy="3065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80042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7032FF6B-657D-DE4A-1D4A-4147168268FB}"/>
              </a:ext>
            </a:extLst>
          </p:cNvPr>
          <p:cNvSpPr txBox="1"/>
          <p:nvPr/>
        </p:nvSpPr>
        <p:spPr>
          <a:xfrm>
            <a:off x="1269441" y="2413337"/>
            <a:ext cx="9653117" cy="2785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500" dirty="0">
                <a:solidFill>
                  <a:schemeClr val="accent1"/>
                </a:solidFill>
              </a:rPr>
              <a:t>I canali distributivi industriali </a:t>
            </a:r>
            <a:r>
              <a:rPr lang="it-IT" sz="2500" dirty="0"/>
              <a:t>sono, generalmente, </a:t>
            </a:r>
            <a:r>
              <a:rPr lang="it-IT" sz="2500" u="sng" dirty="0"/>
              <a:t>più</a:t>
            </a:r>
            <a:r>
              <a:rPr lang="it-IT" sz="2500" dirty="0"/>
              <a:t> </a:t>
            </a:r>
            <a:r>
              <a:rPr lang="it-IT" sz="2500" i="1" u="sng" dirty="0"/>
              <a:t>corti</a:t>
            </a:r>
            <a:r>
              <a:rPr lang="it-IT" sz="2500" dirty="0"/>
              <a:t> </a:t>
            </a:r>
            <a:r>
              <a:rPr lang="it-IT" sz="2500" dirty="0">
                <a:solidFill>
                  <a:schemeClr val="accent1"/>
                </a:solidFill>
              </a:rPr>
              <a:t>dei canali distributivi di consumo</a:t>
            </a:r>
            <a:r>
              <a:rPr lang="it-IT" sz="2500" dirty="0"/>
              <a:t> a causa del </a:t>
            </a:r>
            <a:r>
              <a:rPr lang="it-IT" sz="2500" b="1" dirty="0"/>
              <a:t>numero ridotto di clienti finali</a:t>
            </a:r>
            <a:r>
              <a:rPr lang="it-IT" sz="2500" dirty="0"/>
              <a:t>, della maggiore concentrazione geografica dei clienti industriali e della più grande complessità dei prodotti, che richiedono uno stretto contatto tra produttore e cliente. </a:t>
            </a:r>
          </a:p>
          <a:p>
            <a:pPr algn="ctr"/>
            <a:r>
              <a:rPr lang="it-IT" sz="2500" dirty="0"/>
              <a:t>Anche i canali dei servizi sono brevi, poiché la produzione e il consumo di molti servizi sono spesso contestuali.</a:t>
            </a:r>
          </a:p>
        </p:txBody>
      </p:sp>
    </p:spTree>
    <p:extLst>
      <p:ext uri="{BB962C8B-B14F-4D97-AF65-F5344CB8AC3E}">
        <p14:creationId xmlns:p14="http://schemas.microsoft.com/office/powerpoint/2010/main" val="1443276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A50419-F99F-47F9-6490-45BE194F6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it-IT" sz="4400" dirty="0"/>
            </a:br>
            <a:r>
              <a:rPr lang="it-IT" sz="4000" b="1" dirty="0"/>
              <a:t>La strategia di canale</a:t>
            </a:r>
            <a:endParaRPr lang="it-IT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06271C6-3EA1-554E-4ADE-B226B83C4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it-IT" b="1" dirty="0"/>
              <a:t>Progettare </a:t>
            </a:r>
            <a:r>
              <a:rPr lang="it-IT" dirty="0"/>
              <a:t>il </a:t>
            </a:r>
            <a:r>
              <a:rPr lang="it-IT" dirty="0">
                <a:solidFill>
                  <a:schemeClr val="accent1"/>
                </a:solidFill>
              </a:rPr>
              <a:t>canale di distribuzione </a:t>
            </a:r>
            <a:r>
              <a:rPr lang="it-IT" dirty="0"/>
              <a:t>è una decisione strategica importante che deve essere integrata con altre decisioni di marketing.</a:t>
            </a:r>
          </a:p>
          <a:p>
            <a:pPr algn="ctr"/>
            <a:r>
              <a:rPr lang="it-IT" dirty="0"/>
              <a:t> È  bene distinguere tra le </a:t>
            </a:r>
            <a:r>
              <a:rPr lang="it-IT" b="1" dirty="0"/>
              <a:t>decisioni</a:t>
            </a:r>
            <a:r>
              <a:rPr lang="it-IT" dirty="0"/>
              <a:t> relative alla </a:t>
            </a:r>
            <a:r>
              <a:rPr lang="it-IT" u="sng" dirty="0"/>
              <a:t>strategia di canale </a:t>
            </a:r>
            <a:r>
              <a:rPr lang="it-IT" dirty="0"/>
              <a:t>e                                                  quelle relative alla </a:t>
            </a:r>
            <a:r>
              <a:rPr lang="it-IT" u="sng" dirty="0"/>
              <a:t>sua gestione</a:t>
            </a:r>
            <a:r>
              <a:rPr lang="it-IT" dirty="0"/>
              <a:t>.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it-IT" dirty="0"/>
              <a:t> Le prime includono la </a:t>
            </a:r>
            <a:r>
              <a:rPr lang="it-IT" u="sng" dirty="0"/>
              <a:t>selezione del canale di distribuzione </a:t>
            </a:r>
            <a:r>
              <a:rPr lang="it-IT" dirty="0"/>
              <a:t>o dei canali di distribuzione più efficaci, la </a:t>
            </a:r>
            <a:r>
              <a:rPr lang="it-IT" u="sng" dirty="0"/>
              <a:t>scelta dell'intensità della distribuzione </a:t>
            </a:r>
            <a:r>
              <a:rPr lang="it-IT" dirty="0"/>
              <a:t>e </a:t>
            </a:r>
            <a:r>
              <a:rPr lang="it-IT" u="sng" dirty="0"/>
              <a:t>del grado d'integrazione del canale</a:t>
            </a:r>
            <a:r>
              <a:rPr lang="it-IT" dirty="0"/>
              <a:t>.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it-IT" dirty="0"/>
              <a:t> Le seconde comprendono la </a:t>
            </a:r>
            <a:r>
              <a:rPr lang="it-IT" u="sng" dirty="0"/>
              <a:t>selezione</a:t>
            </a:r>
            <a:r>
              <a:rPr lang="it-IT" dirty="0"/>
              <a:t>, la </a:t>
            </a:r>
            <a:r>
              <a:rPr lang="it-IT" u="sng" dirty="0"/>
              <a:t>motivazione</a:t>
            </a:r>
            <a:r>
              <a:rPr lang="it-IT" dirty="0"/>
              <a:t>, la formazione e la </a:t>
            </a:r>
            <a:r>
              <a:rPr lang="it-IT" u="sng" dirty="0"/>
              <a:t>valutazione</a:t>
            </a:r>
            <a:r>
              <a:rPr lang="it-IT" dirty="0"/>
              <a:t> dei </a:t>
            </a:r>
            <a:r>
              <a:rPr lang="it-IT" b="1" dirty="0"/>
              <a:t>componenti del canale </a:t>
            </a:r>
            <a:r>
              <a:rPr lang="it-IT" dirty="0"/>
              <a:t>e la gestione dei conflitti tra i produttori e i componenti del canale.</a:t>
            </a:r>
          </a:p>
        </p:txBody>
      </p:sp>
    </p:spTree>
    <p:extLst>
      <p:ext uri="{BB962C8B-B14F-4D97-AF65-F5344CB8AC3E}">
        <p14:creationId xmlns:p14="http://schemas.microsoft.com/office/powerpoint/2010/main" val="929074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03CE4C-E645-0A69-460A-5B01D5852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63527"/>
            <a:ext cx="10058400" cy="1450757"/>
          </a:xfrm>
        </p:spPr>
        <p:txBody>
          <a:bodyPr/>
          <a:lstStyle/>
          <a:p>
            <a:pPr algn="ctr"/>
            <a:r>
              <a:rPr lang="it-IT" sz="4800" b="1" dirty="0"/>
              <a:t>La strategia di canale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B778B26-8FF6-0D14-910B-4CD7F9FF7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8400" y="2292774"/>
            <a:ext cx="10058400" cy="4023360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en-GB" sz="2400" dirty="0"/>
              <a:t>Le </a:t>
            </a:r>
            <a:r>
              <a:rPr lang="en-GB" sz="2400" dirty="0" err="1"/>
              <a:t>decisioni</a:t>
            </a:r>
            <a:r>
              <a:rPr lang="en-GB" sz="2400" dirty="0"/>
              <a:t> relative </a:t>
            </a:r>
            <a:r>
              <a:rPr lang="en-GB" sz="2400" dirty="0" err="1"/>
              <a:t>alla</a:t>
            </a:r>
            <a:r>
              <a:rPr lang="en-GB" sz="2400" dirty="0"/>
              <a:t> </a:t>
            </a:r>
            <a:r>
              <a:rPr lang="en-GB" sz="2400" b="1" dirty="0" err="1"/>
              <a:t>strategia</a:t>
            </a:r>
            <a:r>
              <a:rPr lang="en-GB" sz="2400" b="1" dirty="0"/>
              <a:t> di </a:t>
            </a:r>
            <a:r>
              <a:rPr lang="en-GB" sz="2400" b="1" dirty="0" err="1"/>
              <a:t>canale</a:t>
            </a:r>
            <a:r>
              <a:rPr lang="en-GB" sz="2400" b="1" dirty="0"/>
              <a:t> </a:t>
            </a:r>
            <a:r>
              <a:rPr lang="en-GB" sz="2400" dirty="0" err="1"/>
              <a:t>implicano</a:t>
            </a:r>
            <a:r>
              <a:rPr lang="en-GB" sz="2400" dirty="0"/>
              <a:t> di </a:t>
            </a:r>
            <a:r>
              <a:rPr lang="en-GB" sz="2400" dirty="0" err="1"/>
              <a:t>selezionare</a:t>
            </a:r>
            <a:r>
              <a:rPr lang="en-GB" sz="2400" dirty="0"/>
              <a:t>: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en-GB" sz="2400" dirty="0"/>
          </a:p>
          <a:p>
            <a:pPr marL="514350" indent="-514350" algn="ctr" eaLnBrk="1" fontAlgn="auto" hangingPunct="1">
              <a:spcAft>
                <a:spcPts val="0"/>
              </a:spcAft>
              <a:buFont typeface="Arial" panose="020B0604020202020204" pitchFamily="34" charset="0"/>
              <a:buAutoNum type="arabicParenR"/>
              <a:defRPr/>
            </a:pP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it-IT" sz="2400" dirty="0"/>
              <a:t>canali di distribuzione più efficaci</a:t>
            </a:r>
            <a:r>
              <a:rPr lang="en-GB" sz="2400" dirty="0"/>
              <a:t> </a:t>
            </a:r>
          </a:p>
          <a:p>
            <a:pPr marL="514350" indent="-514350" algn="ctr" eaLnBrk="1" fontAlgn="auto" hangingPunct="1">
              <a:spcAft>
                <a:spcPts val="0"/>
              </a:spcAft>
              <a:buFont typeface="Arial" panose="020B0604020202020204" pitchFamily="34" charset="0"/>
              <a:buAutoNum type="arabicParenR"/>
              <a:defRPr/>
            </a:pPr>
            <a:r>
              <a:rPr lang="en-GB" sz="2400" dirty="0" err="1"/>
              <a:t>i</a:t>
            </a:r>
            <a:r>
              <a:rPr lang="it-IT" sz="2400" dirty="0"/>
              <a:t>l livello d’intensità della distribuzione </a:t>
            </a:r>
            <a:r>
              <a:rPr lang="en-GB" sz="2400" dirty="0" err="1"/>
              <a:t>più</a:t>
            </a:r>
            <a:r>
              <a:rPr lang="en-GB" sz="2400" dirty="0"/>
              <a:t> </a:t>
            </a:r>
            <a:r>
              <a:rPr lang="en-GB" sz="2400" dirty="0" err="1"/>
              <a:t>appropriato</a:t>
            </a:r>
            <a:r>
              <a:rPr lang="en-GB" sz="2400" dirty="0"/>
              <a:t> </a:t>
            </a:r>
          </a:p>
          <a:p>
            <a:pPr marL="514350" indent="-514350" algn="ctr" eaLnBrk="1" fontAlgn="auto" hangingPunct="1">
              <a:spcAft>
                <a:spcPts val="0"/>
              </a:spcAft>
              <a:buFont typeface="Arial" panose="020B0604020202020204" pitchFamily="34" charset="0"/>
              <a:buAutoNum type="arabicParenR"/>
              <a:defRPr/>
            </a:pPr>
            <a:r>
              <a:rPr lang="en-GB" sz="2400" dirty="0"/>
              <a:t>il </a:t>
            </a:r>
            <a:r>
              <a:rPr lang="en-GB" sz="2400" dirty="0" err="1"/>
              <a:t>grado</a:t>
            </a:r>
            <a:r>
              <a:rPr lang="en-GB" sz="2400" dirty="0"/>
              <a:t> </a:t>
            </a:r>
            <a:r>
              <a:rPr lang="en-GB" sz="2400" dirty="0" err="1"/>
              <a:t>d’integrazione</a:t>
            </a:r>
            <a:r>
              <a:rPr lang="en-GB" sz="2400" dirty="0"/>
              <a:t> del </a:t>
            </a:r>
            <a:r>
              <a:rPr lang="en-GB" sz="2400" dirty="0" err="1"/>
              <a:t>canale</a:t>
            </a:r>
            <a:r>
              <a:rPr lang="en-GB" sz="2400" dirty="0"/>
              <a:t>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6256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C50823D-D993-6303-BEF6-1184BB6C3E3B}"/>
              </a:ext>
            </a:extLst>
          </p:cNvPr>
          <p:cNvSpPr/>
          <p:nvPr/>
        </p:nvSpPr>
        <p:spPr>
          <a:xfrm>
            <a:off x="2459596" y="751840"/>
            <a:ext cx="7873124" cy="48817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graphicFrame>
        <p:nvGraphicFramePr>
          <p:cNvPr id="3" name="Diagram 1">
            <a:extLst>
              <a:ext uri="{FF2B5EF4-FFF2-40B4-BE49-F238E27FC236}">
                <a16:creationId xmlns:a16="http://schemas.microsoft.com/office/drawing/2014/main" id="{E572A8D1-F317-ABF4-58AA-B9771D9DB4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6469962"/>
              </p:ext>
            </p:extLst>
          </p:nvPr>
        </p:nvGraphicFramePr>
        <p:xfrm>
          <a:off x="2783632" y="894080"/>
          <a:ext cx="7335728" cy="4578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0972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9EA66B-F4FB-F044-61C5-30320614D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it-IT" dirty="0"/>
            </a:br>
            <a:r>
              <a:rPr lang="it-IT" sz="4400" b="1" dirty="0"/>
              <a:t>La selezione del canale</a:t>
            </a:r>
            <a:endParaRPr lang="it-IT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8929E45-F037-5137-9457-BCD8FB19C9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400" dirty="0"/>
              <a:t>I </a:t>
            </a:r>
            <a:r>
              <a:rPr lang="it-IT" sz="2400" dirty="0">
                <a:solidFill>
                  <a:schemeClr val="accent1"/>
                </a:solidFill>
              </a:rPr>
              <a:t>fattori</a:t>
            </a:r>
            <a:r>
              <a:rPr lang="it-IT" sz="2400" dirty="0"/>
              <a:t> che </a:t>
            </a:r>
            <a:r>
              <a:rPr lang="it-IT" sz="2400" u="sng" dirty="0"/>
              <a:t>influenzano la </a:t>
            </a:r>
            <a:r>
              <a:rPr lang="it-IT" sz="2400" b="1" u="sng" dirty="0"/>
              <a:t>selezione del canale </a:t>
            </a:r>
            <a:r>
              <a:rPr lang="it-IT" sz="2400" dirty="0"/>
              <a:t>possono essere raggruppati in: </a:t>
            </a:r>
          </a:p>
          <a:p>
            <a:pPr algn="ctr">
              <a:buFont typeface="Wingdings" panose="05000000000000000000" pitchFamily="2" charset="2"/>
              <a:buChar char="Ø"/>
            </a:pPr>
            <a:endParaRPr lang="it-IT" sz="2400" dirty="0"/>
          </a:p>
          <a:p>
            <a:pPr algn="ctr">
              <a:buFont typeface="Wingdings" panose="05000000000000000000" pitchFamily="2" charset="2"/>
              <a:buChar char="Ø"/>
            </a:pPr>
            <a:r>
              <a:rPr lang="it-IT" sz="2400" dirty="0"/>
              <a:t> di mercato, 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it-IT" sz="2400" dirty="0"/>
              <a:t>fattori legati al produttore, 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it-IT" sz="2400" dirty="0"/>
              <a:t>fattori di prodotto 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it-IT" sz="2400" dirty="0"/>
              <a:t>fattori competitivi.</a:t>
            </a:r>
          </a:p>
        </p:txBody>
      </p:sp>
    </p:spTree>
    <p:extLst>
      <p:ext uri="{BB962C8B-B14F-4D97-AF65-F5344CB8AC3E}">
        <p14:creationId xmlns:p14="http://schemas.microsoft.com/office/powerpoint/2010/main" val="2439233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8D975BF-1ABF-6F87-1DC4-6AA1A00A04D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81432" y="1417637"/>
            <a:ext cx="9429135" cy="4022725"/>
          </a:xfrm>
        </p:spPr>
        <p:txBody>
          <a:bodyPr/>
          <a:lstStyle/>
          <a:p>
            <a:pPr algn="ctr"/>
            <a:r>
              <a:rPr lang="it-IT" dirty="0"/>
              <a:t>Le aziende devono condurre diverse attività per essere efficaci nella commercializzazione del prodotto, tra cui </a:t>
            </a:r>
            <a:r>
              <a:rPr lang="it-IT" u="sng" dirty="0"/>
              <a:t>conoscere i propri clienti</a:t>
            </a:r>
            <a:r>
              <a:rPr lang="it-IT" dirty="0"/>
              <a:t>, </a:t>
            </a:r>
            <a:r>
              <a:rPr lang="it-IT" u="sng" dirty="0"/>
              <a:t>sviluppare beni</a:t>
            </a:r>
            <a:r>
              <a:rPr lang="it-IT" dirty="0"/>
              <a:t> e </a:t>
            </a:r>
            <a:r>
              <a:rPr lang="it-IT" u="sng" dirty="0"/>
              <a:t>servizi</a:t>
            </a:r>
            <a:r>
              <a:rPr lang="it-IT" dirty="0"/>
              <a:t> </a:t>
            </a:r>
            <a:r>
              <a:rPr lang="it-IT" i="1" dirty="0"/>
              <a:t>differenziati</a:t>
            </a:r>
            <a:r>
              <a:rPr lang="it-IT" dirty="0"/>
              <a:t>, attribuirgli dei </a:t>
            </a:r>
            <a:r>
              <a:rPr lang="it-IT" u="sng" dirty="0"/>
              <a:t>prezzi di vendita corretti </a:t>
            </a:r>
            <a:r>
              <a:rPr lang="it-IT" dirty="0"/>
              <a:t>e comunicare efficacemente la propria proposizione di valore ai clienti. </a:t>
            </a:r>
          </a:p>
          <a:p>
            <a:pPr algn="ctr"/>
            <a:endParaRPr lang="it-IT" dirty="0"/>
          </a:p>
        </p:txBody>
      </p:sp>
      <p:pic>
        <p:nvPicPr>
          <p:cNvPr id="1028" name="Picture 4" descr="Strategie di crescita: il ruolo del noleggio operativo nell'espansione ...">
            <a:extLst>
              <a:ext uri="{FF2B5EF4-FFF2-40B4-BE49-F238E27FC236}">
                <a16:creationId xmlns:a16="http://schemas.microsoft.com/office/drawing/2014/main" id="{BF489D81-6343-987D-CD50-1DC4D5FD7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948" y="2750572"/>
            <a:ext cx="4514101" cy="30109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866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4">
            <a:extLst>
              <a:ext uri="{FF2B5EF4-FFF2-40B4-BE49-F238E27FC236}">
                <a16:creationId xmlns:a16="http://schemas.microsoft.com/office/drawing/2014/main" id="{1E249D53-FD53-4911-AE21-A239D06AABB8}"/>
              </a:ext>
            </a:extLst>
          </p:cNvPr>
          <p:cNvSpPr/>
          <p:nvPr/>
        </p:nvSpPr>
        <p:spPr>
          <a:xfrm>
            <a:off x="2327138" y="825362"/>
            <a:ext cx="7703654" cy="49790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graphicFrame>
        <p:nvGraphicFramePr>
          <p:cNvPr id="3" name="Diagram 1">
            <a:extLst>
              <a:ext uri="{FF2B5EF4-FFF2-40B4-BE49-F238E27FC236}">
                <a16:creationId xmlns:a16="http://schemas.microsoft.com/office/drawing/2014/main" id="{C51641A1-4EDB-AF6A-9CFB-B6A7661E75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3432158"/>
              </p:ext>
            </p:extLst>
          </p:nvPr>
        </p:nvGraphicFramePr>
        <p:xfrm>
          <a:off x="2895600" y="1127760"/>
          <a:ext cx="6654798" cy="4390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9848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6B9010-FFE2-B4DE-659B-35DF9D32E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it-IT" dirty="0"/>
            </a:br>
            <a:r>
              <a:rPr lang="it-IT" sz="4400" b="1" dirty="0"/>
              <a:t>I fattori di mercato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105B720-8458-0FFF-131C-4DE9A8A27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/>
              <a:t>Sono numerosi i fattori di mercato che è necessario considerare.</a:t>
            </a:r>
          </a:p>
          <a:p>
            <a:pPr algn="ctr"/>
            <a:r>
              <a:rPr lang="it-IT" dirty="0"/>
              <a:t>Il </a:t>
            </a:r>
            <a:r>
              <a:rPr lang="it-IT" b="1" u="sng" dirty="0"/>
              <a:t>comportamento d'acquisto </a:t>
            </a:r>
            <a:r>
              <a:rPr lang="it-IT" u="sng" dirty="0"/>
              <a:t>del consumatore </a:t>
            </a:r>
            <a:r>
              <a:rPr lang="it-IT" dirty="0"/>
              <a:t>è sicuramente un importante fattore da studiare; le </a:t>
            </a:r>
            <a:r>
              <a:rPr lang="it-IT" dirty="0">
                <a:solidFill>
                  <a:schemeClr val="accent1"/>
                </a:solidFill>
              </a:rPr>
              <a:t>aspettative</a:t>
            </a:r>
            <a:r>
              <a:rPr lang="it-IT" dirty="0"/>
              <a:t> dei consumatori possono infatti imporre un certo </a:t>
            </a:r>
            <a:r>
              <a:rPr lang="it-IT" i="1" dirty="0"/>
              <a:t>modo di vendere il prodotto</a:t>
            </a:r>
            <a:r>
              <a:rPr lang="it-IT" dirty="0"/>
              <a:t>, per esempio in un </a:t>
            </a:r>
            <a:r>
              <a:rPr lang="it-IT" b="1" dirty="0"/>
              <a:t>luogo fisico </a:t>
            </a:r>
            <a:r>
              <a:rPr lang="it-IT" dirty="0"/>
              <a:t>oppure </a:t>
            </a:r>
            <a:r>
              <a:rPr lang="it-IT" b="1" dirty="0"/>
              <a:t>online</a:t>
            </a:r>
            <a:r>
              <a:rPr lang="it-IT" dirty="0"/>
              <a:t>.                                                                                                                                    Non riuscire a rispondere a queste aspettative può avere conseguenze catastrofiche. </a:t>
            </a:r>
          </a:p>
          <a:p>
            <a:pPr algn="ctr"/>
            <a:r>
              <a:rPr lang="it-IT" dirty="0"/>
              <a:t>Le nuove tecnologie hanno cambiato il modo in cui i consumatori accedono alle notizie.                   Le piattaforme come </a:t>
            </a:r>
            <a:r>
              <a:rPr lang="it-IT" b="1" dirty="0" err="1">
                <a:solidFill>
                  <a:schemeClr val="accent1"/>
                </a:solidFill>
              </a:rPr>
              <a:t>Flipboard</a:t>
            </a:r>
            <a:r>
              <a:rPr lang="it-IT" dirty="0"/>
              <a:t> monitorano e aggregano i contenuti in un formato simile a quello di una rivista, in base agli interessi del singolo utente.                                                                     </a:t>
            </a:r>
          </a:p>
        </p:txBody>
      </p:sp>
      <p:pic>
        <p:nvPicPr>
          <p:cNvPr id="3074" name="Picture 2" descr="Best Flipboard Alternatives 2017 - Best Reviews 2017">
            <a:extLst>
              <a:ext uri="{FF2B5EF4-FFF2-40B4-BE49-F238E27FC236}">
                <a16:creationId xmlns:a16="http://schemas.microsoft.com/office/drawing/2014/main" id="{8D5EF79F-DCB6-D7E3-C3D6-EFA5E896C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555" y="4524408"/>
            <a:ext cx="3300889" cy="176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620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18AB32-B8C9-6388-EE65-6B7DFFC23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it-IT" dirty="0"/>
            </a:br>
            <a:r>
              <a:rPr lang="it-IT" sz="4400" b="1" dirty="0"/>
              <a:t>I fattori legati al produttore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20B7B6-7F6C-A9A7-E29D-BE28A7131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/>
              <a:t>Le </a:t>
            </a:r>
            <a:r>
              <a:rPr lang="it-IT" b="1" dirty="0"/>
              <a:t>risorse</a:t>
            </a:r>
            <a:r>
              <a:rPr lang="it-IT" dirty="0"/>
              <a:t> del produttore influiscono sulle decisioni relative alla selezione del canale. </a:t>
            </a:r>
          </a:p>
          <a:p>
            <a:pPr algn="ctr"/>
            <a:r>
              <a:rPr lang="it-IT" dirty="0"/>
              <a:t>Quando, </a:t>
            </a:r>
            <a:r>
              <a:rPr lang="it-IT" i="1" dirty="0"/>
              <a:t>per esempio</a:t>
            </a:r>
            <a:r>
              <a:rPr lang="it-IT" dirty="0"/>
              <a:t>, non possono economicamente reclutare una forza di vendita oppure quando non hanno le competenze necessarie per rapportarsi ai clienti, i produttori si rivolgeranno agli </a:t>
            </a:r>
            <a:r>
              <a:rPr lang="it-IT" b="1" dirty="0"/>
              <a:t>intermediari</a:t>
            </a:r>
            <a:r>
              <a:rPr lang="it-IT" dirty="0"/>
              <a:t>.</a:t>
            </a:r>
          </a:p>
          <a:p>
            <a:pPr algn="ctr"/>
            <a:r>
              <a:rPr lang="it-IT" dirty="0"/>
              <a:t>Anche le decisioni sul </a:t>
            </a:r>
            <a:r>
              <a:rPr lang="it-IT" dirty="0">
                <a:solidFill>
                  <a:schemeClr val="accent1"/>
                </a:solidFill>
              </a:rPr>
              <a:t>grado di controllo delle operazioni </a:t>
            </a:r>
            <a:r>
              <a:rPr lang="it-IT" dirty="0"/>
              <a:t>del canale influenzano                                            la selezione dei componenti del canale.                                                                                                                             Rivolgersi a intermediari di canale indipendenti </a:t>
            </a:r>
            <a:r>
              <a:rPr lang="it-IT" u="sng" dirty="0"/>
              <a:t>riduce</a:t>
            </a:r>
            <a:r>
              <a:rPr lang="it-IT" dirty="0"/>
              <a:t>, infatti</a:t>
            </a:r>
            <a:r>
              <a:rPr lang="it-IT" u="sng" dirty="0"/>
              <a:t>, il </a:t>
            </a:r>
            <a:r>
              <a:rPr lang="it-IT" i="1" u="sng" dirty="0"/>
              <a:t>controllo</a:t>
            </a:r>
            <a:r>
              <a:rPr lang="it-IT" u="sng" dirty="0"/>
              <a:t> del </a:t>
            </a:r>
            <a:r>
              <a:rPr lang="it-IT" i="1" u="sng" dirty="0"/>
              <a:t>produttore</a:t>
            </a:r>
            <a:r>
              <a:rPr lang="it-IT" dirty="0"/>
              <a:t>.     </a:t>
            </a:r>
          </a:p>
          <a:p>
            <a:pPr algn="ctr"/>
            <a:r>
              <a:rPr lang="it-IT" dirty="0"/>
              <a:t>               </a:t>
            </a:r>
            <a:r>
              <a:rPr lang="it-IT" i="1" dirty="0"/>
              <a:t>Per esempio</a:t>
            </a:r>
            <a:r>
              <a:rPr lang="it-IT" dirty="0"/>
              <a:t>, distribuendo i propri prodotti attraverso i supermercati, i produttori perdono totalmente il controllo sul prezzo di vendita ai consumatori finali. Inoltre, essi non hanno garanzie che i nuovi prodotti saranno stoccati dagli intermediari</a:t>
            </a:r>
          </a:p>
        </p:txBody>
      </p:sp>
    </p:spTree>
    <p:extLst>
      <p:ext uri="{BB962C8B-B14F-4D97-AF65-F5344CB8AC3E}">
        <p14:creationId xmlns:p14="http://schemas.microsoft.com/office/powerpoint/2010/main" val="18119806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7D0405-D975-38C0-E1FB-5853C382B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it-IT" dirty="0"/>
            </a:br>
            <a:r>
              <a:rPr lang="it-IT" sz="4800" b="1" dirty="0"/>
              <a:t>I fattori legati al prodotto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1AD35A5-3FA7-20D9-977C-D5D118850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it-IT" dirty="0"/>
              <a:t>I prodotti di grandi dimensioni e/o complessi sono spesso forniti </a:t>
            </a:r>
            <a:r>
              <a:rPr lang="it-IT" u="sng" dirty="0"/>
              <a:t>direttamente </a:t>
            </a:r>
            <a:r>
              <a:rPr lang="it-IT" dirty="0"/>
              <a:t>al cliente.                      La necessità di uno </a:t>
            </a:r>
            <a:r>
              <a:rPr lang="it-IT" i="1" dirty="0"/>
              <a:t>stretto contatto personale </a:t>
            </a:r>
            <a:r>
              <a:rPr lang="it-IT" dirty="0"/>
              <a:t>tra il </a:t>
            </a:r>
            <a:r>
              <a:rPr lang="it-IT" u="sng" dirty="0"/>
              <a:t>produttore</a:t>
            </a:r>
            <a:r>
              <a:rPr lang="it-IT" dirty="0"/>
              <a:t> e il </a:t>
            </a:r>
            <a:r>
              <a:rPr lang="it-IT" u="sng" dirty="0"/>
              <a:t>cliente</a:t>
            </a:r>
            <a:r>
              <a:rPr lang="it-IT" dirty="0"/>
              <a:t>                                              rendono necessarie la distribuzione e la </a:t>
            </a:r>
            <a:r>
              <a:rPr lang="it-IT" dirty="0">
                <a:solidFill>
                  <a:schemeClr val="accent1"/>
                </a:solidFill>
              </a:rPr>
              <a:t>vendita diretta</a:t>
            </a:r>
            <a:r>
              <a:rPr lang="it-IT" dirty="0"/>
              <a:t>. </a:t>
            </a:r>
          </a:p>
          <a:p>
            <a:pPr algn="ctr"/>
            <a:r>
              <a:rPr lang="it-IT" dirty="0"/>
              <a:t>I prodotti deperibili, come la frutta, la carne e il pane, richiedono canali relativamente brevi affinché il cliente riceva prodotti freschi. I prodotti ingombranti o difficili da maneggiare possono richiedere una distribuzione diretta perché gli intermediari possono rifiutare di trasportarli a causa di problemi di immagazzinaggio o di esposi-zione. </a:t>
            </a:r>
          </a:p>
          <a:p>
            <a:pPr algn="ctr"/>
            <a:r>
              <a:rPr lang="it-IT" dirty="0"/>
              <a:t>Una grande percentuale di prodotti che possono essere digitalizzati, come i libri, la mu-sica, i video, i software e i materiali educativi è distribuita attraverso canali.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210172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37FA8F-A478-1B07-904D-0A84CF7E6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it-IT" dirty="0"/>
            </a:br>
            <a:r>
              <a:rPr lang="it-IT" dirty="0"/>
              <a:t>I </a:t>
            </a:r>
            <a:r>
              <a:rPr lang="it-IT" sz="4800" b="1" dirty="0"/>
              <a:t>fattori competitivi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FD47996-176E-F18A-1AAE-C3217582C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34224"/>
            <a:ext cx="10058400" cy="4023360"/>
          </a:xfrm>
        </p:spPr>
        <p:txBody>
          <a:bodyPr/>
          <a:lstStyle/>
          <a:p>
            <a:pPr algn="ctr"/>
            <a:r>
              <a:rPr lang="it-IT" dirty="0"/>
              <a:t>Può essere necessario adottare un approccio innovativo alla distribuzione se i competitor controllano i canali tradizionali di distribuzione.                                                                                           Nello specifico, sono due le alternative disponibili: 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it-IT" dirty="0"/>
              <a:t>reclutare una </a:t>
            </a:r>
            <a:r>
              <a:rPr lang="it-IT" u="sng" dirty="0"/>
              <a:t>forza di vendita </a:t>
            </a:r>
            <a:r>
              <a:rPr lang="it-IT" dirty="0"/>
              <a:t>per vendere direttamente il proprio prodotto </a:t>
            </a:r>
          </a:p>
          <a:p>
            <a:pPr algn="ctr"/>
            <a:r>
              <a:rPr lang="it-IT" b="1" dirty="0"/>
              <a:t>o </a:t>
            </a:r>
          </a:p>
          <a:p>
            <a:pPr algn="ctr">
              <a:buFont typeface="Wingdings" panose="05000000000000000000" pitchFamily="2" charset="2"/>
              <a:buChar char="q"/>
            </a:pPr>
            <a:r>
              <a:rPr lang="it-IT" dirty="0"/>
              <a:t>creare una </a:t>
            </a:r>
            <a:r>
              <a:rPr lang="it-IT" u="sng" dirty="0"/>
              <a:t>rete di distribuzione </a:t>
            </a:r>
            <a:r>
              <a:rPr lang="it-IT" dirty="0"/>
              <a:t>di proprietà dell'azienda.</a:t>
            </a:r>
          </a:p>
          <a:p>
            <a:pPr algn="ctr"/>
            <a:r>
              <a:rPr lang="it-IT" dirty="0"/>
              <a:t>Focalizzandosi sulla prima alternativa, il processo attraverso il quale i produttori o i fornitori di servizi eludono gli intermediari e prendono accordi direttamente con i consumatori finali è noto come </a:t>
            </a:r>
            <a:r>
              <a:rPr lang="it-IT" b="1" dirty="0">
                <a:solidFill>
                  <a:schemeClr val="accent1"/>
                </a:solidFill>
              </a:rPr>
              <a:t>disintermediazione</a:t>
            </a:r>
            <a:r>
              <a:rPr lang="it-I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30826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BC00E67-0CE7-3C2E-B954-89CF3FBA3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L’intensità della distribuzione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65F2588-4096-A7C0-A023-029DFCE98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408902"/>
            <a:ext cx="10058400" cy="3460191"/>
          </a:xfrm>
        </p:spPr>
        <p:txBody>
          <a:bodyPr/>
          <a:lstStyle/>
          <a:p>
            <a:pPr algn="ctr"/>
            <a:r>
              <a:rPr lang="it-IT" dirty="0"/>
              <a:t>Scegliere l’intensità della distribuzione è la seconda decisione della strategia di canale.                        Sono tra le opzioni perseguibili: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1"/>
                </a:solidFill>
              </a:rPr>
              <a:t>Distribuzione intensiva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1"/>
                </a:solidFill>
              </a:rPr>
              <a:t>Distribuzione selettiva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1"/>
                </a:solidFill>
              </a:rPr>
              <a:t>Distribuzione esclusiva</a:t>
            </a:r>
          </a:p>
        </p:txBody>
      </p:sp>
    </p:spTree>
    <p:extLst>
      <p:ext uri="{BB962C8B-B14F-4D97-AF65-F5344CB8AC3E}">
        <p14:creationId xmlns:p14="http://schemas.microsoft.com/office/powerpoint/2010/main" val="40518229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2B0FA713-6B84-3CC1-C50F-6E266F997E88}"/>
              </a:ext>
            </a:extLst>
          </p:cNvPr>
          <p:cNvSpPr txBox="1"/>
          <p:nvPr/>
        </p:nvSpPr>
        <p:spPr>
          <a:xfrm>
            <a:off x="258339" y="1443841"/>
            <a:ext cx="6489291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/>
              <a:t>Un esempio di distribuzione esclusiva è il </a:t>
            </a:r>
            <a:r>
              <a:rPr lang="it-IT" b="1" dirty="0">
                <a:solidFill>
                  <a:schemeClr val="accent1"/>
                </a:solidFill>
              </a:rPr>
              <a:t>franchising</a:t>
            </a:r>
            <a:r>
              <a:rPr lang="it-IT" dirty="0"/>
              <a:t>.                                                                                                                       Gli accordi di distribuzione esclusiva possono limitare la concorrenza in un modo che può essere dannoso per gli interessi dei consumatori.            </a:t>
            </a:r>
          </a:p>
          <a:p>
            <a:pPr algn="ctr"/>
            <a:r>
              <a:rPr lang="it-IT" dirty="0"/>
              <a:t>                                                                                                                                                                                 In tal senso, per esempio, l'Autorità Garante della Concorrenza e del Mercato (AGCM) ha concluso un caso di abuso di posizione dominante nella vendita dei gelati di marca Algida.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 Come si legge nel provvedimento, "</a:t>
            </a:r>
            <a:r>
              <a:rPr lang="it-IT" i="1" dirty="0"/>
              <a:t>obbligando o incentivando la clientela [...] a mantenere in offerta una sola marca di gelato</a:t>
            </a:r>
            <a:r>
              <a:rPr lang="it-IT" dirty="0"/>
              <a:t>, hanno arrecato un sostanziale pregiudizio alla libertà di scelta del consumatore finale, limitandone la possibilità di reperire i gelati offerti dai concorrenti che, per qualità e gusto, avrebbero potuto essere preferiti a una parte dei gelati Algida". </a:t>
            </a:r>
          </a:p>
        </p:txBody>
      </p:sp>
      <p:pic>
        <p:nvPicPr>
          <p:cNvPr id="6146" name="Picture 2" descr="How Franchising Works: An Overview">
            <a:extLst>
              <a:ext uri="{FF2B5EF4-FFF2-40B4-BE49-F238E27FC236}">
                <a16:creationId xmlns:a16="http://schemas.microsoft.com/office/drawing/2014/main" id="{1B735FD6-8A4B-4F0B-6F56-650F2A3FA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489" y="1760276"/>
            <a:ext cx="5006172" cy="333744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9664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1F88EA-5B85-4782-9A95-9C738F48E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9A9E663-1F8A-406B-B295-B1EF8596D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C97561C-9294-4114-A5D6-9CF6CF68A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54B3F04-9EAC-45C0-B3CE-0387EEA10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53E4A8D-7732-06EE-1041-443D19B1AB15}"/>
              </a:ext>
            </a:extLst>
          </p:cNvPr>
          <p:cNvSpPr txBox="1"/>
          <p:nvPr/>
        </p:nvSpPr>
        <p:spPr>
          <a:xfrm>
            <a:off x="4742016" y="605896"/>
            <a:ext cx="6413663" cy="5646208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pPr marL="285750" indent="-285750"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Distribuzione</a:t>
            </a: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intensiva</a:t>
            </a: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mira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fornire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una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copertura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satura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il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mercato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marL="285750" indent="-285750"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Distribuzione</a:t>
            </a: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selettiva</a:t>
            </a: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consente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di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coprire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il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mercato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Per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vendere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suoi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prodotti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un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produttore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utilizza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un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numero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limitato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di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punti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vendita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un'area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geografica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definita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marL="285750" indent="-285750"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alt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Distribuzione</a:t>
            </a: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esclusiva</a:t>
            </a: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è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una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forma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estrema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di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distribuzione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selettiva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cui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usa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un solo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grossista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rivenditore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distributore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business-to-business in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un’area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geografica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specifica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BF47CFE-2F54-9B4C-5D82-04DC6E1E2CF0}"/>
              </a:ext>
            </a:extLst>
          </p:cNvPr>
          <p:cNvSpPr txBox="1"/>
          <p:nvPr/>
        </p:nvSpPr>
        <p:spPr>
          <a:xfrm>
            <a:off x="-1022589" y="310635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/>
              <a:t>In sintesi</a:t>
            </a:r>
          </a:p>
        </p:txBody>
      </p:sp>
    </p:spTree>
    <p:extLst>
      <p:ext uri="{BB962C8B-B14F-4D97-AF65-F5344CB8AC3E}">
        <p14:creationId xmlns:p14="http://schemas.microsoft.com/office/powerpoint/2010/main" val="41656555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029907-8979-54F9-04AB-411439872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000" b="1" dirty="0"/>
              <a:t>L'integrazione del canale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0D2353-57F6-6A04-8F79-1BEB413ED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br>
              <a:rPr lang="it-IT" dirty="0"/>
            </a:br>
            <a:r>
              <a:rPr lang="it-IT" dirty="0"/>
              <a:t>Esistono distinte modalità di organizzazione del sistema distributivo: 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dirty="0"/>
              <a:t>il canale di marketing convenzionale,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dirty="0"/>
              <a:t> il sistema di marketing verticale (SVM),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dirty="0"/>
              <a:t> il sistema di marketing orizzontale, 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dirty="0"/>
              <a:t>i sistemi di distribuzione multicanale, 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it-IT" dirty="0"/>
              <a:t>il franchising, </a:t>
            </a:r>
          </a:p>
          <a:p>
            <a:pPr marL="0" indent="0" algn="ctr">
              <a:buNone/>
            </a:pPr>
            <a:r>
              <a:rPr lang="it-IT" u="sng" dirty="0"/>
              <a:t>fino ad arrivare al </a:t>
            </a:r>
            <a:r>
              <a:rPr lang="it-IT" i="1" u="sng" dirty="0"/>
              <a:t>possesso del canale</a:t>
            </a:r>
            <a:r>
              <a:rPr lang="it-IT" dirty="0"/>
              <a:t>. </a:t>
            </a:r>
          </a:p>
          <a:p>
            <a:pPr marL="0" indent="0" algn="ctr">
              <a:buNone/>
            </a:pPr>
            <a:r>
              <a:rPr lang="it-IT" dirty="0"/>
              <a:t>I produttori devono considerare i punti di forza e di debolezza di ciascun sistema quando </a:t>
            </a:r>
            <a:r>
              <a:rPr lang="it-IT" dirty="0" err="1"/>
              <a:t>selezionanouna</a:t>
            </a:r>
            <a:r>
              <a:rPr lang="it-IT" dirty="0"/>
              <a:t> strategia di canale.</a:t>
            </a:r>
          </a:p>
        </p:txBody>
      </p:sp>
    </p:spTree>
    <p:extLst>
      <p:ext uri="{BB962C8B-B14F-4D97-AF65-F5344CB8AC3E}">
        <p14:creationId xmlns:p14="http://schemas.microsoft.com/office/powerpoint/2010/main" val="35940228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4A9C58-3452-AD48-FCA7-33DA3FCF6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Canali di marketing tradizionali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36471B7-4F8E-B221-87F5-440659679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761" y="2088371"/>
            <a:ext cx="6492240" cy="5257800"/>
          </a:xfrm>
        </p:spPr>
        <p:txBody>
          <a:bodyPr/>
          <a:lstStyle/>
          <a:p>
            <a:pPr algn="ctr"/>
            <a:r>
              <a:rPr lang="it-IT" dirty="0"/>
              <a:t>Seguendo </a:t>
            </a:r>
            <a:r>
              <a:rPr lang="it-IT" dirty="0" err="1"/>
              <a:t>Kotler</a:t>
            </a:r>
            <a:r>
              <a:rPr lang="it-IT" dirty="0"/>
              <a:t> et al., il </a:t>
            </a:r>
            <a:r>
              <a:rPr lang="it-IT" b="1" dirty="0"/>
              <a:t>canale di marketing convenzionale </a:t>
            </a:r>
            <a:r>
              <a:rPr lang="it-IT" i="1" dirty="0"/>
              <a:t>«è costituito da un produttore, uno o più grossisti e uno o più dettaglianti indipendenti.                                                                    Ognuno di questi soggetti svolge attività distinte e persegue la massimizzazione dei propri profitti, anche se tale obiettivo riduce i profitti del sistema nel suo insieme. Nessun attore del canale ha un controllo completo o sostanziale sugli altri componenti». 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3D00D81-D657-BBD7-0F8C-A778A96A124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34502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22CCC99C-DA0C-3F0A-C572-B56FA326777D}"/>
              </a:ext>
            </a:extLst>
          </p:cNvPr>
          <p:cNvSpPr txBox="1"/>
          <p:nvPr/>
        </p:nvSpPr>
        <p:spPr>
          <a:xfrm>
            <a:off x="1597323" y="1798113"/>
            <a:ext cx="89973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 err="1"/>
              <a:t>Kotler</a:t>
            </a:r>
            <a:r>
              <a:rPr lang="it-IT" dirty="0"/>
              <a:t> et al. definiscono il canale distributivo come </a:t>
            </a:r>
            <a:r>
              <a:rPr lang="it-IT" i="1" dirty="0"/>
              <a:t>"l'insieme delle organizzazioni interdipendenti che aiutano a rendere un bene o un servizio disponibile per il suo uso o consumo da parte di utilizzatori privati o industriali".</a:t>
            </a:r>
          </a:p>
          <a:p>
            <a:pPr algn="ctr"/>
            <a:r>
              <a:rPr lang="it-IT" dirty="0"/>
              <a:t>I componenti del canale svolgono diverse funzioni fondamentali che sono distinte in attività che completano le transazioni di vendita e attività che contribuiscono alla realizzazione della </a:t>
            </a:r>
            <a:r>
              <a:rPr lang="it-IT" dirty="0">
                <a:solidFill>
                  <a:schemeClr val="accent1"/>
                </a:solidFill>
              </a:rPr>
              <a:t>transazione</a:t>
            </a:r>
            <a:r>
              <a:rPr lang="it-IT" dirty="0"/>
              <a:t>. </a:t>
            </a:r>
          </a:p>
          <a:p>
            <a:pPr algn="ctr"/>
            <a:r>
              <a:rPr lang="it-IT" dirty="0"/>
              <a:t>Tra le prime si ricordano:</a:t>
            </a:r>
          </a:p>
          <a:p>
            <a:pPr algn="ctr"/>
            <a:endParaRPr lang="it-IT" dirty="0"/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FCD61BF7-EE7B-19E4-5B40-4CEA333D6351}"/>
              </a:ext>
            </a:extLst>
          </p:cNvPr>
          <p:cNvCxnSpPr/>
          <p:nvPr/>
        </p:nvCxnSpPr>
        <p:spPr>
          <a:xfrm>
            <a:off x="6096000" y="4286865"/>
            <a:ext cx="0" cy="12781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7827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32E0ADED-672D-B0CE-960C-5D2A8C68CBA0}"/>
              </a:ext>
            </a:extLst>
          </p:cNvPr>
          <p:cNvSpPr txBox="1"/>
          <p:nvPr/>
        </p:nvSpPr>
        <p:spPr>
          <a:xfrm>
            <a:off x="2275348" y="2199804"/>
            <a:ext cx="764130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/>
              <a:t>Il </a:t>
            </a:r>
            <a:r>
              <a:rPr lang="it-IT" b="1" dirty="0">
                <a:solidFill>
                  <a:schemeClr val="accent1"/>
                </a:solidFill>
              </a:rPr>
              <a:t>sistema di marketing orizzontale </a:t>
            </a:r>
            <a:r>
              <a:rPr lang="it-IT" dirty="0"/>
              <a:t>è un accordo di canale «nel quale due o più imprese indipendenti uniscono le proprie risorse o programmi per sfruttare un'opportunità di mercato emergente».</a:t>
            </a:r>
          </a:p>
          <a:p>
            <a:pPr algn="ctr"/>
            <a:r>
              <a:rPr lang="it-IT" dirty="0"/>
              <a:t>                                                                                                                                                                                            Infine, </a:t>
            </a:r>
            <a:r>
              <a:rPr lang="it-IT" b="1" dirty="0"/>
              <a:t>il </a:t>
            </a:r>
            <a:r>
              <a:rPr lang="it-IT" b="1" dirty="0">
                <a:solidFill>
                  <a:schemeClr val="accent1"/>
                </a:solidFill>
              </a:rPr>
              <a:t>sistema di distribuzione multicanale </a:t>
            </a:r>
            <a:r>
              <a:rPr lang="it-IT" dirty="0"/>
              <a:t>(definito anche canale di marketing ibrido) è «un sistema di distribuzione nel quale un'unica impresa istituisce due o </a:t>
            </a:r>
            <a:r>
              <a:rPr lang="it-IT" b="1" i="1" dirty="0"/>
              <a:t>più canali di marketing </a:t>
            </a:r>
            <a:r>
              <a:rPr lang="it-IT" dirty="0"/>
              <a:t>per raggiungere uno o </a:t>
            </a:r>
            <a:r>
              <a:rPr lang="it-IT" i="1" dirty="0"/>
              <a:t>più segmenti di consumatori</a:t>
            </a:r>
            <a:r>
              <a:rPr lang="it-IT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2106601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99FE81-6249-66C4-35C0-1B7F4697D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Franchising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600B43-6681-53FB-09A0-EBDFCEF17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7531" y="918332"/>
            <a:ext cx="7066935" cy="5257800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Il franchising è un </a:t>
            </a:r>
            <a:r>
              <a:rPr lang="it-IT" b="1" u="sng" dirty="0"/>
              <a:t>contratto legale </a:t>
            </a:r>
            <a:r>
              <a:rPr lang="it-IT" u="sng" dirty="0"/>
              <a:t>tramite cui un produttore e gli intermediari di canale concordano i diritti e i doveri di ogni membro</a:t>
            </a:r>
            <a:r>
              <a:rPr lang="it-IT" dirty="0"/>
              <a:t>. </a:t>
            </a:r>
          </a:p>
          <a:p>
            <a:pPr algn="ctr"/>
            <a:r>
              <a:rPr lang="it-IT" dirty="0"/>
              <a:t>"il franchising (</a:t>
            </a:r>
            <a:r>
              <a:rPr lang="it-IT" i="1" dirty="0"/>
              <a:t>affiliazione commerciale</a:t>
            </a:r>
            <a:r>
              <a:rPr lang="it-IT" dirty="0"/>
              <a:t>) è il contratto fra due soggetti giuridici, economicamente e giuridicamente indipendenti, in base al quale una parte (franchisor) concede la disponibilità all'altra (franchisee), verso corrispettivo, di un insieme di diritti di proprietà industriale </a:t>
            </a:r>
          </a:p>
          <a:p>
            <a:pPr algn="ctr"/>
            <a:r>
              <a:rPr lang="it-IT" dirty="0"/>
              <a:t>La stessa legge definisce:</a:t>
            </a:r>
          </a:p>
          <a:p>
            <a:pPr algn="ctr"/>
            <a:r>
              <a:rPr lang="it-IT" dirty="0"/>
              <a:t>• </a:t>
            </a:r>
            <a:r>
              <a:rPr lang="it-IT" b="1" dirty="0">
                <a:solidFill>
                  <a:schemeClr val="accent1"/>
                </a:solidFill>
              </a:rPr>
              <a:t>diritto di ingresso</a:t>
            </a:r>
            <a:r>
              <a:rPr lang="it-IT" dirty="0"/>
              <a:t>: una cifra fissa che l'affiliato versa al momento della stipula del contratto di affiliazione commerciale;</a:t>
            </a:r>
          </a:p>
          <a:p>
            <a:pPr algn="ctr"/>
            <a:r>
              <a:rPr lang="it-IT" dirty="0"/>
              <a:t>• </a:t>
            </a:r>
            <a:r>
              <a:rPr lang="it-IT" b="1" dirty="0">
                <a:solidFill>
                  <a:schemeClr val="accent1"/>
                </a:solidFill>
              </a:rPr>
              <a:t>royalties</a:t>
            </a:r>
            <a:r>
              <a:rPr lang="it-IT" dirty="0"/>
              <a:t>: una percentuale che l'affiliante richiede all'affiliato commisurata al giro d'affari del medesimo o in quota fissa, da versarsi anche in quote fisse periodiche.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3F0C2FB-9F30-D026-C72D-61A4B82069D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46970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DEF8F9-FFEF-4EDB-8A06-8A7884ED4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E0747CA7-2579-4FF5-95CF-E3FA65C9E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88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63BD94-CA0C-4C27-BB07-89F71DEA2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44820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graphicFrame>
        <p:nvGraphicFramePr>
          <p:cNvPr id="5" name="CasellaDiTesto 2">
            <a:extLst>
              <a:ext uri="{FF2B5EF4-FFF2-40B4-BE49-F238E27FC236}">
                <a16:creationId xmlns:a16="http://schemas.microsoft.com/office/drawing/2014/main" id="{D0790147-9DDC-4785-C911-2FD6CF9697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8550847"/>
              </p:ext>
            </p:extLst>
          </p:nvPr>
        </p:nvGraphicFramePr>
        <p:xfrm>
          <a:off x="1096963" y="1737845"/>
          <a:ext cx="10058400" cy="4146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E82FBE66-539E-F1B6-8AAC-4190B4A31605}"/>
              </a:ext>
            </a:extLst>
          </p:cNvPr>
          <p:cNvSpPr txBox="1"/>
          <p:nvPr/>
        </p:nvSpPr>
        <p:spPr>
          <a:xfrm>
            <a:off x="2410838" y="1155857"/>
            <a:ext cx="75323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/>
              <a:t>Il franchising può avvenire a quattro livelli della catena di distribuzione.</a:t>
            </a:r>
          </a:p>
        </p:txBody>
      </p:sp>
    </p:spTree>
    <p:extLst>
      <p:ext uri="{BB962C8B-B14F-4D97-AF65-F5344CB8AC3E}">
        <p14:creationId xmlns:p14="http://schemas.microsoft.com/office/powerpoint/2010/main" val="40873433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820A58-AEEA-97E8-E362-80CCD179D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it-IT" b="1" dirty="0"/>
            </a:br>
            <a:r>
              <a:rPr lang="it-IT" b="1" dirty="0"/>
              <a:t>La distribuzione al dettaglio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7684AAC-083B-8B5B-3D30-7EEDE78F1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327515"/>
            <a:ext cx="10058400" cy="4023360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La distribuzione al dettaglio include "</a:t>
            </a:r>
            <a:r>
              <a:rPr lang="it-IT" i="1" dirty="0"/>
              <a:t>tutte le attività relative alla vendita di beni o servizi direttamente al consumatore finale per uso personale e non commerciale</a:t>
            </a:r>
            <a:r>
              <a:rPr lang="it-IT" dirty="0"/>
              <a:t>" .</a:t>
            </a:r>
          </a:p>
          <a:p>
            <a:pPr algn="ctr"/>
            <a:r>
              <a:rPr lang="it-IT" dirty="0"/>
              <a:t>Produttori, grossisti e dettaglianti possono svolgere attività di distribuzione al dettaglio ma sono i dettaglianti a essere maggiormente coinvolti, essendo organizzazioni il cui fatturato è generato principalmente dalla distribuzione al dettaglio. </a:t>
            </a:r>
          </a:p>
          <a:p>
            <a:pPr algn="ctr"/>
            <a:r>
              <a:rPr lang="it-IT" dirty="0"/>
              <a:t>Molti grandi dettaglianti esercitano un enorme potere nella catena di distribuzione a causa della grande quantità di merci che acquistano dai produttori. Questo potere si riflette nella loro capacità di ricavare "</a:t>
            </a:r>
            <a:r>
              <a:rPr lang="it-IT" dirty="0">
                <a:solidFill>
                  <a:schemeClr val="accent1"/>
                </a:solidFill>
              </a:rPr>
              <a:t>garanzie di margini</a:t>
            </a:r>
            <a:r>
              <a:rPr lang="it-IT" dirty="0"/>
              <a:t>" dai produttori, stipulate nella clausola di un contratto che garantisce al rivenditore un certo margine di profitto, indipendentemente dal prezzo di vendita al cliente. </a:t>
            </a:r>
          </a:p>
        </p:txBody>
      </p:sp>
    </p:spTree>
    <p:extLst>
      <p:ext uri="{BB962C8B-B14F-4D97-AF65-F5344CB8AC3E}">
        <p14:creationId xmlns:p14="http://schemas.microsoft.com/office/powerpoint/2010/main" val="1304501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50082F6C-514C-0D64-300D-D1B52F0A3C3D}"/>
              </a:ext>
            </a:extLst>
          </p:cNvPr>
          <p:cNvSpPr txBox="1"/>
          <p:nvPr/>
        </p:nvSpPr>
        <p:spPr>
          <a:xfrm>
            <a:off x="262014" y="888165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/>
              <a:t>Generalmente, i </a:t>
            </a:r>
            <a:r>
              <a:rPr lang="it-IT" dirty="0">
                <a:solidFill>
                  <a:schemeClr val="accent1"/>
                </a:solidFill>
              </a:rPr>
              <a:t>produttori</a:t>
            </a:r>
            <a:r>
              <a:rPr lang="it-IT" dirty="0"/>
              <a:t> giocano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uno</a:t>
            </a:r>
            <a:r>
              <a:rPr lang="it-IT" dirty="0"/>
              <a:t> </a:t>
            </a:r>
            <a:r>
              <a:rPr lang="it-IT" i="1" dirty="0"/>
              <a:t>contro</a:t>
            </a:r>
            <a:r>
              <a:rPr lang="it-IT" dirty="0"/>
              <a:t>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l'altro</a:t>
            </a:r>
            <a:r>
              <a:rPr lang="it-IT" dirty="0"/>
              <a:t>, e i brand dei rivenditori vengono utilizzati </a:t>
            </a:r>
            <a:r>
              <a:rPr lang="it-IT" i="1" dirty="0"/>
              <a:t>per ricavare più profitti </a:t>
            </a:r>
            <a:r>
              <a:rPr lang="it-IT" dirty="0"/>
              <a:t>sulla base del prezzo di vendita al dettaglio.</a:t>
            </a:r>
          </a:p>
          <a:p>
            <a:pPr algn="ctr"/>
            <a:r>
              <a:rPr lang="it-IT" dirty="0"/>
              <a:t> È importante ricordare che una notevole proporzione delle vendite, tuttavia, si svolge oggi non in negozio: è il caso della </a:t>
            </a:r>
            <a:r>
              <a:rPr lang="it-IT" b="1" dirty="0">
                <a:solidFill>
                  <a:schemeClr val="accent1"/>
                </a:solidFill>
              </a:rPr>
              <a:t>vendita online</a:t>
            </a:r>
            <a:r>
              <a:rPr lang="it-IT" dirty="0"/>
              <a:t>, della vendita per corrispondenza e della distribuzione automatica.</a:t>
            </a:r>
          </a:p>
          <a:p>
            <a:pPr algn="ctr"/>
            <a:endParaRPr lang="it-IT" dirty="0"/>
          </a:p>
        </p:txBody>
      </p:sp>
      <p:pic>
        <p:nvPicPr>
          <p:cNvPr id="7170" name="Picture 2" descr="Las mejores páginas de venta online">
            <a:extLst>
              <a:ext uri="{FF2B5EF4-FFF2-40B4-BE49-F238E27FC236}">
                <a16:creationId xmlns:a16="http://schemas.microsoft.com/office/drawing/2014/main" id="{71BF5612-88D7-BE80-237A-4685A15C5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499" y="807237"/>
            <a:ext cx="4671123" cy="203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B76BC1E8-07BA-C13C-2955-E2E7963A3F4F}"/>
              </a:ext>
            </a:extLst>
          </p:cNvPr>
          <p:cNvSpPr txBox="1"/>
          <p:nvPr/>
        </p:nvSpPr>
        <p:spPr>
          <a:xfrm>
            <a:off x="3048838" y="3293464"/>
            <a:ext cx="60943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it-IT" dirty="0"/>
          </a:p>
          <a:p>
            <a:pPr algn="ctr"/>
            <a:endParaRPr lang="it-IT" dirty="0"/>
          </a:p>
          <a:p>
            <a:pPr algn="ctr"/>
            <a:r>
              <a:rPr lang="it-IT" dirty="0"/>
              <a:t>Le principali categorie di </a:t>
            </a:r>
            <a:r>
              <a:rPr lang="it-IT" b="1" dirty="0"/>
              <a:t>rivenditori al dettaglio </a:t>
            </a:r>
            <a:r>
              <a:rPr lang="it-IT" dirty="0"/>
              <a:t>sono analizzate di seguito.</a:t>
            </a: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A4BDB0A5-66C7-CFCB-613A-8673D1216191}"/>
              </a:ext>
            </a:extLst>
          </p:cNvPr>
          <p:cNvCxnSpPr/>
          <p:nvPr/>
        </p:nvCxnSpPr>
        <p:spPr>
          <a:xfrm>
            <a:off x="6096000" y="4709652"/>
            <a:ext cx="0" cy="126018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8410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5FD236D-1AF5-A385-60B0-61FD07D92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Supermercati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427C165-4DC0-545A-D2B6-C6786EB7A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7749" y="1301791"/>
            <a:ext cx="6492240" cy="5257800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I supermercati sono grandi negozi self-service, che generalmente vendono cibo e bevande, ma alcune catene hanno ampliato la propria gamma per vendere anche prodotti farmaceutici acquistabili senza ricetta, cosmetici e vestiti. </a:t>
            </a:r>
          </a:p>
          <a:p>
            <a:pPr algn="ctr"/>
            <a:r>
              <a:rPr lang="it-IT" dirty="0"/>
              <a:t>Le attrattive principali dei supermercati sono: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it-IT" dirty="0"/>
              <a:t> loro comoda posizione, 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it-IT" dirty="0"/>
              <a:t>l'ampia gamma di prodotti 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it-IT" dirty="0"/>
              <a:t> i prezzi competitivi. </a:t>
            </a:r>
          </a:p>
          <a:p>
            <a:pPr algn="ctr"/>
            <a:r>
              <a:rPr lang="it-IT" dirty="0"/>
              <a:t>I loro gestori sono esperti di marketing che utilizzano una varietà di tecniche come le ricerche psicologiche, le esperienze sensoriali e i programmi di fidelizzazione per conquistare un'importante quota di mercato. 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298ADBC-4698-F0AC-3185-6CC61C3D60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1568246" y="4337617"/>
            <a:ext cx="938366" cy="1576924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8194" name="Picture 2" descr="Scaffali Dei Cosmetici in Supermercato Immagine Stock Editoriale ...">
            <a:extLst>
              <a:ext uri="{FF2B5EF4-FFF2-40B4-BE49-F238E27FC236}">
                <a16:creationId xmlns:a16="http://schemas.microsoft.com/office/drawing/2014/main" id="{4566185E-E07B-0233-A97C-1E693D5E3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55" y="2979175"/>
            <a:ext cx="3556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0771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4ADC62-91C7-4C23-F952-E051F4C7B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grandi magazzini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412404A-086F-868C-5801-D4793BA1E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it-IT" dirty="0"/>
              <a:t>Nei grandi magazzini le linee di prodotti sono vendute in </a:t>
            </a:r>
            <a:r>
              <a:rPr lang="it-IT" b="1" dirty="0"/>
              <a:t>reparti separati</a:t>
            </a:r>
            <a:r>
              <a:rPr lang="it-IT" dirty="0"/>
              <a:t>, come il reparto abbigliamento uomo e donna, il reparto gioielli, cosmetici, giocattoli e arredamento.</a:t>
            </a:r>
          </a:p>
          <a:p>
            <a:pPr algn="ctr"/>
            <a:r>
              <a:rPr lang="it-IT" dirty="0"/>
              <a:t> Negli ultimi anni questi intermediari sono stati sottoposti a crescenti pressioni da parte dei discount, dei negozi specializzati e dallo spostarsi dello shopping nelle zone fuori città. </a:t>
            </a:r>
          </a:p>
          <a:p>
            <a:pPr algn="ctr"/>
            <a:r>
              <a:rPr lang="it-IT" dirty="0"/>
              <a:t>La definizione elaborata dall'Osservatorio Nazionale del Commercio è la seguente:                                                              "</a:t>
            </a:r>
            <a:r>
              <a:rPr lang="it-IT" i="1" dirty="0"/>
              <a:t>esercizio al dettaglio operante nel campo non alimentare, organizzato prevalentemente a libero servizio, che dispone di una superficie di vendita uguale o superiore a 400 mq e di un assortimento di prodotti, in massima parte di largo consumo, appartenenti a differenti merceologie, generalmente suddivisi in reparti".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25760FE-FFD2-E1F1-BF25-60BC506089C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47670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22F0D7-02EA-373E-AC92-F2A51E7EA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Gli ipermercati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890C920-944F-8C51-34D0-B8B510F5F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0768" y="2589955"/>
            <a:ext cx="6492240" cy="5257800"/>
          </a:xfrm>
        </p:spPr>
        <p:txBody>
          <a:bodyPr/>
          <a:lstStyle/>
          <a:p>
            <a:pPr algn="ctr"/>
            <a:r>
              <a:rPr lang="it-IT" dirty="0"/>
              <a:t>Si tratta, secondo l'Osservatorio Nazionale                                               del Commercio, di un                                                                        </a:t>
            </a:r>
            <a:r>
              <a:rPr lang="it-IT" i="1" dirty="0"/>
              <a:t>"esercizio al dettaglio con superficie di vendita superiore a </a:t>
            </a:r>
            <a:r>
              <a:rPr lang="it-IT" i="1" dirty="0">
                <a:solidFill>
                  <a:schemeClr val="accent1"/>
                </a:solidFill>
              </a:rPr>
              <a:t>2500 mg</a:t>
            </a:r>
            <a:r>
              <a:rPr lang="it-IT" i="1" dirty="0"/>
              <a:t>, suddiviso in reparti (alimentare e non alimentare), ciascuno dei quali aventi, rispettivamente, le caratteristiche di supermercato e di grande magazzino".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B8C291B-95C5-8D0D-F53F-F419905CF5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0051" y="3987092"/>
            <a:ext cx="830822" cy="1231763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9218" name="Picture 2" descr="Cosa sono gli ipermercati e quali devono essere le caratteristiche ...">
            <a:extLst>
              <a:ext uri="{FF2B5EF4-FFF2-40B4-BE49-F238E27FC236}">
                <a16:creationId xmlns:a16="http://schemas.microsoft.com/office/drawing/2014/main" id="{BB4F585C-5FA8-7C95-8BE1-976CC540A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76" y="3254476"/>
            <a:ext cx="3677702" cy="216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6173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CF6605-4AC6-0701-EC0C-B3BE8B62C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I discount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4260E3B-AC51-27B1-6452-8F8A2C3DF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1286" y="1747776"/>
            <a:ext cx="6211554" cy="4241543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I discount vendono prodotti a </a:t>
            </a:r>
            <a:r>
              <a:rPr lang="it-IT" b="1" dirty="0"/>
              <a:t>prezzi bassi </a:t>
            </a:r>
            <a:r>
              <a:rPr lang="it-IT" dirty="0"/>
              <a:t>grazie a </a:t>
            </a:r>
            <a:r>
              <a:rPr lang="it-IT" b="1" dirty="0"/>
              <a:t>margini ridotti</a:t>
            </a:r>
            <a:r>
              <a:rPr lang="it-IT" dirty="0"/>
              <a:t>, volumi di vendita elevati e acquisti all'ingrosso. </a:t>
            </a:r>
          </a:p>
          <a:p>
            <a:pPr algn="ctr"/>
            <a:r>
              <a:rPr lang="it-IT" dirty="0"/>
              <a:t>Per esempio, i "negozi tutto a un euro" vendono una vasta gamma di articoli come accessori, giocattoli, articoli di cancelleria e utensili a 1 euro, e operano con margini ridotti del 2-3%. Una buona posizione e un rapido turnover di prodotti sono le chiavi del successo. I prezzi bassi, a volte promossi come prezzi di svendita, sono offerti tutto l'anno.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DFA1110-5DF5-39E4-0B07-A888B71C49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804441" y="4104835"/>
            <a:ext cx="467231" cy="1331689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11266" name="Picture 2" descr="Furto nella notte di domenica scorsa alla MD il discount appena aperto ...">
            <a:extLst>
              <a:ext uri="{FF2B5EF4-FFF2-40B4-BE49-F238E27FC236}">
                <a16:creationId xmlns:a16="http://schemas.microsoft.com/office/drawing/2014/main" id="{DAAFA0EA-D78C-951E-07DE-578D9FABD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59" y="3286631"/>
            <a:ext cx="3603585" cy="270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6082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B9C99AC-369D-6AAE-0C78-B60BCEE5D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Il commercio al dettaglio online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C8BB387-D217-1A70-F990-A2DD5BC1E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dirty="0"/>
              <a:t>La vendita online è una delle forme di distribuzione in più rapida crescita ed è particolarmente apprezzata per prodotti come gli articoli elettri-ci, i generi alimentari, l'abbigliamento/calzature e la musica/video. Può racchiudere tre forme principali.</a:t>
            </a:r>
          </a:p>
          <a:p>
            <a:pPr marL="0" indent="0" algn="ctr">
              <a:buNone/>
            </a:pPr>
            <a:r>
              <a:rPr lang="it-IT" dirty="0"/>
              <a:t> La prima: nello scenario di una pura vendita online, il prodotto è ordinato, pagato e ricevuto online tramite una transazione completamente elettronica. Qualsiasi prodotto che possa sa essere digitalizzato può essere venduto in questo modo. </a:t>
            </a:r>
          </a:p>
          <a:p>
            <a:pPr marL="0" indent="0" algn="ctr">
              <a:buNone/>
            </a:pPr>
            <a:r>
              <a:rPr lang="it-IT" dirty="0"/>
              <a:t>La seconda: i prodotti possono essere ordinati online e poi distribuiti tramite il sistema postale o tramite società di distribuzione locali come nel caso dei generi alimentari. </a:t>
            </a:r>
          </a:p>
          <a:p>
            <a:pPr marL="0" indent="0" algn="ctr">
              <a:buNone/>
            </a:pPr>
            <a:r>
              <a:rPr lang="it-IT" dirty="0"/>
              <a:t>La terza: i clienti selezionano i prodotti dal </a:t>
            </a:r>
            <a:r>
              <a:rPr lang="it-IT" dirty="0" err="1"/>
              <a:t>catalo</a:t>
            </a:r>
            <a:r>
              <a:rPr lang="it-IT" dirty="0"/>
              <a:t>-go, li ordinano online e li ritirano presso un punto vendita fisico; 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967DA3E-6E4F-1474-C616-67FD2A6ABA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3223549" y="4280522"/>
            <a:ext cx="2489058" cy="2823336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16386" name="Picture 2" descr="Dillo Facile">
            <a:extLst>
              <a:ext uri="{FF2B5EF4-FFF2-40B4-BE49-F238E27FC236}">
                <a16:creationId xmlns:a16="http://schemas.microsoft.com/office/drawing/2014/main" id="{76D220AA-E825-7A7C-8F0C-4F40E517A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26" y="3217762"/>
            <a:ext cx="3772262" cy="251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551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asellaDiTesto 2">
            <a:extLst>
              <a:ext uri="{FF2B5EF4-FFF2-40B4-BE49-F238E27FC236}">
                <a16:creationId xmlns:a16="http://schemas.microsoft.com/office/drawing/2014/main" id="{FD3AC30D-1AD6-6CC8-2722-9499AD7307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2971478"/>
              </p:ext>
            </p:extLst>
          </p:nvPr>
        </p:nvGraphicFramePr>
        <p:xfrm>
          <a:off x="1066983" y="690005"/>
          <a:ext cx="10058033" cy="505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3879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B08241-15B2-A268-E443-BB3D60DD4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Dalla vendita multicanale alla vendita </a:t>
            </a:r>
            <a:r>
              <a:rPr lang="it-IT" dirty="0" err="1"/>
              <a:t>omnicanale</a:t>
            </a:r>
            <a:r>
              <a:rPr lang="it-IT" dirty="0"/>
              <a:t>.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1132515-74F6-2B79-11B7-19F16AAFC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3750" y="1171358"/>
            <a:ext cx="6492240" cy="5257800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Negli ultimi due decenni abbiamo assistito a </a:t>
            </a:r>
            <a:r>
              <a:rPr lang="it-IT" dirty="0" err="1"/>
              <a:t>cambiamentii</a:t>
            </a:r>
            <a:r>
              <a:rPr lang="it-IT" dirty="0"/>
              <a:t> spettacolari nell’ambito della vendita al dettaglio e della distribuzione. Tra i più rilevanti ricordiamo i sistemi di </a:t>
            </a:r>
            <a:r>
              <a:rPr lang="it-IT" b="1" dirty="0">
                <a:solidFill>
                  <a:schemeClr val="accent1"/>
                </a:solidFill>
              </a:rPr>
              <a:t>marketing multicanale</a:t>
            </a:r>
            <a:r>
              <a:rPr lang="it-IT" dirty="0"/>
              <a:t> e la vendita </a:t>
            </a:r>
            <a:r>
              <a:rPr lang="it-IT" dirty="0" err="1"/>
              <a:t>omnicanale</a:t>
            </a:r>
            <a:r>
              <a:rPr lang="it-IT" dirty="0"/>
              <a:t> (</a:t>
            </a:r>
            <a:r>
              <a:rPr lang="it-IT" b="1" i="1" dirty="0" err="1"/>
              <a:t>omnichannel</a:t>
            </a:r>
            <a:r>
              <a:rPr lang="it-IT" dirty="0"/>
              <a:t>).</a:t>
            </a:r>
          </a:p>
          <a:p>
            <a:pPr algn="ctr"/>
            <a:r>
              <a:rPr lang="it-IT" dirty="0"/>
              <a:t>L'espansione di </a:t>
            </a:r>
            <a:r>
              <a:rPr lang="it-IT" b="1" dirty="0"/>
              <a:t>internet</a:t>
            </a:r>
            <a:r>
              <a:rPr lang="it-IT" dirty="0"/>
              <a:t> e dell'</a:t>
            </a:r>
            <a:r>
              <a:rPr lang="it-IT" b="1" dirty="0"/>
              <a:t>e-commerce</a:t>
            </a:r>
            <a:r>
              <a:rPr lang="it-IT" dirty="0"/>
              <a:t>, in particolare, così come la pandemia da Covid-19,hanno mostrato quanto sia importante la </a:t>
            </a:r>
            <a:r>
              <a:rPr lang="it-IT" i="1" u="sng" dirty="0"/>
              <a:t>gestione di molteplici canali</a:t>
            </a:r>
            <a:r>
              <a:rPr lang="it-IT" dirty="0"/>
              <a:t>, ivi inclusa la combinazione dei canali offline e online. </a:t>
            </a:r>
          </a:p>
          <a:p>
            <a:pPr algn="ctr"/>
            <a:r>
              <a:rPr lang="it-IT" dirty="0"/>
              <a:t>Il sistema di marketing multicanale generalmente designa una combinazione di </a:t>
            </a:r>
            <a:r>
              <a:rPr lang="it-IT" b="1" dirty="0"/>
              <a:t>canali</a:t>
            </a:r>
            <a:r>
              <a:rPr lang="it-IT" dirty="0"/>
              <a:t>, che include i </a:t>
            </a:r>
            <a:r>
              <a:rPr lang="it-IT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negozi fisici </a:t>
            </a:r>
            <a:r>
              <a:rPr lang="it-IT" dirty="0"/>
              <a:t>e la </a:t>
            </a:r>
            <a:r>
              <a:rPr lang="it-IT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distribuzione diretta</a:t>
            </a:r>
            <a:r>
              <a:rPr lang="it-IT" dirty="0"/>
              <a:t>, come le vendite per corrispondenza, attraverso cataloghi e grazie ai propri negozi online.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E702F96-926A-0834-EC07-4FD5BD68FAB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61423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8D612D15-5070-3412-BB98-C465ED99EE38}"/>
              </a:ext>
            </a:extLst>
          </p:cNvPr>
          <p:cNvSpPr/>
          <p:nvPr/>
        </p:nvSpPr>
        <p:spPr>
          <a:xfrm>
            <a:off x="3078480" y="467361"/>
            <a:ext cx="6520760" cy="54496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graphicFrame>
        <p:nvGraphicFramePr>
          <p:cNvPr id="4" name="Diagram 20">
            <a:extLst>
              <a:ext uri="{FF2B5EF4-FFF2-40B4-BE49-F238E27FC236}">
                <a16:creationId xmlns:a16="http://schemas.microsoft.com/office/drawing/2014/main" id="{BA3D6E94-326B-478F-CBBE-7A4CCA772F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7949552"/>
              </p:ext>
            </p:extLst>
          </p:nvPr>
        </p:nvGraphicFramePr>
        <p:xfrm>
          <a:off x="2000545" y="638528"/>
          <a:ext cx="8414447" cy="50548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61440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804323-C41E-1879-9C13-3E0F5A49A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marketing mix dell'impresa al dettaglio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4127CD4-7150-2BEA-437B-097A99EF6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373231" cy="4023360"/>
          </a:xfrm>
        </p:spPr>
        <p:txBody>
          <a:bodyPr>
            <a:normAutofit lnSpcReduction="10000"/>
          </a:bodyPr>
          <a:lstStyle/>
          <a:p>
            <a:pPr algn="ctr"/>
            <a:r>
              <a:rPr lang="it-IT" sz="2600" b="1" dirty="0"/>
              <a:t>L'ubicazione dei punti vendita                                                                                           </a:t>
            </a:r>
            <a:r>
              <a:rPr lang="it-IT" dirty="0"/>
              <a:t>Il fattore fondamentale per il successo di un dettagliante è la </a:t>
            </a:r>
            <a:r>
              <a:rPr lang="it-IT" b="1" dirty="0"/>
              <a:t>posizione</a:t>
            </a:r>
            <a:r>
              <a:rPr lang="it-IT" dirty="0"/>
              <a:t>! La </a:t>
            </a:r>
            <a:r>
              <a:rPr lang="it-IT" b="1" dirty="0"/>
              <a:t>comodità</a:t>
            </a:r>
            <a:r>
              <a:rPr lang="it-IT" dirty="0"/>
              <a:t> è un aspetto importante per molti acquirenti, per cui la </a:t>
            </a:r>
            <a:r>
              <a:rPr lang="it-IT" i="1" dirty="0"/>
              <a:t>posizione del negozio</a:t>
            </a:r>
            <a:r>
              <a:rPr lang="it-IT" dirty="0"/>
              <a:t> influisce notevolmente </a:t>
            </a:r>
            <a:r>
              <a:rPr lang="it-IT" u="sng" dirty="0"/>
              <a:t>sulle prestazioni di vendita</a:t>
            </a:r>
            <a:r>
              <a:rPr lang="it-IT" dirty="0"/>
              <a:t>.                                                                                                                                            I dettaglianti devono decidere in merito alla copertura regionale, a quali sono le città e le cittadine target all'interno di una regione e alla posizione precisa da selezionare in una determinata città o cittadina. </a:t>
            </a:r>
          </a:p>
          <a:p>
            <a:pPr algn="ctr"/>
            <a:r>
              <a:rPr lang="it-IT" dirty="0"/>
              <a:t>La </a:t>
            </a:r>
            <a:r>
              <a:rPr lang="it-IT" b="1" dirty="0"/>
              <a:t>scelta della città </a:t>
            </a:r>
            <a:r>
              <a:rPr lang="it-IT" dirty="0"/>
              <a:t>o della cittadina dipende da fattori quali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it-IT" dirty="0"/>
              <a:t> la corrispondenza con il mercato target scelto, 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it-IT" dirty="0"/>
              <a:t>il livello di reddito del bacino di utenza, 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it-IT" dirty="0"/>
              <a:t>la disponibilità di siti idonei 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it-IT" dirty="0"/>
              <a:t> il livello di concorrenza. </a:t>
            </a:r>
          </a:p>
        </p:txBody>
      </p:sp>
    </p:spTree>
    <p:extLst>
      <p:ext uri="{BB962C8B-B14F-4D97-AF65-F5344CB8AC3E}">
        <p14:creationId xmlns:p14="http://schemas.microsoft.com/office/powerpoint/2010/main" val="8340510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DE3B1B8-DC38-48E8-8C31-EF790659B5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63FFFE-1DB2-4A0F-B495-35782F1622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2BB9A07-8AB8-4D82-B3BC-B500DDEC7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3BCCAE5-A35B-4B66-A4A7-E23C34A40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987BDFB-DE64-4B56-B44F-45FAE19FA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A5B0C93-5CBC-3F25-7E18-A9E40BCAAD5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97280" y="1292812"/>
            <a:ext cx="6923290" cy="4584304"/>
          </a:xfrm>
        </p:spPr>
        <p:txBody>
          <a:bodyPr vert="horz" lIns="0" tIns="45720" rIns="0" bIns="45720" rtlCol="0">
            <a:normAutofit/>
          </a:bodyPr>
          <a:lstStyle/>
          <a:p>
            <a:pPr algn="ctr"/>
            <a:r>
              <a:rPr lang="en-US" sz="2400" b="1" dirty="0" err="1"/>
              <a:t>L'assortimento</a:t>
            </a:r>
            <a:r>
              <a:rPr lang="en-US" sz="2400" b="1" dirty="0"/>
              <a:t> di </a:t>
            </a:r>
            <a:r>
              <a:rPr lang="en-US" sz="2400" b="1" dirty="0" err="1"/>
              <a:t>prodotti</a:t>
            </a:r>
            <a:endParaRPr lang="en-US" sz="2400" b="1" dirty="0"/>
          </a:p>
          <a:p>
            <a:pPr algn="ctr"/>
            <a:endParaRPr lang="en-US" b="1" dirty="0"/>
          </a:p>
          <a:p>
            <a:pPr algn="ctr"/>
            <a:r>
              <a:rPr lang="en-US" dirty="0"/>
              <a:t> I </a:t>
            </a:r>
            <a:r>
              <a:rPr lang="en-US" dirty="0" err="1"/>
              <a:t>dettaglianti</a:t>
            </a:r>
            <a:r>
              <a:rPr lang="en-US" dirty="0"/>
              <a:t> </a:t>
            </a:r>
            <a:r>
              <a:rPr lang="en-US" dirty="0" err="1"/>
              <a:t>devono</a:t>
            </a:r>
            <a:r>
              <a:rPr lang="en-US" dirty="0"/>
              <a:t> </a:t>
            </a:r>
            <a:r>
              <a:rPr lang="en-US" dirty="0" err="1"/>
              <a:t>prendere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decisione</a:t>
            </a:r>
            <a:r>
              <a:rPr lang="en-US" dirty="0"/>
              <a:t> </a:t>
            </a:r>
            <a:r>
              <a:rPr lang="en-US" dirty="0" err="1"/>
              <a:t>sull'ampiezza</a:t>
            </a:r>
            <a:r>
              <a:rPr lang="en-US" dirty="0"/>
              <a:t> e </a:t>
            </a:r>
            <a:r>
              <a:rPr lang="en-US" dirty="0" err="1"/>
              <a:t>sulla</a:t>
            </a:r>
            <a:r>
              <a:rPr lang="en-US" dirty="0"/>
              <a:t> </a:t>
            </a:r>
            <a:r>
              <a:rPr lang="en-US" dirty="0" err="1"/>
              <a:t>profondità</a:t>
            </a:r>
            <a:r>
              <a:rPr lang="en-US" dirty="0"/>
              <a:t> del proprio </a:t>
            </a:r>
            <a:r>
              <a:rPr lang="en-US" dirty="0" err="1"/>
              <a:t>assortimento</a:t>
            </a:r>
            <a:r>
              <a:rPr lang="en-US" dirty="0"/>
              <a:t> di </a:t>
            </a:r>
            <a:r>
              <a:rPr lang="en-US" dirty="0" err="1"/>
              <a:t>prodotti</a:t>
            </a:r>
            <a:r>
              <a:rPr lang="en-US" dirty="0"/>
              <a:t>.                                          Un </a:t>
            </a:r>
            <a:r>
              <a:rPr lang="en-US" dirty="0" err="1"/>
              <a:t>supermercato</a:t>
            </a:r>
            <a:r>
              <a:rPr lang="en-US" dirty="0"/>
              <a:t>, per </a:t>
            </a:r>
            <a:r>
              <a:rPr lang="en-US" i="1" dirty="0" err="1"/>
              <a:t>esempio</a:t>
            </a:r>
            <a:r>
              <a:rPr lang="en-US" dirty="0"/>
              <a:t>, </a:t>
            </a:r>
            <a:r>
              <a:rPr lang="en-US" dirty="0" err="1"/>
              <a:t>può</a:t>
            </a:r>
            <a:r>
              <a:rPr lang="en-US" dirty="0"/>
              <a:t> </a:t>
            </a:r>
            <a:r>
              <a:rPr lang="en-US" dirty="0" err="1"/>
              <a:t>decidere</a:t>
            </a:r>
            <a:r>
              <a:rPr lang="en-US" dirty="0"/>
              <a:t> di </a:t>
            </a:r>
            <a:r>
              <a:rPr lang="en-US" dirty="0" err="1"/>
              <a:t>ampliare</a:t>
            </a:r>
            <a:r>
              <a:rPr lang="en-US" dirty="0"/>
              <a:t> il proprio </a:t>
            </a:r>
            <a:r>
              <a:rPr lang="en-US" dirty="0" err="1"/>
              <a:t>assortimento</a:t>
            </a:r>
            <a:r>
              <a:rPr lang="en-US" dirty="0"/>
              <a:t> di </a:t>
            </a:r>
            <a:r>
              <a:rPr lang="en-US" dirty="0" err="1"/>
              <a:t>prodotti</a:t>
            </a:r>
            <a:r>
              <a:rPr lang="en-US" dirty="0"/>
              <a:t> al di </a:t>
            </a:r>
            <a:r>
              <a:rPr lang="en-US" dirty="0" err="1"/>
              <a:t>là</a:t>
            </a:r>
            <a:r>
              <a:rPr lang="en-US" dirty="0"/>
              <a:t> del </a:t>
            </a:r>
            <a:r>
              <a:rPr lang="en-US" dirty="0" err="1"/>
              <a:t>cibo</a:t>
            </a:r>
            <a:r>
              <a:rPr lang="en-US" dirty="0"/>
              <a:t>,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bevande</a:t>
            </a:r>
            <a:r>
              <a:rPr lang="en-US" dirty="0"/>
              <a:t> e </a:t>
            </a:r>
            <a:r>
              <a:rPr lang="en-US" dirty="0" err="1"/>
              <a:t>degli</a:t>
            </a:r>
            <a:r>
              <a:rPr lang="en-US" dirty="0"/>
              <a:t> </a:t>
            </a:r>
            <a:r>
              <a:rPr lang="en-US" dirty="0" err="1"/>
              <a:t>articoli</a:t>
            </a:r>
            <a:r>
              <a:rPr lang="en-US" dirty="0"/>
              <a:t> da </a:t>
            </a:r>
            <a:r>
              <a:rPr lang="en-US" dirty="0" err="1"/>
              <a:t>toeletta</a:t>
            </a:r>
            <a:r>
              <a:rPr lang="en-US" dirty="0"/>
              <a:t> e </a:t>
            </a:r>
            <a:r>
              <a:rPr lang="en-US" dirty="0" err="1"/>
              <a:t>d'includere</a:t>
            </a:r>
            <a:r>
              <a:rPr lang="en-US" dirty="0"/>
              <a:t> </a:t>
            </a:r>
            <a:r>
              <a:rPr lang="en-US" dirty="0" err="1"/>
              <a:t>anche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u="sng" dirty="0" err="1"/>
              <a:t>vestiti</a:t>
            </a:r>
            <a:r>
              <a:rPr lang="en-US" dirty="0"/>
              <a:t> 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u="sng" dirty="0" err="1"/>
              <a:t>giocattoli</a:t>
            </a:r>
            <a:r>
              <a:rPr lang="en-US" dirty="0"/>
              <a:t>: </a:t>
            </a:r>
            <a:r>
              <a:rPr lang="en-US" dirty="0" err="1"/>
              <a:t>questo</a:t>
            </a:r>
            <a:r>
              <a:rPr lang="en-US" dirty="0"/>
              <a:t> è </a:t>
            </a:r>
            <a:r>
              <a:rPr lang="en-US" dirty="0" err="1"/>
              <a:t>chiamato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scrambled merchandising</a:t>
            </a:r>
            <a:r>
              <a:rPr lang="en-US" dirty="0"/>
              <a:t>.</a:t>
            </a:r>
          </a:p>
          <a:p>
            <a:pPr algn="ctr"/>
            <a:r>
              <a:rPr lang="en-US" dirty="0"/>
              <a:t>I </a:t>
            </a:r>
            <a:r>
              <a:rPr lang="en-US" dirty="0" err="1"/>
              <a:t>grandi</a:t>
            </a:r>
            <a:r>
              <a:rPr lang="en-US" dirty="0"/>
              <a:t> </a:t>
            </a:r>
            <a:r>
              <a:rPr lang="en-US" dirty="0" err="1"/>
              <a:t>magazzini</a:t>
            </a:r>
            <a:r>
              <a:rPr lang="en-US" dirty="0"/>
              <a:t>, </a:t>
            </a:r>
            <a:r>
              <a:rPr lang="en-US" dirty="0" err="1"/>
              <a:t>tuttavia</a:t>
            </a:r>
            <a:r>
              <a:rPr lang="en-US" dirty="0"/>
              <a:t>, </a:t>
            </a:r>
            <a:r>
              <a:rPr lang="en-US" dirty="0" err="1"/>
              <a:t>offrono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gamma molto </a:t>
            </a:r>
            <a:r>
              <a:rPr lang="en-US" dirty="0" err="1"/>
              <a:t>più</a:t>
            </a:r>
            <a:r>
              <a:rPr lang="en-US" dirty="0"/>
              <a:t> </a:t>
            </a:r>
            <a:r>
              <a:rPr lang="en-US" dirty="0" err="1"/>
              <a:t>ampia</a:t>
            </a:r>
            <a:r>
              <a:rPr lang="en-US" dirty="0"/>
              <a:t> di </a:t>
            </a:r>
            <a:r>
              <a:rPr lang="en-US" dirty="0" err="1"/>
              <a:t>prodotti</a:t>
            </a:r>
            <a:r>
              <a:rPr lang="en-US" dirty="0"/>
              <a:t>, </a:t>
            </a:r>
            <a:r>
              <a:rPr lang="en-US" dirty="0" err="1"/>
              <a:t>tra</a:t>
            </a:r>
            <a:r>
              <a:rPr lang="en-US" dirty="0"/>
              <a:t> cui </a:t>
            </a:r>
            <a:r>
              <a:rPr lang="en-US" dirty="0" err="1"/>
              <a:t>giocattoli</a:t>
            </a:r>
            <a:r>
              <a:rPr lang="en-US" dirty="0"/>
              <a:t>, </a:t>
            </a:r>
            <a:r>
              <a:rPr lang="en-US" dirty="0" err="1"/>
              <a:t>cosmetici</a:t>
            </a:r>
            <a:r>
              <a:rPr lang="en-US" dirty="0"/>
              <a:t>, </a:t>
            </a:r>
            <a:r>
              <a:rPr lang="en-US" dirty="0" err="1"/>
              <a:t>gioielli</a:t>
            </a:r>
            <a:r>
              <a:rPr lang="en-US" dirty="0"/>
              <a:t>, </a:t>
            </a:r>
            <a:r>
              <a:rPr lang="en-US" dirty="0" err="1"/>
              <a:t>abbigliamento</a:t>
            </a:r>
            <a:r>
              <a:rPr lang="en-US" dirty="0"/>
              <a:t>, </a:t>
            </a:r>
            <a:r>
              <a:rPr lang="en-US" dirty="0" err="1"/>
              <a:t>articoli</a:t>
            </a:r>
            <a:r>
              <a:rPr lang="en-US" dirty="0"/>
              <a:t> </a:t>
            </a:r>
            <a:r>
              <a:rPr lang="en-US" dirty="0" err="1"/>
              <a:t>elettrici</a:t>
            </a:r>
            <a:r>
              <a:rPr lang="en-US" dirty="0"/>
              <a:t> e </a:t>
            </a:r>
            <a:r>
              <a:rPr lang="en-US" dirty="0" err="1"/>
              <a:t>accessori</a:t>
            </a:r>
            <a:r>
              <a:rPr lang="en-US" dirty="0"/>
              <a:t> per la casa.                                                                                           </a:t>
            </a:r>
          </a:p>
        </p:txBody>
      </p:sp>
      <p:pic>
        <p:nvPicPr>
          <p:cNvPr id="7" name="Graphic 6" descr="Shopping cart">
            <a:extLst>
              <a:ext uri="{FF2B5EF4-FFF2-40B4-BE49-F238E27FC236}">
                <a16:creationId xmlns:a16="http://schemas.microsoft.com/office/drawing/2014/main" id="{55016302-FFB4-1A55-5F38-2C076F400B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20570" y="2084269"/>
            <a:ext cx="3135109" cy="313510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D7A74B5-8367-4A83-ABEC-0FCDDE97B1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C184B0-C2C6-4BF0-B078-816C7AF95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92883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55851179-6EA9-5BF9-FE9F-7D84A92FF61E}"/>
              </a:ext>
            </a:extLst>
          </p:cNvPr>
          <p:cNvSpPr txBox="1"/>
          <p:nvPr/>
        </p:nvSpPr>
        <p:spPr>
          <a:xfrm>
            <a:off x="1134319" y="1813173"/>
            <a:ext cx="10104699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/>
              <a:t>Il prezzo </a:t>
            </a:r>
          </a:p>
          <a:p>
            <a:pPr algn="ctr"/>
            <a:r>
              <a:rPr lang="it-IT" dirty="0"/>
              <a:t>è un fattore chiave che </a:t>
            </a:r>
            <a:r>
              <a:rPr lang="it-IT" u="sng" dirty="0"/>
              <a:t>determina la scelta </a:t>
            </a:r>
            <a:r>
              <a:rPr lang="it-IT" dirty="0"/>
              <a:t>di quale negozio frequentare per alcuni segmenti di mercato. Di conseguenza, alcuni dettaglianti fanno del prezzo il </a:t>
            </a:r>
            <a:r>
              <a:rPr lang="it-IT" dirty="0">
                <a:solidFill>
                  <a:schemeClr val="accent1"/>
                </a:solidFill>
              </a:rPr>
              <a:t>proprio </a:t>
            </a:r>
            <a:r>
              <a:rPr lang="it-IT" b="1" dirty="0">
                <a:solidFill>
                  <a:schemeClr val="accent1"/>
                </a:solidFill>
              </a:rPr>
              <a:t>vantaggio</a:t>
            </a:r>
            <a:r>
              <a:rPr lang="it-IT" dirty="0">
                <a:solidFill>
                  <a:schemeClr val="accent1"/>
                </a:solidFill>
              </a:rPr>
              <a:t> differenziale</a:t>
            </a:r>
            <a:r>
              <a:rPr lang="it-IT" dirty="0"/>
              <a:t>. Ciò richiede un </a:t>
            </a:r>
            <a:r>
              <a:rPr lang="it-IT" u="sng" dirty="0"/>
              <a:t>controllo attento dei costi </a:t>
            </a:r>
            <a:r>
              <a:rPr lang="it-IT" dirty="0"/>
              <a:t>e un </a:t>
            </a:r>
            <a:r>
              <a:rPr lang="it-IT" u="sng" dirty="0"/>
              <a:t>enorme potere d'acquisto</a:t>
            </a:r>
            <a:endParaRPr lang="it-IT" dirty="0"/>
          </a:p>
          <a:p>
            <a:pPr algn="ctr"/>
            <a:endParaRPr lang="it-IT" dirty="0"/>
          </a:p>
          <a:p>
            <a:pPr algn="ctr"/>
            <a:r>
              <a:rPr lang="it-IT" dirty="0"/>
              <a:t>Una tendenza recente, molto apprezzata dai dettaglianti, è di avere "</a:t>
            </a:r>
            <a:r>
              <a:rPr lang="it-IT" i="1" dirty="0"/>
              <a:t>prezzi bassi di tutti i giorni"</a:t>
            </a:r>
            <a:r>
              <a:rPr lang="it-IT" dirty="0"/>
              <a:t>,                                                                                                                                                                               piuttosto che prezzi elevati integrati da promozioni, come vorrebbero i produttori.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Anche le catene di supermercati insistono con i fornitori perché forniscano prezzi </a:t>
            </a:r>
            <a:r>
              <a:rPr lang="it-IT" dirty="0" err="1"/>
              <a:t>sem-pre</a:t>
            </a:r>
            <a:r>
              <a:rPr lang="it-IT" dirty="0"/>
              <a:t> bassi, piuttosto che promozioni temporanee. Questa azione va di pari passo con il loro desiderio di posizionarsi come aziende low cost. </a:t>
            </a:r>
          </a:p>
        </p:txBody>
      </p:sp>
    </p:spTree>
    <p:extLst>
      <p:ext uri="{BB962C8B-B14F-4D97-AF65-F5344CB8AC3E}">
        <p14:creationId xmlns:p14="http://schemas.microsoft.com/office/powerpoint/2010/main" val="25323662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51FECA89-8F9E-A3FD-90CC-07A011A7BF68}"/>
              </a:ext>
            </a:extLst>
          </p:cNvPr>
          <p:cNvSpPr txBox="1"/>
          <p:nvPr/>
        </p:nvSpPr>
        <p:spPr>
          <a:xfrm>
            <a:off x="1114546" y="0"/>
            <a:ext cx="9962908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dirty="0"/>
              <a:t>L'atmosfera del negozio</a:t>
            </a:r>
          </a:p>
          <a:p>
            <a:pPr algn="ctr"/>
            <a:endParaRPr lang="it-IT" sz="2400" b="1" dirty="0"/>
          </a:p>
          <a:p>
            <a:pPr algn="ctr"/>
            <a:r>
              <a:rPr lang="it-IT" b="1" dirty="0">
                <a:solidFill>
                  <a:schemeClr val="accent1"/>
                </a:solidFill>
              </a:rPr>
              <a:t>L'atmosfera</a:t>
            </a:r>
            <a:r>
              <a:rPr lang="it-IT" dirty="0"/>
              <a:t> è creata dal </a:t>
            </a:r>
            <a:r>
              <a:rPr lang="it-IT" u="sng" dirty="0"/>
              <a:t>design</a:t>
            </a:r>
            <a:r>
              <a:rPr lang="it-IT" dirty="0"/>
              <a:t>, dal </a:t>
            </a:r>
            <a:r>
              <a:rPr lang="it-IT" u="sng" dirty="0"/>
              <a:t>colore</a:t>
            </a:r>
            <a:r>
              <a:rPr lang="it-IT" dirty="0"/>
              <a:t> e dalla </a:t>
            </a:r>
            <a:r>
              <a:rPr lang="it-IT" u="sng" dirty="0"/>
              <a:t>disposizione del negozio</a:t>
            </a:r>
            <a:r>
              <a:rPr lang="it-IT" dirty="0"/>
              <a:t>. </a:t>
            </a:r>
          </a:p>
          <a:p>
            <a:pPr algn="ctr"/>
            <a:r>
              <a:rPr lang="it-IT" dirty="0"/>
              <a:t>Sia il </a:t>
            </a:r>
            <a:r>
              <a:rPr lang="it-IT" i="1" dirty="0"/>
              <a:t>design dell'esterno </a:t>
            </a:r>
            <a:r>
              <a:rPr lang="it-IT" dirty="0"/>
              <a:t>sia il </a:t>
            </a:r>
            <a:r>
              <a:rPr lang="it-IT" i="1" dirty="0"/>
              <a:t>design degli interni </a:t>
            </a:r>
            <a:r>
              <a:rPr lang="it-IT" dirty="0"/>
              <a:t>influenzano l'atmosfera.</a:t>
            </a:r>
          </a:p>
          <a:p>
            <a:pPr algn="ctr"/>
            <a:endParaRPr lang="it-IT" dirty="0"/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it-IT" dirty="0"/>
              <a:t>Il </a:t>
            </a:r>
            <a:r>
              <a:rPr lang="it-IT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 esterno </a:t>
            </a:r>
            <a:r>
              <a:rPr lang="it-IT" dirty="0"/>
              <a:t>include la progettazione archi-tettonica, le insegne, le vetrine e l'uso del colore, che creano l'identità di un dettagliante e attirano i clienti.        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it-IT" dirty="0"/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it-IT" dirty="0"/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it-IT" dirty="0"/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it-IT" dirty="0"/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it-IT" dirty="0"/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it-IT" dirty="0"/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it-IT" dirty="0"/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it-IT" dirty="0"/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it-IT" dirty="0"/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it-IT" dirty="0"/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it-IT" dirty="0"/>
              <a:t>                                                                                  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it-IT" dirty="0"/>
              <a:t>Il </a:t>
            </a:r>
            <a:r>
              <a:rPr lang="it-IT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design degli interni </a:t>
            </a:r>
            <a:r>
              <a:rPr lang="it-IT" dirty="0"/>
              <a:t>include l’illuminazione del negozio, gli impianti e gli arredi, così come la disposizione delle merci sono importanti.                                                                                                                     Il colore, il suono e l'odore possono influenzare </a:t>
            </a:r>
            <a:r>
              <a:rPr lang="it-IT" b="1" dirty="0"/>
              <a:t>l'umore</a:t>
            </a:r>
            <a:r>
              <a:rPr lang="it-IT" dirty="0"/>
              <a:t>. </a:t>
            </a:r>
          </a:p>
        </p:txBody>
      </p:sp>
      <p:pic>
        <p:nvPicPr>
          <p:cNvPr id="20484" name="Picture 4" descr="You Can Now Refill Your Body Shop Products Packaging-Free in Vancouver ...">
            <a:extLst>
              <a:ext uri="{FF2B5EF4-FFF2-40B4-BE49-F238E27FC236}">
                <a16:creationId xmlns:a16="http://schemas.microsoft.com/office/drawing/2014/main" id="{FAC90B77-DCEB-A3E2-AC7F-642C3E41D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870" y="2246227"/>
            <a:ext cx="4314475" cy="287676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E089EA61-8362-31FA-8E99-82F6179AE718}"/>
              </a:ext>
            </a:extLst>
          </p:cNvPr>
          <p:cNvSpPr txBox="1"/>
          <p:nvPr/>
        </p:nvSpPr>
        <p:spPr>
          <a:xfrm>
            <a:off x="1114546" y="3046988"/>
            <a:ext cx="609432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/>
              <a:t>The </a:t>
            </a:r>
            <a:r>
              <a:rPr lang="it-IT" b="1" dirty="0"/>
              <a:t>Body Shop</a:t>
            </a:r>
            <a:r>
              <a:rPr lang="it-IT" dirty="0"/>
              <a:t>, </a:t>
            </a:r>
            <a:r>
              <a:rPr lang="it-IT" i="1" dirty="0"/>
              <a:t>per esempio</a:t>
            </a:r>
            <a:r>
              <a:rPr lang="it-IT" dirty="0"/>
              <a:t>, proietta la propria immagine di azienda attenta all'ambiente attraverso il verde all'esterno dei suoi negozi e nella tematica delle sue vetrine, che affrontano varie questioni ambientali. 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914898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4E0BA52A-DAB6-3B65-388C-7A9C1CE8870C}"/>
              </a:ext>
            </a:extLst>
          </p:cNvPr>
          <p:cNvSpPr txBox="1"/>
          <p:nvPr/>
        </p:nvSpPr>
        <p:spPr>
          <a:xfrm>
            <a:off x="1489400" y="959486"/>
            <a:ext cx="921319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/>
              <a:t>I grandi magazzini collocano spesso i </a:t>
            </a:r>
            <a:r>
              <a:rPr lang="it-IT" b="1" dirty="0"/>
              <a:t>banchi dei profumi </a:t>
            </a:r>
            <a:r>
              <a:rPr lang="it-IT" dirty="0"/>
              <a:t>vicino all'ingresso, i supermercati possono usare </a:t>
            </a:r>
            <a:r>
              <a:rPr lang="it-IT" b="1" dirty="0"/>
              <a:t>l'odore del pane </a:t>
            </a:r>
            <a:r>
              <a:rPr lang="it-IT" dirty="0"/>
              <a:t>appena cotto per attirare clienti e le aziende di camicie di alta gamma come Tho-mas Pink pompano persino </a:t>
            </a:r>
            <a:r>
              <a:rPr lang="it-IT" b="1" dirty="0"/>
              <a:t>l'odore della biancheria fresca </a:t>
            </a:r>
            <a:r>
              <a:rPr lang="it-IT" dirty="0"/>
              <a:t>di bucato nei loro negozi. </a:t>
            </a:r>
          </a:p>
          <a:p>
            <a:pPr algn="ctr"/>
            <a:r>
              <a:rPr lang="it-IT" dirty="0"/>
              <a:t>Inoltre, i supermercati usano spesso la </a:t>
            </a:r>
            <a:r>
              <a:rPr lang="it-IT" b="1" dirty="0"/>
              <a:t>musica</a:t>
            </a:r>
            <a:r>
              <a:rPr lang="it-IT" dirty="0"/>
              <a:t> per </a:t>
            </a:r>
            <a:r>
              <a:rPr lang="it-IT" i="1" dirty="0"/>
              <a:t>creare un'atmosfera rilassata</a:t>
            </a:r>
            <a:r>
              <a:rPr lang="it-IT" dirty="0"/>
              <a:t>, mentre alcune boutique mettono </a:t>
            </a:r>
            <a:r>
              <a:rPr lang="it-IT" b="1" dirty="0"/>
              <a:t>musica pop </a:t>
            </a:r>
            <a:r>
              <a:rPr lang="it-IT" i="1" dirty="0"/>
              <a:t>per attirare i loro clienti target</a:t>
            </a:r>
            <a:r>
              <a:rPr lang="it-IT" dirty="0"/>
              <a:t>. </a:t>
            </a:r>
          </a:p>
          <a:p>
            <a:pPr algn="ctr"/>
            <a:r>
              <a:rPr lang="it-IT" dirty="0"/>
              <a:t>Il </a:t>
            </a:r>
            <a:r>
              <a:rPr lang="it-IT" b="1" dirty="0">
                <a:solidFill>
                  <a:schemeClr val="accent1"/>
                </a:solidFill>
              </a:rPr>
              <a:t>marketing multisensoriale </a:t>
            </a:r>
            <a:r>
              <a:rPr lang="it-IT" dirty="0"/>
              <a:t>è l'approccio adottato dai rivenditori per "far colpo" sul maggior numero possibile di </a:t>
            </a:r>
            <a:r>
              <a:rPr lang="it-IT" b="1" dirty="0"/>
              <a:t>sensi. </a:t>
            </a:r>
            <a:endParaRPr lang="it-IT" dirty="0"/>
          </a:p>
        </p:txBody>
      </p:sp>
      <p:pic>
        <p:nvPicPr>
          <p:cNvPr id="21506" name="Picture 2" descr="Occhi che sentono, orecchie che vedono, occhi che toccano: l ...">
            <a:extLst>
              <a:ext uri="{FF2B5EF4-FFF2-40B4-BE49-F238E27FC236}">
                <a16:creationId xmlns:a16="http://schemas.microsoft.com/office/drawing/2014/main" id="{2C7739A1-DF87-C54C-95BF-7746F9289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06" y="3429000"/>
            <a:ext cx="6858186" cy="279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4818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8149E19D-A7D3-8A99-2A00-D935B7AFEE4F}"/>
              </a:ext>
            </a:extLst>
          </p:cNvPr>
          <p:cNvSpPr/>
          <p:nvPr/>
        </p:nvSpPr>
        <p:spPr>
          <a:xfrm>
            <a:off x="1187128" y="831880"/>
            <a:ext cx="9653592" cy="4786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graphicFrame>
        <p:nvGraphicFramePr>
          <p:cNvPr id="3" name="Diagram 18">
            <a:extLst>
              <a:ext uri="{FF2B5EF4-FFF2-40B4-BE49-F238E27FC236}">
                <a16:creationId xmlns:a16="http://schemas.microsoft.com/office/drawing/2014/main" id="{04EB233A-2748-1855-4507-207BC4B063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9189690"/>
              </p:ext>
            </p:extLst>
          </p:nvPr>
        </p:nvGraphicFramePr>
        <p:xfrm>
          <a:off x="1288357" y="975895"/>
          <a:ext cx="9423576" cy="39090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62004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81498C42-ADB1-A08A-BE61-CF0F8A75931C}"/>
              </a:ext>
            </a:extLst>
          </p:cNvPr>
          <p:cNvSpPr txBox="1"/>
          <p:nvPr/>
        </p:nvSpPr>
        <p:spPr>
          <a:xfrm>
            <a:off x="1700982" y="929437"/>
            <a:ext cx="877037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/>
              <a:t>La distribuzione mira a fornire agli intermediari e ai clienti </a:t>
            </a:r>
            <a:r>
              <a:rPr lang="it-IT" b="1" dirty="0"/>
              <a:t>i prodotti giusti</a:t>
            </a:r>
            <a:r>
              <a:rPr lang="it-IT" dirty="0"/>
              <a:t>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dirty="0"/>
              <a:t> in giusta quantità,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dirty="0"/>
              <a:t>ai giusti recapiti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dirty="0"/>
              <a:t> al momento giusto.                                                                                                                            I problemi di </a:t>
            </a:r>
            <a:r>
              <a:rPr lang="it-IT" b="1" dirty="0"/>
              <a:t>distribuzione</a:t>
            </a:r>
            <a:r>
              <a:rPr lang="it-IT" dirty="0"/>
              <a:t> causati, per esempio, dal passaggio a un nuovo magazzino spesso hanno un </a:t>
            </a:r>
            <a:r>
              <a:rPr lang="it-IT" i="1" dirty="0"/>
              <a:t>impatto significativo sulle prestazioni </a:t>
            </a:r>
            <a:r>
              <a:rPr lang="it-IT" dirty="0"/>
              <a:t>aziendali.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it-IT" dirty="0"/>
          </a:p>
          <a:p>
            <a:pPr algn="ctr"/>
            <a:r>
              <a:rPr lang="it-IT" dirty="0"/>
              <a:t> Negli ultimi tempi, le attività di distribuzione fisica sono state oggetto di grande attenzione da parte dei manager perché, se si organizzano efficientemente, si possono ricavare notevoli risparmi sui costi e si può migliorare il servizio offerto ai clienti.                                                                    Si può infatti </a:t>
            </a:r>
            <a:r>
              <a:rPr lang="it-IT" u="sng" dirty="0"/>
              <a:t>risparmiare</a:t>
            </a:r>
            <a:r>
              <a:rPr lang="it-IT" dirty="0"/>
              <a:t> sui costi: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B050CAA6-D642-AF71-D246-6AEA9360FF1E}"/>
              </a:ext>
            </a:extLst>
          </p:cNvPr>
          <p:cNvSpPr txBox="1"/>
          <p:nvPr/>
        </p:nvSpPr>
        <p:spPr>
          <a:xfrm>
            <a:off x="757084" y="476849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riducendo i livelli d'inventario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0DB3FA7-5002-216C-7042-7687AA3CBB9C}"/>
              </a:ext>
            </a:extLst>
          </p:cNvPr>
          <p:cNvSpPr txBox="1"/>
          <p:nvPr/>
        </p:nvSpPr>
        <p:spPr>
          <a:xfrm>
            <a:off x="3559277" y="541111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 utilizzando forme di trasporto più economiche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7AB257F-F366-03A7-9491-B747644901FE}"/>
              </a:ext>
            </a:extLst>
          </p:cNvPr>
          <p:cNvSpPr txBox="1"/>
          <p:nvPr/>
        </p:nvSpPr>
        <p:spPr>
          <a:xfrm>
            <a:off x="7285702" y="4604372"/>
            <a:ext cx="47391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/>
              <a:t>ricorrendo alla </a:t>
            </a:r>
            <a:r>
              <a:rPr lang="it-IT" b="1" dirty="0"/>
              <a:t>spedizione in grande </a:t>
            </a:r>
            <a:r>
              <a:rPr lang="it-IT" dirty="0"/>
              <a:t>piuttosto che in piccole quantità</a:t>
            </a: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8BF8E416-D31D-8230-0FEF-95F26F69C55D}"/>
              </a:ext>
            </a:extLst>
          </p:cNvPr>
          <p:cNvCxnSpPr>
            <a:stCxn id="3" idx="2"/>
          </p:cNvCxnSpPr>
          <p:nvPr/>
        </p:nvCxnSpPr>
        <p:spPr>
          <a:xfrm flipH="1">
            <a:off x="2133600" y="4068758"/>
            <a:ext cx="3952568" cy="5671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06BA179B-BC2C-19EE-6352-8EA5900F017B}"/>
              </a:ext>
            </a:extLst>
          </p:cNvPr>
          <p:cNvCxnSpPr>
            <a:stCxn id="3" idx="2"/>
          </p:cNvCxnSpPr>
          <p:nvPr/>
        </p:nvCxnSpPr>
        <p:spPr>
          <a:xfrm>
            <a:off x="6086168" y="4068758"/>
            <a:ext cx="9832" cy="12134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9E0F7FA9-A18F-A81B-7850-E0BD688E2718}"/>
              </a:ext>
            </a:extLst>
          </p:cNvPr>
          <p:cNvCxnSpPr>
            <a:stCxn id="3" idx="2"/>
          </p:cNvCxnSpPr>
          <p:nvPr/>
        </p:nvCxnSpPr>
        <p:spPr>
          <a:xfrm>
            <a:off x="6086168" y="4068758"/>
            <a:ext cx="3726426" cy="4835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0215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D5C226F7-3542-38E0-695C-6260E6DD7ACE}"/>
              </a:ext>
            </a:extLst>
          </p:cNvPr>
          <p:cNvSpPr txBox="1"/>
          <p:nvPr/>
        </p:nvSpPr>
        <p:spPr>
          <a:xfrm>
            <a:off x="2044627" y="943594"/>
            <a:ext cx="794494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/>
              <a:t>La gestione della distribuzione fisica riguarda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l'equilibrio</a:t>
            </a:r>
            <a:r>
              <a:rPr lang="it-IT" dirty="0"/>
              <a:t> tra                                                         la </a:t>
            </a:r>
            <a:r>
              <a:rPr lang="it-IT" u="sng" dirty="0"/>
              <a:t>riduzione dei costi </a:t>
            </a:r>
            <a:r>
              <a:rPr lang="it-IT" dirty="0"/>
              <a:t>e il </a:t>
            </a:r>
            <a:r>
              <a:rPr lang="it-IT" u="sng" dirty="0"/>
              <a:t>rispetto della qualità del servizio </a:t>
            </a:r>
            <a:r>
              <a:rPr lang="it-IT" dirty="0"/>
              <a:t>offerto ai clienti.                    Sono spesso necessari dei </a:t>
            </a:r>
            <a:r>
              <a:rPr lang="it-IT" b="1" dirty="0"/>
              <a:t>compromessi</a:t>
            </a:r>
            <a:r>
              <a:rPr lang="it-IT" dirty="0"/>
              <a:t> (</a:t>
            </a:r>
            <a:r>
              <a:rPr lang="it-IT" dirty="0">
                <a:solidFill>
                  <a:schemeClr val="accent1"/>
                </a:solidFill>
              </a:rPr>
              <a:t>trade-off</a:t>
            </a:r>
            <a:r>
              <a:rPr lang="it-IT" dirty="0"/>
              <a:t>).</a:t>
            </a:r>
          </a:p>
          <a:p>
            <a:pPr algn="ctr"/>
            <a:endParaRPr lang="it-IT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dirty="0"/>
              <a:t> Per esempio, un </a:t>
            </a:r>
            <a:r>
              <a:rPr lang="it-IT" u="sng" dirty="0"/>
              <a:t>inventario limitato </a:t>
            </a:r>
            <a:r>
              <a:rPr lang="it-IT" dirty="0"/>
              <a:t>e metodi di </a:t>
            </a:r>
            <a:r>
              <a:rPr lang="it-IT" u="sng" dirty="0"/>
              <a:t>trasporto lenti</a:t>
            </a:r>
            <a:r>
              <a:rPr lang="it-IT" dirty="0"/>
              <a:t> e più economici riducono i costi ma abbassano il livello del servizio offerto ai clienti e quindi, </a:t>
            </a:r>
            <a:r>
              <a:rPr lang="it-IT" i="1" dirty="0"/>
              <a:t>riducono la loro soddisfazione.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it-IT" i="1" dirty="0"/>
          </a:p>
          <a:p>
            <a:pPr algn="ctr"/>
            <a:r>
              <a:rPr lang="it-IT" dirty="0"/>
              <a:t>Inoltre c'è un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conflitto</a:t>
            </a:r>
            <a:r>
              <a:rPr lang="it-IT" dirty="0"/>
              <a:t> potenziale tra gli </a:t>
            </a:r>
            <a:r>
              <a:rPr lang="it-IT" u="sng" dirty="0"/>
              <a:t>elementi stessi del sistema di distribuzione fisica</a:t>
            </a:r>
            <a:r>
              <a:rPr lang="it-IT" dirty="0"/>
              <a:t>.</a:t>
            </a:r>
          </a:p>
          <a:p>
            <a:pPr algn="ctr"/>
            <a:r>
              <a:rPr lang="it-IT" dirty="0"/>
              <a:t>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it-IT" dirty="0"/>
              <a:t>Per esempio, i container a basso costo possono ridurre i costi d'imballaggio ma possono aumentare i costi legati al                                                                  danneggiamento delle merci durante il trasporto.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523138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E1F88EA-5B85-4782-9A95-9C738F48E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9A9E663-1F8A-406B-B295-B1EF8596D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C97561C-9294-4114-A5D6-9CF6CF68A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ECF0FC6-D57B-48B6-9036-F4FFD91A4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65F7E4E-3275-650E-4A5C-9523B49EBA92}"/>
              </a:ext>
            </a:extLst>
          </p:cNvPr>
          <p:cNvSpPr txBox="1"/>
          <p:nvPr/>
        </p:nvSpPr>
        <p:spPr>
          <a:xfrm>
            <a:off x="1044204" y="2023962"/>
            <a:ext cx="6697715" cy="384513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</a:t>
            </a:r>
            <a:r>
              <a:rPr lang="en-US" sz="2000" dirty="0" err="1">
                <a:solidFill>
                  <a:schemeClr val="accent1"/>
                </a:solidFill>
              </a:rPr>
              <a:t>distribuzione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fisica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"il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trasporto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la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conservazione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beni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";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</a:t>
            </a:r>
            <a:r>
              <a:rPr lang="en-US" sz="2000" dirty="0" err="1">
                <a:solidFill>
                  <a:schemeClr val="accent1"/>
                </a:solidFill>
              </a:rPr>
              <a:t>finanziamento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"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l'acquisizione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l'impiego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delle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risorse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finanziarie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necessarie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coprire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costi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relativi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al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canale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distributivo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";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 </a:t>
            </a:r>
            <a:r>
              <a:rPr lang="en-US" sz="2000" dirty="0" err="1">
                <a:solidFill>
                  <a:schemeClr val="accent1"/>
                </a:solidFill>
              </a:rPr>
              <a:t>gestione</a:t>
            </a:r>
            <a:r>
              <a:rPr lang="en-US" sz="2000" dirty="0">
                <a:solidFill>
                  <a:schemeClr val="accent1"/>
                </a:solidFill>
              </a:rPr>
              <a:t> del </a:t>
            </a:r>
            <a:r>
              <a:rPr lang="en-US" sz="2000" dirty="0" err="1">
                <a:solidFill>
                  <a:schemeClr val="accent1"/>
                </a:solidFill>
              </a:rPr>
              <a:t>rischio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</a:p>
          <a:p>
            <a:pPr algn="ctr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Calibri" panose="020F0502020204030204" pitchFamily="34" charset="0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"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l'assunzione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dei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rischidelle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attività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del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canale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distributivo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".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7A211C-5863-4303-AC3D-AEBFDF6D6A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44150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7519CD-2FFF-42E3-BB0C-FEAA828BA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2823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B6C05B3-297D-2E00-D4FD-0F4FC4AB4467}"/>
              </a:ext>
            </a:extLst>
          </p:cNvPr>
          <p:cNvSpPr txBox="1"/>
          <p:nvPr/>
        </p:nvSpPr>
        <p:spPr>
          <a:xfrm>
            <a:off x="8786123" y="2949250"/>
            <a:ext cx="285989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200" dirty="0"/>
              <a:t>Tra le seconde si elencano:</a:t>
            </a:r>
          </a:p>
        </p:txBody>
      </p:sp>
    </p:spTree>
    <p:extLst>
      <p:ext uri="{BB962C8B-B14F-4D97-AF65-F5344CB8AC3E}">
        <p14:creationId xmlns:p14="http://schemas.microsoft.com/office/powerpoint/2010/main" val="33937997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6CA67351-F578-F8E3-F2BD-C263CEF9C28D}"/>
              </a:ext>
            </a:extLst>
          </p:cNvPr>
          <p:cNvSpPr txBox="1"/>
          <p:nvPr/>
        </p:nvSpPr>
        <p:spPr>
          <a:xfrm>
            <a:off x="1882395" y="1200927"/>
            <a:ext cx="8427209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000" dirty="0"/>
              <a:t>La necessità di coordinare le decisioni sulla distribuzione fisica, sull'elaborazione degli ordini, sull'inventario e sul trasporto implica che la distribuzione fisica deve essere </a:t>
            </a:r>
            <a:r>
              <a:rPr lang="it-IT" sz="2000" u="sng" dirty="0"/>
              <a:t>gestita come un </a:t>
            </a:r>
            <a:r>
              <a:rPr lang="it-IT" sz="2000" i="1" u="sng" dirty="0"/>
              <a:t>sistema</a:t>
            </a:r>
            <a:r>
              <a:rPr lang="it-IT" sz="2000" dirty="0"/>
              <a:t>,                                                                                                                         con un </a:t>
            </a:r>
            <a:r>
              <a:rPr lang="it-IT" sz="2000" b="1" dirty="0">
                <a:solidFill>
                  <a:schemeClr val="accent1"/>
                </a:solidFill>
              </a:rPr>
              <a:t>manager</a:t>
            </a:r>
            <a:r>
              <a:rPr lang="it-IT" sz="2000" dirty="0"/>
              <a:t> che supervisiona l'intero processo.</a:t>
            </a:r>
          </a:p>
          <a:p>
            <a:pPr algn="ctr"/>
            <a:endParaRPr lang="it-IT" sz="2000" dirty="0"/>
          </a:p>
          <a:p>
            <a:pPr algn="ctr"/>
            <a:r>
              <a:rPr lang="it-IT" sz="2000" dirty="0"/>
              <a:t>Gli </a:t>
            </a:r>
            <a:r>
              <a:rPr lang="it-IT" sz="2000" b="1" dirty="0"/>
              <a:t>elementi chiave </a:t>
            </a:r>
            <a:r>
              <a:rPr lang="it-IT" sz="2000" dirty="0"/>
              <a:t>del sistema di distribuzione fisica sono :</a:t>
            </a:r>
          </a:p>
          <a:p>
            <a:pPr algn="ctr"/>
            <a:endParaRPr lang="it-IT" sz="2000" dirty="0"/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it-IT" sz="2000" dirty="0"/>
              <a:t>il servizio offerto ai clienti, 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it-IT" sz="2000" dirty="0"/>
              <a:t>l'elaborazione degli ordini,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it-IT" sz="2000" dirty="0"/>
              <a:t> il controllo dell'inventa-rio, 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it-IT" sz="2000" dirty="0"/>
              <a:t>lo stoccaggio in magazzino, 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it-IT" sz="2000" dirty="0"/>
              <a:t>il trasporto 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it-IT" sz="2000" dirty="0"/>
              <a:t>il trattamento dei materiali.</a:t>
            </a:r>
          </a:p>
        </p:txBody>
      </p:sp>
    </p:spTree>
    <p:extLst>
      <p:ext uri="{BB962C8B-B14F-4D97-AF65-F5344CB8AC3E}">
        <p14:creationId xmlns:p14="http://schemas.microsoft.com/office/powerpoint/2010/main" val="38246133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asellaDiTesto 2">
            <a:extLst>
              <a:ext uri="{FF2B5EF4-FFF2-40B4-BE49-F238E27FC236}">
                <a16:creationId xmlns:a16="http://schemas.microsoft.com/office/drawing/2014/main" id="{2F85FA57-B2FC-8B8B-418C-43015B6EC3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3768590"/>
              </p:ext>
            </p:extLst>
          </p:nvPr>
        </p:nvGraphicFramePr>
        <p:xfrm>
          <a:off x="2361363" y="1520900"/>
          <a:ext cx="7686989" cy="4467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CD7CB51E-D728-0745-F4F1-30B1DEDCBCE1}"/>
              </a:ext>
            </a:extLst>
          </p:cNvPr>
          <p:cNvSpPr txBox="1"/>
          <p:nvPr/>
        </p:nvSpPr>
        <p:spPr>
          <a:xfrm>
            <a:off x="2552592" y="595539"/>
            <a:ext cx="73045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I </a:t>
            </a:r>
            <a:r>
              <a:rPr lang="it-IT" b="1" dirty="0"/>
              <a:t>metodi</a:t>
            </a:r>
            <a:r>
              <a:rPr lang="it-IT" dirty="0"/>
              <a:t> per migliorare gli standard del servizio offerto ai clienti includono :</a:t>
            </a:r>
          </a:p>
        </p:txBody>
      </p:sp>
    </p:spTree>
    <p:extLst>
      <p:ext uri="{BB962C8B-B14F-4D97-AF65-F5344CB8AC3E}">
        <p14:creationId xmlns:p14="http://schemas.microsoft.com/office/powerpoint/2010/main" val="25169713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46DA67-8AFE-0659-8A73-6426AD812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altLang="en-US" dirty="0" err="1"/>
              <a:t>Riepilogo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FFD9114-2112-8BFD-2E81-A541CC844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+mj-lt"/>
              <a:buAutoNum type="arabicPeriod"/>
            </a:pPr>
            <a:r>
              <a:rPr lang="it-IT" sz="2000" dirty="0"/>
              <a:t>Vi sono </a:t>
            </a:r>
            <a:r>
              <a:rPr lang="it-IT" sz="2000" b="1" dirty="0"/>
              <a:t>importanti differenze nella struttura dei canali dei consumatori, dei canali industriali e di servizio</a:t>
            </a:r>
            <a:r>
              <a:rPr lang="it-IT" sz="2000" dirty="0"/>
              <a:t>. I canali dei consumatori tendono ad essere più lunghi e coinvolgono più partner di canale, mentre molti canali industriali e di servizio vanno diretti al cliente.</a:t>
            </a:r>
            <a:r>
              <a:rPr lang="fr-FR" sz="2000" dirty="0"/>
              <a:t> </a:t>
            </a:r>
            <a:endParaRPr lang="en-GB" altLang="en-US" sz="2000" dirty="0"/>
          </a:p>
          <a:p>
            <a:pPr algn="ctr" eaLnBrk="1" hangingPunct="1">
              <a:buFont typeface="+mj-lt"/>
              <a:buAutoNum type="arabicPeriod"/>
            </a:pPr>
            <a:r>
              <a:rPr lang="it-IT" sz="2000" dirty="0"/>
              <a:t>La strategia di canale comprende </a:t>
            </a:r>
            <a:r>
              <a:rPr lang="it-IT" sz="2000" b="1" dirty="0"/>
              <a:t>tre decisioni chiave: la selezione del canale, l'intensità della distribuzione e l'integrazione dei canali</a:t>
            </a:r>
            <a:r>
              <a:rPr lang="it-IT" sz="2000" dirty="0"/>
              <a:t>. Queste decisioni devono essere prese in linea con la strategia di marketing complessiva dell'azienda</a:t>
            </a:r>
            <a:r>
              <a:rPr lang="en-GB" altLang="en-US" sz="2000" dirty="0"/>
              <a:t>. </a:t>
            </a:r>
            <a:endParaRPr lang="en-GB" altLang="en-US" sz="2000" b="1" dirty="0"/>
          </a:p>
          <a:p>
            <a:pPr algn="ctr" eaLnBrk="1" hangingPunct="1">
              <a:buFont typeface="+mj-lt"/>
              <a:buAutoNum type="arabicPeriod"/>
            </a:pPr>
            <a:r>
              <a:rPr lang="it-IT" sz="2000" dirty="0"/>
              <a:t>Le principali questioni legate alla gestione del canale sono: selezionare e motivare gli intermediari, fornirgli formazione, valutare le loro prestazioni e risolvere eventuali conflitti di canale. </a:t>
            </a:r>
          </a:p>
          <a:p>
            <a:pPr algn="ctr" eaLnBrk="1" hangingPunct="1">
              <a:buFont typeface="+mj-lt"/>
              <a:buAutoNum type="arabicPeriod"/>
            </a:pPr>
            <a:r>
              <a:rPr lang="it-IT" sz="2000" dirty="0"/>
              <a:t>Esistono molti tipi di </a:t>
            </a:r>
            <a:r>
              <a:rPr lang="it-IT" sz="2000" b="1" dirty="0"/>
              <a:t>vendita al dettaglio</a:t>
            </a:r>
            <a:r>
              <a:rPr lang="it-IT" sz="2000" dirty="0"/>
              <a:t>: i supermercati, i grandi magazzini, i negozi specializzati, i discount, i killer di categoria, i minimarket, i negozi via catalogo, la vendita per corrispondenza, i distributori automatici e la vendita online.</a:t>
            </a:r>
            <a:r>
              <a:rPr lang="fr-FR" sz="2000" dirty="0"/>
              <a:t>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842296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40822D00-8B47-2B17-D32F-2E8EBAE05EA4}"/>
              </a:ext>
            </a:extLst>
          </p:cNvPr>
          <p:cNvSpPr txBox="1"/>
          <p:nvPr/>
        </p:nvSpPr>
        <p:spPr>
          <a:xfrm>
            <a:off x="2127330" y="1859339"/>
            <a:ext cx="793733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it-IT" sz="1800" b="1" dirty="0">
                <a:solidFill>
                  <a:schemeClr val="accent1"/>
                </a:solidFill>
              </a:rPr>
              <a:t>5</a:t>
            </a:r>
            <a:r>
              <a:rPr lang="it-IT" sz="1800" dirty="0"/>
              <a:t>. Le </a:t>
            </a:r>
            <a:r>
              <a:rPr lang="it-IT" sz="1800" b="1" dirty="0"/>
              <a:t>principali decisioni di marketing riguardo alla vendita al dettaglio </a:t>
            </a:r>
            <a:r>
              <a:rPr lang="it-IT" sz="1800" dirty="0"/>
              <a:t>includono il posizionamento, la posizione del negozio, l'assortimento dei prodotti, il prezzo e l'atmosfera del negozio.</a:t>
            </a:r>
          </a:p>
          <a:p>
            <a:pPr algn="ctr" eaLnBrk="1" hangingPunct="1"/>
            <a:endParaRPr lang="it-IT" sz="1800" dirty="0"/>
          </a:p>
          <a:p>
            <a:pPr algn="ctr" eaLnBrk="1" hangingPunct="1"/>
            <a:r>
              <a:rPr lang="it-IT" sz="1800" b="1" dirty="0">
                <a:solidFill>
                  <a:schemeClr val="accent1"/>
                </a:solidFill>
              </a:rPr>
              <a:t>6</a:t>
            </a:r>
            <a:r>
              <a:rPr lang="it-IT" sz="1800" b="1" dirty="0"/>
              <a:t>. La distribuzione fisica riguarda </a:t>
            </a:r>
            <a:r>
              <a:rPr lang="it-IT" sz="1800" dirty="0"/>
              <a:t>le decisioni relative al servizio offerto ai clienti, all'elaborazione degli ordini, al controllo dell'inventario, allo stoccaggio, al trasporto e al trattamento dei materiali, che influiscono sull'efficienza e sull'efficacia della catena di distribuzione.</a:t>
            </a:r>
          </a:p>
          <a:p>
            <a:pPr algn="ctr" eaLnBrk="1" hangingPunct="1"/>
            <a:endParaRPr lang="it-IT" sz="1800" dirty="0"/>
          </a:p>
          <a:p>
            <a:pPr algn="ctr" eaLnBrk="1" hangingPunct="1"/>
            <a:r>
              <a:rPr lang="it-IT" sz="1800" b="1" dirty="0">
                <a:solidFill>
                  <a:schemeClr val="accent1"/>
                </a:solidFill>
              </a:rPr>
              <a:t>7</a:t>
            </a:r>
            <a:r>
              <a:rPr lang="it-IT" sz="1800" b="1" dirty="0"/>
              <a:t>. I costi e il servizio offerto ai clienti sono due forze contrastanti </a:t>
            </a:r>
            <a:r>
              <a:rPr lang="it-IT" sz="1800" dirty="0"/>
              <a:t>che influiscono sulla struttura e sulla gestione del sistema di distribuzione fisica. 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656076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DD52283B-A978-9D3E-5D77-B89E0E16400B}"/>
              </a:ext>
            </a:extLst>
          </p:cNvPr>
          <p:cNvSpPr txBox="1"/>
          <p:nvPr/>
        </p:nvSpPr>
        <p:spPr>
          <a:xfrm>
            <a:off x="2084438" y="1720840"/>
            <a:ext cx="802312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dirty="0"/>
              <a:t>Sono diverse le tipologie di intermediari commerciali (</a:t>
            </a:r>
            <a:r>
              <a:rPr lang="it-IT" b="1" dirty="0">
                <a:solidFill>
                  <a:schemeClr val="accent1"/>
                </a:solidFill>
              </a:rPr>
              <a:t>distributori</a:t>
            </a:r>
            <a:r>
              <a:rPr lang="it-IT" dirty="0"/>
              <a:t>) che possono operare all'interno del canale distributivo. Semplificando, e distinguiamo fra:</a:t>
            </a:r>
          </a:p>
          <a:p>
            <a:pPr algn="ctr"/>
            <a:endParaRPr lang="it-IT" dirty="0"/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accent1"/>
                </a:solidFill>
              </a:rPr>
              <a:t>grossista</a:t>
            </a:r>
            <a:r>
              <a:rPr lang="it-IT" dirty="0"/>
              <a:t> (</a:t>
            </a:r>
            <a:r>
              <a:rPr lang="it-IT" b="1" dirty="0" err="1"/>
              <a:t>wholesaler</a:t>
            </a:r>
            <a:r>
              <a:rPr lang="it-IT" dirty="0"/>
              <a:t>)  </a:t>
            </a:r>
          </a:p>
          <a:p>
            <a:pPr algn="ctr"/>
            <a:r>
              <a:rPr lang="it-IT" dirty="0"/>
              <a:t>"intermediario che acquista la proprietà dei beni dai produttori e poi rivende quantità inferiori ad altri rivendi-tori, come dettaglianti o clienti istituzionali(ristoranti, alberghi)";</a:t>
            </a:r>
          </a:p>
          <a:p>
            <a:pPr algn="ctr"/>
            <a:endParaRPr lang="it-IT" dirty="0"/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it-IT" dirty="0"/>
              <a:t> </a:t>
            </a:r>
            <a:r>
              <a:rPr lang="it-IT" dirty="0">
                <a:solidFill>
                  <a:schemeClr val="accent1"/>
                </a:solidFill>
              </a:rPr>
              <a:t>dettagliante</a:t>
            </a:r>
            <a:r>
              <a:rPr lang="it-IT" dirty="0"/>
              <a:t> (</a:t>
            </a:r>
            <a:r>
              <a:rPr lang="it-IT" b="1" dirty="0"/>
              <a:t>retailer</a:t>
            </a:r>
            <a:r>
              <a:rPr lang="it-IT" dirty="0"/>
              <a:t>) </a:t>
            </a:r>
          </a:p>
          <a:p>
            <a:pPr algn="ctr"/>
            <a:r>
              <a:rPr lang="it-IT" dirty="0"/>
              <a:t>"intermediario che acquista la proprietà dei beni da produttori o grossisti e poi rivende ai consumatori finali";</a:t>
            </a:r>
          </a:p>
          <a:p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6455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87B7EBFD-80A3-F63E-DB91-556124B7DCD6}"/>
              </a:ext>
            </a:extLst>
          </p:cNvPr>
          <p:cNvSpPr txBox="1"/>
          <p:nvPr/>
        </p:nvSpPr>
        <p:spPr>
          <a:xfrm>
            <a:off x="2772697" y="1912655"/>
            <a:ext cx="664660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accent1"/>
                </a:solidFill>
              </a:rPr>
              <a:t>agente</a:t>
            </a:r>
            <a:r>
              <a:rPr lang="it-IT" dirty="0"/>
              <a:t> (o rappresentante) </a:t>
            </a:r>
          </a:p>
          <a:p>
            <a:pPr algn="ctr"/>
            <a:r>
              <a:rPr lang="it-IT" dirty="0"/>
              <a:t>intermediario che </a:t>
            </a:r>
            <a:r>
              <a:rPr lang="it-IT" u="sng" dirty="0"/>
              <a:t>non</a:t>
            </a:r>
            <a:r>
              <a:rPr lang="it-IT" dirty="0"/>
              <a:t> acquisisce la proprietà del bene ma negozia per conto di una o più imprese mandanti; funzioni simili sono svolte dai mediatori e dai broker;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it-IT" dirty="0"/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it-IT" dirty="0">
                <a:solidFill>
                  <a:schemeClr val="accent1"/>
                </a:solidFill>
              </a:rPr>
              <a:t> società di servizi </a:t>
            </a:r>
          </a:p>
          <a:p>
            <a:pPr algn="ctr"/>
            <a:r>
              <a:rPr lang="it-IT" dirty="0"/>
              <a:t> "intermediario che svolge </a:t>
            </a:r>
            <a:r>
              <a:rPr lang="it-IT" i="1" dirty="0"/>
              <a:t>attività di supporto </a:t>
            </a:r>
            <a:r>
              <a:rPr lang="it-IT" dirty="0"/>
              <a:t>per il funzionamento del canale; quindi, non acquista o vende i pro-dotti, come per esempio le società di traspor-to, le assicurazioni ecc. Viene anche denominato ausiliario o facilitatore".</a:t>
            </a:r>
          </a:p>
        </p:txBody>
      </p:sp>
    </p:spTree>
    <p:extLst>
      <p:ext uri="{BB962C8B-B14F-4D97-AF65-F5344CB8AC3E}">
        <p14:creationId xmlns:p14="http://schemas.microsoft.com/office/powerpoint/2010/main" val="542235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05FA32-4B25-E75F-70CF-F489BC715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Tipi di canali di distribuzione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8DB75D0-79E0-5CF4-627E-846216977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it-IT" dirty="0"/>
              <a:t>Che si tratti di: beni di consumo, di beni o servizi business-to-business, tutti i prodotti hanno bisogno di un </a:t>
            </a:r>
            <a:r>
              <a:rPr lang="it-IT" b="1" dirty="0">
                <a:solidFill>
                  <a:schemeClr val="accent1"/>
                </a:solidFill>
              </a:rPr>
              <a:t>canale di distribuzione.</a:t>
            </a:r>
          </a:p>
          <a:p>
            <a:endParaRPr lang="it-IT" dirty="0"/>
          </a:p>
        </p:txBody>
      </p:sp>
      <p:pic>
        <p:nvPicPr>
          <p:cNvPr id="19460" name="Picture 4" descr="Esaminiamo i vostri canali di distribuzione – IqdMedias">
            <a:extLst>
              <a:ext uri="{FF2B5EF4-FFF2-40B4-BE49-F238E27FC236}">
                <a16:creationId xmlns:a16="http://schemas.microsoft.com/office/drawing/2014/main" id="{43AD4545-15A8-2E34-6A81-72B4E48BB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444" y="2650602"/>
            <a:ext cx="3964071" cy="348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313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2">
            <a:extLst>
              <a:ext uri="{FF2B5EF4-FFF2-40B4-BE49-F238E27FC236}">
                <a16:creationId xmlns:a16="http://schemas.microsoft.com/office/drawing/2014/main" id="{2FEC77DF-B0EB-14B2-EB9C-EDEE14A20CDE}"/>
              </a:ext>
            </a:extLst>
          </p:cNvPr>
          <p:cNvSpPr/>
          <p:nvPr/>
        </p:nvSpPr>
        <p:spPr>
          <a:xfrm>
            <a:off x="1624138" y="1756905"/>
            <a:ext cx="9299499" cy="41129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graphicFrame>
        <p:nvGraphicFramePr>
          <p:cNvPr id="5" name="Diagram 2">
            <a:extLst>
              <a:ext uri="{FF2B5EF4-FFF2-40B4-BE49-F238E27FC236}">
                <a16:creationId xmlns:a16="http://schemas.microsoft.com/office/drawing/2014/main" id="{59C78E20-5542-BC59-B1A5-2EBF0EA07C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0153573"/>
              </p:ext>
            </p:extLst>
          </p:nvPr>
        </p:nvGraphicFramePr>
        <p:xfrm>
          <a:off x="2416226" y="2837025"/>
          <a:ext cx="7357664" cy="986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28">
            <a:extLst>
              <a:ext uri="{FF2B5EF4-FFF2-40B4-BE49-F238E27FC236}">
                <a16:creationId xmlns:a16="http://schemas.microsoft.com/office/drawing/2014/main" id="{AD48D1D0-49FB-0762-9A09-A0E8ABA07A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6244363"/>
              </p:ext>
            </p:extLst>
          </p:nvPr>
        </p:nvGraphicFramePr>
        <p:xfrm>
          <a:off x="2416226" y="1972929"/>
          <a:ext cx="7357664" cy="1060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agram 29">
            <a:extLst>
              <a:ext uri="{FF2B5EF4-FFF2-40B4-BE49-F238E27FC236}">
                <a16:creationId xmlns:a16="http://schemas.microsoft.com/office/drawing/2014/main" id="{566319C3-8A42-1F35-602A-8B4ED49048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0122315"/>
              </p:ext>
            </p:extLst>
          </p:nvPr>
        </p:nvGraphicFramePr>
        <p:xfrm>
          <a:off x="2416226" y="3701120"/>
          <a:ext cx="7357664" cy="905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8" name="Diagram 30">
            <a:extLst>
              <a:ext uri="{FF2B5EF4-FFF2-40B4-BE49-F238E27FC236}">
                <a16:creationId xmlns:a16="http://schemas.microsoft.com/office/drawing/2014/main" id="{CA14D909-A741-ABF8-2654-902A0326DD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1491235"/>
              </p:ext>
            </p:extLst>
          </p:nvPr>
        </p:nvGraphicFramePr>
        <p:xfrm>
          <a:off x="2416226" y="4421200"/>
          <a:ext cx="7357664" cy="1088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C22BBF3-9603-C56B-55F0-C3E2C2803203}"/>
              </a:ext>
            </a:extLst>
          </p:cNvPr>
          <p:cNvSpPr txBox="1"/>
          <p:nvPr/>
        </p:nvSpPr>
        <p:spPr>
          <a:xfrm>
            <a:off x="2272611" y="370750"/>
            <a:ext cx="80025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fr-FR" sz="2800" dirty="0"/>
              <a:t>I </a:t>
            </a:r>
            <a:r>
              <a:rPr lang="en-US" altLang="fr-FR" sz="2800" dirty="0" err="1"/>
              <a:t>canali</a:t>
            </a:r>
            <a:r>
              <a:rPr lang="en-US" altLang="fr-FR" sz="2800" dirty="0"/>
              <a:t> di </a:t>
            </a:r>
            <a:r>
              <a:rPr lang="en-US" altLang="fr-FR" sz="2800" dirty="0" err="1"/>
              <a:t>distribuzione</a:t>
            </a:r>
            <a:r>
              <a:rPr lang="en-US" altLang="fr-FR" sz="2800" dirty="0"/>
              <a:t> </a:t>
            </a:r>
            <a:br>
              <a:rPr lang="en-US" altLang="fr-FR" sz="2800" dirty="0"/>
            </a:br>
            <a:r>
              <a:rPr lang="en-US" altLang="fr-FR" sz="2800" dirty="0" err="1"/>
              <a:t>dei</a:t>
            </a:r>
            <a:r>
              <a:rPr lang="en-US" altLang="fr-FR" sz="2800" dirty="0"/>
              <a:t> </a:t>
            </a:r>
            <a:r>
              <a:rPr lang="en-US" altLang="fr-FR" sz="2800" dirty="0" err="1"/>
              <a:t>beni</a:t>
            </a:r>
            <a:r>
              <a:rPr lang="en-US" altLang="fr-FR" sz="2800" dirty="0"/>
              <a:t> di </a:t>
            </a:r>
            <a:r>
              <a:rPr lang="en-US" altLang="fr-FR" sz="2800" dirty="0" err="1"/>
              <a:t>consumo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9778317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ttivo">
  <a:themeElements>
    <a:clrScheme name="Blu verde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Retrospettiv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40134</TotalTime>
  <Words>4404</Words>
  <Application>Microsoft Office PowerPoint</Application>
  <PresentationFormat>Widescreen</PresentationFormat>
  <Paragraphs>289</Paragraphs>
  <Slides>53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53</vt:i4>
      </vt:variant>
    </vt:vector>
  </HeadingPairs>
  <TitlesOfParts>
    <vt:vector size="59" baseType="lpstr">
      <vt:lpstr>Arial</vt:lpstr>
      <vt:lpstr>Calibri</vt:lpstr>
      <vt:lpstr>Calibri Light</vt:lpstr>
      <vt:lpstr>ProximaNova-Bold</vt:lpstr>
      <vt:lpstr>Wingdings</vt:lpstr>
      <vt:lpstr>Retrospettivo</vt:lpstr>
      <vt:lpstr>Capitolo 10  La distribuzione: consegnare valore al cliente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Tipi di canali di distribuzione</vt:lpstr>
      <vt:lpstr>Presentazione standard di PowerPoint</vt:lpstr>
      <vt:lpstr>Dal produttore al consumatore (canale diretto o livello zero)</vt:lpstr>
      <vt:lpstr>Dal produttore al dettagliante al consumatore (canale a un livello) </vt:lpstr>
      <vt:lpstr>Dal produttore al grossista al rivenditore al consumatore (canale a due livelli) </vt:lpstr>
      <vt:lpstr>Dal produttore all'agente                              al grossista                         al dettagliante                    al consumatore (canale a tre livelli) </vt:lpstr>
      <vt:lpstr>I canali dei servizi</vt:lpstr>
      <vt:lpstr>Presentazione standard di PowerPoint</vt:lpstr>
      <vt:lpstr> La strategia di canale</vt:lpstr>
      <vt:lpstr>La strategia di canale</vt:lpstr>
      <vt:lpstr>Presentazione standard di PowerPoint</vt:lpstr>
      <vt:lpstr> La selezione del canale</vt:lpstr>
      <vt:lpstr>Presentazione standard di PowerPoint</vt:lpstr>
      <vt:lpstr> I fattori di mercato</vt:lpstr>
      <vt:lpstr> I fattori legati al produttore</vt:lpstr>
      <vt:lpstr> I fattori legati al prodotto</vt:lpstr>
      <vt:lpstr> I fattori competitivi</vt:lpstr>
      <vt:lpstr>L’intensità della distribuzione</vt:lpstr>
      <vt:lpstr>Presentazione standard di PowerPoint</vt:lpstr>
      <vt:lpstr>Presentazione standard di PowerPoint</vt:lpstr>
      <vt:lpstr>L'integrazione del canale</vt:lpstr>
      <vt:lpstr>Canali di marketing tradizionali </vt:lpstr>
      <vt:lpstr>Presentazione standard di PowerPoint</vt:lpstr>
      <vt:lpstr>Franchising </vt:lpstr>
      <vt:lpstr>Presentazione standard di PowerPoint</vt:lpstr>
      <vt:lpstr> La distribuzione al dettaglio</vt:lpstr>
      <vt:lpstr>Presentazione standard di PowerPoint</vt:lpstr>
      <vt:lpstr>Supermercati</vt:lpstr>
      <vt:lpstr>I grandi magazzini</vt:lpstr>
      <vt:lpstr>Gli ipermercati</vt:lpstr>
      <vt:lpstr>I discount</vt:lpstr>
      <vt:lpstr>Il commercio al dettaglio online</vt:lpstr>
      <vt:lpstr>Dalla vendita multicanale alla vendita omnicanale.</vt:lpstr>
      <vt:lpstr>Presentazione standard di PowerPoint</vt:lpstr>
      <vt:lpstr>Il marketing mix dell'impresa al dettaglio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Riepilogo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Capitolo 10  La distribuzione: consegnare valore al cliente</dc:title>
  <dc:creator>Alice Barone</dc:creator>
  <cp:lastModifiedBy>Rossana Piccolo</cp:lastModifiedBy>
  <cp:revision>105</cp:revision>
  <dcterms:created xsi:type="dcterms:W3CDTF">2024-09-19T10:40:34Z</dcterms:created>
  <dcterms:modified xsi:type="dcterms:W3CDTF">2025-03-18T15:50:46Z</dcterms:modified>
</cp:coreProperties>
</file>