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87" r:id="rId2"/>
    <p:sldId id="378" r:id="rId3"/>
    <p:sldId id="381" r:id="rId4"/>
    <p:sldId id="37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1B93"/>
    <a:srgbClr val="8089FF"/>
    <a:srgbClr val="424242"/>
    <a:srgbClr val="712178"/>
    <a:srgbClr val="2E3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6"/>
    <p:restoredTop sz="91339"/>
  </p:normalViewPr>
  <p:slideViewPr>
    <p:cSldViewPr snapToGrid="0">
      <p:cViewPr varScale="1">
        <p:scale>
          <a:sx n="100" d="100"/>
          <a:sy n="100" d="100"/>
        </p:scale>
        <p:origin x="13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1FA2DA-3D31-8FFD-7410-D5E8DC8CD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0FA885-9B7E-487B-C3B0-5ABC053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521B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crisi Matteotti</a:t>
            </a:r>
          </a:p>
        </p:txBody>
      </p:sp>
    </p:spTree>
    <p:extLst>
      <p:ext uri="{BB962C8B-B14F-4D97-AF65-F5344CB8AC3E}">
        <p14:creationId xmlns:p14="http://schemas.microsoft.com/office/powerpoint/2010/main" val="304181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E0339-633E-8D78-9B54-4C2D25FE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.mp4">
            <a:hlinkClick r:id="" action="ppaction://media"/>
            <a:extLst>
              <a:ext uri="{FF2B5EF4-FFF2-40B4-BE49-F238E27FC236}">
                <a16:creationId xmlns:a16="http://schemas.microsoft.com/office/drawing/2014/main" id="{30640198-40D7-494E-4F3B-C0B1DE2291C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32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14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ACC7B-92BC-E0A3-F63A-C831CE0D9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49DD2-A63C-A737-C29E-BC110C43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521B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Margherita Sarfatti</a:t>
            </a:r>
          </a:p>
        </p:txBody>
      </p:sp>
    </p:spTree>
    <p:extLst>
      <p:ext uri="{BB962C8B-B14F-4D97-AF65-F5344CB8AC3E}">
        <p14:creationId xmlns:p14="http://schemas.microsoft.com/office/powerpoint/2010/main" val="156960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06D75-2F15-04E1-E49F-CF26BF9A1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.mp4">
            <a:hlinkClick r:id="" action="ppaction://media"/>
            <a:extLst>
              <a:ext uri="{FF2B5EF4-FFF2-40B4-BE49-F238E27FC236}">
                <a16:creationId xmlns:a16="http://schemas.microsoft.com/office/drawing/2014/main" id="{21988292-D995-3670-86A3-F5549F1ED1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26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7151</TotalTime>
  <Words>5</Words>
  <Application>Microsoft Macintosh PowerPoint</Application>
  <PresentationFormat>Widescreen</PresentationFormat>
  <Paragraphs>2</Paragraphs>
  <Slides>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Tema di Office</vt:lpstr>
      <vt:lpstr>La crisi Matteotti</vt:lpstr>
      <vt:lpstr>Presentazione standard di PowerPoint</vt:lpstr>
      <vt:lpstr>Margherita Sarfatti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122</cp:revision>
  <cp:lastPrinted>2025-12-11T11:20:38Z</cp:lastPrinted>
  <dcterms:created xsi:type="dcterms:W3CDTF">2025-05-28T06:59:09Z</dcterms:created>
  <dcterms:modified xsi:type="dcterms:W3CDTF">2025-12-15T07:16:08Z</dcterms:modified>
</cp:coreProperties>
</file>