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Obiettivi della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8246" y="1652954"/>
            <a:ext cx="8358554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Analizzare</a:t>
            </a:r>
            <a:r>
              <a:rPr dirty="0"/>
              <a:t> come la </a:t>
            </a:r>
            <a:r>
              <a:rPr dirty="0" err="1"/>
              <a:t>digitalizzazione</a:t>
            </a:r>
            <a:r>
              <a:rPr dirty="0"/>
              <a:t> ha </a:t>
            </a:r>
            <a:r>
              <a:rPr dirty="0" err="1"/>
              <a:t>trasformato</a:t>
            </a:r>
            <a:r>
              <a:rPr dirty="0"/>
              <a:t> la </a:t>
            </a:r>
            <a:r>
              <a:rPr dirty="0" err="1"/>
              <a:t>formazione</a:t>
            </a:r>
            <a:r>
              <a:rPr dirty="0"/>
              <a:t> </a:t>
            </a:r>
            <a:r>
              <a:rPr dirty="0" err="1"/>
              <a:t>professionale</a:t>
            </a:r>
            <a:r>
              <a:rPr dirty="0"/>
              <a:t>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Comprendere</a:t>
            </a:r>
            <a:r>
              <a:rPr dirty="0"/>
              <a:t> il </a:t>
            </a:r>
            <a:r>
              <a:rPr dirty="0" err="1"/>
              <a:t>ruolo</a:t>
            </a:r>
            <a:r>
              <a:rPr dirty="0"/>
              <a:t> </a:t>
            </a:r>
            <a:r>
              <a:rPr dirty="0" err="1"/>
              <a:t>strategico</a:t>
            </a:r>
            <a:r>
              <a:rPr dirty="0"/>
              <a:t> del digital learning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processi</a:t>
            </a:r>
            <a:r>
              <a:rPr dirty="0"/>
              <a:t> HR.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Conoscere</a:t>
            </a:r>
            <a:r>
              <a:rPr dirty="0"/>
              <a:t> </a:t>
            </a:r>
            <a:r>
              <a:rPr dirty="0" err="1"/>
              <a:t>piattaforme</a:t>
            </a:r>
            <a:r>
              <a:rPr dirty="0"/>
              <a:t> e </a:t>
            </a:r>
            <a:r>
              <a:rPr dirty="0" err="1"/>
              <a:t>metodologie</a:t>
            </a:r>
            <a:r>
              <a:rPr dirty="0"/>
              <a:t> di </a:t>
            </a:r>
            <a:r>
              <a:rPr dirty="0" err="1"/>
              <a:t>apprendimento</a:t>
            </a:r>
            <a:r>
              <a:rPr dirty="0"/>
              <a:t> online.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Riflettere</a:t>
            </a:r>
            <a:r>
              <a:rPr dirty="0"/>
              <a:t> </a:t>
            </a:r>
            <a:r>
              <a:rPr dirty="0" err="1"/>
              <a:t>sulle</a:t>
            </a:r>
            <a:r>
              <a:rPr dirty="0"/>
              <a:t> </a:t>
            </a:r>
            <a:r>
              <a:rPr dirty="0" err="1"/>
              <a:t>implicazioni</a:t>
            </a:r>
            <a:r>
              <a:rPr dirty="0"/>
              <a:t> </a:t>
            </a:r>
            <a:r>
              <a:rPr dirty="0" err="1"/>
              <a:t>sociologiche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formazione</a:t>
            </a:r>
            <a:r>
              <a:rPr dirty="0"/>
              <a:t> </a:t>
            </a:r>
            <a:r>
              <a:rPr dirty="0" err="1"/>
              <a:t>digitale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Indicatori di efficacia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Tasso di completamento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Engagement e feedback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Applicabilità delle competenze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ROI della formazione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Clima organizzativo post-formazione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Sintesi e takeaway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📘 Il digital learning democratizza la conoscenza.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🧩 L’HR è designer di esperienze formative.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💡 Le tecnologie abilitano ma non sostituiscono il pensiero critico.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🔥 La formazione del futuro è continua, adattiva, umana.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Letture consigliate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Lévy P. (1997), L’intelligenza collettiva, Feltrinelli.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Illouz E. (2007), Cold Intimacies.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Marler J., Parry E. (2016), HR and Technology.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Capogna S. (2020), La società educante nell’era digitale.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De Masi D. (2021), Smart Working.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Prossima lezione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➡️ La gestione della leadership e dei gruppi di lavoro nell’era digitale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Focus: comunicazione, motivazione e coesione nei team ibridi.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69075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it-IT"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/>
              <a:t>Dalla </a:t>
            </a:r>
            <a:r>
              <a:rPr dirty="0" err="1"/>
              <a:t>formazione</a:t>
            </a:r>
            <a:r>
              <a:rPr dirty="0"/>
              <a:t> </a:t>
            </a:r>
            <a:r>
              <a:rPr dirty="0" err="1"/>
              <a:t>tradizionale</a:t>
            </a:r>
            <a:r>
              <a:rPr dirty="0"/>
              <a:t> al digital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Formazione tradizionale: aula, docente, tempi rigidi.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Digital learning: piattaforme, autonomia, apprendimento continuo.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E-learning → Blended → Microlearning → Immersive learning.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💡 'Imparare non è più un evento, ma un flusso.'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Piattaforme e strumenti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• LMS: Moodle, Blackboard, Canvas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• MOOC: Coursera, edX, Udemy, </a:t>
            </a:r>
            <a:r>
              <a:rPr dirty="0" err="1"/>
              <a:t>Federica.eu</a:t>
            </a:r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• Microlearning tools: Duolingo, LinkedIn Learning, Notion AI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• Collaborative: Teams, Slack, Miro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• Immersive training: VR/AR per </a:t>
            </a:r>
            <a:r>
              <a:rPr dirty="0" err="1"/>
              <a:t>sicurezza</a:t>
            </a:r>
            <a:r>
              <a:rPr dirty="0"/>
              <a:t> e soft skill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📊 </a:t>
            </a:r>
            <a:r>
              <a:rPr dirty="0" err="1"/>
              <a:t>Oltre</a:t>
            </a:r>
            <a:r>
              <a:rPr dirty="0"/>
              <a:t> il 70%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aziende</a:t>
            </a:r>
            <a:r>
              <a:rPr dirty="0"/>
              <a:t> integra </a:t>
            </a:r>
            <a:r>
              <a:rPr dirty="0" err="1"/>
              <a:t>corsi</a:t>
            </a:r>
            <a:r>
              <a:rPr dirty="0"/>
              <a:t> </a:t>
            </a:r>
            <a:r>
              <a:rPr dirty="0" err="1"/>
              <a:t>digitali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piano HR (2025).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Vantaggi della formazione digitale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Flessibilità di tempi e luoghi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Accesso personalizzato ai contenuti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Tracciabilità e analisi dei progressi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Riduzione dei costi logistici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✅ Inclusione formativa per lavoratori remoti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Criticità e limiti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Sovraccarico informativo e digital fatigue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Isolamento e minore socialità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Difficoltà di engagement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Disparità tecnologiche (digital divide)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⚠️ Riduzione del senso di comunità formativa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Il ruolo dell’HR nel digital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Curare il learning design e la qualità dei contenuti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Personalizzare i percorsi formativi (AI e analytics)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Promuovere lifelong learning e aggiornamento continuo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Monitorare KPI formativi e impatto sul lavoro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• Creare una learning culture aziendale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4426" y="251719"/>
            <a:ext cx="4934364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Dimensione</a:t>
            </a:r>
            <a:r>
              <a:rPr dirty="0"/>
              <a:t> </a:t>
            </a:r>
            <a:r>
              <a:rPr dirty="0" err="1"/>
              <a:t>sociologica</a:t>
            </a:r>
            <a:r>
              <a:rPr dirty="0"/>
              <a:t> </a:t>
            </a:r>
            <a:endParaRPr lang="it-IT"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formazione</a:t>
            </a:r>
            <a:r>
              <a:rPr dirty="0"/>
              <a:t> </a:t>
            </a:r>
            <a:r>
              <a:rPr dirty="0" err="1"/>
              <a:t>digitale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Pierre Lévy: </a:t>
            </a:r>
            <a:r>
              <a:rPr dirty="0" err="1"/>
              <a:t>intelligenza</a:t>
            </a:r>
            <a:r>
              <a:rPr dirty="0"/>
              <a:t> </a:t>
            </a:r>
            <a:r>
              <a:rPr dirty="0" err="1"/>
              <a:t>collettiva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reti</a:t>
            </a:r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Bauman: </a:t>
            </a:r>
            <a:r>
              <a:rPr dirty="0" err="1"/>
              <a:t>apprendimento</a:t>
            </a:r>
            <a:r>
              <a:rPr dirty="0"/>
              <a:t> </a:t>
            </a:r>
            <a:r>
              <a:rPr dirty="0" err="1"/>
              <a:t>fluido</a:t>
            </a:r>
            <a:r>
              <a:rPr dirty="0"/>
              <a:t> e </a:t>
            </a:r>
            <a:r>
              <a:rPr dirty="0" err="1"/>
              <a:t>adattivo</a:t>
            </a:r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Beck: </a:t>
            </a:r>
            <a:r>
              <a:rPr dirty="0" err="1"/>
              <a:t>rischio</a:t>
            </a:r>
            <a:r>
              <a:rPr dirty="0"/>
              <a:t> e </a:t>
            </a:r>
            <a:r>
              <a:rPr dirty="0" err="1"/>
              <a:t>riqualificazione</a:t>
            </a:r>
            <a:r>
              <a:rPr dirty="0"/>
              <a:t> </a:t>
            </a:r>
            <a:r>
              <a:rPr dirty="0" err="1"/>
              <a:t>permanente</a:t>
            </a:r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 err="1"/>
              <a:t>Illouz</a:t>
            </a:r>
            <a:r>
              <a:rPr dirty="0"/>
              <a:t>: </a:t>
            </a:r>
            <a:r>
              <a:rPr dirty="0" err="1"/>
              <a:t>emozioni</a:t>
            </a:r>
            <a:r>
              <a:rPr dirty="0"/>
              <a:t> e </a:t>
            </a:r>
            <a:r>
              <a:rPr dirty="0" err="1"/>
              <a:t>autenticità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virtuale</a:t>
            </a:r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🧠 La </a:t>
            </a:r>
            <a:r>
              <a:rPr dirty="0" err="1"/>
              <a:t>formazione</a:t>
            </a:r>
            <a:r>
              <a:rPr dirty="0"/>
              <a:t> </a:t>
            </a:r>
            <a:r>
              <a:rPr dirty="0" err="1"/>
              <a:t>digitale</a:t>
            </a:r>
            <a:r>
              <a:rPr dirty="0"/>
              <a:t> genera </a:t>
            </a:r>
            <a:r>
              <a:rPr dirty="0" err="1"/>
              <a:t>conoscenza</a:t>
            </a:r>
            <a:r>
              <a:rPr dirty="0"/>
              <a:t> o solo </a:t>
            </a:r>
            <a:r>
              <a:rPr dirty="0" err="1"/>
              <a:t>competenza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t>Casi aziendali e buone pratiche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📌 Google – 'Googler2Googler': apprendimento peer-to-peer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📌 Accenture – Metaverse Learning Hub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📌 Enel – Digital Academy e gamification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t>📌 INPS – e-Learning per digitalizzazione e PNRR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37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884" y="457200"/>
            <a:ext cx="905507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Attività</a:t>
            </a:r>
            <a:r>
              <a:rPr dirty="0"/>
              <a:t> in aula – </a:t>
            </a:r>
            <a:endParaRPr lang="it-IT" dirty="0"/>
          </a:p>
          <a:p>
            <a:pPr>
              <a:defRPr sz="3600" b="1">
                <a:solidFill>
                  <a:srgbClr val="FFFFFF"/>
                </a:solidFill>
              </a:defRPr>
            </a:pPr>
            <a:r>
              <a:rPr dirty="0" err="1"/>
              <a:t>Progetta</a:t>
            </a:r>
            <a:r>
              <a:rPr dirty="0"/>
              <a:t> un mini-</a:t>
            </a:r>
            <a:r>
              <a:rPr dirty="0" err="1"/>
              <a:t>percorso</a:t>
            </a:r>
            <a:r>
              <a:rPr dirty="0"/>
              <a:t> di digital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1️⃣ </a:t>
            </a:r>
            <a:r>
              <a:rPr dirty="0" err="1"/>
              <a:t>Scegli</a:t>
            </a:r>
            <a:r>
              <a:rPr dirty="0"/>
              <a:t> </a:t>
            </a:r>
            <a:r>
              <a:rPr dirty="0" err="1"/>
              <a:t>un’azienda</a:t>
            </a:r>
            <a:r>
              <a:rPr dirty="0"/>
              <a:t> o </a:t>
            </a:r>
            <a:r>
              <a:rPr dirty="0" err="1"/>
              <a:t>ente</a:t>
            </a:r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2️⃣ </a:t>
            </a:r>
            <a:r>
              <a:rPr dirty="0" err="1"/>
              <a:t>Definisci</a:t>
            </a:r>
            <a:r>
              <a:rPr dirty="0"/>
              <a:t> </a:t>
            </a:r>
            <a:r>
              <a:rPr dirty="0" err="1"/>
              <a:t>obiettivo</a:t>
            </a:r>
            <a:r>
              <a:rPr dirty="0"/>
              <a:t> </a:t>
            </a:r>
            <a:r>
              <a:rPr dirty="0" err="1"/>
              <a:t>formativo</a:t>
            </a:r>
            <a:r>
              <a:rPr dirty="0"/>
              <a:t> e target</a:t>
            </a:r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3️⃣ Indica </a:t>
            </a:r>
            <a:r>
              <a:rPr dirty="0" err="1"/>
              <a:t>strumenti</a:t>
            </a:r>
            <a:r>
              <a:rPr dirty="0"/>
              <a:t> e </a:t>
            </a:r>
            <a:r>
              <a:rPr dirty="0" err="1"/>
              <a:t>piattaforme</a:t>
            </a:r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4️⃣ </a:t>
            </a:r>
            <a:r>
              <a:rPr dirty="0" err="1"/>
              <a:t>Stabilisci</a:t>
            </a:r>
            <a:r>
              <a:rPr dirty="0"/>
              <a:t> KPI di </a:t>
            </a:r>
            <a:r>
              <a:rPr dirty="0" err="1"/>
              <a:t>valutazione</a:t>
            </a:r>
            <a:endParaRPr dirty="0"/>
          </a:p>
          <a:p>
            <a:pPr>
              <a:spcAft>
                <a:spcPts val="1000"/>
              </a:spcAft>
              <a:defRPr sz="2200">
                <a:solidFill>
                  <a:srgbClr val="F0F0F0"/>
                </a:solidFill>
              </a:defRPr>
            </a:pPr>
            <a:r>
              <a:rPr dirty="0"/>
              <a:t>5️⃣ </a:t>
            </a:r>
            <a:r>
              <a:rPr dirty="0" err="1"/>
              <a:t>Presenta</a:t>
            </a:r>
            <a:r>
              <a:rPr dirty="0"/>
              <a:t> il </a:t>
            </a:r>
            <a:r>
              <a:rPr dirty="0" err="1"/>
              <a:t>progetto</a:t>
            </a:r>
            <a:r>
              <a:t> in 3 slide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527</Words>
  <Application>Microsoft Macintosh PowerPoint</Application>
  <PresentationFormat>Presentazione su schermo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Microsoft Office User</cp:lastModifiedBy>
  <cp:revision>4</cp:revision>
  <dcterms:created xsi:type="dcterms:W3CDTF">2013-01-27T09:14:16Z</dcterms:created>
  <dcterms:modified xsi:type="dcterms:W3CDTF">2025-11-27T13:29:16Z</dcterms:modified>
  <cp:category/>
</cp:coreProperties>
</file>