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304" r:id="rId2"/>
    <p:sldId id="257" r:id="rId3"/>
    <p:sldId id="260" r:id="rId4"/>
    <p:sldId id="261" r:id="rId5"/>
    <p:sldId id="263" r:id="rId6"/>
    <p:sldId id="414" r:id="rId7"/>
    <p:sldId id="415" r:id="rId8"/>
    <p:sldId id="416" r:id="rId9"/>
    <p:sldId id="417" r:id="rId10"/>
    <p:sldId id="419" r:id="rId11"/>
    <p:sldId id="420" r:id="rId12"/>
    <p:sldId id="421" r:id="rId13"/>
    <p:sldId id="425" r:id="rId14"/>
    <p:sldId id="427" r:id="rId15"/>
    <p:sldId id="301" r:id="rId16"/>
    <p:sldId id="300" r:id="rId17"/>
    <p:sldId id="299" r:id="rId18"/>
    <p:sldId id="2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FEA689F-B3D1-46FB-B5FE-354B54E67E56}">
          <p14:sldIdLst>
            <p14:sldId id="304"/>
            <p14:sldId id="257"/>
            <p14:sldId id="260"/>
            <p14:sldId id="261"/>
            <p14:sldId id="263"/>
            <p14:sldId id="414"/>
            <p14:sldId id="415"/>
            <p14:sldId id="416"/>
            <p14:sldId id="417"/>
            <p14:sldId id="419"/>
            <p14:sldId id="420"/>
            <p14:sldId id="421"/>
            <p14:sldId id="425"/>
            <p14:sldId id="427"/>
            <p14:sldId id="301"/>
            <p14:sldId id="300"/>
            <p14:sldId id="299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7F3A3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6F1CA-0851-423E-B711-09CC28792F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8806A5-650C-4D83-BD33-742BF1FB301A}">
      <dgm:prSet/>
      <dgm:spPr/>
      <dgm:t>
        <a:bodyPr/>
        <a:lstStyle/>
        <a:p>
          <a:r>
            <a:rPr lang="it-IT"/>
            <a:t>Per le aziende, usare Pinterest è il modo perfetto per far scoprire i loro prodotti o servizi a milioni di persone in cerca di attività da pianificare, prodotti da acquistare e cose da fare.</a:t>
          </a:r>
          <a:endParaRPr lang="en-US"/>
        </a:p>
      </dgm:t>
    </dgm:pt>
    <dgm:pt modelId="{938F25E3-5B93-43E4-8527-C05E5E9E41C9}" type="parTrans" cxnId="{EA1122C6-29E3-4C4B-9025-B5E9D2ED7FEB}">
      <dgm:prSet/>
      <dgm:spPr/>
      <dgm:t>
        <a:bodyPr/>
        <a:lstStyle/>
        <a:p>
          <a:endParaRPr lang="en-US"/>
        </a:p>
      </dgm:t>
    </dgm:pt>
    <dgm:pt modelId="{4C258860-7A61-447F-86F5-AAA3F0A76C7B}" type="sibTrans" cxnId="{EA1122C6-29E3-4C4B-9025-B5E9D2ED7FEB}">
      <dgm:prSet/>
      <dgm:spPr/>
      <dgm:t>
        <a:bodyPr/>
        <a:lstStyle/>
        <a:p>
          <a:endParaRPr lang="en-US"/>
        </a:p>
      </dgm:t>
    </dgm:pt>
    <dgm:pt modelId="{DB02B76B-CD97-4BD1-A4A0-35B5EB3D898E}">
      <dgm:prSet/>
      <dgm:spPr/>
      <dgm:t>
        <a:bodyPr/>
        <a:lstStyle/>
        <a:p>
          <a:r>
            <a:rPr lang="it-IT"/>
            <a:t>A gennaio 2022 Pinterest ha superato i 478 milioni di utenti in cerca di informazioni, consigli e ispirazione.</a:t>
          </a:r>
          <a:endParaRPr lang="en-US"/>
        </a:p>
      </dgm:t>
    </dgm:pt>
    <dgm:pt modelId="{BC5DF33A-D4F4-4DCB-A27B-F474D7A49432}" type="parTrans" cxnId="{D82DCE50-CA6D-4149-B8B5-18ADD53153A3}">
      <dgm:prSet/>
      <dgm:spPr/>
      <dgm:t>
        <a:bodyPr/>
        <a:lstStyle/>
        <a:p>
          <a:endParaRPr lang="en-US"/>
        </a:p>
      </dgm:t>
    </dgm:pt>
    <dgm:pt modelId="{DCE656FB-864E-42DD-871F-B5B4305EFF2F}" type="sibTrans" cxnId="{D82DCE50-CA6D-4149-B8B5-18ADD53153A3}">
      <dgm:prSet/>
      <dgm:spPr/>
      <dgm:t>
        <a:bodyPr/>
        <a:lstStyle/>
        <a:p>
          <a:endParaRPr lang="en-US"/>
        </a:p>
      </dgm:t>
    </dgm:pt>
    <dgm:pt modelId="{F043D453-3808-4F34-91A5-305C6FA9E2AA}" type="pres">
      <dgm:prSet presAssocID="{8BB6F1CA-0851-423E-B711-09CC28792F3C}" presName="root" presStyleCnt="0">
        <dgm:presLayoutVars>
          <dgm:dir/>
          <dgm:resizeHandles val="exact"/>
        </dgm:presLayoutVars>
      </dgm:prSet>
      <dgm:spPr/>
    </dgm:pt>
    <dgm:pt modelId="{A6D5DFE7-89A3-4F32-BEFD-EC8E37DEA45D}" type="pres">
      <dgm:prSet presAssocID="{1E8806A5-650C-4D83-BD33-742BF1FB301A}" presName="compNode" presStyleCnt="0"/>
      <dgm:spPr/>
    </dgm:pt>
    <dgm:pt modelId="{B420541C-40E9-4F7B-9458-3E6FC3C03C36}" type="pres">
      <dgm:prSet presAssocID="{1E8806A5-650C-4D83-BD33-742BF1FB301A}" presName="bgRect" presStyleLbl="bgShp" presStyleIdx="0" presStyleCnt="2"/>
      <dgm:spPr/>
    </dgm:pt>
    <dgm:pt modelId="{8D3C7CC0-05BC-4FC4-901D-96E0D9E7D7BC}" type="pres">
      <dgm:prSet presAssocID="{1E8806A5-650C-4D83-BD33-742BF1FB301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8B45ED9A-FB30-44D3-8B06-D9AB2FDAEA17}" type="pres">
      <dgm:prSet presAssocID="{1E8806A5-650C-4D83-BD33-742BF1FB301A}" presName="spaceRect" presStyleCnt="0"/>
      <dgm:spPr/>
    </dgm:pt>
    <dgm:pt modelId="{18775340-E335-46AF-A790-D09B659E13D6}" type="pres">
      <dgm:prSet presAssocID="{1E8806A5-650C-4D83-BD33-742BF1FB301A}" presName="parTx" presStyleLbl="revTx" presStyleIdx="0" presStyleCnt="2">
        <dgm:presLayoutVars>
          <dgm:chMax val="0"/>
          <dgm:chPref val="0"/>
        </dgm:presLayoutVars>
      </dgm:prSet>
      <dgm:spPr/>
    </dgm:pt>
    <dgm:pt modelId="{EE30338B-6F3D-4526-B388-DC4DCCD74E10}" type="pres">
      <dgm:prSet presAssocID="{4C258860-7A61-447F-86F5-AAA3F0A76C7B}" presName="sibTrans" presStyleCnt="0"/>
      <dgm:spPr/>
    </dgm:pt>
    <dgm:pt modelId="{1E50DCA5-8D5F-446C-96E1-CB664E65C86A}" type="pres">
      <dgm:prSet presAssocID="{DB02B76B-CD97-4BD1-A4A0-35B5EB3D898E}" presName="compNode" presStyleCnt="0"/>
      <dgm:spPr/>
    </dgm:pt>
    <dgm:pt modelId="{FA3D3220-D900-40EC-A565-4872413C9963}" type="pres">
      <dgm:prSet presAssocID="{DB02B76B-CD97-4BD1-A4A0-35B5EB3D898E}" presName="bgRect" presStyleLbl="bgShp" presStyleIdx="1" presStyleCnt="2"/>
      <dgm:spPr/>
    </dgm:pt>
    <dgm:pt modelId="{5BC6578C-129B-489D-BF5E-C13F8034941C}" type="pres">
      <dgm:prSet presAssocID="{DB02B76B-CD97-4BD1-A4A0-35B5EB3D89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716DA29E-6DFA-484E-8E79-E9961D615B20}" type="pres">
      <dgm:prSet presAssocID="{DB02B76B-CD97-4BD1-A4A0-35B5EB3D898E}" presName="spaceRect" presStyleCnt="0"/>
      <dgm:spPr/>
    </dgm:pt>
    <dgm:pt modelId="{A8FE8879-0D68-40B3-9C77-76002860A2F6}" type="pres">
      <dgm:prSet presAssocID="{DB02B76B-CD97-4BD1-A4A0-35B5EB3D898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6A66163-48BD-40EE-8225-550FE20F62E5}" type="presOf" srcId="{8BB6F1CA-0851-423E-B711-09CC28792F3C}" destId="{F043D453-3808-4F34-91A5-305C6FA9E2AA}" srcOrd="0" destOrd="0" presId="urn:microsoft.com/office/officeart/2018/2/layout/IconVerticalSolidList"/>
    <dgm:cxn modelId="{8AB25A70-3A0A-41C5-9D14-73EF2C1ADB70}" type="presOf" srcId="{DB02B76B-CD97-4BD1-A4A0-35B5EB3D898E}" destId="{A8FE8879-0D68-40B3-9C77-76002860A2F6}" srcOrd="0" destOrd="0" presId="urn:microsoft.com/office/officeart/2018/2/layout/IconVerticalSolidList"/>
    <dgm:cxn modelId="{D82DCE50-CA6D-4149-B8B5-18ADD53153A3}" srcId="{8BB6F1CA-0851-423E-B711-09CC28792F3C}" destId="{DB02B76B-CD97-4BD1-A4A0-35B5EB3D898E}" srcOrd="1" destOrd="0" parTransId="{BC5DF33A-D4F4-4DCB-A27B-F474D7A49432}" sibTransId="{DCE656FB-864E-42DD-871F-B5B4305EFF2F}"/>
    <dgm:cxn modelId="{EA1122C6-29E3-4C4B-9025-B5E9D2ED7FEB}" srcId="{8BB6F1CA-0851-423E-B711-09CC28792F3C}" destId="{1E8806A5-650C-4D83-BD33-742BF1FB301A}" srcOrd="0" destOrd="0" parTransId="{938F25E3-5B93-43E4-8527-C05E5E9E41C9}" sibTransId="{4C258860-7A61-447F-86F5-AAA3F0A76C7B}"/>
    <dgm:cxn modelId="{C8FCBED8-D216-4A58-B1AB-78F272E7B806}" type="presOf" srcId="{1E8806A5-650C-4D83-BD33-742BF1FB301A}" destId="{18775340-E335-46AF-A790-D09B659E13D6}" srcOrd="0" destOrd="0" presId="urn:microsoft.com/office/officeart/2018/2/layout/IconVerticalSolidList"/>
    <dgm:cxn modelId="{2A62D4E9-4142-4D01-A0E5-C9691AF02FE4}" type="presParOf" srcId="{F043D453-3808-4F34-91A5-305C6FA9E2AA}" destId="{A6D5DFE7-89A3-4F32-BEFD-EC8E37DEA45D}" srcOrd="0" destOrd="0" presId="urn:microsoft.com/office/officeart/2018/2/layout/IconVerticalSolidList"/>
    <dgm:cxn modelId="{6F6F50CD-2075-484A-AAE9-1BA2D4C6A554}" type="presParOf" srcId="{A6D5DFE7-89A3-4F32-BEFD-EC8E37DEA45D}" destId="{B420541C-40E9-4F7B-9458-3E6FC3C03C36}" srcOrd="0" destOrd="0" presId="urn:microsoft.com/office/officeart/2018/2/layout/IconVerticalSolidList"/>
    <dgm:cxn modelId="{B97F64A8-CE2F-47F6-9A3C-4F1D16A248BA}" type="presParOf" srcId="{A6D5DFE7-89A3-4F32-BEFD-EC8E37DEA45D}" destId="{8D3C7CC0-05BC-4FC4-901D-96E0D9E7D7BC}" srcOrd="1" destOrd="0" presId="urn:microsoft.com/office/officeart/2018/2/layout/IconVerticalSolidList"/>
    <dgm:cxn modelId="{69CF4A86-948D-4823-ACFF-E6C3E090CC0B}" type="presParOf" srcId="{A6D5DFE7-89A3-4F32-BEFD-EC8E37DEA45D}" destId="{8B45ED9A-FB30-44D3-8B06-D9AB2FDAEA17}" srcOrd="2" destOrd="0" presId="urn:microsoft.com/office/officeart/2018/2/layout/IconVerticalSolidList"/>
    <dgm:cxn modelId="{83331F5C-CA8B-483B-8A39-227E63CF7045}" type="presParOf" srcId="{A6D5DFE7-89A3-4F32-BEFD-EC8E37DEA45D}" destId="{18775340-E335-46AF-A790-D09B659E13D6}" srcOrd="3" destOrd="0" presId="urn:microsoft.com/office/officeart/2018/2/layout/IconVerticalSolidList"/>
    <dgm:cxn modelId="{B284AA48-D16C-4ABD-A926-8FB7B2D44970}" type="presParOf" srcId="{F043D453-3808-4F34-91A5-305C6FA9E2AA}" destId="{EE30338B-6F3D-4526-B388-DC4DCCD74E10}" srcOrd="1" destOrd="0" presId="urn:microsoft.com/office/officeart/2018/2/layout/IconVerticalSolidList"/>
    <dgm:cxn modelId="{B51B4668-F28C-4C26-8A2E-6371938FC60E}" type="presParOf" srcId="{F043D453-3808-4F34-91A5-305C6FA9E2AA}" destId="{1E50DCA5-8D5F-446C-96E1-CB664E65C86A}" srcOrd="2" destOrd="0" presId="urn:microsoft.com/office/officeart/2018/2/layout/IconVerticalSolidList"/>
    <dgm:cxn modelId="{198E0A81-51DB-4761-9A79-3CC1D25036FE}" type="presParOf" srcId="{1E50DCA5-8D5F-446C-96E1-CB664E65C86A}" destId="{FA3D3220-D900-40EC-A565-4872413C9963}" srcOrd="0" destOrd="0" presId="urn:microsoft.com/office/officeart/2018/2/layout/IconVerticalSolidList"/>
    <dgm:cxn modelId="{02964F2F-03BD-4726-95A7-C640474C0591}" type="presParOf" srcId="{1E50DCA5-8D5F-446C-96E1-CB664E65C86A}" destId="{5BC6578C-129B-489D-BF5E-C13F8034941C}" srcOrd="1" destOrd="0" presId="urn:microsoft.com/office/officeart/2018/2/layout/IconVerticalSolidList"/>
    <dgm:cxn modelId="{54978C00-E5CE-42B6-9AE6-9283BD4BC883}" type="presParOf" srcId="{1E50DCA5-8D5F-446C-96E1-CB664E65C86A}" destId="{716DA29E-6DFA-484E-8E79-E9961D615B20}" srcOrd="2" destOrd="0" presId="urn:microsoft.com/office/officeart/2018/2/layout/IconVerticalSolidList"/>
    <dgm:cxn modelId="{050639BF-5ED7-4A8B-9FC7-FA287D7E24C8}" type="presParOf" srcId="{1E50DCA5-8D5F-446C-96E1-CB664E65C86A}" destId="{A8FE8879-0D68-40B3-9C77-76002860A2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1DA12-3BDF-4533-96C2-7C3D83427EF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58D4C6-F0C5-48F7-B75E-7312A720EABD}">
      <dgm:prSet/>
      <dgm:spPr/>
      <dgm:t>
        <a:bodyPr/>
        <a:lstStyle/>
        <a:p>
          <a:r>
            <a:rPr lang="it-IT"/>
            <a:t>• sul feed della loro home page, se sono vostri follower;</a:t>
          </a:r>
          <a:endParaRPr lang="en-US"/>
        </a:p>
      </dgm:t>
    </dgm:pt>
    <dgm:pt modelId="{E13F2C62-54C2-49EA-8AE2-438144092023}" type="parTrans" cxnId="{C3357ED3-F789-4747-AA43-F452D7216736}">
      <dgm:prSet/>
      <dgm:spPr/>
      <dgm:t>
        <a:bodyPr/>
        <a:lstStyle/>
        <a:p>
          <a:endParaRPr lang="en-US"/>
        </a:p>
      </dgm:t>
    </dgm:pt>
    <dgm:pt modelId="{6086AB5D-8440-4FB1-8EDC-0469875246A6}" type="sibTrans" cxnId="{C3357ED3-F789-4747-AA43-F452D7216736}">
      <dgm:prSet/>
      <dgm:spPr/>
      <dgm:t>
        <a:bodyPr/>
        <a:lstStyle/>
        <a:p>
          <a:endParaRPr lang="en-US"/>
        </a:p>
      </dgm:t>
    </dgm:pt>
    <dgm:pt modelId="{BB114D7A-F14E-432E-8166-1D2E8AF7CED7}">
      <dgm:prSet/>
      <dgm:spPr/>
      <dgm:t>
        <a:bodyPr/>
        <a:lstStyle/>
        <a:p>
          <a:r>
            <a:rPr lang="it-IT"/>
            <a:t>﻿﻿ se i pin sono considerati particolarmente rilevanti per i loro interessi:</a:t>
          </a:r>
          <a:endParaRPr lang="en-US"/>
        </a:p>
      </dgm:t>
    </dgm:pt>
    <dgm:pt modelId="{52569DCE-D11B-41C4-995E-773485301B6F}" type="parTrans" cxnId="{152B9CB2-EE11-41D1-833E-128A781C013B}">
      <dgm:prSet/>
      <dgm:spPr/>
      <dgm:t>
        <a:bodyPr/>
        <a:lstStyle/>
        <a:p>
          <a:endParaRPr lang="en-US"/>
        </a:p>
      </dgm:t>
    </dgm:pt>
    <dgm:pt modelId="{637BA865-FE61-4086-9386-BD79ACB99913}" type="sibTrans" cxnId="{152B9CB2-EE11-41D1-833E-128A781C013B}">
      <dgm:prSet/>
      <dgm:spPr/>
      <dgm:t>
        <a:bodyPr/>
        <a:lstStyle/>
        <a:p>
          <a:endParaRPr lang="en-US"/>
        </a:p>
      </dgm:t>
    </dgm:pt>
    <dgm:pt modelId="{DABC1E20-1139-425B-8A43-04A4CC0A491C}">
      <dgm:prSet/>
      <dgm:spPr/>
      <dgm:t>
        <a:bodyPr/>
        <a:lstStyle/>
        <a:p>
          <a:r>
            <a:rPr lang="it-IT"/>
            <a:t>﻿﻿ quando cercano una parola chiave rilevante legata al vostro pin;</a:t>
          </a:r>
          <a:endParaRPr lang="en-US"/>
        </a:p>
      </dgm:t>
    </dgm:pt>
    <dgm:pt modelId="{8A5F0654-4220-4843-83A4-F21CE2A5BA71}" type="parTrans" cxnId="{299AEB5F-5D8C-447A-B915-6F541C6F1E7F}">
      <dgm:prSet/>
      <dgm:spPr/>
      <dgm:t>
        <a:bodyPr/>
        <a:lstStyle/>
        <a:p>
          <a:endParaRPr lang="en-US"/>
        </a:p>
      </dgm:t>
    </dgm:pt>
    <dgm:pt modelId="{DD49920C-9717-4163-B78A-3DBC40DA4157}" type="sibTrans" cxnId="{299AEB5F-5D8C-447A-B915-6F541C6F1E7F}">
      <dgm:prSet/>
      <dgm:spPr/>
      <dgm:t>
        <a:bodyPr/>
        <a:lstStyle/>
        <a:p>
          <a:endParaRPr lang="en-US"/>
        </a:p>
      </dgm:t>
    </dgm:pt>
    <dgm:pt modelId="{8E463EA9-B1D2-412A-BA98-A74B3F510D89}">
      <dgm:prSet/>
      <dgm:spPr/>
      <dgm:t>
        <a:bodyPr/>
        <a:lstStyle/>
        <a:p>
          <a:r>
            <a:rPr lang="it-IT"/>
            <a:t>﻿﻿ nelle categorie pertinenti (come, per esempio, Salute e fitness);</a:t>
          </a:r>
          <a:endParaRPr lang="en-US"/>
        </a:p>
      </dgm:t>
    </dgm:pt>
    <dgm:pt modelId="{D73EB600-E773-4563-87ED-AEDB18BE260E}" type="parTrans" cxnId="{E967FB08-21B3-4057-8984-E7A4DFC9A5FC}">
      <dgm:prSet/>
      <dgm:spPr/>
      <dgm:t>
        <a:bodyPr/>
        <a:lstStyle/>
        <a:p>
          <a:endParaRPr lang="en-US"/>
        </a:p>
      </dgm:t>
    </dgm:pt>
    <dgm:pt modelId="{B9CA416A-A721-4483-92AD-DD80CBA63CF5}" type="sibTrans" cxnId="{E967FB08-21B3-4057-8984-E7A4DFC9A5FC}">
      <dgm:prSet/>
      <dgm:spPr/>
      <dgm:t>
        <a:bodyPr/>
        <a:lstStyle/>
        <a:p>
          <a:endParaRPr lang="en-US"/>
        </a:p>
      </dgm:t>
    </dgm:pt>
    <dgm:pt modelId="{DC51DEFC-BB48-4826-998F-D6545A77CA54}">
      <dgm:prSet/>
      <dgm:spPr/>
      <dgm:t>
        <a:bodyPr/>
        <a:lstStyle/>
        <a:p>
          <a:r>
            <a:rPr lang="it-IT"/>
            <a:t>﻿﻿ sul vostro profilo, in bacheche tematiche / categorizzate.</a:t>
          </a:r>
          <a:endParaRPr lang="en-US"/>
        </a:p>
      </dgm:t>
    </dgm:pt>
    <dgm:pt modelId="{E33B6A88-3ECE-410F-BD48-99E5E9DBF5A1}" type="parTrans" cxnId="{0DBD77EF-4CF5-4652-A890-920A86221B30}">
      <dgm:prSet/>
      <dgm:spPr/>
      <dgm:t>
        <a:bodyPr/>
        <a:lstStyle/>
        <a:p>
          <a:endParaRPr lang="en-US"/>
        </a:p>
      </dgm:t>
    </dgm:pt>
    <dgm:pt modelId="{F984E119-365B-4B58-BC49-B0FAECDD99E0}" type="sibTrans" cxnId="{0DBD77EF-4CF5-4652-A890-920A86221B30}">
      <dgm:prSet/>
      <dgm:spPr/>
      <dgm:t>
        <a:bodyPr/>
        <a:lstStyle/>
        <a:p>
          <a:endParaRPr lang="en-US"/>
        </a:p>
      </dgm:t>
    </dgm:pt>
    <dgm:pt modelId="{96CF7C2F-71FE-4012-9E0D-C8B10312D313}" type="pres">
      <dgm:prSet presAssocID="{2101DA12-3BDF-4533-96C2-7C3D83427EF0}" presName="vert0" presStyleCnt="0">
        <dgm:presLayoutVars>
          <dgm:dir/>
          <dgm:animOne val="branch"/>
          <dgm:animLvl val="lvl"/>
        </dgm:presLayoutVars>
      </dgm:prSet>
      <dgm:spPr/>
    </dgm:pt>
    <dgm:pt modelId="{3F4EE821-B7C2-434B-A803-C67DD52AB950}" type="pres">
      <dgm:prSet presAssocID="{BB58D4C6-F0C5-48F7-B75E-7312A720EABD}" presName="thickLine" presStyleLbl="alignNode1" presStyleIdx="0" presStyleCnt="5"/>
      <dgm:spPr/>
    </dgm:pt>
    <dgm:pt modelId="{DDFC9F2F-BBBB-4DDD-A9DE-EFEE1F97249B}" type="pres">
      <dgm:prSet presAssocID="{BB58D4C6-F0C5-48F7-B75E-7312A720EABD}" presName="horz1" presStyleCnt="0"/>
      <dgm:spPr/>
    </dgm:pt>
    <dgm:pt modelId="{E47261D2-3D77-47B5-B083-5957EAF54965}" type="pres">
      <dgm:prSet presAssocID="{BB58D4C6-F0C5-48F7-B75E-7312A720EABD}" presName="tx1" presStyleLbl="revTx" presStyleIdx="0" presStyleCnt="5"/>
      <dgm:spPr/>
    </dgm:pt>
    <dgm:pt modelId="{374C0B49-F676-4FC2-A0AD-C72335782FE5}" type="pres">
      <dgm:prSet presAssocID="{BB58D4C6-F0C5-48F7-B75E-7312A720EABD}" presName="vert1" presStyleCnt="0"/>
      <dgm:spPr/>
    </dgm:pt>
    <dgm:pt modelId="{2257C487-2EE4-4C6D-8739-8C52A01CF5AA}" type="pres">
      <dgm:prSet presAssocID="{BB114D7A-F14E-432E-8166-1D2E8AF7CED7}" presName="thickLine" presStyleLbl="alignNode1" presStyleIdx="1" presStyleCnt="5"/>
      <dgm:spPr/>
    </dgm:pt>
    <dgm:pt modelId="{C8D2D4EE-CE88-46DD-8873-4A287241CCA7}" type="pres">
      <dgm:prSet presAssocID="{BB114D7A-F14E-432E-8166-1D2E8AF7CED7}" presName="horz1" presStyleCnt="0"/>
      <dgm:spPr/>
    </dgm:pt>
    <dgm:pt modelId="{B2D39856-CCEC-40CC-8B50-C98BCD230E5F}" type="pres">
      <dgm:prSet presAssocID="{BB114D7A-F14E-432E-8166-1D2E8AF7CED7}" presName="tx1" presStyleLbl="revTx" presStyleIdx="1" presStyleCnt="5"/>
      <dgm:spPr/>
    </dgm:pt>
    <dgm:pt modelId="{EB32B32D-597F-4D33-B2C6-189323B6C399}" type="pres">
      <dgm:prSet presAssocID="{BB114D7A-F14E-432E-8166-1D2E8AF7CED7}" presName="vert1" presStyleCnt="0"/>
      <dgm:spPr/>
    </dgm:pt>
    <dgm:pt modelId="{7E2BE1BB-208A-49EB-B8A1-4950CEB7B31C}" type="pres">
      <dgm:prSet presAssocID="{DABC1E20-1139-425B-8A43-04A4CC0A491C}" presName="thickLine" presStyleLbl="alignNode1" presStyleIdx="2" presStyleCnt="5"/>
      <dgm:spPr/>
    </dgm:pt>
    <dgm:pt modelId="{77F82D79-BB93-4E98-A003-AC04B9408998}" type="pres">
      <dgm:prSet presAssocID="{DABC1E20-1139-425B-8A43-04A4CC0A491C}" presName="horz1" presStyleCnt="0"/>
      <dgm:spPr/>
    </dgm:pt>
    <dgm:pt modelId="{2E98441D-20E4-4E8A-BDB9-A37F808E3516}" type="pres">
      <dgm:prSet presAssocID="{DABC1E20-1139-425B-8A43-04A4CC0A491C}" presName="tx1" presStyleLbl="revTx" presStyleIdx="2" presStyleCnt="5"/>
      <dgm:spPr/>
    </dgm:pt>
    <dgm:pt modelId="{9173D7DE-B08E-4E90-A056-AF29A8409D1A}" type="pres">
      <dgm:prSet presAssocID="{DABC1E20-1139-425B-8A43-04A4CC0A491C}" presName="vert1" presStyleCnt="0"/>
      <dgm:spPr/>
    </dgm:pt>
    <dgm:pt modelId="{56AA1042-DF29-4DA5-8960-F818CFEC7096}" type="pres">
      <dgm:prSet presAssocID="{8E463EA9-B1D2-412A-BA98-A74B3F510D89}" presName="thickLine" presStyleLbl="alignNode1" presStyleIdx="3" presStyleCnt="5"/>
      <dgm:spPr/>
    </dgm:pt>
    <dgm:pt modelId="{2CFF786B-1264-4ACE-8806-39025948A135}" type="pres">
      <dgm:prSet presAssocID="{8E463EA9-B1D2-412A-BA98-A74B3F510D89}" presName="horz1" presStyleCnt="0"/>
      <dgm:spPr/>
    </dgm:pt>
    <dgm:pt modelId="{FB768A57-3B9C-4935-B887-C05A13294883}" type="pres">
      <dgm:prSet presAssocID="{8E463EA9-B1D2-412A-BA98-A74B3F510D89}" presName="tx1" presStyleLbl="revTx" presStyleIdx="3" presStyleCnt="5"/>
      <dgm:spPr/>
    </dgm:pt>
    <dgm:pt modelId="{E96336C2-6670-45BD-AA36-C55B9E9891A6}" type="pres">
      <dgm:prSet presAssocID="{8E463EA9-B1D2-412A-BA98-A74B3F510D89}" presName="vert1" presStyleCnt="0"/>
      <dgm:spPr/>
    </dgm:pt>
    <dgm:pt modelId="{631286FE-6FEF-4E49-8732-97B4E4F3D931}" type="pres">
      <dgm:prSet presAssocID="{DC51DEFC-BB48-4826-998F-D6545A77CA54}" presName="thickLine" presStyleLbl="alignNode1" presStyleIdx="4" presStyleCnt="5"/>
      <dgm:spPr/>
    </dgm:pt>
    <dgm:pt modelId="{0324380A-3C16-495E-8965-0493AA4B84D4}" type="pres">
      <dgm:prSet presAssocID="{DC51DEFC-BB48-4826-998F-D6545A77CA54}" presName="horz1" presStyleCnt="0"/>
      <dgm:spPr/>
    </dgm:pt>
    <dgm:pt modelId="{CFAF06AF-557C-4EFC-BA03-67E9A35DF805}" type="pres">
      <dgm:prSet presAssocID="{DC51DEFC-BB48-4826-998F-D6545A77CA54}" presName="tx1" presStyleLbl="revTx" presStyleIdx="4" presStyleCnt="5"/>
      <dgm:spPr/>
    </dgm:pt>
    <dgm:pt modelId="{EBEB5860-1587-4409-A26D-2C5D07532FFC}" type="pres">
      <dgm:prSet presAssocID="{DC51DEFC-BB48-4826-998F-D6545A77CA54}" presName="vert1" presStyleCnt="0"/>
      <dgm:spPr/>
    </dgm:pt>
  </dgm:ptLst>
  <dgm:cxnLst>
    <dgm:cxn modelId="{9CCF5C00-FB33-4353-90D5-CE83818C5A77}" type="presOf" srcId="{DC51DEFC-BB48-4826-998F-D6545A77CA54}" destId="{CFAF06AF-557C-4EFC-BA03-67E9A35DF805}" srcOrd="0" destOrd="0" presId="urn:microsoft.com/office/officeart/2008/layout/LinedList"/>
    <dgm:cxn modelId="{E967FB08-21B3-4057-8984-E7A4DFC9A5FC}" srcId="{2101DA12-3BDF-4533-96C2-7C3D83427EF0}" destId="{8E463EA9-B1D2-412A-BA98-A74B3F510D89}" srcOrd="3" destOrd="0" parTransId="{D73EB600-E773-4563-87ED-AEDB18BE260E}" sibTransId="{B9CA416A-A721-4483-92AD-DD80CBA63CF5}"/>
    <dgm:cxn modelId="{2D0B3A15-93E5-414F-A7F2-8C89AA83A9FF}" type="presOf" srcId="{DABC1E20-1139-425B-8A43-04A4CC0A491C}" destId="{2E98441D-20E4-4E8A-BDB9-A37F808E3516}" srcOrd="0" destOrd="0" presId="urn:microsoft.com/office/officeart/2008/layout/LinedList"/>
    <dgm:cxn modelId="{FDC14727-E99D-4ED1-92BE-640291044F65}" type="presOf" srcId="{BB58D4C6-F0C5-48F7-B75E-7312A720EABD}" destId="{E47261D2-3D77-47B5-B083-5957EAF54965}" srcOrd="0" destOrd="0" presId="urn:microsoft.com/office/officeart/2008/layout/LinedList"/>
    <dgm:cxn modelId="{299AEB5F-5D8C-447A-B915-6F541C6F1E7F}" srcId="{2101DA12-3BDF-4533-96C2-7C3D83427EF0}" destId="{DABC1E20-1139-425B-8A43-04A4CC0A491C}" srcOrd="2" destOrd="0" parTransId="{8A5F0654-4220-4843-83A4-F21CE2A5BA71}" sibTransId="{DD49920C-9717-4163-B78A-3DBC40DA4157}"/>
    <dgm:cxn modelId="{EA374DA0-D438-4758-BE06-3341A4148D2D}" type="presOf" srcId="{2101DA12-3BDF-4533-96C2-7C3D83427EF0}" destId="{96CF7C2F-71FE-4012-9E0D-C8B10312D313}" srcOrd="0" destOrd="0" presId="urn:microsoft.com/office/officeart/2008/layout/LinedList"/>
    <dgm:cxn modelId="{1A29A3AA-7236-43B5-8865-E9F4F3780F5C}" type="presOf" srcId="{BB114D7A-F14E-432E-8166-1D2E8AF7CED7}" destId="{B2D39856-CCEC-40CC-8B50-C98BCD230E5F}" srcOrd="0" destOrd="0" presId="urn:microsoft.com/office/officeart/2008/layout/LinedList"/>
    <dgm:cxn modelId="{152B9CB2-EE11-41D1-833E-128A781C013B}" srcId="{2101DA12-3BDF-4533-96C2-7C3D83427EF0}" destId="{BB114D7A-F14E-432E-8166-1D2E8AF7CED7}" srcOrd="1" destOrd="0" parTransId="{52569DCE-D11B-41C4-995E-773485301B6F}" sibTransId="{637BA865-FE61-4086-9386-BD79ACB99913}"/>
    <dgm:cxn modelId="{C3357ED3-F789-4747-AA43-F452D7216736}" srcId="{2101DA12-3BDF-4533-96C2-7C3D83427EF0}" destId="{BB58D4C6-F0C5-48F7-B75E-7312A720EABD}" srcOrd="0" destOrd="0" parTransId="{E13F2C62-54C2-49EA-8AE2-438144092023}" sibTransId="{6086AB5D-8440-4FB1-8EDC-0469875246A6}"/>
    <dgm:cxn modelId="{B7BAB4E2-E53E-4B6A-AC34-B105AA4AF208}" type="presOf" srcId="{8E463EA9-B1D2-412A-BA98-A74B3F510D89}" destId="{FB768A57-3B9C-4935-B887-C05A13294883}" srcOrd="0" destOrd="0" presId="urn:microsoft.com/office/officeart/2008/layout/LinedList"/>
    <dgm:cxn modelId="{0DBD77EF-4CF5-4652-A890-920A86221B30}" srcId="{2101DA12-3BDF-4533-96C2-7C3D83427EF0}" destId="{DC51DEFC-BB48-4826-998F-D6545A77CA54}" srcOrd="4" destOrd="0" parTransId="{E33B6A88-3ECE-410F-BD48-99E5E9DBF5A1}" sibTransId="{F984E119-365B-4B58-BC49-B0FAECDD99E0}"/>
    <dgm:cxn modelId="{9669613D-C14A-4037-B6F3-0288E181A7C8}" type="presParOf" srcId="{96CF7C2F-71FE-4012-9E0D-C8B10312D313}" destId="{3F4EE821-B7C2-434B-A803-C67DD52AB950}" srcOrd="0" destOrd="0" presId="urn:microsoft.com/office/officeart/2008/layout/LinedList"/>
    <dgm:cxn modelId="{87AFC019-1472-4252-8917-9F8555F81C83}" type="presParOf" srcId="{96CF7C2F-71FE-4012-9E0D-C8B10312D313}" destId="{DDFC9F2F-BBBB-4DDD-A9DE-EFEE1F97249B}" srcOrd="1" destOrd="0" presId="urn:microsoft.com/office/officeart/2008/layout/LinedList"/>
    <dgm:cxn modelId="{DBD68D82-CE47-4DF2-97FF-6C46956B61BF}" type="presParOf" srcId="{DDFC9F2F-BBBB-4DDD-A9DE-EFEE1F97249B}" destId="{E47261D2-3D77-47B5-B083-5957EAF54965}" srcOrd="0" destOrd="0" presId="urn:microsoft.com/office/officeart/2008/layout/LinedList"/>
    <dgm:cxn modelId="{BE6B7C76-BD5E-46FA-A918-B87016E1B833}" type="presParOf" srcId="{DDFC9F2F-BBBB-4DDD-A9DE-EFEE1F97249B}" destId="{374C0B49-F676-4FC2-A0AD-C72335782FE5}" srcOrd="1" destOrd="0" presId="urn:microsoft.com/office/officeart/2008/layout/LinedList"/>
    <dgm:cxn modelId="{9810BB13-1045-4F02-B26D-BC9F82E823D9}" type="presParOf" srcId="{96CF7C2F-71FE-4012-9E0D-C8B10312D313}" destId="{2257C487-2EE4-4C6D-8739-8C52A01CF5AA}" srcOrd="2" destOrd="0" presId="urn:microsoft.com/office/officeart/2008/layout/LinedList"/>
    <dgm:cxn modelId="{AE2F1F6B-1534-41F4-A75D-B74D58149AAC}" type="presParOf" srcId="{96CF7C2F-71FE-4012-9E0D-C8B10312D313}" destId="{C8D2D4EE-CE88-46DD-8873-4A287241CCA7}" srcOrd="3" destOrd="0" presId="urn:microsoft.com/office/officeart/2008/layout/LinedList"/>
    <dgm:cxn modelId="{563E7078-6B15-409C-A8F5-F41B45608F86}" type="presParOf" srcId="{C8D2D4EE-CE88-46DD-8873-4A287241CCA7}" destId="{B2D39856-CCEC-40CC-8B50-C98BCD230E5F}" srcOrd="0" destOrd="0" presId="urn:microsoft.com/office/officeart/2008/layout/LinedList"/>
    <dgm:cxn modelId="{19193702-5BE8-49D1-98A0-CE44A7F2DECD}" type="presParOf" srcId="{C8D2D4EE-CE88-46DD-8873-4A287241CCA7}" destId="{EB32B32D-597F-4D33-B2C6-189323B6C399}" srcOrd="1" destOrd="0" presId="urn:microsoft.com/office/officeart/2008/layout/LinedList"/>
    <dgm:cxn modelId="{87AD1D1B-BEB3-4BE0-A069-5BB8D3F940A1}" type="presParOf" srcId="{96CF7C2F-71FE-4012-9E0D-C8B10312D313}" destId="{7E2BE1BB-208A-49EB-B8A1-4950CEB7B31C}" srcOrd="4" destOrd="0" presId="urn:microsoft.com/office/officeart/2008/layout/LinedList"/>
    <dgm:cxn modelId="{F3E5955F-1F28-4631-B335-4B945872ECC0}" type="presParOf" srcId="{96CF7C2F-71FE-4012-9E0D-C8B10312D313}" destId="{77F82D79-BB93-4E98-A003-AC04B9408998}" srcOrd="5" destOrd="0" presId="urn:microsoft.com/office/officeart/2008/layout/LinedList"/>
    <dgm:cxn modelId="{3E0DD902-D18D-4ACC-8FCC-ADA75901F77F}" type="presParOf" srcId="{77F82D79-BB93-4E98-A003-AC04B9408998}" destId="{2E98441D-20E4-4E8A-BDB9-A37F808E3516}" srcOrd="0" destOrd="0" presId="urn:microsoft.com/office/officeart/2008/layout/LinedList"/>
    <dgm:cxn modelId="{53E5C0AD-CAEE-464A-BBC9-88966F9A0C1B}" type="presParOf" srcId="{77F82D79-BB93-4E98-A003-AC04B9408998}" destId="{9173D7DE-B08E-4E90-A056-AF29A8409D1A}" srcOrd="1" destOrd="0" presId="urn:microsoft.com/office/officeart/2008/layout/LinedList"/>
    <dgm:cxn modelId="{FD81284E-6279-49EF-9D25-A93FBB7E5623}" type="presParOf" srcId="{96CF7C2F-71FE-4012-9E0D-C8B10312D313}" destId="{56AA1042-DF29-4DA5-8960-F818CFEC7096}" srcOrd="6" destOrd="0" presId="urn:microsoft.com/office/officeart/2008/layout/LinedList"/>
    <dgm:cxn modelId="{41C9BCE0-49E1-43F4-BCA5-82222D911766}" type="presParOf" srcId="{96CF7C2F-71FE-4012-9E0D-C8B10312D313}" destId="{2CFF786B-1264-4ACE-8806-39025948A135}" srcOrd="7" destOrd="0" presId="urn:microsoft.com/office/officeart/2008/layout/LinedList"/>
    <dgm:cxn modelId="{3D91C829-E90F-4BC2-96EA-51FBDB6BE44D}" type="presParOf" srcId="{2CFF786B-1264-4ACE-8806-39025948A135}" destId="{FB768A57-3B9C-4935-B887-C05A13294883}" srcOrd="0" destOrd="0" presId="urn:microsoft.com/office/officeart/2008/layout/LinedList"/>
    <dgm:cxn modelId="{E90A56C0-B894-4AFF-8345-138E45572475}" type="presParOf" srcId="{2CFF786B-1264-4ACE-8806-39025948A135}" destId="{E96336C2-6670-45BD-AA36-C55B9E9891A6}" srcOrd="1" destOrd="0" presId="urn:microsoft.com/office/officeart/2008/layout/LinedList"/>
    <dgm:cxn modelId="{CC5A39E9-6333-4F40-A584-11928A3FC138}" type="presParOf" srcId="{96CF7C2F-71FE-4012-9E0D-C8B10312D313}" destId="{631286FE-6FEF-4E49-8732-97B4E4F3D931}" srcOrd="8" destOrd="0" presId="urn:microsoft.com/office/officeart/2008/layout/LinedList"/>
    <dgm:cxn modelId="{9F69322A-90B6-4834-954B-ADFF6E9F98BA}" type="presParOf" srcId="{96CF7C2F-71FE-4012-9E0D-C8B10312D313}" destId="{0324380A-3C16-495E-8965-0493AA4B84D4}" srcOrd="9" destOrd="0" presId="urn:microsoft.com/office/officeart/2008/layout/LinedList"/>
    <dgm:cxn modelId="{16CC91CA-45CA-4D5A-90B8-760071F5FC27}" type="presParOf" srcId="{0324380A-3C16-495E-8965-0493AA4B84D4}" destId="{CFAF06AF-557C-4EFC-BA03-67E9A35DF805}" srcOrd="0" destOrd="0" presId="urn:microsoft.com/office/officeart/2008/layout/LinedList"/>
    <dgm:cxn modelId="{04114F22-84BD-4923-8C53-AD3A38AB31D4}" type="presParOf" srcId="{0324380A-3C16-495E-8965-0493AA4B84D4}" destId="{EBEB5860-1587-4409-A26D-2C5D07532F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253E5E-8B6A-4A40-BEE3-C3D3E9B88C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9575AF-D136-46EF-A7F4-A3EB773F3411}">
      <dgm:prSet/>
      <dgm:spPr/>
      <dgm:t>
        <a:bodyPr/>
        <a:lstStyle/>
        <a:p>
          <a:r>
            <a:rPr lang="it-IT" b="1"/>
            <a:t>Come impostare l'account e il profilo aziendali</a:t>
          </a:r>
          <a:endParaRPr lang="en-US"/>
        </a:p>
      </dgm:t>
    </dgm:pt>
    <dgm:pt modelId="{2200DEFF-545A-47EB-B18A-95172BC5230B}" type="parTrans" cxnId="{CA308CF8-AB4D-4B3D-AC28-5D49E25BF0B1}">
      <dgm:prSet/>
      <dgm:spPr/>
      <dgm:t>
        <a:bodyPr/>
        <a:lstStyle/>
        <a:p>
          <a:endParaRPr lang="en-US"/>
        </a:p>
      </dgm:t>
    </dgm:pt>
    <dgm:pt modelId="{D733C6CD-E753-496A-9F86-5DABDA77F6F9}" type="sibTrans" cxnId="{CA308CF8-AB4D-4B3D-AC28-5D49E25BF0B1}">
      <dgm:prSet/>
      <dgm:spPr/>
      <dgm:t>
        <a:bodyPr/>
        <a:lstStyle/>
        <a:p>
          <a:endParaRPr lang="en-US"/>
        </a:p>
      </dgm:t>
    </dgm:pt>
    <dgm:pt modelId="{A7BF0454-F3DB-436C-BA16-52707EB520E4}">
      <dgm:prSet/>
      <dgm:spPr/>
      <dgm:t>
        <a:bodyPr/>
        <a:lstStyle/>
        <a:p>
          <a:r>
            <a:rPr lang="it-IT"/>
            <a:t>Potreste essere già iscritti a Pinterest per motivi personali, ma forse è giunto il momento di creare un account aziendale. Un account aziendale ha termini di servizio diversi rispetto a un account personale, quindi assicuratevi di conoscerli.</a:t>
          </a:r>
          <a:endParaRPr lang="en-US"/>
        </a:p>
      </dgm:t>
    </dgm:pt>
    <dgm:pt modelId="{26A39636-D306-4A4E-8B4B-980CF4B8A461}" type="parTrans" cxnId="{B3AD4EA5-8A05-4E1A-BF30-C369C9112FD0}">
      <dgm:prSet/>
      <dgm:spPr/>
      <dgm:t>
        <a:bodyPr/>
        <a:lstStyle/>
        <a:p>
          <a:endParaRPr lang="en-US"/>
        </a:p>
      </dgm:t>
    </dgm:pt>
    <dgm:pt modelId="{681D01AC-A188-413F-B6F4-2CD367105CC9}" type="sibTrans" cxnId="{B3AD4EA5-8A05-4E1A-BF30-C369C9112FD0}">
      <dgm:prSet/>
      <dgm:spPr/>
      <dgm:t>
        <a:bodyPr/>
        <a:lstStyle/>
        <a:p>
          <a:endParaRPr lang="en-US"/>
        </a:p>
      </dgm:t>
    </dgm:pt>
    <dgm:pt modelId="{39BDC2AA-23AF-47A0-AEE5-C51317636A73}" type="pres">
      <dgm:prSet presAssocID="{17253E5E-8B6A-4A40-BEE3-C3D3E9B88CBF}" presName="root" presStyleCnt="0">
        <dgm:presLayoutVars>
          <dgm:dir/>
          <dgm:resizeHandles val="exact"/>
        </dgm:presLayoutVars>
      </dgm:prSet>
      <dgm:spPr/>
    </dgm:pt>
    <dgm:pt modelId="{43870F63-3A9E-48ED-ACE7-907D50C81CE9}" type="pres">
      <dgm:prSet presAssocID="{9E9575AF-D136-46EF-A7F4-A3EB773F3411}" presName="compNode" presStyleCnt="0"/>
      <dgm:spPr/>
    </dgm:pt>
    <dgm:pt modelId="{85805A2C-F0BC-4354-8DF1-889C1799F57B}" type="pres">
      <dgm:prSet presAssocID="{9E9575AF-D136-46EF-A7F4-A3EB773F3411}" presName="bgRect" presStyleLbl="bgShp" presStyleIdx="0" presStyleCnt="2"/>
      <dgm:spPr/>
    </dgm:pt>
    <dgm:pt modelId="{03FED286-C3FB-40FF-91B1-92A16EDC1417}" type="pres">
      <dgm:prSet presAssocID="{9E9575AF-D136-46EF-A7F4-A3EB773F341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e"/>
        </a:ext>
      </dgm:extLst>
    </dgm:pt>
    <dgm:pt modelId="{136A8BE8-E5CD-4A04-A3FA-A71AB6BE03AB}" type="pres">
      <dgm:prSet presAssocID="{9E9575AF-D136-46EF-A7F4-A3EB773F3411}" presName="spaceRect" presStyleCnt="0"/>
      <dgm:spPr/>
    </dgm:pt>
    <dgm:pt modelId="{617933E6-3B04-4CB1-A247-28A5F1BE1627}" type="pres">
      <dgm:prSet presAssocID="{9E9575AF-D136-46EF-A7F4-A3EB773F3411}" presName="parTx" presStyleLbl="revTx" presStyleIdx="0" presStyleCnt="2">
        <dgm:presLayoutVars>
          <dgm:chMax val="0"/>
          <dgm:chPref val="0"/>
        </dgm:presLayoutVars>
      </dgm:prSet>
      <dgm:spPr/>
    </dgm:pt>
    <dgm:pt modelId="{648B8D18-C886-43BB-B8C4-34F445521233}" type="pres">
      <dgm:prSet presAssocID="{D733C6CD-E753-496A-9F86-5DABDA77F6F9}" presName="sibTrans" presStyleCnt="0"/>
      <dgm:spPr/>
    </dgm:pt>
    <dgm:pt modelId="{EB104897-AF98-4B10-A4C9-A09E8A4072A4}" type="pres">
      <dgm:prSet presAssocID="{A7BF0454-F3DB-436C-BA16-52707EB520E4}" presName="compNode" presStyleCnt="0"/>
      <dgm:spPr/>
    </dgm:pt>
    <dgm:pt modelId="{5BF8C422-031D-4C80-BE3D-37C23D7F00D3}" type="pres">
      <dgm:prSet presAssocID="{A7BF0454-F3DB-436C-BA16-52707EB520E4}" presName="bgRect" presStyleLbl="bgShp" presStyleIdx="1" presStyleCnt="2"/>
      <dgm:spPr/>
    </dgm:pt>
    <dgm:pt modelId="{36DE1AA5-8336-4ABF-B9D5-E1CF1E6CEC8E}" type="pres">
      <dgm:prSet presAssocID="{A7BF0454-F3DB-436C-BA16-52707EB520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dicatore"/>
        </a:ext>
      </dgm:extLst>
    </dgm:pt>
    <dgm:pt modelId="{DB57DB01-D41E-4B61-B6C0-0996CC98A3C0}" type="pres">
      <dgm:prSet presAssocID="{A7BF0454-F3DB-436C-BA16-52707EB520E4}" presName="spaceRect" presStyleCnt="0"/>
      <dgm:spPr/>
    </dgm:pt>
    <dgm:pt modelId="{46F0DE6F-7EFA-49F4-8837-B6E7341D77D0}" type="pres">
      <dgm:prSet presAssocID="{A7BF0454-F3DB-436C-BA16-52707EB520E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DFD037-0931-4DF5-BB56-8FFB5D9CC186}" type="presOf" srcId="{17253E5E-8B6A-4A40-BEE3-C3D3E9B88CBF}" destId="{39BDC2AA-23AF-47A0-AEE5-C51317636A73}" srcOrd="0" destOrd="0" presId="urn:microsoft.com/office/officeart/2018/2/layout/IconVerticalSolidList"/>
    <dgm:cxn modelId="{22EC494C-3393-47DA-A935-DBD76558254A}" type="presOf" srcId="{A7BF0454-F3DB-436C-BA16-52707EB520E4}" destId="{46F0DE6F-7EFA-49F4-8837-B6E7341D77D0}" srcOrd="0" destOrd="0" presId="urn:microsoft.com/office/officeart/2018/2/layout/IconVerticalSolidList"/>
    <dgm:cxn modelId="{9593148A-8D1B-40EA-970D-80AC81036156}" type="presOf" srcId="{9E9575AF-D136-46EF-A7F4-A3EB773F3411}" destId="{617933E6-3B04-4CB1-A247-28A5F1BE1627}" srcOrd="0" destOrd="0" presId="urn:microsoft.com/office/officeart/2018/2/layout/IconVerticalSolidList"/>
    <dgm:cxn modelId="{B3AD4EA5-8A05-4E1A-BF30-C369C9112FD0}" srcId="{17253E5E-8B6A-4A40-BEE3-C3D3E9B88CBF}" destId="{A7BF0454-F3DB-436C-BA16-52707EB520E4}" srcOrd="1" destOrd="0" parTransId="{26A39636-D306-4A4E-8B4B-980CF4B8A461}" sibTransId="{681D01AC-A188-413F-B6F4-2CD367105CC9}"/>
    <dgm:cxn modelId="{CA308CF8-AB4D-4B3D-AC28-5D49E25BF0B1}" srcId="{17253E5E-8B6A-4A40-BEE3-C3D3E9B88CBF}" destId="{9E9575AF-D136-46EF-A7F4-A3EB773F3411}" srcOrd="0" destOrd="0" parTransId="{2200DEFF-545A-47EB-B18A-95172BC5230B}" sibTransId="{D733C6CD-E753-496A-9F86-5DABDA77F6F9}"/>
    <dgm:cxn modelId="{8D6CAA51-170F-4B7A-850D-0C4CFAC35117}" type="presParOf" srcId="{39BDC2AA-23AF-47A0-AEE5-C51317636A73}" destId="{43870F63-3A9E-48ED-ACE7-907D50C81CE9}" srcOrd="0" destOrd="0" presId="urn:microsoft.com/office/officeart/2018/2/layout/IconVerticalSolidList"/>
    <dgm:cxn modelId="{FCE850A7-665E-4E87-A2AA-26A808726574}" type="presParOf" srcId="{43870F63-3A9E-48ED-ACE7-907D50C81CE9}" destId="{85805A2C-F0BC-4354-8DF1-889C1799F57B}" srcOrd="0" destOrd="0" presId="urn:microsoft.com/office/officeart/2018/2/layout/IconVerticalSolidList"/>
    <dgm:cxn modelId="{61F3B55C-D77D-4285-BD9D-E2F45DDDF515}" type="presParOf" srcId="{43870F63-3A9E-48ED-ACE7-907D50C81CE9}" destId="{03FED286-C3FB-40FF-91B1-92A16EDC1417}" srcOrd="1" destOrd="0" presId="urn:microsoft.com/office/officeart/2018/2/layout/IconVerticalSolidList"/>
    <dgm:cxn modelId="{3BFC2105-9150-4735-9A19-4EA4A3984D0F}" type="presParOf" srcId="{43870F63-3A9E-48ED-ACE7-907D50C81CE9}" destId="{136A8BE8-E5CD-4A04-A3FA-A71AB6BE03AB}" srcOrd="2" destOrd="0" presId="urn:microsoft.com/office/officeart/2018/2/layout/IconVerticalSolidList"/>
    <dgm:cxn modelId="{79CD4DF1-912B-4CDA-93BB-ED1CE36BAC43}" type="presParOf" srcId="{43870F63-3A9E-48ED-ACE7-907D50C81CE9}" destId="{617933E6-3B04-4CB1-A247-28A5F1BE1627}" srcOrd="3" destOrd="0" presId="urn:microsoft.com/office/officeart/2018/2/layout/IconVerticalSolidList"/>
    <dgm:cxn modelId="{FC2885A9-56F6-43DF-9D0F-74F3D401A918}" type="presParOf" srcId="{39BDC2AA-23AF-47A0-AEE5-C51317636A73}" destId="{648B8D18-C886-43BB-B8C4-34F445521233}" srcOrd="1" destOrd="0" presId="urn:microsoft.com/office/officeart/2018/2/layout/IconVerticalSolidList"/>
    <dgm:cxn modelId="{0CFA8B97-37AA-4595-95FC-CE620FBB0A6E}" type="presParOf" srcId="{39BDC2AA-23AF-47A0-AEE5-C51317636A73}" destId="{EB104897-AF98-4B10-A4C9-A09E8A4072A4}" srcOrd="2" destOrd="0" presId="urn:microsoft.com/office/officeart/2018/2/layout/IconVerticalSolidList"/>
    <dgm:cxn modelId="{73B9A134-93A3-4FBD-8CBE-E97D4442CDA5}" type="presParOf" srcId="{EB104897-AF98-4B10-A4C9-A09E8A4072A4}" destId="{5BF8C422-031D-4C80-BE3D-37C23D7F00D3}" srcOrd="0" destOrd="0" presId="urn:microsoft.com/office/officeart/2018/2/layout/IconVerticalSolidList"/>
    <dgm:cxn modelId="{20532D51-41DB-4C59-8946-146CE90AA437}" type="presParOf" srcId="{EB104897-AF98-4B10-A4C9-A09E8A4072A4}" destId="{36DE1AA5-8336-4ABF-B9D5-E1CF1E6CEC8E}" srcOrd="1" destOrd="0" presId="urn:microsoft.com/office/officeart/2018/2/layout/IconVerticalSolidList"/>
    <dgm:cxn modelId="{3E5E81BD-272B-4ADD-AC9A-9D8074A739B3}" type="presParOf" srcId="{EB104897-AF98-4B10-A4C9-A09E8A4072A4}" destId="{DB57DB01-D41E-4B61-B6C0-0996CC98A3C0}" srcOrd="2" destOrd="0" presId="urn:microsoft.com/office/officeart/2018/2/layout/IconVerticalSolidList"/>
    <dgm:cxn modelId="{9508FB35-B0DB-4A15-8BB7-DA5D09BE065A}" type="presParOf" srcId="{EB104897-AF98-4B10-A4C9-A09E8A4072A4}" destId="{46F0DE6F-7EFA-49F4-8837-B6E7341D77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BCAA6D-E35D-451A-A767-D8F172CCDA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D86CEF2-2525-49B6-AB8B-C89247F007D4}">
      <dgm:prSet/>
      <dgm:spPr/>
      <dgm:t>
        <a:bodyPr/>
        <a:lstStyle/>
        <a:p>
          <a:r>
            <a:rPr lang="it-IT"/>
            <a:t>﻿﻿Scegliete i momenti migliori per pinnare: dipendono dalle abitudini del vostro target, e quindi è sempre consigliabile verificare caso per caso i momenti di pubblicazione ottimali.</a:t>
          </a:r>
        </a:p>
      </dgm:t>
    </dgm:pt>
    <dgm:pt modelId="{CC78AC2F-75DF-46FC-A838-FA4D66A49632}" type="parTrans" cxnId="{69D697E2-8712-4A77-9A7C-7BE4BFF18CE1}">
      <dgm:prSet/>
      <dgm:spPr/>
      <dgm:t>
        <a:bodyPr/>
        <a:lstStyle/>
        <a:p>
          <a:endParaRPr lang="en-US"/>
        </a:p>
      </dgm:t>
    </dgm:pt>
    <dgm:pt modelId="{543F0F12-F194-4B1D-8AA3-E9E5927642F5}" type="sibTrans" cxnId="{69D697E2-8712-4A77-9A7C-7BE4BFF18CE1}">
      <dgm:prSet/>
      <dgm:spPr/>
      <dgm:t>
        <a:bodyPr/>
        <a:lstStyle/>
        <a:p>
          <a:endParaRPr lang="en-US"/>
        </a:p>
      </dgm:t>
    </dgm:pt>
    <dgm:pt modelId="{FB849809-D9EA-459F-926C-515FE35D62AC}">
      <dgm:prSet/>
      <dgm:spPr/>
      <dgm:t>
        <a:bodyPr/>
        <a:lstStyle/>
        <a:p>
          <a:r>
            <a:rPr lang="it-IT"/>
            <a:t>﻿﻿Rendete semplice pinnare i contenuti dei vostri account: aggiungete il pulsante Pin a ogni immagine su tutti i vostri siti e app mobile direttamente da Pinterest.</a:t>
          </a:r>
          <a:endParaRPr lang="en-US"/>
        </a:p>
      </dgm:t>
    </dgm:pt>
    <dgm:pt modelId="{ACE91D5A-BACD-4640-8BC9-EEA455FC5BE1}" type="parTrans" cxnId="{A2604674-F6E9-4E04-8522-3785E0939415}">
      <dgm:prSet/>
      <dgm:spPr/>
      <dgm:t>
        <a:bodyPr/>
        <a:lstStyle/>
        <a:p>
          <a:endParaRPr lang="en-US"/>
        </a:p>
      </dgm:t>
    </dgm:pt>
    <dgm:pt modelId="{40B27FB3-1CA0-48DE-97C0-6DC97573A292}" type="sibTrans" cxnId="{A2604674-F6E9-4E04-8522-3785E0939415}">
      <dgm:prSet/>
      <dgm:spPr/>
      <dgm:t>
        <a:bodyPr/>
        <a:lstStyle/>
        <a:p>
          <a:endParaRPr lang="en-US"/>
        </a:p>
      </dgm:t>
    </dgm:pt>
    <dgm:pt modelId="{DE3A084F-0A62-4951-B254-7BFCAA41BBCA}" type="pres">
      <dgm:prSet presAssocID="{96BCAA6D-E35D-451A-A767-D8F172CCDA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1EB48A-D205-43F5-B41E-994F0C86F9EA}" type="pres">
      <dgm:prSet presAssocID="{ED86CEF2-2525-49B6-AB8B-C89247F007D4}" presName="hierRoot1" presStyleCnt="0"/>
      <dgm:spPr/>
    </dgm:pt>
    <dgm:pt modelId="{08900013-B742-42C9-88B0-0E8EE514DE3F}" type="pres">
      <dgm:prSet presAssocID="{ED86CEF2-2525-49B6-AB8B-C89247F007D4}" presName="composite" presStyleCnt="0"/>
      <dgm:spPr/>
    </dgm:pt>
    <dgm:pt modelId="{0623B3A0-6A1B-4992-8A6C-3DF49AB56E0F}" type="pres">
      <dgm:prSet presAssocID="{ED86CEF2-2525-49B6-AB8B-C89247F007D4}" presName="background" presStyleLbl="node0" presStyleIdx="0" presStyleCnt="1"/>
      <dgm:spPr/>
    </dgm:pt>
    <dgm:pt modelId="{DCF4B495-36FD-4344-8160-53129BEA176D}" type="pres">
      <dgm:prSet presAssocID="{ED86CEF2-2525-49B6-AB8B-C89247F007D4}" presName="text" presStyleLbl="fgAcc0" presStyleIdx="0" presStyleCnt="1">
        <dgm:presLayoutVars>
          <dgm:chPref val="3"/>
        </dgm:presLayoutVars>
      </dgm:prSet>
      <dgm:spPr/>
    </dgm:pt>
    <dgm:pt modelId="{55E007C6-C2F4-4DF1-A934-079402EFEA27}" type="pres">
      <dgm:prSet presAssocID="{ED86CEF2-2525-49B6-AB8B-C89247F007D4}" presName="hierChild2" presStyleCnt="0"/>
      <dgm:spPr/>
    </dgm:pt>
    <dgm:pt modelId="{BE62DC9B-5ABA-4971-8E0E-3FDB4B571FE7}" type="pres">
      <dgm:prSet presAssocID="{ACE91D5A-BACD-4640-8BC9-EEA455FC5BE1}" presName="Name10" presStyleLbl="parChTrans1D2" presStyleIdx="0" presStyleCnt="1"/>
      <dgm:spPr/>
    </dgm:pt>
    <dgm:pt modelId="{AB4458AA-FC26-4F6E-8FC2-6384EFAA1C5B}" type="pres">
      <dgm:prSet presAssocID="{FB849809-D9EA-459F-926C-515FE35D62AC}" presName="hierRoot2" presStyleCnt="0"/>
      <dgm:spPr/>
    </dgm:pt>
    <dgm:pt modelId="{694A3065-6540-4C61-9AFA-4F05E528E0D4}" type="pres">
      <dgm:prSet presAssocID="{FB849809-D9EA-459F-926C-515FE35D62AC}" presName="composite2" presStyleCnt="0"/>
      <dgm:spPr/>
    </dgm:pt>
    <dgm:pt modelId="{00C5A441-6203-4730-9848-C9C152D729B0}" type="pres">
      <dgm:prSet presAssocID="{FB849809-D9EA-459F-926C-515FE35D62AC}" presName="background2" presStyleLbl="node2" presStyleIdx="0" presStyleCnt="1"/>
      <dgm:spPr/>
    </dgm:pt>
    <dgm:pt modelId="{1AF55B88-AB17-4838-8B82-6BC04BEDBC8B}" type="pres">
      <dgm:prSet presAssocID="{FB849809-D9EA-459F-926C-515FE35D62AC}" presName="text2" presStyleLbl="fgAcc2" presStyleIdx="0" presStyleCnt="1">
        <dgm:presLayoutVars>
          <dgm:chPref val="3"/>
        </dgm:presLayoutVars>
      </dgm:prSet>
      <dgm:spPr/>
    </dgm:pt>
    <dgm:pt modelId="{28C162C4-95A4-489C-8E9A-B72150EBEE7D}" type="pres">
      <dgm:prSet presAssocID="{FB849809-D9EA-459F-926C-515FE35D62AC}" presName="hierChild3" presStyleCnt="0"/>
      <dgm:spPr/>
    </dgm:pt>
  </dgm:ptLst>
  <dgm:cxnLst>
    <dgm:cxn modelId="{182F9825-7E22-4B68-8F1A-3E1897645892}" type="presOf" srcId="{ACE91D5A-BACD-4640-8BC9-EEA455FC5BE1}" destId="{BE62DC9B-5ABA-4971-8E0E-3FDB4B571FE7}" srcOrd="0" destOrd="0" presId="urn:microsoft.com/office/officeart/2005/8/layout/hierarchy1"/>
    <dgm:cxn modelId="{0E45226D-A7AC-419C-A22F-868FDD2DC2D6}" type="presOf" srcId="{ED86CEF2-2525-49B6-AB8B-C89247F007D4}" destId="{DCF4B495-36FD-4344-8160-53129BEA176D}" srcOrd="0" destOrd="0" presId="urn:microsoft.com/office/officeart/2005/8/layout/hierarchy1"/>
    <dgm:cxn modelId="{A2604674-F6E9-4E04-8522-3785E0939415}" srcId="{ED86CEF2-2525-49B6-AB8B-C89247F007D4}" destId="{FB849809-D9EA-459F-926C-515FE35D62AC}" srcOrd="0" destOrd="0" parTransId="{ACE91D5A-BACD-4640-8BC9-EEA455FC5BE1}" sibTransId="{40B27FB3-1CA0-48DE-97C0-6DC97573A292}"/>
    <dgm:cxn modelId="{B28B2A8A-9C46-40C6-A8A0-9F20CE6D8155}" type="presOf" srcId="{FB849809-D9EA-459F-926C-515FE35D62AC}" destId="{1AF55B88-AB17-4838-8B82-6BC04BEDBC8B}" srcOrd="0" destOrd="0" presId="urn:microsoft.com/office/officeart/2005/8/layout/hierarchy1"/>
    <dgm:cxn modelId="{41261DB8-63D9-4DDB-AF54-A8C270E0D498}" type="presOf" srcId="{96BCAA6D-E35D-451A-A767-D8F172CCDAB2}" destId="{DE3A084F-0A62-4951-B254-7BFCAA41BBCA}" srcOrd="0" destOrd="0" presId="urn:microsoft.com/office/officeart/2005/8/layout/hierarchy1"/>
    <dgm:cxn modelId="{69D697E2-8712-4A77-9A7C-7BE4BFF18CE1}" srcId="{96BCAA6D-E35D-451A-A767-D8F172CCDAB2}" destId="{ED86CEF2-2525-49B6-AB8B-C89247F007D4}" srcOrd="0" destOrd="0" parTransId="{CC78AC2F-75DF-46FC-A838-FA4D66A49632}" sibTransId="{543F0F12-F194-4B1D-8AA3-E9E5927642F5}"/>
    <dgm:cxn modelId="{F5B05A44-8366-44D2-8E62-D57515FAB834}" type="presParOf" srcId="{DE3A084F-0A62-4951-B254-7BFCAA41BBCA}" destId="{151EB48A-D205-43F5-B41E-994F0C86F9EA}" srcOrd="0" destOrd="0" presId="urn:microsoft.com/office/officeart/2005/8/layout/hierarchy1"/>
    <dgm:cxn modelId="{EC39C2B0-A4FE-44BE-9A27-59C64C3918A7}" type="presParOf" srcId="{151EB48A-D205-43F5-B41E-994F0C86F9EA}" destId="{08900013-B742-42C9-88B0-0E8EE514DE3F}" srcOrd="0" destOrd="0" presId="urn:microsoft.com/office/officeart/2005/8/layout/hierarchy1"/>
    <dgm:cxn modelId="{FEEA222A-B2BE-4D85-9488-5358BEA5D38D}" type="presParOf" srcId="{08900013-B742-42C9-88B0-0E8EE514DE3F}" destId="{0623B3A0-6A1B-4992-8A6C-3DF49AB56E0F}" srcOrd="0" destOrd="0" presId="urn:microsoft.com/office/officeart/2005/8/layout/hierarchy1"/>
    <dgm:cxn modelId="{A130B60B-1A71-4304-AC88-D67ACBD94C5F}" type="presParOf" srcId="{08900013-B742-42C9-88B0-0E8EE514DE3F}" destId="{DCF4B495-36FD-4344-8160-53129BEA176D}" srcOrd="1" destOrd="0" presId="urn:microsoft.com/office/officeart/2005/8/layout/hierarchy1"/>
    <dgm:cxn modelId="{4523DDBC-1019-4D6E-BC34-970200F29B1B}" type="presParOf" srcId="{151EB48A-D205-43F5-B41E-994F0C86F9EA}" destId="{55E007C6-C2F4-4DF1-A934-079402EFEA27}" srcOrd="1" destOrd="0" presId="urn:microsoft.com/office/officeart/2005/8/layout/hierarchy1"/>
    <dgm:cxn modelId="{BF3DEC44-86B1-4558-8734-D022414A4E8D}" type="presParOf" srcId="{55E007C6-C2F4-4DF1-A934-079402EFEA27}" destId="{BE62DC9B-5ABA-4971-8E0E-3FDB4B571FE7}" srcOrd="0" destOrd="0" presId="urn:microsoft.com/office/officeart/2005/8/layout/hierarchy1"/>
    <dgm:cxn modelId="{5A4A7B66-5AC9-47D7-88D2-CCA24F95477B}" type="presParOf" srcId="{55E007C6-C2F4-4DF1-A934-079402EFEA27}" destId="{AB4458AA-FC26-4F6E-8FC2-6384EFAA1C5B}" srcOrd="1" destOrd="0" presId="urn:microsoft.com/office/officeart/2005/8/layout/hierarchy1"/>
    <dgm:cxn modelId="{E0FCE8DF-06F8-42E6-8E0E-C3D6B11519FC}" type="presParOf" srcId="{AB4458AA-FC26-4F6E-8FC2-6384EFAA1C5B}" destId="{694A3065-6540-4C61-9AFA-4F05E528E0D4}" srcOrd="0" destOrd="0" presId="urn:microsoft.com/office/officeart/2005/8/layout/hierarchy1"/>
    <dgm:cxn modelId="{AAF6C52C-1F9E-47A5-B6F9-9F0040D11FF2}" type="presParOf" srcId="{694A3065-6540-4C61-9AFA-4F05E528E0D4}" destId="{00C5A441-6203-4730-9848-C9C152D729B0}" srcOrd="0" destOrd="0" presId="urn:microsoft.com/office/officeart/2005/8/layout/hierarchy1"/>
    <dgm:cxn modelId="{38565116-F7D6-4EBC-A0C3-18F94D4F02D9}" type="presParOf" srcId="{694A3065-6540-4C61-9AFA-4F05E528E0D4}" destId="{1AF55B88-AB17-4838-8B82-6BC04BEDBC8B}" srcOrd="1" destOrd="0" presId="urn:microsoft.com/office/officeart/2005/8/layout/hierarchy1"/>
    <dgm:cxn modelId="{59EF01AA-2058-45EB-8B91-E69EEB63D429}" type="presParOf" srcId="{AB4458AA-FC26-4F6E-8FC2-6384EFAA1C5B}" destId="{28C162C4-95A4-489C-8E9A-B72150EBEE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770B8B-2DEE-4FBF-BAD5-C5D7D62294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E8782A-8F21-4996-87C7-8FCBC914CFE6}">
      <dgm:prSet/>
      <dgm:spPr/>
      <dgm:t>
        <a:bodyPr/>
        <a:lstStyle/>
        <a:p>
          <a:r>
            <a:rPr lang="it-IT"/>
            <a:t>Create engagement e rispondete ai commenti: proprio come rispondete ai tweet, ai post su Facebook e ai commenti su Instagram, anche qui dovete interagire direttamente con i vostri follower rispondendo alle loro domande e facendo considerazioni sui loro commenti.</a:t>
          </a:r>
          <a:endParaRPr lang="en-US"/>
        </a:p>
      </dgm:t>
    </dgm:pt>
    <dgm:pt modelId="{ED264340-B00D-4390-8508-30B2B34404F8}" type="parTrans" cxnId="{999869B9-2CB2-4FC1-8DD2-6D3388309ABD}">
      <dgm:prSet/>
      <dgm:spPr/>
      <dgm:t>
        <a:bodyPr/>
        <a:lstStyle/>
        <a:p>
          <a:endParaRPr lang="en-US"/>
        </a:p>
      </dgm:t>
    </dgm:pt>
    <dgm:pt modelId="{BB611758-A4A5-44AD-B89C-E449373F7A60}" type="sibTrans" cxnId="{999869B9-2CB2-4FC1-8DD2-6D3388309ABD}">
      <dgm:prSet/>
      <dgm:spPr/>
      <dgm:t>
        <a:bodyPr/>
        <a:lstStyle/>
        <a:p>
          <a:endParaRPr lang="en-US"/>
        </a:p>
      </dgm:t>
    </dgm:pt>
    <dgm:pt modelId="{0D52238C-83C4-4FB4-B708-E661174B89C6}">
      <dgm:prSet/>
      <dgm:spPr/>
      <dgm:t>
        <a:bodyPr/>
        <a:lstStyle/>
        <a:p>
          <a:r>
            <a:rPr lang="it-IT"/>
            <a:t>Seguite attivamente le bacheche più popolari: il modo migliore per realizzare una strategia di successo su Pinterest è seguire attivamente le bacheche più popolari.</a:t>
          </a:r>
          <a:endParaRPr lang="en-US"/>
        </a:p>
      </dgm:t>
    </dgm:pt>
    <dgm:pt modelId="{6951C847-BF87-4109-8330-CBAE01FB36E4}" type="parTrans" cxnId="{F2A6DAA5-3751-4989-9A98-D3C10C7F26FF}">
      <dgm:prSet/>
      <dgm:spPr/>
      <dgm:t>
        <a:bodyPr/>
        <a:lstStyle/>
        <a:p>
          <a:endParaRPr lang="en-US"/>
        </a:p>
      </dgm:t>
    </dgm:pt>
    <dgm:pt modelId="{7F19E58B-613E-4337-8C4A-47CDC49DCDED}" type="sibTrans" cxnId="{F2A6DAA5-3751-4989-9A98-D3C10C7F26FF}">
      <dgm:prSet/>
      <dgm:spPr/>
      <dgm:t>
        <a:bodyPr/>
        <a:lstStyle/>
        <a:p>
          <a:endParaRPr lang="en-US"/>
        </a:p>
      </dgm:t>
    </dgm:pt>
    <dgm:pt modelId="{AB108379-943F-4ABD-AA61-8C384216A6BC}" type="pres">
      <dgm:prSet presAssocID="{69770B8B-2DEE-4FBF-BAD5-C5D7D62294D7}" presName="root" presStyleCnt="0">
        <dgm:presLayoutVars>
          <dgm:dir/>
          <dgm:resizeHandles val="exact"/>
        </dgm:presLayoutVars>
      </dgm:prSet>
      <dgm:spPr/>
    </dgm:pt>
    <dgm:pt modelId="{9A8C2789-0DD8-46C4-A41B-2F75D28CC84A}" type="pres">
      <dgm:prSet presAssocID="{B0E8782A-8F21-4996-87C7-8FCBC914CFE6}" presName="compNode" presStyleCnt="0"/>
      <dgm:spPr/>
    </dgm:pt>
    <dgm:pt modelId="{345D7079-EBE2-449F-A744-D22380DBA8F7}" type="pres">
      <dgm:prSet presAssocID="{B0E8782A-8F21-4996-87C7-8FCBC914CFE6}" presName="bgRect" presStyleLbl="bgShp" presStyleIdx="0" presStyleCnt="2"/>
      <dgm:spPr/>
    </dgm:pt>
    <dgm:pt modelId="{825B0826-CB88-4178-8EF0-AD09A142B538}" type="pres">
      <dgm:prSet presAssocID="{B0E8782A-8F21-4996-87C7-8FCBC914CF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D9C2848-0594-4DE8-892B-32AFBFAF670E}" type="pres">
      <dgm:prSet presAssocID="{B0E8782A-8F21-4996-87C7-8FCBC914CFE6}" presName="spaceRect" presStyleCnt="0"/>
      <dgm:spPr/>
    </dgm:pt>
    <dgm:pt modelId="{C16AFEF5-F078-4B35-8D26-BC0FF75248B7}" type="pres">
      <dgm:prSet presAssocID="{B0E8782A-8F21-4996-87C7-8FCBC914CFE6}" presName="parTx" presStyleLbl="revTx" presStyleIdx="0" presStyleCnt="2">
        <dgm:presLayoutVars>
          <dgm:chMax val="0"/>
          <dgm:chPref val="0"/>
        </dgm:presLayoutVars>
      </dgm:prSet>
      <dgm:spPr/>
    </dgm:pt>
    <dgm:pt modelId="{07F36B7D-3069-42C1-A07C-233086CA4EFC}" type="pres">
      <dgm:prSet presAssocID="{BB611758-A4A5-44AD-B89C-E449373F7A60}" presName="sibTrans" presStyleCnt="0"/>
      <dgm:spPr/>
    </dgm:pt>
    <dgm:pt modelId="{E7DE39C8-FAC8-41E7-8B2F-54C02075B2AE}" type="pres">
      <dgm:prSet presAssocID="{0D52238C-83C4-4FB4-B708-E661174B89C6}" presName="compNode" presStyleCnt="0"/>
      <dgm:spPr/>
    </dgm:pt>
    <dgm:pt modelId="{C180AFDA-0D03-44D9-B608-88B9760BD3A8}" type="pres">
      <dgm:prSet presAssocID="{0D52238C-83C4-4FB4-B708-E661174B89C6}" presName="bgRect" presStyleLbl="bgShp" presStyleIdx="1" presStyleCnt="2"/>
      <dgm:spPr/>
    </dgm:pt>
    <dgm:pt modelId="{9F79C4BC-060F-4497-AFBC-B193480CE64B}" type="pres">
      <dgm:prSet presAssocID="{0D52238C-83C4-4FB4-B708-E661174B89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zione"/>
        </a:ext>
      </dgm:extLst>
    </dgm:pt>
    <dgm:pt modelId="{6B810505-329E-4B65-AF51-82E48C5A2690}" type="pres">
      <dgm:prSet presAssocID="{0D52238C-83C4-4FB4-B708-E661174B89C6}" presName="spaceRect" presStyleCnt="0"/>
      <dgm:spPr/>
    </dgm:pt>
    <dgm:pt modelId="{A944E805-C473-4CB3-B34D-48ECDB7A2EC6}" type="pres">
      <dgm:prSet presAssocID="{0D52238C-83C4-4FB4-B708-E661174B89C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86CD54A-F1E0-46FC-BB32-15109ADC6043}" type="presOf" srcId="{B0E8782A-8F21-4996-87C7-8FCBC914CFE6}" destId="{C16AFEF5-F078-4B35-8D26-BC0FF75248B7}" srcOrd="0" destOrd="0" presId="urn:microsoft.com/office/officeart/2018/2/layout/IconVerticalSolidList"/>
    <dgm:cxn modelId="{0E83645A-CE55-4D0D-B232-E8DFEDAD20B7}" type="presOf" srcId="{0D52238C-83C4-4FB4-B708-E661174B89C6}" destId="{A944E805-C473-4CB3-B34D-48ECDB7A2EC6}" srcOrd="0" destOrd="0" presId="urn:microsoft.com/office/officeart/2018/2/layout/IconVerticalSolidList"/>
    <dgm:cxn modelId="{F2A6DAA5-3751-4989-9A98-D3C10C7F26FF}" srcId="{69770B8B-2DEE-4FBF-BAD5-C5D7D62294D7}" destId="{0D52238C-83C4-4FB4-B708-E661174B89C6}" srcOrd="1" destOrd="0" parTransId="{6951C847-BF87-4109-8330-CBAE01FB36E4}" sibTransId="{7F19E58B-613E-4337-8C4A-47CDC49DCDED}"/>
    <dgm:cxn modelId="{999869B9-2CB2-4FC1-8DD2-6D3388309ABD}" srcId="{69770B8B-2DEE-4FBF-BAD5-C5D7D62294D7}" destId="{B0E8782A-8F21-4996-87C7-8FCBC914CFE6}" srcOrd="0" destOrd="0" parTransId="{ED264340-B00D-4390-8508-30B2B34404F8}" sibTransId="{BB611758-A4A5-44AD-B89C-E449373F7A60}"/>
    <dgm:cxn modelId="{1582BED9-7CA4-4121-B62C-59C19FFE6BB2}" type="presOf" srcId="{69770B8B-2DEE-4FBF-BAD5-C5D7D62294D7}" destId="{AB108379-943F-4ABD-AA61-8C384216A6BC}" srcOrd="0" destOrd="0" presId="urn:microsoft.com/office/officeart/2018/2/layout/IconVerticalSolidList"/>
    <dgm:cxn modelId="{5D9CCC6C-A6E2-4F66-8CBF-AA96C7C28E38}" type="presParOf" srcId="{AB108379-943F-4ABD-AA61-8C384216A6BC}" destId="{9A8C2789-0DD8-46C4-A41B-2F75D28CC84A}" srcOrd="0" destOrd="0" presId="urn:microsoft.com/office/officeart/2018/2/layout/IconVerticalSolidList"/>
    <dgm:cxn modelId="{6908B74E-87AB-40E0-9A35-95E690E15945}" type="presParOf" srcId="{9A8C2789-0DD8-46C4-A41B-2F75D28CC84A}" destId="{345D7079-EBE2-449F-A744-D22380DBA8F7}" srcOrd="0" destOrd="0" presId="urn:microsoft.com/office/officeart/2018/2/layout/IconVerticalSolidList"/>
    <dgm:cxn modelId="{57DB1C87-54A8-4190-933F-FD3BD591CE41}" type="presParOf" srcId="{9A8C2789-0DD8-46C4-A41B-2F75D28CC84A}" destId="{825B0826-CB88-4178-8EF0-AD09A142B538}" srcOrd="1" destOrd="0" presId="urn:microsoft.com/office/officeart/2018/2/layout/IconVerticalSolidList"/>
    <dgm:cxn modelId="{ADDB2986-ACDF-4E34-BF8F-3091E2189CE6}" type="presParOf" srcId="{9A8C2789-0DD8-46C4-A41B-2F75D28CC84A}" destId="{8D9C2848-0594-4DE8-892B-32AFBFAF670E}" srcOrd="2" destOrd="0" presId="urn:microsoft.com/office/officeart/2018/2/layout/IconVerticalSolidList"/>
    <dgm:cxn modelId="{4F7A234E-2A7B-4C34-B4F1-BA14A442AF96}" type="presParOf" srcId="{9A8C2789-0DD8-46C4-A41B-2F75D28CC84A}" destId="{C16AFEF5-F078-4B35-8D26-BC0FF75248B7}" srcOrd="3" destOrd="0" presId="urn:microsoft.com/office/officeart/2018/2/layout/IconVerticalSolidList"/>
    <dgm:cxn modelId="{23997B51-1815-49D5-94F8-1743787C8685}" type="presParOf" srcId="{AB108379-943F-4ABD-AA61-8C384216A6BC}" destId="{07F36B7D-3069-42C1-A07C-233086CA4EFC}" srcOrd="1" destOrd="0" presId="urn:microsoft.com/office/officeart/2018/2/layout/IconVerticalSolidList"/>
    <dgm:cxn modelId="{6315D305-D3D8-4FCD-9300-9470CA407E1D}" type="presParOf" srcId="{AB108379-943F-4ABD-AA61-8C384216A6BC}" destId="{E7DE39C8-FAC8-41E7-8B2F-54C02075B2AE}" srcOrd="2" destOrd="0" presId="urn:microsoft.com/office/officeart/2018/2/layout/IconVerticalSolidList"/>
    <dgm:cxn modelId="{99C8B7DE-4EE0-41D9-A3E6-29DF977BE6EE}" type="presParOf" srcId="{E7DE39C8-FAC8-41E7-8B2F-54C02075B2AE}" destId="{C180AFDA-0D03-44D9-B608-88B9760BD3A8}" srcOrd="0" destOrd="0" presId="urn:microsoft.com/office/officeart/2018/2/layout/IconVerticalSolidList"/>
    <dgm:cxn modelId="{EBFDF0E7-6884-4832-90B2-BD0EDBFE9338}" type="presParOf" srcId="{E7DE39C8-FAC8-41E7-8B2F-54C02075B2AE}" destId="{9F79C4BC-060F-4497-AFBC-B193480CE64B}" srcOrd="1" destOrd="0" presId="urn:microsoft.com/office/officeart/2018/2/layout/IconVerticalSolidList"/>
    <dgm:cxn modelId="{67BA416C-8544-4D83-BE3F-D179DB21CAE6}" type="presParOf" srcId="{E7DE39C8-FAC8-41E7-8B2F-54C02075B2AE}" destId="{6B810505-329E-4B65-AF51-82E48C5A2690}" srcOrd="2" destOrd="0" presId="urn:microsoft.com/office/officeart/2018/2/layout/IconVerticalSolidList"/>
    <dgm:cxn modelId="{21FE01AD-9E36-476E-9615-ADDF066F5E09}" type="presParOf" srcId="{E7DE39C8-FAC8-41E7-8B2F-54C02075B2AE}" destId="{A944E805-C473-4CB3-B34D-48ECDB7A2E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0541C-40E9-4F7B-9458-3E6FC3C03C36}">
      <dsp:nvSpPr>
        <dsp:cNvPr id="0" name=""/>
        <dsp:cNvSpPr/>
      </dsp:nvSpPr>
      <dsp:spPr>
        <a:xfrm>
          <a:off x="0" y="799703"/>
          <a:ext cx="5641974" cy="14763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C7CC0-05BC-4FC4-901D-96E0D9E7D7BC}">
      <dsp:nvSpPr>
        <dsp:cNvPr id="0" name=""/>
        <dsp:cNvSpPr/>
      </dsp:nvSpPr>
      <dsp:spPr>
        <a:xfrm>
          <a:off x="446603" y="1131887"/>
          <a:ext cx="812006" cy="812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75340-E335-46AF-A790-D09B659E13D6}">
      <dsp:nvSpPr>
        <dsp:cNvPr id="0" name=""/>
        <dsp:cNvSpPr/>
      </dsp:nvSpPr>
      <dsp:spPr>
        <a:xfrm>
          <a:off x="1705213" y="799703"/>
          <a:ext cx="3936761" cy="147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0" tIns="156250" rIns="156250" bIns="1562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 le aziende, usare Pinterest è il modo perfetto per far scoprire i loro prodotti o servizi a milioni di persone in cerca di attività da pianificare, prodotti da acquistare e cose da fare.</a:t>
          </a:r>
          <a:endParaRPr lang="en-US" sz="1800" kern="1200"/>
        </a:p>
      </dsp:txBody>
      <dsp:txXfrm>
        <a:off x="1705213" y="799703"/>
        <a:ext cx="3936761" cy="1476375"/>
      </dsp:txXfrm>
    </dsp:sp>
    <dsp:sp modelId="{FA3D3220-D900-40EC-A565-4872413C9963}">
      <dsp:nvSpPr>
        <dsp:cNvPr id="0" name=""/>
        <dsp:cNvSpPr/>
      </dsp:nvSpPr>
      <dsp:spPr>
        <a:xfrm>
          <a:off x="0" y="2645171"/>
          <a:ext cx="5641974" cy="14763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6578C-129B-489D-BF5E-C13F8034941C}">
      <dsp:nvSpPr>
        <dsp:cNvPr id="0" name=""/>
        <dsp:cNvSpPr/>
      </dsp:nvSpPr>
      <dsp:spPr>
        <a:xfrm>
          <a:off x="446603" y="2977356"/>
          <a:ext cx="812006" cy="812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E8879-0D68-40B3-9C77-76002860A2F6}">
      <dsp:nvSpPr>
        <dsp:cNvPr id="0" name=""/>
        <dsp:cNvSpPr/>
      </dsp:nvSpPr>
      <dsp:spPr>
        <a:xfrm>
          <a:off x="1705213" y="2645171"/>
          <a:ext cx="3936761" cy="147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0" tIns="156250" rIns="156250" bIns="1562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A gennaio 2022 Pinterest ha superato i 478 milioni di utenti in cerca di informazioni, consigli e ispirazione.</a:t>
          </a:r>
          <a:endParaRPr lang="en-US" sz="1800" kern="1200"/>
        </a:p>
      </dsp:txBody>
      <dsp:txXfrm>
        <a:off x="1705213" y="2645171"/>
        <a:ext cx="3936761" cy="1476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E821-B7C2-434B-A803-C67DD52AB950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261D2-3D77-47B5-B083-5957EAF54965}">
      <dsp:nvSpPr>
        <dsp:cNvPr id="0" name=""/>
        <dsp:cNvSpPr/>
      </dsp:nvSpPr>
      <dsp:spPr>
        <a:xfrm>
          <a:off x="0" y="60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• sul feed della loro home page, se sono vostri follower;</a:t>
          </a:r>
          <a:endParaRPr lang="en-US" sz="2600" kern="1200"/>
        </a:p>
      </dsp:txBody>
      <dsp:txXfrm>
        <a:off x="0" y="600"/>
        <a:ext cx="5641974" cy="984009"/>
      </dsp:txXfrm>
    </dsp:sp>
    <dsp:sp modelId="{2257C487-2EE4-4C6D-8739-8C52A01CF5AA}">
      <dsp:nvSpPr>
        <dsp:cNvPr id="0" name=""/>
        <dsp:cNvSpPr/>
      </dsp:nvSpPr>
      <dsp:spPr>
        <a:xfrm>
          <a:off x="0" y="984610"/>
          <a:ext cx="5641974" cy="0"/>
        </a:xfrm>
        <a:prstGeom prst="line">
          <a:avLst/>
        </a:prstGeom>
        <a:solidFill>
          <a:schemeClr val="accent2">
            <a:hueOff val="239517"/>
            <a:satOff val="-1369"/>
            <a:lumOff val="1324"/>
            <a:alphaOff val="0"/>
          </a:schemeClr>
        </a:solidFill>
        <a:ln w="15875" cap="flat" cmpd="sng" algn="ctr">
          <a:solidFill>
            <a:schemeClr val="accent2">
              <a:hueOff val="239517"/>
              <a:satOff val="-1369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39856-CCEC-40CC-8B50-C98BCD230E5F}">
      <dsp:nvSpPr>
        <dsp:cNvPr id="0" name=""/>
        <dsp:cNvSpPr/>
      </dsp:nvSpPr>
      <dsp:spPr>
        <a:xfrm>
          <a:off x="0" y="98461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﻿﻿ se i pin sono considerati particolarmente rilevanti per i loro interessi:</a:t>
          </a:r>
          <a:endParaRPr lang="en-US" sz="2600" kern="1200"/>
        </a:p>
      </dsp:txBody>
      <dsp:txXfrm>
        <a:off x="0" y="984610"/>
        <a:ext cx="5641974" cy="984009"/>
      </dsp:txXfrm>
    </dsp:sp>
    <dsp:sp modelId="{7E2BE1BB-208A-49EB-B8A1-4950CEB7B31C}">
      <dsp:nvSpPr>
        <dsp:cNvPr id="0" name=""/>
        <dsp:cNvSpPr/>
      </dsp:nvSpPr>
      <dsp:spPr>
        <a:xfrm>
          <a:off x="0" y="1968620"/>
          <a:ext cx="5641974" cy="0"/>
        </a:xfrm>
        <a:prstGeom prst="line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5875" cap="flat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8441D-20E4-4E8A-BDB9-A37F808E3516}">
      <dsp:nvSpPr>
        <dsp:cNvPr id="0" name=""/>
        <dsp:cNvSpPr/>
      </dsp:nvSpPr>
      <dsp:spPr>
        <a:xfrm>
          <a:off x="0" y="196862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﻿﻿ quando cercano una parola chiave rilevante legata al vostro pin;</a:t>
          </a:r>
          <a:endParaRPr lang="en-US" sz="2600" kern="1200"/>
        </a:p>
      </dsp:txBody>
      <dsp:txXfrm>
        <a:off x="0" y="1968620"/>
        <a:ext cx="5641974" cy="984009"/>
      </dsp:txXfrm>
    </dsp:sp>
    <dsp:sp modelId="{56AA1042-DF29-4DA5-8960-F818CFEC7096}">
      <dsp:nvSpPr>
        <dsp:cNvPr id="0" name=""/>
        <dsp:cNvSpPr/>
      </dsp:nvSpPr>
      <dsp:spPr>
        <a:xfrm>
          <a:off x="0" y="2952629"/>
          <a:ext cx="5641974" cy="0"/>
        </a:xfrm>
        <a:prstGeom prst="line">
          <a:avLst/>
        </a:prstGeom>
        <a:solidFill>
          <a:schemeClr val="accent2">
            <a:hueOff val="718550"/>
            <a:satOff val="-4106"/>
            <a:lumOff val="3971"/>
            <a:alphaOff val="0"/>
          </a:schemeClr>
        </a:solidFill>
        <a:ln w="15875" cap="flat" cmpd="sng" algn="ctr">
          <a:solidFill>
            <a:schemeClr val="accent2">
              <a:hueOff val="718550"/>
              <a:satOff val="-4106"/>
              <a:lumOff val="3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68A57-3B9C-4935-B887-C05A13294883}">
      <dsp:nvSpPr>
        <dsp:cNvPr id="0" name=""/>
        <dsp:cNvSpPr/>
      </dsp:nvSpPr>
      <dsp:spPr>
        <a:xfrm>
          <a:off x="0" y="295262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﻿﻿ nelle categorie pertinenti (come, per esempio, Salute e fitness);</a:t>
          </a:r>
          <a:endParaRPr lang="en-US" sz="2600" kern="1200"/>
        </a:p>
      </dsp:txBody>
      <dsp:txXfrm>
        <a:off x="0" y="2952629"/>
        <a:ext cx="5641974" cy="984009"/>
      </dsp:txXfrm>
    </dsp:sp>
    <dsp:sp modelId="{631286FE-6FEF-4E49-8732-97B4E4F3D931}">
      <dsp:nvSpPr>
        <dsp:cNvPr id="0" name=""/>
        <dsp:cNvSpPr/>
      </dsp:nvSpPr>
      <dsp:spPr>
        <a:xfrm>
          <a:off x="0" y="3936639"/>
          <a:ext cx="5641974" cy="0"/>
        </a:xfrm>
        <a:prstGeom prst="line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5875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F06AF-557C-4EFC-BA03-67E9A35DF805}">
      <dsp:nvSpPr>
        <dsp:cNvPr id="0" name=""/>
        <dsp:cNvSpPr/>
      </dsp:nvSpPr>
      <dsp:spPr>
        <a:xfrm>
          <a:off x="0" y="393663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﻿﻿ sul vostro profilo, in bacheche tematiche / categorizzate.</a:t>
          </a:r>
          <a:endParaRPr lang="en-US" sz="2600" kern="1200"/>
        </a:p>
      </dsp:txBody>
      <dsp:txXfrm>
        <a:off x="0" y="3936639"/>
        <a:ext cx="5641974" cy="984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05A2C-F0BC-4354-8DF1-889C1799F57B}">
      <dsp:nvSpPr>
        <dsp:cNvPr id="0" name=""/>
        <dsp:cNvSpPr/>
      </dsp:nvSpPr>
      <dsp:spPr>
        <a:xfrm>
          <a:off x="0" y="799703"/>
          <a:ext cx="5641974" cy="14763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ED286-C3FB-40FF-91B1-92A16EDC1417}">
      <dsp:nvSpPr>
        <dsp:cNvPr id="0" name=""/>
        <dsp:cNvSpPr/>
      </dsp:nvSpPr>
      <dsp:spPr>
        <a:xfrm>
          <a:off x="446603" y="1131887"/>
          <a:ext cx="812006" cy="812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933E6-3B04-4CB1-A247-28A5F1BE1627}">
      <dsp:nvSpPr>
        <dsp:cNvPr id="0" name=""/>
        <dsp:cNvSpPr/>
      </dsp:nvSpPr>
      <dsp:spPr>
        <a:xfrm>
          <a:off x="1705213" y="799703"/>
          <a:ext cx="3936761" cy="147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0" tIns="156250" rIns="156250" bIns="1562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Come impostare l'account e il profilo aziendali</a:t>
          </a:r>
          <a:endParaRPr lang="en-US" sz="1500" kern="1200"/>
        </a:p>
      </dsp:txBody>
      <dsp:txXfrm>
        <a:off x="1705213" y="799703"/>
        <a:ext cx="3936761" cy="1476375"/>
      </dsp:txXfrm>
    </dsp:sp>
    <dsp:sp modelId="{5BF8C422-031D-4C80-BE3D-37C23D7F00D3}">
      <dsp:nvSpPr>
        <dsp:cNvPr id="0" name=""/>
        <dsp:cNvSpPr/>
      </dsp:nvSpPr>
      <dsp:spPr>
        <a:xfrm>
          <a:off x="0" y="2645171"/>
          <a:ext cx="5641974" cy="14763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E1AA5-8336-4ABF-B9D5-E1CF1E6CEC8E}">
      <dsp:nvSpPr>
        <dsp:cNvPr id="0" name=""/>
        <dsp:cNvSpPr/>
      </dsp:nvSpPr>
      <dsp:spPr>
        <a:xfrm>
          <a:off x="446603" y="2977356"/>
          <a:ext cx="812006" cy="812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0DE6F-7EFA-49F4-8837-B6E7341D77D0}">
      <dsp:nvSpPr>
        <dsp:cNvPr id="0" name=""/>
        <dsp:cNvSpPr/>
      </dsp:nvSpPr>
      <dsp:spPr>
        <a:xfrm>
          <a:off x="1705213" y="2645171"/>
          <a:ext cx="3936761" cy="147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0" tIns="156250" rIns="156250" bIns="1562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Potreste essere già iscritti a Pinterest per motivi personali, ma forse è giunto il momento di creare un account aziendale. Un account aziendale ha termini di servizio diversi rispetto a un account personale, quindi assicuratevi di conoscerli.</a:t>
          </a:r>
          <a:endParaRPr lang="en-US" sz="1500" kern="1200"/>
        </a:p>
      </dsp:txBody>
      <dsp:txXfrm>
        <a:off x="1705213" y="2645171"/>
        <a:ext cx="3936761" cy="1476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2DC9B-5ABA-4971-8E0E-3FDB4B571FE7}">
      <dsp:nvSpPr>
        <dsp:cNvPr id="0" name=""/>
        <dsp:cNvSpPr/>
      </dsp:nvSpPr>
      <dsp:spPr>
        <a:xfrm>
          <a:off x="4680330" y="1533029"/>
          <a:ext cx="91440" cy="701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19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3B3A0-6A1B-4992-8A6C-3DF49AB56E0F}">
      <dsp:nvSpPr>
        <dsp:cNvPr id="0" name=""/>
        <dsp:cNvSpPr/>
      </dsp:nvSpPr>
      <dsp:spPr>
        <a:xfrm>
          <a:off x="3519323" y="486"/>
          <a:ext cx="2413453" cy="153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4B495-36FD-4344-8160-53129BEA176D}">
      <dsp:nvSpPr>
        <dsp:cNvPr id="0" name=""/>
        <dsp:cNvSpPr/>
      </dsp:nvSpPr>
      <dsp:spPr>
        <a:xfrm>
          <a:off x="3787484" y="255239"/>
          <a:ext cx="2413453" cy="1532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﻿﻿Scegliete i momenti migliori per pinnare: dipendono dalle abitudini del vostro target, e quindi è sempre consigliabile verificare caso per caso i momenti di pubblicazione ottimali.</a:t>
          </a:r>
        </a:p>
      </dsp:txBody>
      <dsp:txXfrm>
        <a:off x="3832371" y="300126"/>
        <a:ext cx="2323679" cy="1442769"/>
      </dsp:txXfrm>
    </dsp:sp>
    <dsp:sp modelId="{00C5A441-6203-4730-9848-C9C152D729B0}">
      <dsp:nvSpPr>
        <dsp:cNvPr id="0" name=""/>
        <dsp:cNvSpPr/>
      </dsp:nvSpPr>
      <dsp:spPr>
        <a:xfrm>
          <a:off x="3519323" y="2234942"/>
          <a:ext cx="2413453" cy="15325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55B88-AB17-4838-8B82-6BC04BEDBC8B}">
      <dsp:nvSpPr>
        <dsp:cNvPr id="0" name=""/>
        <dsp:cNvSpPr/>
      </dsp:nvSpPr>
      <dsp:spPr>
        <a:xfrm>
          <a:off x="3787484" y="2489695"/>
          <a:ext cx="2413453" cy="1532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﻿﻿Rendete semplice pinnare i contenuti dei vostri account: aggiungete il pulsante Pin a ogni immagine su tutti i vostri siti e app mobile direttamente da Pinterest.</a:t>
          </a:r>
          <a:endParaRPr lang="en-US" sz="1400" kern="1200"/>
        </a:p>
      </dsp:txBody>
      <dsp:txXfrm>
        <a:off x="3832371" y="2534582"/>
        <a:ext cx="2323679" cy="1442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D7079-EBE2-449F-A744-D22380DBA8F7}">
      <dsp:nvSpPr>
        <dsp:cNvPr id="0" name=""/>
        <dsp:cNvSpPr/>
      </dsp:nvSpPr>
      <dsp:spPr>
        <a:xfrm>
          <a:off x="0" y="799703"/>
          <a:ext cx="5641974" cy="14763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B0826-CB88-4178-8EF0-AD09A142B538}">
      <dsp:nvSpPr>
        <dsp:cNvPr id="0" name=""/>
        <dsp:cNvSpPr/>
      </dsp:nvSpPr>
      <dsp:spPr>
        <a:xfrm>
          <a:off x="446603" y="1131887"/>
          <a:ext cx="812006" cy="812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AFEF5-F078-4B35-8D26-BC0FF75248B7}">
      <dsp:nvSpPr>
        <dsp:cNvPr id="0" name=""/>
        <dsp:cNvSpPr/>
      </dsp:nvSpPr>
      <dsp:spPr>
        <a:xfrm>
          <a:off x="1705213" y="799703"/>
          <a:ext cx="3936761" cy="147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0" tIns="156250" rIns="156250" bIns="1562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Create engagement e rispondete ai commenti: proprio come rispondete ai tweet, ai post su Facebook e ai commenti su Instagram, anche qui dovete interagire direttamente con i vostri follower rispondendo alle loro domande e facendo considerazioni sui loro commenti.</a:t>
          </a:r>
          <a:endParaRPr lang="en-US" sz="1500" kern="1200"/>
        </a:p>
      </dsp:txBody>
      <dsp:txXfrm>
        <a:off x="1705213" y="799703"/>
        <a:ext cx="3936761" cy="1476375"/>
      </dsp:txXfrm>
    </dsp:sp>
    <dsp:sp modelId="{C180AFDA-0D03-44D9-B608-88B9760BD3A8}">
      <dsp:nvSpPr>
        <dsp:cNvPr id="0" name=""/>
        <dsp:cNvSpPr/>
      </dsp:nvSpPr>
      <dsp:spPr>
        <a:xfrm>
          <a:off x="0" y="2645171"/>
          <a:ext cx="5641974" cy="14763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C4BC-060F-4497-AFBC-B193480CE64B}">
      <dsp:nvSpPr>
        <dsp:cNvPr id="0" name=""/>
        <dsp:cNvSpPr/>
      </dsp:nvSpPr>
      <dsp:spPr>
        <a:xfrm>
          <a:off x="446603" y="2977356"/>
          <a:ext cx="812006" cy="812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4E805-C473-4CB3-B34D-48ECDB7A2EC6}">
      <dsp:nvSpPr>
        <dsp:cNvPr id="0" name=""/>
        <dsp:cNvSpPr/>
      </dsp:nvSpPr>
      <dsp:spPr>
        <a:xfrm>
          <a:off x="1705213" y="2645171"/>
          <a:ext cx="3936761" cy="147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0" tIns="156250" rIns="156250" bIns="1562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Seguite attivamente le bacheche più popolari: il modo migliore per realizzare una strategia di successo su Pinterest è seguire attivamente le bacheche più popolari.</a:t>
          </a:r>
          <a:endParaRPr lang="en-US" sz="1500" kern="1200"/>
        </a:p>
      </dsp:txBody>
      <dsp:txXfrm>
        <a:off x="1705213" y="2645171"/>
        <a:ext cx="3936761" cy="1476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798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831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6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4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6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9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7BD799C-FAF1-8FD4-906B-02EBAF83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4453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7D03AA-B38E-4E41-1397-436956F706B3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Assicuratevi di aggiungere l'</a:t>
            </a:r>
            <a:r>
              <a:rPr lang="en-US" sz="2000" b="1">
                <a:solidFill>
                  <a:srgbClr val="FFFFFF"/>
                </a:solidFill>
                <a:effectLst/>
              </a:rPr>
              <a:t>URL</a:t>
            </a:r>
            <a:r>
              <a:rPr lang="en-US" sz="2000">
                <a:solidFill>
                  <a:srgbClr val="FFFFFF"/>
                </a:solidFill>
                <a:effectLst/>
              </a:rPr>
              <a:t> del vostro sito web, così che gli utenti possano visitarlo. Se siete in un luogo piccolo o svolgete un'attività artigianale, le localizzazioni sono importanti: cercate sempre di utilizzare le parole chiave nella sezione Chi siamo / About us.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70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20B345-E012-9E52-14A1-B2B2702EDA9A}"/>
              </a:ext>
            </a:extLst>
          </p:cNvPr>
          <p:cNvSpPr txBox="1"/>
          <p:nvPr/>
        </p:nvSpPr>
        <p:spPr>
          <a:xfrm>
            <a:off x="1024128" y="2286000"/>
            <a:ext cx="80182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>
                <a:effectLst/>
              </a:rPr>
              <a:t>Come impostare le bacheche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effectLst/>
              </a:rPr>
              <a:t>Potete creare una bacheca dalla pagina del vostro profilo. Vi verrà chiesto di darle un nome, descriverla, indicare in quale categoria rientra, se è segreta e se volete invitare dei collaboratori. Quando assegnate un nome alla vostra bacheca, tenete a mente le parole chiave e assicuratevi che abbia un titolo adeguato;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8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BBDB31-9882-73D9-85B5-E807D5FED7C8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Poiché la </a:t>
            </a:r>
            <a:r>
              <a:rPr lang="en-US" sz="2000" b="1">
                <a:solidFill>
                  <a:srgbClr val="FFFFFF"/>
                </a:solidFill>
                <a:effectLst/>
              </a:rPr>
              <a:t>descrizione</a:t>
            </a:r>
            <a:r>
              <a:rPr lang="en-US" sz="2000">
                <a:solidFill>
                  <a:srgbClr val="FFFFFF"/>
                </a:solidFill>
                <a:effectLst/>
              </a:rPr>
              <a:t> è importante tanto quanto il titolo, usate parole chiave e scrivetela con cura. Una volta aggiunti i pin alla bacheca, è possibile scegliere l'immagine che la rappresenta.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31124F-9546-1A7A-ABFE-A366A8E41E13}"/>
              </a:ext>
            </a:extLst>
          </p:cNvPr>
          <p:cNvSpPr txBox="1"/>
          <p:nvPr/>
        </p:nvSpPr>
        <p:spPr>
          <a:xfrm>
            <a:off x="4219803" y="4735775"/>
            <a:ext cx="7006998" cy="1245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cap="all" spc="1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Come creare pin popolari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5000" cap="all" spc="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DA6E9A-50E0-EC28-CBAC-6D946386AE56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Esistono diversi modi per farsi notare e aumentare la visibilità dei propri pin, oltre allo scegliere le giuste parole chiave per descriverli.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• Ottimizzate le dimensioni dell'immagine: la scelta delle giuste dimensioni dell'immagine su Pinterest può aiutare il vostro pin a distinguersi, a prescindere da dove gli utenti lo visualizzano.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27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B9899FB7-6AEB-6824-BE0D-650A76513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42402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53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271758-7AC4-4265-8775-DCDB97A1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68D1B36F-6307-BDBF-6CAC-464AA57E4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00953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7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What You Need To Know About Working With Nano Influencers">
            <a:extLst>
              <a:ext uri="{FF2B5EF4-FFF2-40B4-BE49-F238E27FC236}">
                <a16:creationId xmlns:a16="http://schemas.microsoft.com/office/drawing/2014/main" id="{E31A02DC-22B7-4900-C106-8E69A9F0E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A419AB-29BB-BA65-10F9-F117FE6B8C25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571500" indent="-5715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effectLst/>
              </a:rPr>
              <a:t>Create relazioni con gli influencer: interagendo con gli influencer del vostro settore, potete raggiungere un pubblico più ampio e acquisire un maggior numero di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</a:endParaRPr>
          </a:p>
          <a:p>
            <a:pPr marL="571500" indent="-5715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effectLst/>
              </a:rPr>
              <a:t>Trovate amici su altre piattaforme social: quando create un nuovo account su Instagram o su un'altra piattaforma social, vi viene chiesto se volete usare la funzionalità Trova amici usando i contatti del vostro telefono o gli amici su Facebook.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5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BF1FC4-E18E-C778-D263-A0A49391AA0C}"/>
              </a:ext>
            </a:extLst>
          </p:cNvPr>
          <p:cNvSpPr txBox="1"/>
          <p:nvPr/>
        </p:nvSpPr>
        <p:spPr>
          <a:xfrm>
            <a:off x="1024128" y="2286000"/>
            <a:ext cx="6066818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571500" indent="-5715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Aggiungete call to action alle vostre descrizioni: incoraggiare gli utenti a cliccare su Per saperne di più o Iscriviti ora può essere sufficiente per una call to action efficace.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/>
          </a:p>
          <a:p>
            <a:pPr marL="571500" indent="-5715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Lanciate un concorso: i concorsi sono un ottimo modo per aumentare l'engagement, spingere le vendite e creare engagement per un vostro prodotto o servizio.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/>
          </a:p>
        </p:txBody>
      </p:sp>
      <p:pic>
        <p:nvPicPr>
          <p:cNvPr id="4" name="Picture 3" descr="Mani che si tengono per i polsi e si uniscono per formare un cerchio">
            <a:extLst>
              <a:ext uri="{FF2B5EF4-FFF2-40B4-BE49-F238E27FC236}">
                <a16:creationId xmlns:a16="http://schemas.microsoft.com/office/drawing/2014/main" id="{188C14E5-7F5C-1FED-9C82-621E1D5BA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8" r="25602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9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59F581-CDA6-E519-8BEB-B96DE0614426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marL="571500" indent="-5715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Sfruttate le parole chiave: se pubblicate tempestivamente contenuti di rilievo relativi a eventi, vacanze o periodi specifici, gli utenti potrebbero venire a cercarli su Pinterest.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751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>
            <a:extLst>
              <a:ext uri="{FF2B5EF4-FFF2-40B4-BE49-F238E27FC236}">
                <a16:creationId xmlns:a16="http://schemas.microsoft.com/office/drawing/2014/main" id="{BA021E18-4BC2-9D9F-36E6-8BE91CE28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4781783"/>
            <a:ext cx="7772400" cy="1635277"/>
          </a:xfrm>
        </p:spPr>
        <p:txBody>
          <a:bodyPr>
            <a:noAutofit/>
          </a:bodyPr>
          <a:lstStyle/>
          <a:p>
            <a:br>
              <a:rPr lang="it-IT" sz="2800" b="1" dirty="0">
                <a:solidFill>
                  <a:schemeClr val="accent1"/>
                </a:solidFill>
              </a:rPr>
            </a:br>
            <a:br>
              <a:rPr lang="it-IT" sz="2800" b="1">
                <a:solidFill>
                  <a:schemeClr val="accent1"/>
                </a:solidFill>
              </a:rPr>
            </a:br>
            <a:r>
              <a:rPr lang="it-IT" sz="2800" b="1">
                <a:solidFill>
                  <a:srgbClr val="C00000"/>
                </a:solidFill>
              </a:rPr>
              <a:t>PINTEREST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F351BD-1031-8248-7097-8991799E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" r="806"/>
          <a:stretch/>
        </p:blipFill>
        <p:spPr>
          <a:xfrm>
            <a:off x="8765797" y="4882829"/>
            <a:ext cx="2868990" cy="1540348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15000">
                <a:srgbClr val="EA6B47"/>
              </a:gs>
              <a:gs pos="25000">
                <a:srgbClr val="E66743"/>
              </a:gs>
              <a:gs pos="9000">
                <a:srgbClr val="DE603C"/>
              </a:gs>
              <a:gs pos="0">
                <a:srgbClr val="CE512D"/>
              </a:gs>
              <a:gs pos="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</p:pic>
    </p:spTree>
    <p:extLst>
      <p:ext uri="{BB962C8B-B14F-4D97-AF65-F5344CB8AC3E}">
        <p14:creationId xmlns:p14="http://schemas.microsoft.com/office/powerpoint/2010/main" val="301457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9DEB0F-295C-C140-4EBB-8CD6E8FAE038}"/>
              </a:ext>
            </a:extLst>
          </p:cNvPr>
          <p:cNvSpPr txBox="1"/>
          <p:nvPr/>
        </p:nvSpPr>
        <p:spPr>
          <a:xfrm>
            <a:off x="2543174" y="1951672"/>
            <a:ext cx="74174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Pinterest</a:t>
            </a:r>
            <a:r>
              <a:rPr lang="it-IT" sz="6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è una società di applicazioni web e mobile fondata nel 2010 da Ben </a:t>
            </a:r>
            <a:r>
              <a:rPr lang="it-IT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Silbermann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, Paul Sciarra e </a:t>
            </a:r>
            <a:r>
              <a:rPr lang="it-IT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Evan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Sharp, che gestisce un sito di condivisione di foto.</a:t>
            </a:r>
          </a:p>
          <a:p>
            <a:pPr algn="ctr"/>
            <a:br>
              <a:rPr lang="it-IT" sz="3600" cap="none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endParaRPr lang="it-IT" sz="36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0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271758-7AC4-4265-8775-DCDB97A1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2F1EC4-5158-60D3-59F4-B6416CBB83CC}"/>
              </a:ext>
            </a:extLst>
          </p:cNvPr>
          <p:cNvSpPr txBox="1"/>
          <p:nvPr/>
        </p:nvSpPr>
        <p:spPr>
          <a:xfrm>
            <a:off x="643468" y="643467"/>
            <a:ext cx="3415612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cap="all" spc="1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Perché prendere in considerazione Pinterest?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5000" cap="all" spc="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C70B3F0E-573E-CBEB-1B06-60CFAADDE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76799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28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2A95AC-0882-0A74-B386-93426E3ECA90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Pinterest influenza ciò che le persone effettivamente acquistano. Oggi l'utilizzo dei social per la ricerca o l'inserimento tra i Preferiti degli acquisti che si pensa di fare è un elemento centrale del processo d'acquisto social; se integrate Pinterest nella vostra strategia, potete star certi che il vostro brand entrerà a far parte di tale processo.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0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17FF8F-3EB8-FBA2-7F57-AC2EAFDBB0F2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Pinterest funziona in modo diverso rispetto a qualsiasi altro social media. Per molti Pinner, l'idea di fondo non è necessariamente quella di </a:t>
            </a:r>
            <a:r>
              <a:rPr lang="en-US" sz="2000" b="1">
                <a:solidFill>
                  <a:srgbClr val="FFFFFF"/>
                </a:solidFill>
                <a:effectLst/>
              </a:rPr>
              <a:t>trasmettere immagini o idee ai propri follower</a:t>
            </a:r>
            <a:r>
              <a:rPr lang="en-US" sz="2000">
                <a:solidFill>
                  <a:srgbClr val="FFFFFF"/>
                </a:solidFill>
                <a:effectLst/>
              </a:rPr>
              <a:t>, ma quella di archiviare idee, prodotti o contenuti da utilizzare in un secondo momento.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6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271758-7AC4-4265-8775-DCDB97A1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F025B1-0634-38B2-3445-116ABE0E673D}"/>
              </a:ext>
            </a:extLst>
          </p:cNvPr>
          <p:cNvSpPr txBox="1"/>
          <p:nvPr/>
        </p:nvSpPr>
        <p:spPr>
          <a:xfrm>
            <a:off x="643468" y="643467"/>
            <a:ext cx="3415612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cap="all" spc="1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Gli utenti possono visualizzare i vostri pin: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5000" cap="all" spc="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asellaDiTesto 1">
            <a:extLst>
              <a:ext uri="{FF2B5EF4-FFF2-40B4-BE49-F238E27FC236}">
                <a16:creationId xmlns:a16="http://schemas.microsoft.com/office/drawing/2014/main" id="{0EBC4517-010E-1D1D-6DD3-E81075BDC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120776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26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CF271758-7AC4-4265-8775-DCDB97A1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asellaDiTesto 1">
            <a:extLst>
              <a:ext uri="{FF2B5EF4-FFF2-40B4-BE49-F238E27FC236}">
                <a16:creationId xmlns:a16="http://schemas.microsoft.com/office/drawing/2014/main" id="{C919BB40-297B-2EA8-C8AD-B2C0AD2D2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27255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80728E-4204-B38F-8541-5B3A3477B3A5}"/>
              </a:ext>
            </a:extLst>
          </p:cNvPr>
          <p:cNvSpPr txBox="1"/>
          <p:nvPr/>
        </p:nvSpPr>
        <p:spPr>
          <a:xfrm>
            <a:off x="1024128" y="2286000"/>
            <a:ext cx="6066818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effectLst/>
              </a:rPr>
              <a:t>Quando create un account come azienda, vi verrà chiesto di compilare i campi aggiuntivi che forniscono informazioni sul nome della vostra attività commerciale, sul tipo di attività e sul sito web aziendale (facoltativo). Una volta creato il vostro account, vi verrà chiesto di seguire cinque topic di vostro interesse.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1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748</TotalTime>
  <Words>866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Trebuchet MS</vt:lpstr>
      <vt:lpstr>Tw Cen MT</vt:lpstr>
      <vt:lpstr>Tw Cen MT Condensed</vt:lpstr>
      <vt:lpstr>Wingdings 3</vt:lpstr>
      <vt:lpstr>Integrale</vt:lpstr>
      <vt:lpstr>Presentazione standard di PowerPoint</vt:lpstr>
      <vt:lpstr>  PINTEREST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pietropaolo garofalo</dc:creator>
  <cp:lastModifiedBy>Rossana Piccolo</cp:lastModifiedBy>
  <cp:revision>24</cp:revision>
  <dcterms:created xsi:type="dcterms:W3CDTF">2023-04-14T18:28:11Z</dcterms:created>
  <dcterms:modified xsi:type="dcterms:W3CDTF">2024-03-21T16:39:35Z</dcterms:modified>
</cp:coreProperties>
</file>