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4363B6-DDB2-45AC-A3E2-ADC822704BC7}" v="12" dt="2022-07-18T21:28:02.2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8" autoAdjust="0"/>
    <p:restoredTop sz="94660"/>
  </p:normalViewPr>
  <p:slideViewPr>
    <p:cSldViewPr snapToGrid="0" showGuides="1">
      <p:cViewPr varScale="1">
        <p:scale>
          <a:sx n="55" d="100"/>
          <a:sy n="55" d="100"/>
        </p:scale>
        <p:origin x="67" y="2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ecilia Paolini" userId="5f1327291e59a3b7" providerId="LiveId" clId="{53AE00C7-7A76-45E9-8576-95BBD9F71634}"/>
    <pc:docChg chg="undo custSel addSld delSld modSld sldOrd">
      <pc:chgData name="Cecilia Paolini" userId="5f1327291e59a3b7" providerId="LiveId" clId="{53AE00C7-7A76-45E9-8576-95BBD9F71634}" dt="2022-05-24T13:59:45.294" v="777" actId="255"/>
      <pc:docMkLst>
        <pc:docMk/>
      </pc:docMkLst>
      <pc:sldChg chg="modSp mod">
        <pc:chgData name="Cecilia Paolini" userId="5f1327291e59a3b7" providerId="LiveId" clId="{53AE00C7-7A76-45E9-8576-95BBD9F71634}" dt="2022-05-24T13:25:50.503" v="119" actId="5793"/>
        <pc:sldMkLst>
          <pc:docMk/>
          <pc:sldMk cId="2288057901" sldId="256"/>
        </pc:sldMkLst>
        <pc:spChg chg="mod">
          <ac:chgData name="Cecilia Paolini" userId="5f1327291e59a3b7" providerId="LiveId" clId="{53AE00C7-7A76-45E9-8576-95BBD9F71634}" dt="2022-05-24T13:25:34.513" v="97" actId="20577"/>
          <ac:spMkLst>
            <pc:docMk/>
            <pc:sldMk cId="2288057901" sldId="256"/>
            <ac:spMk id="2" creationId="{357A8576-6A82-4B04-1860-0BBEA58CD7C8}"/>
          </ac:spMkLst>
        </pc:spChg>
        <pc:spChg chg="mod">
          <ac:chgData name="Cecilia Paolini" userId="5f1327291e59a3b7" providerId="LiveId" clId="{53AE00C7-7A76-45E9-8576-95BBD9F71634}" dt="2022-05-24T13:25:50.503" v="119" actId="5793"/>
          <ac:spMkLst>
            <pc:docMk/>
            <pc:sldMk cId="2288057901" sldId="256"/>
            <ac:spMk id="6" creationId="{73D65DFE-B5CC-1CC2-3D3D-2F61A7938C63}"/>
          </ac:spMkLst>
        </pc:spChg>
      </pc:sldChg>
      <pc:sldChg chg="del">
        <pc:chgData name="Cecilia Paolini" userId="5f1327291e59a3b7" providerId="LiveId" clId="{53AE00C7-7A76-45E9-8576-95BBD9F71634}" dt="2022-05-24T13:26:15.682" v="120" actId="47"/>
        <pc:sldMkLst>
          <pc:docMk/>
          <pc:sldMk cId="3507655295" sldId="257"/>
        </pc:sldMkLst>
      </pc:sldChg>
      <pc:sldChg chg="addSp delSp modSp new mod setBg">
        <pc:chgData name="Cecilia Paolini" userId="5f1327291e59a3b7" providerId="LiveId" clId="{53AE00C7-7A76-45E9-8576-95BBD9F71634}" dt="2022-05-24T13:28:04.108" v="224" actId="27636"/>
        <pc:sldMkLst>
          <pc:docMk/>
          <pc:sldMk cId="3584098227" sldId="257"/>
        </pc:sldMkLst>
        <pc:spChg chg="mod">
          <ac:chgData name="Cecilia Paolini" userId="5f1327291e59a3b7" providerId="LiveId" clId="{53AE00C7-7A76-45E9-8576-95BBD9F71634}" dt="2022-05-24T13:28:04.108" v="224" actId="27636"/>
          <ac:spMkLst>
            <pc:docMk/>
            <pc:sldMk cId="3584098227" sldId="257"/>
            <ac:spMk id="2" creationId="{62D050AF-8211-1E65-914D-A87772D4D0A2}"/>
          </ac:spMkLst>
        </pc:spChg>
        <pc:spChg chg="del mod">
          <ac:chgData name="Cecilia Paolini" userId="5f1327291e59a3b7" providerId="LiveId" clId="{53AE00C7-7A76-45E9-8576-95BBD9F71634}" dt="2022-05-24T13:27:27.206" v="147" actId="478"/>
          <ac:spMkLst>
            <pc:docMk/>
            <pc:sldMk cId="3584098227" sldId="257"/>
            <ac:spMk id="3" creationId="{618E74C3-5ED7-EA5B-C2A2-9B624BAE8676}"/>
          </ac:spMkLst>
        </pc:spChg>
        <pc:spChg chg="add">
          <ac:chgData name="Cecilia Paolini" userId="5f1327291e59a3b7" providerId="LiveId" clId="{53AE00C7-7A76-45E9-8576-95BBD9F71634}" dt="2022-05-24T13:27:04.980" v="143" actId="26606"/>
          <ac:spMkLst>
            <pc:docMk/>
            <pc:sldMk cId="3584098227" sldId="257"/>
            <ac:spMk id="10" creationId="{87CC2527-562A-4F69-B487-4371E5B243E7}"/>
          </ac:spMkLst>
        </pc:spChg>
        <pc:picChg chg="add mod ord">
          <ac:chgData name="Cecilia Paolini" userId="5f1327291e59a3b7" providerId="LiveId" clId="{53AE00C7-7A76-45E9-8576-95BBD9F71634}" dt="2022-05-24T13:27:22.209" v="146" actId="14100"/>
          <ac:picMkLst>
            <pc:docMk/>
            <pc:sldMk cId="3584098227" sldId="257"/>
            <ac:picMk id="5" creationId="{7F349E7C-8A2B-D561-4D76-E91B07F22FE7}"/>
          </ac:picMkLst>
        </pc:picChg>
        <pc:cxnChg chg="add">
          <ac:chgData name="Cecilia Paolini" userId="5f1327291e59a3b7" providerId="LiveId" clId="{53AE00C7-7A76-45E9-8576-95BBD9F71634}" dt="2022-05-24T13:27:04.980" v="143" actId="26606"/>
          <ac:cxnSpMkLst>
            <pc:docMk/>
            <pc:sldMk cId="3584098227" sldId="257"/>
            <ac:cxnSpMk id="12" creationId="{BCDAEC91-5BCE-4B55-9CC0-43EF94CB734B}"/>
          </ac:cxnSpMkLst>
        </pc:cxnChg>
      </pc:sldChg>
      <pc:sldChg chg="del">
        <pc:chgData name="Cecilia Paolini" userId="5f1327291e59a3b7" providerId="LiveId" clId="{53AE00C7-7A76-45E9-8576-95BBD9F71634}" dt="2022-05-24T13:26:18.073" v="121" actId="47"/>
        <pc:sldMkLst>
          <pc:docMk/>
          <pc:sldMk cId="56065989" sldId="258"/>
        </pc:sldMkLst>
      </pc:sldChg>
      <pc:sldChg chg="addSp modSp new mod setBg">
        <pc:chgData name="Cecilia Paolini" userId="5f1327291e59a3b7" providerId="LiveId" clId="{53AE00C7-7A76-45E9-8576-95BBD9F71634}" dt="2022-05-24T13:30:51.086" v="290" actId="20577"/>
        <pc:sldMkLst>
          <pc:docMk/>
          <pc:sldMk cId="4159773633" sldId="258"/>
        </pc:sldMkLst>
        <pc:spChg chg="add mod">
          <ac:chgData name="Cecilia Paolini" userId="5f1327291e59a3b7" providerId="LiveId" clId="{53AE00C7-7A76-45E9-8576-95BBD9F71634}" dt="2022-05-24T13:30:51.086" v="290" actId="20577"/>
          <ac:spMkLst>
            <pc:docMk/>
            <pc:sldMk cId="4159773633" sldId="258"/>
            <ac:spMk id="6" creationId="{0ED08023-FCB9-1995-3CE3-7F5E2D0EE3AB}"/>
          </ac:spMkLst>
        </pc:spChg>
        <pc:spChg chg="add">
          <ac:chgData name="Cecilia Paolini" userId="5f1327291e59a3b7" providerId="LiveId" clId="{53AE00C7-7A76-45E9-8576-95BBD9F71634}" dt="2022-05-24T13:30:30.887" v="285" actId="26606"/>
          <ac:spMkLst>
            <pc:docMk/>
            <pc:sldMk cId="4159773633" sldId="258"/>
            <ac:spMk id="11" creationId="{38468727-63BE-4191-B4A6-C30C82C0E986}"/>
          </ac:spMkLst>
        </pc:spChg>
        <pc:spChg chg="add">
          <ac:chgData name="Cecilia Paolini" userId="5f1327291e59a3b7" providerId="LiveId" clId="{53AE00C7-7A76-45E9-8576-95BBD9F71634}" dt="2022-05-24T13:30:30.887" v="285" actId="26606"/>
          <ac:spMkLst>
            <pc:docMk/>
            <pc:sldMk cId="4159773633" sldId="258"/>
            <ac:spMk id="13" creationId="{9D355BB6-1BB8-4828-B246-CFB31742D7B8}"/>
          </ac:spMkLst>
        </pc:spChg>
        <pc:spChg chg="add">
          <ac:chgData name="Cecilia Paolini" userId="5f1327291e59a3b7" providerId="LiveId" clId="{53AE00C7-7A76-45E9-8576-95BBD9F71634}" dt="2022-05-24T13:30:30.887" v="285" actId="26606"/>
          <ac:spMkLst>
            <pc:docMk/>
            <pc:sldMk cId="4159773633" sldId="258"/>
            <ac:spMk id="15" creationId="{CA52A9B9-B2B3-46F0-9D53-0EFF9905BF8F}"/>
          </ac:spMkLst>
        </pc:spChg>
        <pc:picChg chg="add mod ord">
          <ac:chgData name="Cecilia Paolini" userId="5f1327291e59a3b7" providerId="LiveId" clId="{53AE00C7-7A76-45E9-8576-95BBD9F71634}" dt="2022-05-24T13:30:30.887" v="285" actId="26606"/>
          <ac:picMkLst>
            <pc:docMk/>
            <pc:sldMk cId="4159773633" sldId="258"/>
            <ac:picMk id="3" creationId="{C6E0DB78-D66F-0F17-E9AB-6B77531EF248}"/>
          </ac:picMkLst>
        </pc:picChg>
        <pc:picChg chg="add mod ord">
          <ac:chgData name="Cecilia Paolini" userId="5f1327291e59a3b7" providerId="LiveId" clId="{53AE00C7-7A76-45E9-8576-95BBD9F71634}" dt="2022-05-24T13:30:30.887" v="285" actId="26606"/>
          <ac:picMkLst>
            <pc:docMk/>
            <pc:sldMk cId="4159773633" sldId="258"/>
            <ac:picMk id="5" creationId="{DFEE7BAF-518E-00FC-5E7F-5661B79C282E}"/>
          </ac:picMkLst>
        </pc:picChg>
      </pc:sldChg>
      <pc:sldChg chg="del">
        <pc:chgData name="Cecilia Paolini" userId="5f1327291e59a3b7" providerId="LiveId" clId="{53AE00C7-7A76-45E9-8576-95BBD9F71634}" dt="2022-05-24T13:26:18.406" v="122" actId="47"/>
        <pc:sldMkLst>
          <pc:docMk/>
          <pc:sldMk cId="437777414" sldId="259"/>
        </pc:sldMkLst>
      </pc:sldChg>
      <pc:sldChg chg="addSp delSp modSp new mod ord setBg setClrOvrMap">
        <pc:chgData name="Cecilia Paolini" userId="5f1327291e59a3b7" providerId="LiveId" clId="{53AE00C7-7A76-45E9-8576-95BBD9F71634}" dt="2022-05-24T13:36:49.985" v="447"/>
        <pc:sldMkLst>
          <pc:docMk/>
          <pc:sldMk cId="2742194965" sldId="259"/>
        </pc:sldMkLst>
        <pc:spChg chg="add mod">
          <ac:chgData name="Cecilia Paolini" userId="5f1327291e59a3b7" providerId="LiveId" clId="{53AE00C7-7A76-45E9-8576-95BBD9F71634}" dt="2022-05-24T13:35:47.957" v="386" actId="1076"/>
          <ac:spMkLst>
            <pc:docMk/>
            <pc:sldMk cId="2742194965" sldId="259"/>
            <ac:spMk id="4" creationId="{E8869FE7-2E94-6224-F504-C3E1A9D7F787}"/>
          </ac:spMkLst>
        </pc:spChg>
        <pc:spChg chg="add mod">
          <ac:chgData name="Cecilia Paolini" userId="5f1327291e59a3b7" providerId="LiveId" clId="{53AE00C7-7A76-45E9-8576-95BBD9F71634}" dt="2022-05-24T13:36:42.666" v="445" actId="121"/>
          <ac:spMkLst>
            <pc:docMk/>
            <pc:sldMk cId="2742194965" sldId="259"/>
            <ac:spMk id="5" creationId="{F674128D-5EE4-5E28-0558-AF41B099CD13}"/>
          </ac:spMkLst>
        </pc:spChg>
        <pc:spChg chg="add del">
          <ac:chgData name="Cecilia Paolini" userId="5f1327291e59a3b7" providerId="LiveId" clId="{53AE00C7-7A76-45E9-8576-95BBD9F71634}" dt="2022-05-24T13:35:42.176" v="385" actId="26606"/>
          <ac:spMkLst>
            <pc:docMk/>
            <pc:sldMk cId="2742194965" sldId="259"/>
            <ac:spMk id="9" creationId="{B849539B-3694-4E8A-A991-D68126CF3390}"/>
          </ac:spMkLst>
        </pc:spChg>
        <pc:picChg chg="add mod">
          <ac:chgData name="Cecilia Paolini" userId="5f1327291e59a3b7" providerId="LiveId" clId="{53AE00C7-7A76-45E9-8576-95BBD9F71634}" dt="2022-05-24T13:35:42.176" v="385" actId="26606"/>
          <ac:picMkLst>
            <pc:docMk/>
            <pc:sldMk cId="2742194965" sldId="259"/>
            <ac:picMk id="2" creationId="{F505AA27-8F25-6C2D-CE1C-3EA20E5DF7B5}"/>
          </ac:picMkLst>
        </pc:picChg>
        <pc:picChg chg="add mod">
          <ac:chgData name="Cecilia Paolini" userId="5f1327291e59a3b7" providerId="LiveId" clId="{53AE00C7-7A76-45E9-8576-95BBD9F71634}" dt="2022-05-24T13:35:42.176" v="385" actId="26606"/>
          <ac:picMkLst>
            <pc:docMk/>
            <pc:sldMk cId="2742194965" sldId="259"/>
            <ac:picMk id="3" creationId="{16EDE911-9365-B5E2-7204-219446A53C38}"/>
          </ac:picMkLst>
        </pc:picChg>
        <pc:cxnChg chg="add del">
          <ac:chgData name="Cecilia Paolini" userId="5f1327291e59a3b7" providerId="LiveId" clId="{53AE00C7-7A76-45E9-8576-95BBD9F71634}" dt="2022-05-24T13:35:42.176" v="385" actId="26606"/>
          <ac:cxnSpMkLst>
            <pc:docMk/>
            <pc:sldMk cId="2742194965" sldId="259"/>
            <ac:cxnSpMk id="11" creationId="{1AA718E0-F8D2-4975-85FE-D33E8A7B9176}"/>
          </ac:cxnSpMkLst>
        </pc:cxnChg>
      </pc:sldChg>
      <pc:sldChg chg="addSp modSp new mod ord">
        <pc:chgData name="Cecilia Paolini" userId="5f1327291e59a3b7" providerId="LiveId" clId="{53AE00C7-7A76-45E9-8576-95BBD9F71634}" dt="2022-05-24T13:38:53.283" v="521" actId="1076"/>
        <pc:sldMkLst>
          <pc:docMk/>
          <pc:sldMk cId="1032003237" sldId="260"/>
        </pc:sldMkLst>
        <pc:spChg chg="add mod">
          <ac:chgData name="Cecilia Paolini" userId="5f1327291e59a3b7" providerId="LiveId" clId="{53AE00C7-7A76-45E9-8576-95BBD9F71634}" dt="2022-05-24T13:38:53.283" v="521" actId="1076"/>
          <ac:spMkLst>
            <pc:docMk/>
            <pc:sldMk cId="1032003237" sldId="260"/>
            <ac:spMk id="4" creationId="{D2D57541-FE94-6C5B-8B4D-C86F8CEBA980}"/>
          </ac:spMkLst>
        </pc:spChg>
        <pc:picChg chg="add mod">
          <ac:chgData name="Cecilia Paolini" userId="5f1327291e59a3b7" providerId="LiveId" clId="{53AE00C7-7A76-45E9-8576-95BBD9F71634}" dt="2022-05-24T13:38:45.918" v="518" actId="1076"/>
          <ac:picMkLst>
            <pc:docMk/>
            <pc:sldMk cId="1032003237" sldId="260"/>
            <ac:picMk id="2" creationId="{D6F817D6-6033-08C3-2E32-A84D5D7D7178}"/>
          </ac:picMkLst>
        </pc:picChg>
        <pc:picChg chg="add mod">
          <ac:chgData name="Cecilia Paolini" userId="5f1327291e59a3b7" providerId="LiveId" clId="{53AE00C7-7A76-45E9-8576-95BBD9F71634}" dt="2022-05-24T13:38:50.807" v="520" actId="14100"/>
          <ac:picMkLst>
            <pc:docMk/>
            <pc:sldMk cId="1032003237" sldId="260"/>
            <ac:picMk id="3" creationId="{27070EBC-F3EA-0E6E-1EDD-B6EDDBEB573B}"/>
          </ac:picMkLst>
        </pc:picChg>
      </pc:sldChg>
      <pc:sldChg chg="del">
        <pc:chgData name="Cecilia Paolini" userId="5f1327291e59a3b7" providerId="LiveId" clId="{53AE00C7-7A76-45E9-8576-95BBD9F71634}" dt="2022-05-24T13:26:18.807" v="123" actId="47"/>
        <pc:sldMkLst>
          <pc:docMk/>
          <pc:sldMk cId="4113601109" sldId="260"/>
        </pc:sldMkLst>
      </pc:sldChg>
      <pc:sldChg chg="addSp modSp new mod">
        <pc:chgData name="Cecilia Paolini" userId="5f1327291e59a3b7" providerId="LiveId" clId="{53AE00C7-7A76-45E9-8576-95BBD9F71634}" dt="2022-05-24T13:41:15.105" v="571" actId="14100"/>
        <pc:sldMkLst>
          <pc:docMk/>
          <pc:sldMk cId="66001220" sldId="261"/>
        </pc:sldMkLst>
        <pc:spChg chg="add mod">
          <ac:chgData name="Cecilia Paolini" userId="5f1327291e59a3b7" providerId="LiveId" clId="{53AE00C7-7A76-45E9-8576-95BBD9F71634}" dt="2022-05-24T13:40:56.649" v="569" actId="255"/>
          <ac:spMkLst>
            <pc:docMk/>
            <pc:sldMk cId="66001220" sldId="261"/>
            <ac:spMk id="6" creationId="{0D6179C5-A366-8F51-ECE1-FC2AB50C8D41}"/>
          </ac:spMkLst>
        </pc:spChg>
        <pc:picChg chg="add mod">
          <ac:chgData name="Cecilia Paolini" userId="5f1327291e59a3b7" providerId="LiveId" clId="{53AE00C7-7A76-45E9-8576-95BBD9F71634}" dt="2022-05-24T13:41:15.105" v="571" actId="14100"/>
          <ac:picMkLst>
            <pc:docMk/>
            <pc:sldMk cId="66001220" sldId="261"/>
            <ac:picMk id="3" creationId="{99F7C0B3-CADB-8724-0AD8-737405E28E52}"/>
          </ac:picMkLst>
        </pc:picChg>
        <pc:picChg chg="add mod">
          <ac:chgData name="Cecilia Paolini" userId="5f1327291e59a3b7" providerId="LiveId" clId="{53AE00C7-7A76-45E9-8576-95BBD9F71634}" dt="2022-05-24T13:41:07.097" v="570" actId="14100"/>
          <ac:picMkLst>
            <pc:docMk/>
            <pc:sldMk cId="66001220" sldId="261"/>
            <ac:picMk id="5" creationId="{DBF3C232-7685-B4C6-D729-130C5EA5739D}"/>
          </ac:picMkLst>
        </pc:picChg>
      </pc:sldChg>
      <pc:sldChg chg="del">
        <pc:chgData name="Cecilia Paolini" userId="5f1327291e59a3b7" providerId="LiveId" clId="{53AE00C7-7A76-45E9-8576-95BBD9F71634}" dt="2022-05-24T13:26:19.172" v="124" actId="47"/>
        <pc:sldMkLst>
          <pc:docMk/>
          <pc:sldMk cId="3107029467" sldId="261"/>
        </pc:sldMkLst>
      </pc:sldChg>
      <pc:sldChg chg="del">
        <pc:chgData name="Cecilia Paolini" userId="5f1327291e59a3b7" providerId="LiveId" clId="{53AE00C7-7A76-45E9-8576-95BBD9F71634}" dt="2022-05-24T13:26:19.524" v="125" actId="47"/>
        <pc:sldMkLst>
          <pc:docMk/>
          <pc:sldMk cId="3065296037" sldId="262"/>
        </pc:sldMkLst>
      </pc:sldChg>
      <pc:sldChg chg="addSp modSp new mod setBg">
        <pc:chgData name="Cecilia Paolini" userId="5f1327291e59a3b7" providerId="LiveId" clId="{53AE00C7-7A76-45E9-8576-95BBD9F71634}" dt="2022-05-24T13:42:34.975" v="601" actId="255"/>
        <pc:sldMkLst>
          <pc:docMk/>
          <pc:sldMk cId="4035082502" sldId="262"/>
        </pc:sldMkLst>
        <pc:spChg chg="add mod">
          <ac:chgData name="Cecilia Paolini" userId="5f1327291e59a3b7" providerId="LiveId" clId="{53AE00C7-7A76-45E9-8576-95BBD9F71634}" dt="2022-05-24T13:42:34.975" v="601" actId="255"/>
          <ac:spMkLst>
            <pc:docMk/>
            <pc:sldMk cId="4035082502" sldId="262"/>
            <ac:spMk id="4" creationId="{8BD90FE3-B70B-5854-5004-514DC8BFF500}"/>
          </ac:spMkLst>
        </pc:spChg>
        <pc:picChg chg="add mod ord">
          <ac:chgData name="Cecilia Paolini" userId="5f1327291e59a3b7" providerId="LiveId" clId="{53AE00C7-7A76-45E9-8576-95BBD9F71634}" dt="2022-05-24T13:42:13.271" v="598" actId="26606"/>
          <ac:picMkLst>
            <pc:docMk/>
            <pc:sldMk cId="4035082502" sldId="262"/>
            <ac:picMk id="3" creationId="{DED8F5AC-6014-52D9-F348-9746B52F7F3D}"/>
          </ac:picMkLst>
        </pc:picChg>
        <pc:cxnChg chg="add">
          <ac:chgData name="Cecilia Paolini" userId="5f1327291e59a3b7" providerId="LiveId" clId="{53AE00C7-7A76-45E9-8576-95BBD9F71634}" dt="2022-05-24T13:42:13.271" v="598" actId="26606"/>
          <ac:cxnSpMkLst>
            <pc:docMk/>
            <pc:sldMk cId="4035082502" sldId="262"/>
            <ac:cxnSpMk id="9" creationId="{A7F400EE-A8A5-48AF-B4D6-291B52C6F0B0}"/>
          </ac:cxnSpMkLst>
        </pc:cxnChg>
      </pc:sldChg>
      <pc:sldChg chg="addSp modSp new mod">
        <pc:chgData name="Cecilia Paolini" userId="5f1327291e59a3b7" providerId="LiveId" clId="{53AE00C7-7A76-45E9-8576-95BBD9F71634}" dt="2022-05-24T13:48:35.753" v="669" actId="1076"/>
        <pc:sldMkLst>
          <pc:docMk/>
          <pc:sldMk cId="2333187321" sldId="263"/>
        </pc:sldMkLst>
        <pc:spChg chg="add mod">
          <ac:chgData name="Cecilia Paolini" userId="5f1327291e59a3b7" providerId="LiveId" clId="{53AE00C7-7A76-45E9-8576-95BBD9F71634}" dt="2022-05-24T13:48:29.603" v="667" actId="255"/>
          <ac:spMkLst>
            <pc:docMk/>
            <pc:sldMk cId="2333187321" sldId="263"/>
            <ac:spMk id="3" creationId="{A105D1ED-C873-D542-6398-3CF8EC28D26A}"/>
          </ac:spMkLst>
        </pc:spChg>
        <pc:picChg chg="add mod">
          <ac:chgData name="Cecilia Paolini" userId="5f1327291e59a3b7" providerId="LiveId" clId="{53AE00C7-7A76-45E9-8576-95BBD9F71634}" dt="2022-05-24T13:48:35.753" v="669" actId="1076"/>
          <ac:picMkLst>
            <pc:docMk/>
            <pc:sldMk cId="2333187321" sldId="263"/>
            <ac:picMk id="2" creationId="{0B09DB28-B66B-6959-B9A7-BB4C912EBFD5}"/>
          </ac:picMkLst>
        </pc:picChg>
      </pc:sldChg>
      <pc:sldChg chg="del">
        <pc:chgData name="Cecilia Paolini" userId="5f1327291e59a3b7" providerId="LiveId" clId="{53AE00C7-7A76-45E9-8576-95BBD9F71634}" dt="2022-05-24T13:26:19.840" v="126" actId="47"/>
        <pc:sldMkLst>
          <pc:docMk/>
          <pc:sldMk cId="3052574884" sldId="263"/>
        </pc:sldMkLst>
      </pc:sldChg>
      <pc:sldChg chg="del">
        <pc:chgData name="Cecilia Paolini" userId="5f1327291e59a3b7" providerId="LiveId" clId="{53AE00C7-7A76-45E9-8576-95BBD9F71634}" dt="2022-05-24T13:26:20.220" v="127" actId="47"/>
        <pc:sldMkLst>
          <pc:docMk/>
          <pc:sldMk cId="2279019784" sldId="264"/>
        </pc:sldMkLst>
      </pc:sldChg>
      <pc:sldChg chg="addSp modSp new mod">
        <pc:chgData name="Cecilia Paolini" userId="5f1327291e59a3b7" providerId="LiveId" clId="{53AE00C7-7A76-45E9-8576-95BBD9F71634}" dt="2022-05-24T13:50:15.449" v="720" actId="255"/>
        <pc:sldMkLst>
          <pc:docMk/>
          <pc:sldMk cId="3141726930" sldId="264"/>
        </pc:sldMkLst>
        <pc:spChg chg="add mod">
          <ac:chgData name="Cecilia Paolini" userId="5f1327291e59a3b7" providerId="LiveId" clId="{53AE00C7-7A76-45E9-8576-95BBD9F71634}" dt="2022-05-24T13:50:15.449" v="720" actId="255"/>
          <ac:spMkLst>
            <pc:docMk/>
            <pc:sldMk cId="3141726930" sldId="264"/>
            <ac:spMk id="3" creationId="{04A0A5B8-B448-DCC1-B2DB-6082C0FFC884}"/>
          </ac:spMkLst>
        </pc:spChg>
        <pc:picChg chg="add mod">
          <ac:chgData name="Cecilia Paolini" userId="5f1327291e59a3b7" providerId="LiveId" clId="{53AE00C7-7A76-45E9-8576-95BBD9F71634}" dt="2022-05-24T13:49:41.840" v="672" actId="1076"/>
          <ac:picMkLst>
            <pc:docMk/>
            <pc:sldMk cId="3141726930" sldId="264"/>
            <ac:picMk id="2" creationId="{EC17BE8C-F436-140C-1CA8-DD383130978D}"/>
          </ac:picMkLst>
        </pc:picChg>
      </pc:sldChg>
      <pc:sldChg chg="addSp modSp new mod">
        <pc:chgData name="Cecilia Paolini" userId="5f1327291e59a3b7" providerId="LiveId" clId="{53AE00C7-7A76-45E9-8576-95BBD9F71634}" dt="2022-05-24T13:59:45.294" v="777" actId="255"/>
        <pc:sldMkLst>
          <pc:docMk/>
          <pc:sldMk cId="3088342223" sldId="265"/>
        </pc:sldMkLst>
        <pc:spChg chg="add mod">
          <ac:chgData name="Cecilia Paolini" userId="5f1327291e59a3b7" providerId="LiveId" clId="{53AE00C7-7A76-45E9-8576-95BBD9F71634}" dt="2022-05-24T13:59:45.294" v="777" actId="255"/>
          <ac:spMkLst>
            <pc:docMk/>
            <pc:sldMk cId="3088342223" sldId="265"/>
            <ac:spMk id="3" creationId="{DB178DAD-616E-9EE8-DD04-5CD9BDBDDF3E}"/>
          </ac:spMkLst>
        </pc:spChg>
        <pc:picChg chg="add mod">
          <ac:chgData name="Cecilia Paolini" userId="5f1327291e59a3b7" providerId="LiveId" clId="{53AE00C7-7A76-45E9-8576-95BBD9F71634}" dt="2022-05-24T13:58:10.810" v="725" actId="1076"/>
          <ac:picMkLst>
            <pc:docMk/>
            <pc:sldMk cId="3088342223" sldId="265"/>
            <ac:picMk id="2" creationId="{F8FCF8FB-853F-1BFC-C11F-9953D565BDF3}"/>
          </ac:picMkLst>
        </pc:picChg>
      </pc:sldChg>
      <pc:sldChg chg="del">
        <pc:chgData name="Cecilia Paolini" userId="5f1327291e59a3b7" providerId="LiveId" clId="{53AE00C7-7A76-45E9-8576-95BBD9F71634}" dt="2022-05-24T13:26:20.527" v="128" actId="47"/>
        <pc:sldMkLst>
          <pc:docMk/>
          <pc:sldMk cId="3423905334" sldId="265"/>
        </pc:sldMkLst>
      </pc:sldChg>
      <pc:sldChg chg="del">
        <pc:chgData name="Cecilia Paolini" userId="5f1327291e59a3b7" providerId="LiveId" clId="{53AE00C7-7A76-45E9-8576-95BBD9F71634}" dt="2022-05-24T13:26:21.081" v="129" actId="47"/>
        <pc:sldMkLst>
          <pc:docMk/>
          <pc:sldMk cId="1967208388" sldId="266"/>
        </pc:sldMkLst>
      </pc:sldChg>
      <pc:sldChg chg="del">
        <pc:chgData name="Cecilia Paolini" userId="5f1327291e59a3b7" providerId="LiveId" clId="{53AE00C7-7A76-45E9-8576-95BBD9F71634}" dt="2022-05-24T13:26:21.275" v="130" actId="47"/>
        <pc:sldMkLst>
          <pc:docMk/>
          <pc:sldMk cId="2583890592" sldId="267"/>
        </pc:sldMkLst>
      </pc:sldChg>
      <pc:sldChg chg="del">
        <pc:chgData name="Cecilia Paolini" userId="5f1327291e59a3b7" providerId="LiveId" clId="{53AE00C7-7A76-45E9-8576-95BBD9F71634}" dt="2022-05-24T13:26:21.476" v="131" actId="47"/>
        <pc:sldMkLst>
          <pc:docMk/>
          <pc:sldMk cId="3176215699" sldId="268"/>
        </pc:sldMkLst>
      </pc:sldChg>
      <pc:sldChg chg="del">
        <pc:chgData name="Cecilia Paolini" userId="5f1327291e59a3b7" providerId="LiveId" clId="{53AE00C7-7A76-45E9-8576-95BBD9F71634}" dt="2022-05-24T13:26:21.660" v="132" actId="47"/>
        <pc:sldMkLst>
          <pc:docMk/>
          <pc:sldMk cId="2816926233" sldId="269"/>
        </pc:sldMkLst>
      </pc:sldChg>
      <pc:sldChg chg="del">
        <pc:chgData name="Cecilia Paolini" userId="5f1327291e59a3b7" providerId="LiveId" clId="{53AE00C7-7A76-45E9-8576-95BBD9F71634}" dt="2022-05-24T13:26:21.863" v="133" actId="47"/>
        <pc:sldMkLst>
          <pc:docMk/>
          <pc:sldMk cId="2016711337" sldId="270"/>
        </pc:sldMkLst>
      </pc:sldChg>
      <pc:sldChg chg="del">
        <pc:chgData name="Cecilia Paolini" userId="5f1327291e59a3b7" providerId="LiveId" clId="{53AE00C7-7A76-45E9-8576-95BBD9F71634}" dt="2022-05-24T13:26:22.399" v="134" actId="47"/>
        <pc:sldMkLst>
          <pc:docMk/>
          <pc:sldMk cId="1250748047" sldId="271"/>
        </pc:sldMkLst>
      </pc:sldChg>
    </pc:docChg>
  </pc:docChgLst>
  <pc:docChgLst>
    <pc:chgData name="Cecilia Paolini" userId="5f1327291e59a3b7" providerId="LiveId" clId="{82723187-F572-4948-93D0-BE66D449E768}"/>
    <pc:docChg chg="modSld">
      <pc:chgData name="Cecilia Paolini" userId="5f1327291e59a3b7" providerId="LiveId" clId="{82723187-F572-4948-93D0-BE66D449E768}" dt="2022-04-26T16:07:46.724" v="14" actId="1036"/>
      <pc:docMkLst>
        <pc:docMk/>
      </pc:docMkLst>
      <pc:sldChg chg="modSp mod">
        <pc:chgData name="Cecilia Paolini" userId="5f1327291e59a3b7" providerId="LiveId" clId="{82723187-F572-4948-93D0-BE66D449E768}" dt="2022-04-26T16:07:46.724" v="14" actId="1036"/>
        <pc:sldMkLst>
          <pc:docMk/>
          <pc:sldMk cId="3107029467" sldId="261"/>
        </pc:sldMkLst>
        <pc:spChg chg="mod">
          <ac:chgData name="Cecilia Paolini" userId="5f1327291e59a3b7" providerId="LiveId" clId="{82723187-F572-4948-93D0-BE66D449E768}" dt="2022-04-26T16:06:25.042" v="6" actId="121"/>
          <ac:spMkLst>
            <pc:docMk/>
            <pc:sldMk cId="3107029467" sldId="261"/>
            <ac:spMk id="9" creationId="{8A921FDE-9F52-B649-C5B7-4D8BC80FE7D1}"/>
          </ac:spMkLst>
        </pc:spChg>
        <pc:spChg chg="mod">
          <ac:chgData name="Cecilia Paolini" userId="5f1327291e59a3b7" providerId="LiveId" clId="{82723187-F572-4948-93D0-BE66D449E768}" dt="2022-04-26T16:06:26.609" v="7" actId="120"/>
          <ac:spMkLst>
            <pc:docMk/>
            <pc:sldMk cId="3107029467" sldId="261"/>
            <ac:spMk id="12" creationId="{0E1F77E3-615C-AFEE-9900-9E0AF3E7917B}"/>
          </ac:spMkLst>
        </pc:spChg>
        <pc:picChg chg="mod">
          <ac:chgData name="Cecilia Paolini" userId="5f1327291e59a3b7" providerId="LiveId" clId="{82723187-F572-4948-93D0-BE66D449E768}" dt="2022-04-26T16:06:11.991" v="3" actId="1076"/>
          <ac:picMkLst>
            <pc:docMk/>
            <pc:sldMk cId="3107029467" sldId="261"/>
            <ac:picMk id="3" creationId="{FED72382-6DA3-3FB3-13AB-483223CC482A}"/>
          </ac:picMkLst>
        </pc:picChg>
        <pc:picChg chg="mod">
          <ac:chgData name="Cecilia Paolini" userId="5f1327291e59a3b7" providerId="LiveId" clId="{82723187-F572-4948-93D0-BE66D449E768}" dt="2022-04-26T16:07:46.724" v="14" actId="1036"/>
          <ac:picMkLst>
            <pc:docMk/>
            <pc:sldMk cId="3107029467" sldId="261"/>
            <ac:picMk id="5" creationId="{34476022-41F9-C0F4-916B-8AD557DCBD9F}"/>
          </ac:picMkLst>
        </pc:picChg>
      </pc:sldChg>
    </pc:docChg>
  </pc:docChgLst>
  <pc:docChgLst>
    <pc:chgData name="Cecilia Paolini" userId="5f1327291e59a3b7" providerId="LiveId" clId="{764363B6-DDB2-45AC-A3E2-ADC822704BC7}"/>
    <pc:docChg chg="undo custSel addSld delSld modSld sldOrd">
      <pc:chgData name="Cecilia Paolini" userId="5f1327291e59a3b7" providerId="LiveId" clId="{764363B6-DDB2-45AC-A3E2-ADC822704BC7}" dt="2022-07-21T04:13:11.883" v="337" actId="47"/>
      <pc:docMkLst>
        <pc:docMk/>
      </pc:docMkLst>
      <pc:sldChg chg="modSp mod">
        <pc:chgData name="Cecilia Paolini" userId="5f1327291e59a3b7" providerId="LiveId" clId="{764363B6-DDB2-45AC-A3E2-ADC822704BC7}" dt="2022-07-18T13:43:49.413" v="171" actId="20577"/>
        <pc:sldMkLst>
          <pc:docMk/>
          <pc:sldMk cId="2288057901" sldId="256"/>
        </pc:sldMkLst>
        <pc:spChg chg="mod">
          <ac:chgData name="Cecilia Paolini" userId="5f1327291e59a3b7" providerId="LiveId" clId="{764363B6-DDB2-45AC-A3E2-ADC822704BC7}" dt="2022-07-18T13:43:49.413" v="171" actId="20577"/>
          <ac:spMkLst>
            <pc:docMk/>
            <pc:sldMk cId="2288057901" sldId="256"/>
            <ac:spMk id="2" creationId="{357A8576-6A82-4B04-1860-0BBEA58CD7C8}"/>
          </ac:spMkLst>
        </pc:spChg>
        <pc:spChg chg="mod">
          <ac:chgData name="Cecilia Paolini" userId="5f1327291e59a3b7" providerId="LiveId" clId="{764363B6-DDB2-45AC-A3E2-ADC822704BC7}" dt="2022-07-18T13:39:49.139" v="29" actId="20577"/>
          <ac:spMkLst>
            <pc:docMk/>
            <pc:sldMk cId="2288057901" sldId="256"/>
            <ac:spMk id="6" creationId="{73D65DFE-B5CC-1CC2-3D3D-2F61A7938C63}"/>
          </ac:spMkLst>
        </pc:spChg>
      </pc:sldChg>
      <pc:sldChg chg="addSp delSp modSp new mod setBg">
        <pc:chgData name="Cecilia Paolini" userId="5f1327291e59a3b7" providerId="LiveId" clId="{764363B6-DDB2-45AC-A3E2-ADC822704BC7}" dt="2022-07-18T14:09:55.634" v="213" actId="14100"/>
        <pc:sldMkLst>
          <pc:docMk/>
          <pc:sldMk cId="2455834253" sldId="257"/>
        </pc:sldMkLst>
        <pc:spChg chg="add del">
          <ac:chgData name="Cecilia Paolini" userId="5f1327291e59a3b7" providerId="LiveId" clId="{764363B6-DDB2-45AC-A3E2-ADC822704BC7}" dt="2022-07-18T14:08:45.122" v="205" actId="26606"/>
          <ac:spMkLst>
            <pc:docMk/>
            <pc:sldMk cId="2455834253" sldId="257"/>
            <ac:spMk id="8" creationId="{32BC26D8-82FB-445E-AA49-62A77D7C1EE0}"/>
          </ac:spMkLst>
        </pc:spChg>
        <pc:spChg chg="add del">
          <ac:chgData name="Cecilia Paolini" userId="5f1327291e59a3b7" providerId="LiveId" clId="{764363B6-DDB2-45AC-A3E2-ADC822704BC7}" dt="2022-07-18T14:08:45.122" v="205" actId="26606"/>
          <ac:spMkLst>
            <pc:docMk/>
            <pc:sldMk cId="2455834253" sldId="257"/>
            <ac:spMk id="10" creationId="{CB44330D-EA18-4254-AA95-EB49948539B8}"/>
          </ac:spMkLst>
        </pc:spChg>
        <pc:picChg chg="add mod">
          <ac:chgData name="Cecilia Paolini" userId="5f1327291e59a3b7" providerId="LiveId" clId="{764363B6-DDB2-45AC-A3E2-ADC822704BC7}" dt="2022-07-18T14:09:17.445" v="210" actId="1076"/>
          <ac:picMkLst>
            <pc:docMk/>
            <pc:sldMk cId="2455834253" sldId="257"/>
            <ac:picMk id="3" creationId="{ECB29612-2C99-45BD-E152-D7DBCE8D1726}"/>
          </ac:picMkLst>
        </pc:picChg>
        <pc:picChg chg="add mod">
          <ac:chgData name="Cecilia Paolini" userId="5f1327291e59a3b7" providerId="LiveId" clId="{764363B6-DDB2-45AC-A3E2-ADC822704BC7}" dt="2022-07-18T14:09:55.634" v="213" actId="14100"/>
          <ac:picMkLst>
            <pc:docMk/>
            <pc:sldMk cId="2455834253" sldId="257"/>
            <ac:picMk id="5" creationId="{84AD9B7A-9615-F536-FF81-955A2AC72A54}"/>
          </ac:picMkLst>
        </pc:picChg>
      </pc:sldChg>
      <pc:sldChg chg="delSp del mod">
        <pc:chgData name="Cecilia Paolini" userId="5f1327291e59a3b7" providerId="LiveId" clId="{764363B6-DDB2-45AC-A3E2-ADC822704BC7}" dt="2022-07-18T13:39:56.391" v="31" actId="47"/>
        <pc:sldMkLst>
          <pc:docMk/>
          <pc:sldMk cId="3584098227" sldId="257"/>
        </pc:sldMkLst>
        <pc:picChg chg="del">
          <ac:chgData name="Cecilia Paolini" userId="5f1327291e59a3b7" providerId="LiveId" clId="{764363B6-DDB2-45AC-A3E2-ADC822704BC7}" dt="2022-07-18T13:39:53.259" v="30" actId="478"/>
          <ac:picMkLst>
            <pc:docMk/>
            <pc:sldMk cId="3584098227" sldId="257"/>
            <ac:picMk id="5" creationId="{7F349E7C-8A2B-D561-4D76-E91B07F22FE7}"/>
          </ac:picMkLst>
        </pc:picChg>
      </pc:sldChg>
      <pc:sldChg chg="addSp modSp new mod ord setBg">
        <pc:chgData name="Cecilia Paolini" userId="5f1327291e59a3b7" providerId="LiveId" clId="{764363B6-DDB2-45AC-A3E2-ADC822704BC7}" dt="2022-07-18T14:01:51.883" v="190"/>
        <pc:sldMkLst>
          <pc:docMk/>
          <pc:sldMk cId="1626378320" sldId="258"/>
        </pc:sldMkLst>
        <pc:spChg chg="add">
          <ac:chgData name="Cecilia Paolini" userId="5f1327291e59a3b7" providerId="LiveId" clId="{764363B6-DDB2-45AC-A3E2-ADC822704BC7}" dt="2022-07-18T13:50:40.674" v="177" actId="26606"/>
          <ac:spMkLst>
            <pc:docMk/>
            <pc:sldMk cId="1626378320" sldId="258"/>
            <ac:spMk id="7" creationId="{42A4FC2C-047E-45A5-965D-8E1E3BF09BC6}"/>
          </ac:spMkLst>
        </pc:spChg>
        <pc:picChg chg="add mod">
          <ac:chgData name="Cecilia Paolini" userId="5f1327291e59a3b7" providerId="LiveId" clId="{764363B6-DDB2-45AC-A3E2-ADC822704BC7}" dt="2022-07-18T13:50:40.674" v="177" actId="26606"/>
          <ac:picMkLst>
            <pc:docMk/>
            <pc:sldMk cId="1626378320" sldId="258"/>
            <ac:picMk id="2" creationId="{4DAA7699-78F8-16CF-AE63-648C62ED4F55}"/>
          </ac:picMkLst>
        </pc:picChg>
      </pc:sldChg>
      <pc:sldChg chg="del">
        <pc:chgData name="Cecilia Paolini" userId="5f1327291e59a3b7" providerId="LiveId" clId="{764363B6-DDB2-45AC-A3E2-ADC822704BC7}" dt="2022-07-18T13:39:58.645" v="34" actId="47"/>
        <pc:sldMkLst>
          <pc:docMk/>
          <pc:sldMk cId="4159773633" sldId="258"/>
        </pc:sldMkLst>
      </pc:sldChg>
      <pc:sldChg chg="addSp delSp modSp new mod ord">
        <pc:chgData name="Cecilia Paolini" userId="5f1327291e59a3b7" providerId="LiveId" clId="{764363B6-DDB2-45AC-A3E2-ADC822704BC7}" dt="2022-07-18T21:47:21.760" v="336" actId="1076"/>
        <pc:sldMkLst>
          <pc:docMk/>
          <pc:sldMk cId="1351762004" sldId="259"/>
        </pc:sldMkLst>
        <pc:picChg chg="add del mod">
          <ac:chgData name="Cecilia Paolini" userId="5f1327291e59a3b7" providerId="LiveId" clId="{764363B6-DDB2-45AC-A3E2-ADC822704BC7}" dt="2022-07-18T21:46:55.525" v="329" actId="478"/>
          <ac:picMkLst>
            <pc:docMk/>
            <pc:sldMk cId="1351762004" sldId="259"/>
            <ac:picMk id="3" creationId="{72A5E8F0-EBF5-E4B7-FFF6-94B3AA99F92D}"/>
          </ac:picMkLst>
        </pc:picChg>
        <pc:picChg chg="add mod">
          <ac:chgData name="Cecilia Paolini" userId="5f1327291e59a3b7" providerId="LiveId" clId="{764363B6-DDB2-45AC-A3E2-ADC822704BC7}" dt="2022-07-18T21:47:03.946" v="331" actId="1076"/>
          <ac:picMkLst>
            <pc:docMk/>
            <pc:sldMk cId="1351762004" sldId="259"/>
            <ac:picMk id="5" creationId="{9FFC8A87-DB1D-43DC-EA54-802634C779AE}"/>
          </ac:picMkLst>
        </pc:picChg>
        <pc:picChg chg="add mod">
          <ac:chgData name="Cecilia Paolini" userId="5f1327291e59a3b7" providerId="LiveId" clId="{764363B6-DDB2-45AC-A3E2-ADC822704BC7}" dt="2022-07-18T21:47:21.760" v="336" actId="1076"/>
          <ac:picMkLst>
            <pc:docMk/>
            <pc:sldMk cId="1351762004" sldId="259"/>
            <ac:picMk id="7" creationId="{825803B7-6070-41C2-BBCC-62729C68F1C4}"/>
          </ac:picMkLst>
        </pc:picChg>
      </pc:sldChg>
      <pc:sldChg chg="del">
        <pc:chgData name="Cecilia Paolini" userId="5f1327291e59a3b7" providerId="LiveId" clId="{764363B6-DDB2-45AC-A3E2-ADC822704BC7}" dt="2022-07-18T13:39:58.036" v="33" actId="47"/>
        <pc:sldMkLst>
          <pc:docMk/>
          <pc:sldMk cId="2742194965" sldId="259"/>
        </pc:sldMkLst>
      </pc:sldChg>
      <pc:sldChg chg="del">
        <pc:chgData name="Cecilia Paolini" userId="5f1327291e59a3b7" providerId="LiveId" clId="{764363B6-DDB2-45AC-A3E2-ADC822704BC7}" dt="2022-07-18T13:39:57.183" v="32" actId="47"/>
        <pc:sldMkLst>
          <pc:docMk/>
          <pc:sldMk cId="1032003237" sldId="260"/>
        </pc:sldMkLst>
      </pc:sldChg>
      <pc:sldChg chg="new del ord">
        <pc:chgData name="Cecilia Paolini" userId="5f1327291e59a3b7" providerId="LiveId" clId="{764363B6-DDB2-45AC-A3E2-ADC822704BC7}" dt="2022-07-18T14:17:59.276" v="214" actId="47"/>
        <pc:sldMkLst>
          <pc:docMk/>
          <pc:sldMk cId="3781624759" sldId="260"/>
        </pc:sldMkLst>
      </pc:sldChg>
      <pc:sldChg chg="addSp modSp new mod ord">
        <pc:chgData name="Cecilia Paolini" userId="5f1327291e59a3b7" providerId="LiveId" clId="{764363B6-DDB2-45AC-A3E2-ADC822704BC7}" dt="2022-07-18T14:04:41.210" v="201" actId="1076"/>
        <pc:sldMkLst>
          <pc:docMk/>
          <pc:sldMk cId="43697361" sldId="261"/>
        </pc:sldMkLst>
        <pc:picChg chg="add mod">
          <ac:chgData name="Cecilia Paolini" userId="5f1327291e59a3b7" providerId="LiveId" clId="{764363B6-DDB2-45AC-A3E2-ADC822704BC7}" dt="2022-07-18T14:04:41.210" v="201" actId="1076"/>
          <ac:picMkLst>
            <pc:docMk/>
            <pc:sldMk cId="43697361" sldId="261"/>
            <ac:picMk id="3" creationId="{97232198-991F-19C6-18E6-F04C0C83DDD0}"/>
          </ac:picMkLst>
        </pc:picChg>
        <pc:picChg chg="add mod">
          <ac:chgData name="Cecilia Paolini" userId="5f1327291e59a3b7" providerId="LiveId" clId="{764363B6-DDB2-45AC-A3E2-ADC822704BC7}" dt="2022-07-18T14:04:04.276" v="198" actId="1076"/>
          <ac:picMkLst>
            <pc:docMk/>
            <pc:sldMk cId="43697361" sldId="261"/>
            <ac:picMk id="5" creationId="{6ECA1753-0F70-B20C-8ED2-640DD84D44D0}"/>
          </ac:picMkLst>
        </pc:picChg>
      </pc:sldChg>
      <pc:sldChg chg="del">
        <pc:chgData name="Cecilia Paolini" userId="5f1327291e59a3b7" providerId="LiveId" clId="{764363B6-DDB2-45AC-A3E2-ADC822704BC7}" dt="2022-07-18T13:39:59.245" v="35" actId="47"/>
        <pc:sldMkLst>
          <pc:docMk/>
          <pc:sldMk cId="66001220" sldId="261"/>
        </pc:sldMkLst>
      </pc:sldChg>
      <pc:sldChg chg="addSp modSp new mod">
        <pc:chgData name="Cecilia Paolini" userId="5f1327291e59a3b7" providerId="LiveId" clId="{764363B6-DDB2-45AC-A3E2-ADC822704BC7}" dt="2022-07-18T14:21:07.982" v="231" actId="1076"/>
        <pc:sldMkLst>
          <pc:docMk/>
          <pc:sldMk cId="3728482913" sldId="262"/>
        </pc:sldMkLst>
        <pc:picChg chg="add mod modCrop">
          <ac:chgData name="Cecilia Paolini" userId="5f1327291e59a3b7" providerId="LiveId" clId="{764363B6-DDB2-45AC-A3E2-ADC822704BC7}" dt="2022-07-18T14:21:04.745" v="230" actId="1076"/>
          <ac:picMkLst>
            <pc:docMk/>
            <pc:sldMk cId="3728482913" sldId="262"/>
            <ac:picMk id="2" creationId="{553D237C-02A5-4022-160B-7C32C7840BB9}"/>
          </ac:picMkLst>
        </pc:picChg>
        <pc:picChg chg="add mod modCrop">
          <ac:chgData name="Cecilia Paolini" userId="5f1327291e59a3b7" providerId="LiveId" clId="{764363B6-DDB2-45AC-A3E2-ADC822704BC7}" dt="2022-07-18T14:21:07.982" v="231" actId="1076"/>
          <ac:picMkLst>
            <pc:docMk/>
            <pc:sldMk cId="3728482913" sldId="262"/>
            <ac:picMk id="3" creationId="{FD6AC6F1-9395-1166-8695-398A03B6DA96}"/>
          </ac:picMkLst>
        </pc:picChg>
      </pc:sldChg>
      <pc:sldChg chg="del">
        <pc:chgData name="Cecilia Paolini" userId="5f1327291e59a3b7" providerId="LiveId" clId="{764363B6-DDB2-45AC-A3E2-ADC822704BC7}" dt="2022-07-18T13:39:59.902" v="36" actId="47"/>
        <pc:sldMkLst>
          <pc:docMk/>
          <pc:sldMk cId="4035082502" sldId="262"/>
        </pc:sldMkLst>
      </pc:sldChg>
      <pc:sldChg chg="del">
        <pc:chgData name="Cecilia Paolini" userId="5f1327291e59a3b7" providerId="LiveId" clId="{764363B6-DDB2-45AC-A3E2-ADC822704BC7}" dt="2022-07-18T13:40:00.455" v="37" actId="47"/>
        <pc:sldMkLst>
          <pc:docMk/>
          <pc:sldMk cId="2333187321" sldId="263"/>
        </pc:sldMkLst>
      </pc:sldChg>
      <pc:sldChg chg="addSp delSp modSp new mod setBg">
        <pc:chgData name="Cecilia Paolini" userId="5f1327291e59a3b7" providerId="LiveId" clId="{764363B6-DDB2-45AC-A3E2-ADC822704BC7}" dt="2022-07-18T21:29:45.209" v="284" actId="1076"/>
        <pc:sldMkLst>
          <pc:docMk/>
          <pc:sldMk cId="3795292106" sldId="263"/>
        </pc:sldMkLst>
        <pc:spChg chg="add del">
          <ac:chgData name="Cecilia Paolini" userId="5f1327291e59a3b7" providerId="LiveId" clId="{764363B6-DDB2-45AC-A3E2-ADC822704BC7}" dt="2022-07-18T21:28:33.710" v="266" actId="26606"/>
          <ac:spMkLst>
            <pc:docMk/>
            <pc:sldMk cId="3795292106" sldId="263"/>
            <ac:spMk id="13" creationId="{9527FCEA-6143-4C5E-8C45-8AC9237ADE89}"/>
          </ac:spMkLst>
        </pc:spChg>
        <pc:spChg chg="add del">
          <ac:chgData name="Cecilia Paolini" userId="5f1327291e59a3b7" providerId="LiveId" clId="{764363B6-DDB2-45AC-A3E2-ADC822704BC7}" dt="2022-07-18T21:28:33.710" v="266" actId="26606"/>
          <ac:spMkLst>
            <pc:docMk/>
            <pc:sldMk cId="3795292106" sldId="263"/>
            <ac:spMk id="15" creationId="{1A9F23AD-7A55-49F3-A3EC-743F47F36B0E}"/>
          </ac:spMkLst>
        </pc:spChg>
        <pc:spChg chg="add del">
          <ac:chgData name="Cecilia Paolini" userId="5f1327291e59a3b7" providerId="LiveId" clId="{764363B6-DDB2-45AC-A3E2-ADC822704BC7}" dt="2022-07-18T21:28:33.710" v="266" actId="26606"/>
          <ac:spMkLst>
            <pc:docMk/>
            <pc:sldMk cId="3795292106" sldId="263"/>
            <ac:spMk id="17" creationId="{D7D9F91F-72C9-4DB9-ABD0-A8180D8262D5}"/>
          </ac:spMkLst>
        </pc:spChg>
        <pc:spChg chg="add del">
          <ac:chgData name="Cecilia Paolini" userId="5f1327291e59a3b7" providerId="LiveId" clId="{764363B6-DDB2-45AC-A3E2-ADC822704BC7}" dt="2022-07-18T21:28:33.710" v="266" actId="26606"/>
          <ac:spMkLst>
            <pc:docMk/>
            <pc:sldMk cId="3795292106" sldId="263"/>
            <ac:spMk id="19" creationId="{BE016956-CE9F-4946-8834-A8BC3529D0F6}"/>
          </ac:spMkLst>
        </pc:spChg>
        <pc:spChg chg="add del">
          <ac:chgData name="Cecilia Paolini" userId="5f1327291e59a3b7" providerId="LiveId" clId="{764363B6-DDB2-45AC-A3E2-ADC822704BC7}" dt="2022-07-18T21:28:37.347" v="268" actId="26606"/>
          <ac:spMkLst>
            <pc:docMk/>
            <pc:sldMk cId="3795292106" sldId="263"/>
            <ac:spMk id="21" creationId="{7F23EF37-19EC-4973-A7AF-4BBF68646D7D}"/>
          </ac:spMkLst>
        </pc:spChg>
        <pc:spChg chg="add del">
          <ac:chgData name="Cecilia Paolini" userId="5f1327291e59a3b7" providerId="LiveId" clId="{764363B6-DDB2-45AC-A3E2-ADC822704BC7}" dt="2022-07-18T21:28:41.617" v="270" actId="26606"/>
          <ac:spMkLst>
            <pc:docMk/>
            <pc:sldMk cId="3795292106" sldId="263"/>
            <ac:spMk id="23" creationId="{42A4FC2C-047E-45A5-965D-8E1E3BF09BC6}"/>
          </ac:spMkLst>
        </pc:spChg>
        <pc:spChg chg="add del">
          <ac:chgData name="Cecilia Paolini" userId="5f1327291e59a3b7" providerId="LiveId" clId="{764363B6-DDB2-45AC-A3E2-ADC822704BC7}" dt="2022-07-18T21:28:54.467" v="273" actId="26606"/>
          <ac:spMkLst>
            <pc:docMk/>
            <pc:sldMk cId="3795292106" sldId="263"/>
            <ac:spMk id="25" creationId="{7F23EF37-19EC-4973-A7AF-4BBF68646D7D}"/>
          </ac:spMkLst>
        </pc:spChg>
        <pc:spChg chg="add">
          <ac:chgData name="Cecilia Paolini" userId="5f1327291e59a3b7" providerId="LiveId" clId="{764363B6-DDB2-45AC-A3E2-ADC822704BC7}" dt="2022-07-18T21:28:54.467" v="273" actId="26606"/>
          <ac:spMkLst>
            <pc:docMk/>
            <pc:sldMk cId="3795292106" sldId="263"/>
            <ac:spMk id="30" creationId="{9527FCEA-6143-4C5E-8C45-8AC9237ADE89}"/>
          </ac:spMkLst>
        </pc:spChg>
        <pc:spChg chg="add">
          <ac:chgData name="Cecilia Paolini" userId="5f1327291e59a3b7" providerId="LiveId" clId="{764363B6-DDB2-45AC-A3E2-ADC822704BC7}" dt="2022-07-18T21:28:54.467" v="273" actId="26606"/>
          <ac:spMkLst>
            <pc:docMk/>
            <pc:sldMk cId="3795292106" sldId="263"/>
            <ac:spMk id="32" creationId="{1A9F23AD-7A55-49F3-A3EC-743F47F36B0E}"/>
          </ac:spMkLst>
        </pc:spChg>
        <pc:spChg chg="add">
          <ac:chgData name="Cecilia Paolini" userId="5f1327291e59a3b7" providerId="LiveId" clId="{764363B6-DDB2-45AC-A3E2-ADC822704BC7}" dt="2022-07-18T21:28:54.467" v="273" actId="26606"/>
          <ac:spMkLst>
            <pc:docMk/>
            <pc:sldMk cId="3795292106" sldId="263"/>
            <ac:spMk id="34" creationId="{D7D9F91F-72C9-4DB9-ABD0-A8180D8262D5}"/>
          </ac:spMkLst>
        </pc:spChg>
        <pc:spChg chg="add">
          <ac:chgData name="Cecilia Paolini" userId="5f1327291e59a3b7" providerId="LiveId" clId="{764363B6-DDB2-45AC-A3E2-ADC822704BC7}" dt="2022-07-18T21:28:54.467" v="273" actId="26606"/>
          <ac:spMkLst>
            <pc:docMk/>
            <pc:sldMk cId="3795292106" sldId="263"/>
            <ac:spMk id="36" creationId="{BE016956-CE9F-4946-8834-A8BC3529D0F6}"/>
          </ac:spMkLst>
        </pc:spChg>
        <pc:picChg chg="add mod ord">
          <ac:chgData name="Cecilia Paolini" userId="5f1327291e59a3b7" providerId="LiveId" clId="{764363B6-DDB2-45AC-A3E2-ADC822704BC7}" dt="2022-07-18T21:29:38.708" v="283" actId="1076"/>
          <ac:picMkLst>
            <pc:docMk/>
            <pc:sldMk cId="3795292106" sldId="263"/>
            <ac:picMk id="2" creationId="{71DD5063-4FC4-78FA-BF3B-5A49D3E080CE}"/>
          </ac:picMkLst>
        </pc:picChg>
        <pc:picChg chg="add mod ord">
          <ac:chgData name="Cecilia Paolini" userId="5f1327291e59a3b7" providerId="LiveId" clId="{764363B6-DDB2-45AC-A3E2-ADC822704BC7}" dt="2022-07-18T21:29:45.209" v="284" actId="1076"/>
          <ac:picMkLst>
            <pc:docMk/>
            <pc:sldMk cId="3795292106" sldId="263"/>
            <ac:picMk id="4" creationId="{6B3F7F6F-0EB2-3A81-2225-D44A193957FF}"/>
          </ac:picMkLst>
        </pc:picChg>
        <pc:picChg chg="add del mod">
          <ac:chgData name="Cecilia Paolini" userId="5f1327291e59a3b7" providerId="LiveId" clId="{764363B6-DDB2-45AC-A3E2-ADC822704BC7}" dt="2022-07-18T21:22:20.087" v="247" actId="21"/>
          <ac:picMkLst>
            <pc:docMk/>
            <pc:sldMk cId="3795292106" sldId="263"/>
            <ac:picMk id="6" creationId="{A7C153A6-D160-C558-95AE-FDE8BD8286DC}"/>
          </ac:picMkLst>
        </pc:picChg>
        <pc:picChg chg="add mod ord">
          <ac:chgData name="Cecilia Paolini" userId="5f1327291e59a3b7" providerId="LiveId" clId="{764363B6-DDB2-45AC-A3E2-ADC822704BC7}" dt="2022-07-18T21:29:11.267" v="277" actId="14100"/>
          <ac:picMkLst>
            <pc:docMk/>
            <pc:sldMk cId="3795292106" sldId="263"/>
            <ac:picMk id="8" creationId="{10AD8E25-0063-0B8B-0953-80E01200863E}"/>
          </ac:picMkLst>
        </pc:picChg>
      </pc:sldChg>
      <pc:sldChg chg="del">
        <pc:chgData name="Cecilia Paolini" userId="5f1327291e59a3b7" providerId="LiveId" clId="{764363B6-DDB2-45AC-A3E2-ADC822704BC7}" dt="2022-07-18T13:40:00.934" v="38" actId="47"/>
        <pc:sldMkLst>
          <pc:docMk/>
          <pc:sldMk cId="3141726930" sldId="264"/>
        </pc:sldMkLst>
      </pc:sldChg>
      <pc:sldChg chg="addSp modSp new mod">
        <pc:chgData name="Cecilia Paolini" userId="5f1327291e59a3b7" providerId="LiveId" clId="{764363B6-DDB2-45AC-A3E2-ADC822704BC7}" dt="2022-07-18T21:22:32.278" v="251" actId="1076"/>
        <pc:sldMkLst>
          <pc:docMk/>
          <pc:sldMk cId="3514964949" sldId="264"/>
        </pc:sldMkLst>
        <pc:picChg chg="add mod">
          <ac:chgData name="Cecilia Paolini" userId="5f1327291e59a3b7" providerId="LiveId" clId="{764363B6-DDB2-45AC-A3E2-ADC822704BC7}" dt="2022-07-18T21:22:32.278" v="251" actId="1076"/>
          <ac:picMkLst>
            <pc:docMk/>
            <pc:sldMk cId="3514964949" sldId="264"/>
            <ac:picMk id="2" creationId="{1CF72632-2FC9-3D8E-91F7-F8E30175C5A1}"/>
          </ac:picMkLst>
        </pc:picChg>
      </pc:sldChg>
      <pc:sldChg chg="del">
        <pc:chgData name="Cecilia Paolini" userId="5f1327291e59a3b7" providerId="LiveId" clId="{764363B6-DDB2-45AC-A3E2-ADC822704BC7}" dt="2022-07-18T13:40:01.940" v="39" actId="47"/>
        <pc:sldMkLst>
          <pc:docMk/>
          <pc:sldMk cId="3088342223" sldId="265"/>
        </pc:sldMkLst>
      </pc:sldChg>
      <pc:sldChg chg="addSp modSp new mod ord">
        <pc:chgData name="Cecilia Paolini" userId="5f1327291e59a3b7" providerId="LiveId" clId="{764363B6-DDB2-45AC-A3E2-ADC822704BC7}" dt="2022-07-18T21:35:13.823" v="298"/>
        <pc:sldMkLst>
          <pc:docMk/>
          <pc:sldMk cId="3682957263" sldId="265"/>
        </pc:sldMkLst>
        <pc:picChg chg="add mod">
          <ac:chgData name="Cecilia Paolini" userId="5f1327291e59a3b7" providerId="LiveId" clId="{764363B6-DDB2-45AC-A3E2-ADC822704BC7}" dt="2022-07-18T21:35:08.697" v="296" actId="14100"/>
          <ac:picMkLst>
            <pc:docMk/>
            <pc:sldMk cId="3682957263" sldId="265"/>
            <ac:picMk id="3" creationId="{7C0B2C04-D476-7F53-30F2-F31AE01CED8E}"/>
          </ac:picMkLst>
        </pc:picChg>
      </pc:sldChg>
      <pc:sldChg chg="addSp modSp new mod ord">
        <pc:chgData name="Cecilia Paolini" userId="5f1327291e59a3b7" providerId="LiveId" clId="{764363B6-DDB2-45AC-A3E2-ADC822704BC7}" dt="2022-07-18T21:35:30.432" v="304" actId="14100"/>
        <pc:sldMkLst>
          <pc:docMk/>
          <pc:sldMk cId="2889891282" sldId="266"/>
        </pc:sldMkLst>
        <pc:picChg chg="add mod">
          <ac:chgData name="Cecilia Paolini" userId="5f1327291e59a3b7" providerId="LiveId" clId="{764363B6-DDB2-45AC-A3E2-ADC822704BC7}" dt="2022-07-18T21:35:30.432" v="304" actId="14100"/>
          <ac:picMkLst>
            <pc:docMk/>
            <pc:sldMk cId="2889891282" sldId="266"/>
            <ac:picMk id="3" creationId="{9A36CF0A-FE58-8F29-C04F-CBB351D04DD4}"/>
          </ac:picMkLst>
        </pc:picChg>
      </pc:sldChg>
      <pc:sldChg chg="addSp modSp new mod ord">
        <pc:chgData name="Cecilia Paolini" userId="5f1327291e59a3b7" providerId="LiveId" clId="{764363B6-DDB2-45AC-A3E2-ADC822704BC7}" dt="2022-07-18T21:36:19.041" v="310" actId="14100"/>
        <pc:sldMkLst>
          <pc:docMk/>
          <pc:sldMk cId="253021466" sldId="267"/>
        </pc:sldMkLst>
        <pc:picChg chg="add mod">
          <ac:chgData name="Cecilia Paolini" userId="5f1327291e59a3b7" providerId="LiveId" clId="{764363B6-DDB2-45AC-A3E2-ADC822704BC7}" dt="2022-07-18T21:36:19.041" v="310" actId="14100"/>
          <ac:picMkLst>
            <pc:docMk/>
            <pc:sldMk cId="253021466" sldId="267"/>
            <ac:picMk id="3" creationId="{CA6D34B1-CF39-19A9-A501-28AB3F4CF773}"/>
          </ac:picMkLst>
        </pc:picChg>
      </pc:sldChg>
      <pc:sldChg chg="addSp delSp modSp new mod setBg">
        <pc:chgData name="Cecilia Paolini" userId="5f1327291e59a3b7" providerId="LiveId" clId="{764363B6-DDB2-45AC-A3E2-ADC822704BC7}" dt="2022-07-18T21:37:16.495" v="317" actId="26606"/>
        <pc:sldMkLst>
          <pc:docMk/>
          <pc:sldMk cId="868288167" sldId="268"/>
        </pc:sldMkLst>
        <pc:spChg chg="add del">
          <ac:chgData name="Cecilia Paolini" userId="5f1327291e59a3b7" providerId="LiveId" clId="{764363B6-DDB2-45AC-A3E2-ADC822704BC7}" dt="2022-07-18T21:37:16.495" v="317" actId="26606"/>
          <ac:spMkLst>
            <pc:docMk/>
            <pc:sldMk cId="868288167" sldId="268"/>
            <ac:spMk id="8" creationId="{01D0AF59-99C3-4251-AB9A-C966C6AD4400}"/>
          </ac:spMkLst>
        </pc:spChg>
        <pc:spChg chg="add del">
          <ac:chgData name="Cecilia Paolini" userId="5f1327291e59a3b7" providerId="LiveId" clId="{764363B6-DDB2-45AC-A3E2-ADC822704BC7}" dt="2022-07-18T21:37:16.495" v="317" actId="26606"/>
          <ac:spMkLst>
            <pc:docMk/>
            <pc:sldMk cId="868288167" sldId="268"/>
            <ac:spMk id="10" creationId="{1855405F-37A2-4869-9154-F8BE3BECE6C3}"/>
          </ac:spMkLst>
        </pc:spChg>
        <pc:picChg chg="add mod">
          <ac:chgData name="Cecilia Paolini" userId="5f1327291e59a3b7" providerId="LiveId" clId="{764363B6-DDB2-45AC-A3E2-ADC822704BC7}" dt="2022-07-18T21:37:16.495" v="317" actId="26606"/>
          <ac:picMkLst>
            <pc:docMk/>
            <pc:sldMk cId="868288167" sldId="268"/>
            <ac:picMk id="3" creationId="{961C5DCB-C67E-02F8-44E4-AF73830C14A3}"/>
          </ac:picMkLst>
        </pc:picChg>
      </pc:sldChg>
      <pc:sldChg chg="addSp modSp new mod">
        <pc:chgData name="Cecilia Paolini" userId="5f1327291e59a3b7" providerId="LiveId" clId="{764363B6-DDB2-45AC-A3E2-ADC822704BC7}" dt="2022-07-18T21:41:42.720" v="325" actId="1076"/>
        <pc:sldMkLst>
          <pc:docMk/>
          <pc:sldMk cId="2228157747" sldId="269"/>
        </pc:sldMkLst>
        <pc:picChg chg="add mod">
          <ac:chgData name="Cecilia Paolini" userId="5f1327291e59a3b7" providerId="LiveId" clId="{764363B6-DDB2-45AC-A3E2-ADC822704BC7}" dt="2022-07-18T21:41:42.720" v="325" actId="1076"/>
          <ac:picMkLst>
            <pc:docMk/>
            <pc:sldMk cId="2228157747" sldId="269"/>
            <ac:picMk id="2" creationId="{868A5FBD-8651-C4EA-0E73-67EFEE26F28B}"/>
          </ac:picMkLst>
        </pc:picChg>
        <pc:picChg chg="add mod">
          <ac:chgData name="Cecilia Paolini" userId="5f1327291e59a3b7" providerId="LiveId" clId="{764363B6-DDB2-45AC-A3E2-ADC822704BC7}" dt="2022-07-18T21:41:38.598" v="324" actId="14100"/>
          <ac:picMkLst>
            <pc:docMk/>
            <pc:sldMk cId="2228157747" sldId="269"/>
            <ac:picMk id="3" creationId="{B8302D9C-9FA6-9E45-D7EF-A6578C681273}"/>
          </ac:picMkLst>
        </pc:picChg>
      </pc:sldChg>
      <pc:sldChg chg="addSp modSp new del mod">
        <pc:chgData name="Cecilia Paolini" userId="5f1327291e59a3b7" providerId="LiveId" clId="{764363B6-DDB2-45AC-A3E2-ADC822704BC7}" dt="2022-07-21T04:13:11.883" v="337" actId="47"/>
        <pc:sldMkLst>
          <pc:docMk/>
          <pc:sldMk cId="3292833898" sldId="270"/>
        </pc:sldMkLst>
        <pc:picChg chg="add mod">
          <ac:chgData name="Cecilia Paolini" userId="5f1327291e59a3b7" providerId="LiveId" clId="{764363B6-DDB2-45AC-A3E2-ADC822704BC7}" dt="2022-07-18T21:45:56.139" v="328" actId="962"/>
          <ac:picMkLst>
            <pc:docMk/>
            <pc:sldMk cId="3292833898" sldId="270"/>
            <ac:picMk id="3" creationId="{91501648-6588-01AC-3CBB-DB76BA58636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945F71-9FEA-D9F5-6354-9244933E583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58F7BD3-C064-4BB9-F930-F58A72A6DA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B6347F7-0E81-73D0-8163-566DF5BD7315}"/>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66B22CE3-9557-981D-A3A3-9F8162BE2A0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DD58B6A-5819-11FC-7052-C69BE3F709E9}"/>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844374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9709C9-1E88-1D74-D962-8978B3A213B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8A470A3-4F76-AB87-35B2-43A8486BB54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3087D7C-B51E-6064-236D-DB915D2103B8}"/>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A27C22FC-3A83-69C6-AE76-D54702B38AC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93AFBCE-D99C-4C4A-6720-2D904471D8F9}"/>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2418338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2ACFEF57-608E-E051-7790-4B0CC32F853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FF0E90F-C340-91FC-4F96-3B131461C061}"/>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BDA93-ECC9-C7D4-C592-9FC8219A4FBB}"/>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291C3C70-ABE1-99F4-3F4C-F0A94FD11A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EA20730-5E24-6E0C-35EA-00FFB160F7EB}"/>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3703174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4DF575-5D72-F78B-28FA-40C1FECCF96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B5AADD1-E56B-D077-9118-26ED2A690C6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39C5C8C-F791-B3D6-A8BE-58E8213B8A1A}"/>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3338D772-40B4-9EF0-2D2C-DDB0CAE81C5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56D8875-1A2D-8EC9-9951-9D1852F59BFA}"/>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2899344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38654D-5DFB-BA22-1C82-49A7A7145C7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4D9C79C-D8BC-EE89-55B3-CDA17E7972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03156D3-6E0B-AEC8-84AE-84D0BC535536}"/>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AEE831EC-C0BE-E845-F92F-C92F58AB634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5740FF8-B18D-271B-FC40-DB108087031C}"/>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582450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01D422-CC7F-8B0D-38BC-3DC1305A5EF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7E7CB66-B462-514E-134C-F3E72AF9D00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512F69C-45FC-BC0C-9AE9-FBA1FB9E475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F27BAF5-83A2-A00D-0C7A-8D4899186D71}"/>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6" name="Segnaposto piè di pagina 5">
            <a:extLst>
              <a:ext uri="{FF2B5EF4-FFF2-40B4-BE49-F238E27FC236}">
                <a16:creationId xmlns:a16="http://schemas.microsoft.com/office/drawing/2014/main" id="{43039A1F-3FF1-6C00-4492-2B59E839ABA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D4DEE1C-9228-5375-EB5A-96F3C7B9DC1C}"/>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524037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D7E1B4-1C29-BA7E-89D2-A2C5BDA1E36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2F82DB3-9032-9AB8-95E8-152F8B1E3A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52DCAEA-C7A9-1F6D-97E8-490F5B90162A}"/>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C425493-478B-20F4-8F85-87529A1645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089391C-CA3F-64AD-2C84-45CB7560B7A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9F6E9F7-99B2-D4B6-5D99-AF3C85E97232}"/>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8" name="Segnaposto piè di pagina 7">
            <a:extLst>
              <a:ext uri="{FF2B5EF4-FFF2-40B4-BE49-F238E27FC236}">
                <a16:creationId xmlns:a16="http://schemas.microsoft.com/office/drawing/2014/main" id="{231155A4-F76D-E161-2792-0EDC99BE0C4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EA5F769-7439-1F35-32BB-3435E583B35E}"/>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734086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56603C-7547-362A-7A3F-5326B2C30404}"/>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5A3561B-456E-114F-B408-526686101210}"/>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4" name="Segnaposto piè di pagina 3">
            <a:extLst>
              <a:ext uri="{FF2B5EF4-FFF2-40B4-BE49-F238E27FC236}">
                <a16:creationId xmlns:a16="http://schemas.microsoft.com/office/drawing/2014/main" id="{75D5EBD4-B64E-CFBC-E279-9DA1C74DE9E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5B4920E-3545-16A3-AF01-19F12035C700}"/>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3308095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72D042C-3997-7FBB-1461-9FC75924E21F}"/>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3" name="Segnaposto piè di pagina 2">
            <a:extLst>
              <a:ext uri="{FF2B5EF4-FFF2-40B4-BE49-F238E27FC236}">
                <a16:creationId xmlns:a16="http://schemas.microsoft.com/office/drawing/2014/main" id="{7210A966-9D07-38CA-7C51-A2EC2F1A5909}"/>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81AC78E-E1C6-1E31-8BC5-413926A18A1E}"/>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1180771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7A051E-E5B5-CD51-06F6-270DDD963C6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0A798EE-CEA0-0F76-C00F-688E2664C8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597EE01-B28C-E0ED-4272-2308EA6254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5279872-E741-E25F-8E88-34937F7A7842}"/>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6" name="Segnaposto piè di pagina 5">
            <a:extLst>
              <a:ext uri="{FF2B5EF4-FFF2-40B4-BE49-F238E27FC236}">
                <a16:creationId xmlns:a16="http://schemas.microsoft.com/office/drawing/2014/main" id="{1A2ADD5F-4F0F-41BF-B760-8682A4D0C6C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44D49FC-6EB8-07D3-A72C-1FCC9B069959}"/>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2571050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E9829E-FECA-C5A3-CDC2-E6EBEB4785B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D1942E4-04F0-C163-7DEA-B8257392EA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E74330B-A833-B374-83F2-C36D71732E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7BDBD52-75CA-492B-F0E8-EA6ECFEA1129}"/>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6" name="Segnaposto piè di pagina 5">
            <a:extLst>
              <a:ext uri="{FF2B5EF4-FFF2-40B4-BE49-F238E27FC236}">
                <a16:creationId xmlns:a16="http://schemas.microsoft.com/office/drawing/2014/main" id="{0733491A-4AFA-A7D7-8813-0C6976A4B52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7B8376C-3F77-D7E6-EEEF-85FAB08CD225}"/>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1447720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37C2EFF-17B6-7516-B34E-D381394D68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0569D4E-1A46-0C0B-6F3C-D664174763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F20C574-A17B-173A-05ED-DB77E31F9E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6F278A67-372B-FE5B-DBD7-0DAE87B586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C245E440-68CF-D306-5855-07C1439D87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48277D-F2E7-429D-B300-C0178CAEFE44}" type="slidenum">
              <a:rPr lang="it-IT" smtClean="0"/>
              <a:t>‹N›</a:t>
            </a:fld>
            <a:endParaRPr lang="it-IT"/>
          </a:p>
        </p:txBody>
      </p:sp>
    </p:spTree>
    <p:extLst>
      <p:ext uri="{BB962C8B-B14F-4D97-AF65-F5344CB8AC3E}">
        <p14:creationId xmlns:p14="http://schemas.microsoft.com/office/powerpoint/2010/main" val="1029721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7A8576-6A82-4B04-1860-0BBEA58CD7C8}"/>
              </a:ext>
            </a:extLst>
          </p:cNvPr>
          <p:cNvSpPr>
            <a:spLocks noGrp="1"/>
          </p:cNvSpPr>
          <p:nvPr>
            <p:ph type="ctrTitle"/>
          </p:nvPr>
        </p:nvSpPr>
        <p:spPr>
          <a:xfrm>
            <a:off x="6096000" y="1290953"/>
            <a:ext cx="6096000" cy="3443068"/>
          </a:xfrm>
        </p:spPr>
        <p:txBody>
          <a:bodyPr vert="horz" lIns="91440" tIns="45720" rIns="91440" bIns="45720" rtlCol="0" anchor="b">
            <a:normAutofit/>
          </a:bodyPr>
          <a:lstStyle/>
          <a:p>
            <a:r>
              <a:rPr lang="en-US" sz="2600" kern="1200" dirty="0">
                <a:solidFill>
                  <a:schemeClr val="tx1"/>
                </a:solidFill>
                <a:latin typeface="Times New Roman" panose="02020603050405020304" pitchFamily="18" charset="0"/>
                <a:cs typeface="Times New Roman" panose="02020603050405020304" pitchFamily="18" charset="0"/>
              </a:rPr>
              <a:t>DIAGNOSTICA PER I BENI CULTURALI</a:t>
            </a:r>
            <a:br>
              <a:rPr lang="en-US" sz="2600" kern="1200" dirty="0">
                <a:solidFill>
                  <a:schemeClr val="tx1"/>
                </a:solidFill>
                <a:latin typeface="Times New Roman" panose="02020603050405020304" pitchFamily="18" charset="0"/>
                <a:cs typeface="Times New Roman" panose="02020603050405020304" pitchFamily="18" charset="0"/>
              </a:rPr>
            </a:br>
            <a:br>
              <a:rPr lang="en-US" sz="2600" kern="1200" dirty="0">
                <a:solidFill>
                  <a:schemeClr val="tx1"/>
                </a:solidFill>
                <a:latin typeface="Times New Roman" panose="02020603050405020304" pitchFamily="18" charset="0"/>
                <a:cs typeface="Times New Roman" panose="02020603050405020304" pitchFamily="18" charset="0"/>
              </a:rPr>
            </a:br>
            <a:br>
              <a:rPr lang="en-US" sz="2600" kern="1200" dirty="0">
                <a:solidFill>
                  <a:schemeClr val="tx1"/>
                </a:solidFill>
                <a:latin typeface="Times New Roman" panose="02020603050405020304" pitchFamily="18" charset="0"/>
                <a:cs typeface="Times New Roman" panose="02020603050405020304" pitchFamily="18" charset="0"/>
              </a:rPr>
            </a:br>
            <a:r>
              <a:rPr lang="en-US" sz="2600" kern="1200" dirty="0">
                <a:solidFill>
                  <a:schemeClr val="tx1"/>
                </a:solidFill>
                <a:latin typeface="Times New Roman" panose="02020603050405020304" pitchFamily="18" charset="0"/>
                <a:cs typeface="Times New Roman" panose="02020603050405020304" pitchFamily="18" charset="0"/>
              </a:rPr>
              <a:t>MEDIA, ARTI, CULTURE (LM-65)</a:t>
            </a:r>
            <a:br>
              <a:rPr lang="en-US" sz="2600" kern="1200" dirty="0">
                <a:solidFill>
                  <a:schemeClr val="tx1"/>
                </a:solidFill>
                <a:latin typeface="Times New Roman" panose="02020603050405020304" pitchFamily="18" charset="0"/>
                <a:cs typeface="Times New Roman" panose="02020603050405020304" pitchFamily="18" charset="0"/>
              </a:rPr>
            </a:br>
            <a:br>
              <a:rPr lang="en-US" sz="2600" kern="1200" dirty="0">
                <a:solidFill>
                  <a:schemeClr val="tx1"/>
                </a:solidFill>
                <a:latin typeface="Times New Roman" panose="02020603050405020304" pitchFamily="18" charset="0"/>
                <a:cs typeface="Times New Roman" panose="02020603050405020304" pitchFamily="18" charset="0"/>
              </a:rPr>
            </a:br>
            <a:r>
              <a:rPr lang="en-US" sz="2600" kern="1200" dirty="0" err="1">
                <a:solidFill>
                  <a:schemeClr val="tx1"/>
                </a:solidFill>
                <a:latin typeface="Times New Roman" panose="02020603050405020304" pitchFamily="18" charset="0"/>
                <a:cs typeface="Times New Roman" panose="02020603050405020304" pitchFamily="18" charset="0"/>
              </a:rPr>
              <a:t>Università</a:t>
            </a:r>
            <a:r>
              <a:rPr lang="en-US" sz="2600" kern="1200" dirty="0">
                <a:solidFill>
                  <a:schemeClr val="tx1"/>
                </a:solidFill>
                <a:latin typeface="Times New Roman" panose="02020603050405020304" pitchFamily="18" charset="0"/>
                <a:cs typeface="Times New Roman" panose="02020603050405020304" pitchFamily="18" charset="0"/>
              </a:rPr>
              <a:t> di Teramo</a:t>
            </a:r>
          </a:p>
        </p:txBody>
      </p:sp>
      <p:sp>
        <p:nvSpPr>
          <p:cNvPr id="3" name="Sottotitolo 2">
            <a:extLst>
              <a:ext uri="{FF2B5EF4-FFF2-40B4-BE49-F238E27FC236}">
                <a16:creationId xmlns:a16="http://schemas.microsoft.com/office/drawing/2014/main" id="{FF99F7C7-9135-F3DD-06FF-52960E97AF13}"/>
              </a:ext>
            </a:extLst>
          </p:cNvPr>
          <p:cNvSpPr>
            <a:spLocks noGrp="1"/>
          </p:cNvSpPr>
          <p:nvPr>
            <p:ph type="subTitle" idx="1"/>
          </p:nvPr>
        </p:nvSpPr>
        <p:spPr>
          <a:xfrm>
            <a:off x="194840" y="4462581"/>
            <a:ext cx="4272564" cy="766381"/>
          </a:xfrm>
        </p:spPr>
        <p:txBody>
          <a:bodyPr vert="horz" lIns="91440" tIns="45720" rIns="91440" bIns="45720" rtlCol="0">
            <a:noAutofit/>
          </a:bodyPr>
          <a:lstStyle/>
          <a:p>
            <a:pPr algn="l"/>
            <a:r>
              <a:rPr lang="en-US" sz="2000" kern="1200" dirty="0">
                <a:solidFill>
                  <a:schemeClr val="tx1"/>
                </a:solidFill>
                <a:latin typeface="Times New Roman" panose="02020603050405020304" pitchFamily="18" charset="0"/>
                <a:cs typeface="Times New Roman" panose="02020603050405020304" pitchFamily="18" charset="0"/>
              </a:rPr>
              <a:t>Cecilia Paolini</a:t>
            </a:r>
          </a:p>
          <a:p>
            <a:pPr algn="l"/>
            <a:r>
              <a:rPr lang="en-US" sz="2000" kern="1200" dirty="0" err="1">
                <a:solidFill>
                  <a:schemeClr val="tx1"/>
                </a:solidFill>
                <a:latin typeface="Times New Roman" panose="02020603050405020304" pitchFamily="18" charset="0"/>
                <a:cs typeface="Times New Roman" panose="02020603050405020304" pitchFamily="18" charset="0"/>
              </a:rPr>
              <a:t>Università</a:t>
            </a:r>
            <a:r>
              <a:rPr lang="en-US" sz="2000" kern="1200" dirty="0">
                <a:solidFill>
                  <a:schemeClr val="tx1"/>
                </a:solidFill>
                <a:latin typeface="Times New Roman" panose="02020603050405020304" pitchFamily="18" charset="0"/>
                <a:cs typeface="Times New Roman" panose="02020603050405020304" pitchFamily="18" charset="0"/>
              </a:rPr>
              <a:t> di Teramo</a:t>
            </a:r>
          </a:p>
          <a:p>
            <a:pPr algn="l"/>
            <a:endParaRPr lang="en-US" sz="2000" kern="1200" dirty="0">
              <a:solidFill>
                <a:schemeClr val="tx1"/>
              </a:solidFill>
              <a:latin typeface="Times New Roman" panose="02020603050405020304" pitchFamily="18" charset="0"/>
              <a:cs typeface="Times New Roman" panose="02020603050405020304" pitchFamily="18" charset="0"/>
            </a:endParaRPr>
          </a:p>
          <a:p>
            <a:pPr algn="l"/>
            <a:endParaRPr lang="en-US" sz="2000" kern="1200" dirty="0">
              <a:solidFill>
                <a:schemeClr val="tx1"/>
              </a:solidFill>
              <a:latin typeface="Times New Roman" panose="02020603050405020304" pitchFamily="18" charset="0"/>
              <a:cs typeface="Times New Roman" panose="02020603050405020304" pitchFamily="18" charset="0"/>
            </a:endParaRPr>
          </a:p>
        </p:txBody>
      </p:sp>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7189145"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6" name="CasellaDiTesto 5">
            <a:extLst>
              <a:ext uri="{FF2B5EF4-FFF2-40B4-BE49-F238E27FC236}">
                <a16:creationId xmlns:a16="http://schemas.microsoft.com/office/drawing/2014/main" id="{73D65DFE-B5CC-1CC2-3D3D-2F61A7938C63}"/>
              </a:ext>
            </a:extLst>
          </p:cNvPr>
          <p:cNvSpPr txBox="1"/>
          <p:nvPr/>
        </p:nvSpPr>
        <p:spPr>
          <a:xfrm>
            <a:off x="7400924" y="5450103"/>
            <a:ext cx="4386263" cy="1738938"/>
          </a:xfrm>
          <a:prstGeom prst="rect">
            <a:avLst/>
          </a:prstGeom>
          <a:noFill/>
        </p:spPr>
        <p:txBody>
          <a:bodyPr wrap="square" rtlCol="0">
            <a:spAutoFit/>
          </a:bodyPr>
          <a:lstStyle/>
          <a:p>
            <a:pPr algn="ctr"/>
            <a:endParaRPr lang="en-US" sz="1100" i="1" kern="1200" dirty="0">
              <a:solidFill>
                <a:schemeClr val="tx1"/>
              </a:solidFill>
              <a:latin typeface="Times New Roman" panose="02020603050405020304" pitchFamily="18" charset="0"/>
              <a:cs typeface="Times New Roman" panose="02020603050405020304" pitchFamily="18" charset="0"/>
            </a:endParaRPr>
          </a:p>
          <a:p>
            <a:pPr algn="ctr"/>
            <a:r>
              <a:rPr lang="en-US" sz="2400" i="1" kern="1200">
                <a:solidFill>
                  <a:schemeClr val="tx1"/>
                </a:solidFill>
                <a:latin typeface="Times New Roman" panose="02020603050405020304" pitchFamily="18" charset="0"/>
                <a:cs typeface="Times New Roman" panose="02020603050405020304" pitchFamily="18" charset="0"/>
              </a:rPr>
              <a:t> V </a:t>
            </a:r>
            <a:r>
              <a:rPr lang="en-US" sz="2400" i="1" kern="1200" dirty="0" err="1">
                <a:solidFill>
                  <a:schemeClr val="tx1"/>
                </a:solidFill>
                <a:latin typeface="Times New Roman" panose="02020603050405020304" pitchFamily="18" charset="0"/>
                <a:cs typeface="Times New Roman" panose="02020603050405020304" pitchFamily="18" charset="0"/>
              </a:rPr>
              <a:t>Lezione</a:t>
            </a:r>
            <a:endParaRPr lang="en-US" sz="2400" i="1" kern="1200" dirty="0">
              <a:solidFill>
                <a:schemeClr val="tx1"/>
              </a:solidFill>
              <a:latin typeface="Times New Roman" panose="02020603050405020304" pitchFamily="18" charset="0"/>
              <a:cs typeface="Times New Roman" panose="02020603050405020304" pitchFamily="18" charset="0"/>
            </a:endParaRPr>
          </a:p>
          <a:p>
            <a:pPr algn="ctr"/>
            <a:r>
              <a:rPr lang="en-US" sz="2400" i="1" kern="1200" dirty="0">
                <a:solidFill>
                  <a:schemeClr val="tx1"/>
                </a:solidFill>
                <a:latin typeface="Times New Roman" panose="02020603050405020304" pitchFamily="18" charset="0"/>
                <a:cs typeface="Times New Roman" panose="02020603050405020304" pitchFamily="18" charset="0"/>
              </a:rPr>
              <a:t>TEORIA CHIMICA E ATOMICA DEL COLORE</a:t>
            </a:r>
          </a:p>
          <a:p>
            <a:endParaRPr lang="it-IT" sz="2400" dirty="0"/>
          </a:p>
        </p:txBody>
      </p:sp>
    </p:spTree>
    <p:extLst>
      <p:ext uri="{BB962C8B-B14F-4D97-AF65-F5344CB8AC3E}">
        <p14:creationId xmlns:p14="http://schemas.microsoft.com/office/powerpoint/2010/main" val="2288057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5968487"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3" name="CasellaDiTesto 2">
            <a:extLst>
              <a:ext uri="{FF2B5EF4-FFF2-40B4-BE49-F238E27FC236}">
                <a16:creationId xmlns:a16="http://schemas.microsoft.com/office/drawing/2014/main" id="{D81916F7-5D24-5ACF-720C-838258E0F787}"/>
              </a:ext>
            </a:extLst>
          </p:cNvPr>
          <p:cNvSpPr txBox="1"/>
          <p:nvPr/>
        </p:nvSpPr>
        <p:spPr>
          <a:xfrm>
            <a:off x="6300061" y="158662"/>
            <a:ext cx="5680129" cy="1015663"/>
          </a:xfrm>
          <a:prstGeom prst="rect">
            <a:avLst/>
          </a:prstGeom>
          <a:noFill/>
        </p:spPr>
        <p:txBody>
          <a:bodyPr wrap="square" rtlCol="0">
            <a:spAutoFit/>
          </a:bodyPr>
          <a:lstStyle/>
          <a:p>
            <a:pPr algn="ctr"/>
            <a:r>
              <a:rPr lang="it-IT" sz="3000" dirty="0">
                <a:latin typeface="Times New Roman" panose="02020603050405020304" pitchFamily="18" charset="0"/>
                <a:cs typeface="Times New Roman" panose="02020603050405020304" pitchFamily="18" charset="0"/>
              </a:rPr>
              <a:t>TEORIA CHIMICA E ATOMICA DEL COLORE</a:t>
            </a:r>
          </a:p>
        </p:txBody>
      </p:sp>
      <p:sp>
        <p:nvSpPr>
          <p:cNvPr id="6" name="CasellaDiTesto 5">
            <a:extLst>
              <a:ext uri="{FF2B5EF4-FFF2-40B4-BE49-F238E27FC236}">
                <a16:creationId xmlns:a16="http://schemas.microsoft.com/office/drawing/2014/main" id="{2BC6B0CC-757B-A9DD-B4BE-E4AAC04AF74A}"/>
              </a:ext>
            </a:extLst>
          </p:cNvPr>
          <p:cNvSpPr txBox="1"/>
          <p:nvPr/>
        </p:nvSpPr>
        <p:spPr>
          <a:xfrm>
            <a:off x="7710407" y="5827363"/>
            <a:ext cx="4200040" cy="523220"/>
          </a:xfrm>
          <a:prstGeom prst="rect">
            <a:avLst/>
          </a:prstGeom>
          <a:noFill/>
        </p:spPr>
        <p:txBody>
          <a:bodyPr wrap="square" rtlCol="0">
            <a:spAutoFit/>
          </a:bodyPr>
          <a:lstStyle/>
          <a:p>
            <a:pPr algn="ctr"/>
            <a:r>
              <a:rPr lang="it-IT" sz="2800" i="1" dirty="0">
                <a:latin typeface="Times New Roman" panose="02020603050405020304" pitchFamily="18" charset="0"/>
                <a:cs typeface="Times New Roman" panose="02020603050405020304" pitchFamily="18" charset="0"/>
              </a:rPr>
              <a:t>TEORIA CHIMICA</a:t>
            </a:r>
          </a:p>
        </p:txBody>
      </p:sp>
      <p:sp>
        <p:nvSpPr>
          <p:cNvPr id="7" name="CasellaDiTesto 6">
            <a:extLst>
              <a:ext uri="{FF2B5EF4-FFF2-40B4-BE49-F238E27FC236}">
                <a16:creationId xmlns:a16="http://schemas.microsoft.com/office/drawing/2014/main" id="{C67F50CA-FB51-1C47-DC9B-A3BC87AC8588}"/>
              </a:ext>
            </a:extLst>
          </p:cNvPr>
          <p:cNvSpPr txBox="1"/>
          <p:nvPr/>
        </p:nvSpPr>
        <p:spPr>
          <a:xfrm>
            <a:off x="0" y="1379229"/>
            <a:ext cx="11794211" cy="3139321"/>
          </a:xfrm>
          <a:prstGeom prst="rect">
            <a:avLst/>
          </a:prstGeom>
          <a:noFill/>
        </p:spPr>
        <p:txBody>
          <a:bodyPr wrap="square" rtlCol="0">
            <a:spAutoFit/>
          </a:bodyPr>
          <a:lstStyle/>
          <a:p>
            <a:r>
              <a:rPr lang="it-IT" sz="2000" dirty="0">
                <a:latin typeface="Times New Roman" panose="02020603050405020304" pitchFamily="18" charset="0"/>
                <a:cs typeface="Times New Roman" panose="02020603050405020304" pitchFamily="18" charset="0"/>
              </a:rPr>
              <a:t>Differentemente dagli artisti, che sono principalmente interessati alla luce riflessa, poiché è la componente che fornisce all’occhio la percezione del colore, da un punto di vista chimico, è soprattutto la luce assorbita che permette di individuare correttamente le sostanze responsabili della colorazione visibile.</a:t>
            </a:r>
          </a:p>
          <a:p>
            <a:r>
              <a:rPr lang="it-IT" sz="2000" dirty="0">
                <a:latin typeface="Times New Roman" panose="02020603050405020304" pitchFamily="18" charset="0"/>
                <a:cs typeface="Times New Roman" panose="02020603050405020304" pitchFamily="18" charset="0"/>
              </a:rPr>
              <a:t>Spesso, le sostanze responsabili del colore visibile possono essere costituite da impurezze diverse presenti nel reticolo cristallino di un composto per un atomo ogni 100.000. </a:t>
            </a:r>
          </a:p>
          <a:p>
            <a:r>
              <a:rPr lang="it-IT" sz="2000" dirty="0">
                <a:latin typeface="Times New Roman" panose="02020603050405020304" pitchFamily="18" charset="0"/>
                <a:cs typeface="Times New Roman" panose="02020603050405020304" pitchFamily="18" charset="0"/>
              </a:rPr>
              <a:t>Per esempio, le forme cristalline del CORINDONE presenti in natura possono generare il RUBINO (rosso in tutte le gradazioni), oppure uno ZAFFIRO (blu in tutte le gradazioni). Entrambe le pietre preziose naturali sono costituite da Ossido di Alluminio (</a:t>
            </a:r>
            <a:r>
              <a:rPr lang="it-IT" sz="2000" kern="100" dirty="0">
                <a:effectLst/>
                <a:latin typeface="Times New Roman" panose="02020603050405020304" pitchFamily="18" charset="0"/>
                <a:ea typeface="Calibri" panose="020F0502020204030204" pitchFamily="34" charset="0"/>
                <a:cs typeface="Times New Roman" panose="02020603050405020304" pitchFamily="18" charset="0"/>
              </a:rPr>
              <a:t>Al</a:t>
            </a:r>
            <a:r>
              <a:rPr lang="it-IT" sz="2000" kern="100" baseline="-25000" dirty="0">
                <a:effectLst/>
                <a:latin typeface="Times New Roman" panose="02020603050405020304" pitchFamily="18" charset="0"/>
                <a:ea typeface="Calibri" panose="020F0502020204030204" pitchFamily="34" charset="0"/>
                <a:cs typeface="Times New Roman" panose="02020603050405020304" pitchFamily="18" charset="0"/>
              </a:rPr>
              <a:t>2</a:t>
            </a:r>
            <a:r>
              <a:rPr lang="it-IT" sz="2000" kern="100" dirty="0">
                <a:effectLst/>
                <a:latin typeface="Times New Roman" panose="02020603050405020304" pitchFamily="18" charset="0"/>
                <a:ea typeface="Calibri" panose="020F0502020204030204" pitchFamily="34" charset="0"/>
                <a:cs typeface="Times New Roman" panose="02020603050405020304" pitchFamily="18" charset="0"/>
              </a:rPr>
              <a:t>O</a:t>
            </a:r>
            <a:r>
              <a:rPr lang="it-IT" sz="2000" kern="100" baseline="-25000" dirty="0">
                <a:effectLst/>
                <a:latin typeface="Times New Roman" panose="02020603050405020304" pitchFamily="18" charset="0"/>
                <a:ea typeface="Calibri" panose="020F0502020204030204" pitchFamily="34" charset="0"/>
                <a:cs typeface="Times New Roman" panose="02020603050405020304" pitchFamily="18" charset="0"/>
              </a:rPr>
              <a:t>3</a:t>
            </a:r>
            <a:r>
              <a:rPr lang="it-IT" sz="2000" dirty="0">
                <a:latin typeface="Times New Roman" panose="02020603050405020304" pitchFamily="18" charset="0"/>
                <a:cs typeface="Times New Roman" panose="02020603050405020304" pitchFamily="18" charset="0"/>
              </a:rPr>
              <a:t>), ma nel rubino sono presenti tracce di Cromo, nello zaffiro tracce di ferro e titanio</a:t>
            </a:r>
          </a:p>
          <a:p>
            <a:endParaRPr lang="it-IT" dirty="0"/>
          </a:p>
        </p:txBody>
      </p:sp>
      <p:pic>
        <p:nvPicPr>
          <p:cNvPr id="9" name="Immagine 8">
            <a:extLst>
              <a:ext uri="{FF2B5EF4-FFF2-40B4-BE49-F238E27FC236}">
                <a16:creationId xmlns:a16="http://schemas.microsoft.com/office/drawing/2014/main" id="{AD1557A3-DAD6-6572-2806-CCF0A8D6E0E7}"/>
              </a:ext>
            </a:extLst>
          </p:cNvPr>
          <p:cNvPicPr>
            <a:picLocks noChangeAspect="1"/>
          </p:cNvPicPr>
          <p:nvPr/>
        </p:nvPicPr>
        <p:blipFill>
          <a:blip r:embed="rId3"/>
          <a:stretch>
            <a:fillRect/>
          </a:stretch>
        </p:blipFill>
        <p:spPr>
          <a:xfrm>
            <a:off x="3960222" y="3928920"/>
            <a:ext cx="1456435" cy="1452213"/>
          </a:xfrm>
          <a:prstGeom prst="rect">
            <a:avLst/>
          </a:prstGeom>
        </p:spPr>
      </p:pic>
      <p:pic>
        <p:nvPicPr>
          <p:cNvPr id="13" name="Immagine 12">
            <a:extLst>
              <a:ext uri="{FF2B5EF4-FFF2-40B4-BE49-F238E27FC236}">
                <a16:creationId xmlns:a16="http://schemas.microsoft.com/office/drawing/2014/main" id="{827D058A-CEFF-42CA-71BE-F5C33B592E81}"/>
              </a:ext>
            </a:extLst>
          </p:cNvPr>
          <p:cNvPicPr>
            <a:picLocks noChangeAspect="1"/>
          </p:cNvPicPr>
          <p:nvPr/>
        </p:nvPicPr>
        <p:blipFill>
          <a:blip r:embed="rId4"/>
          <a:stretch>
            <a:fillRect/>
          </a:stretch>
        </p:blipFill>
        <p:spPr>
          <a:xfrm>
            <a:off x="6096000" y="3937605"/>
            <a:ext cx="1456435" cy="1434844"/>
          </a:xfrm>
          <a:prstGeom prst="rect">
            <a:avLst/>
          </a:prstGeom>
        </p:spPr>
      </p:pic>
    </p:spTree>
    <p:extLst>
      <p:ext uri="{BB962C8B-B14F-4D97-AF65-F5344CB8AC3E}">
        <p14:creationId xmlns:p14="http://schemas.microsoft.com/office/powerpoint/2010/main" val="2222555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7145394"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3" name="CasellaDiTesto 2">
            <a:extLst>
              <a:ext uri="{FF2B5EF4-FFF2-40B4-BE49-F238E27FC236}">
                <a16:creationId xmlns:a16="http://schemas.microsoft.com/office/drawing/2014/main" id="{D81916F7-5D24-5ACF-720C-838258E0F787}"/>
              </a:ext>
            </a:extLst>
          </p:cNvPr>
          <p:cNvSpPr txBox="1"/>
          <p:nvPr/>
        </p:nvSpPr>
        <p:spPr>
          <a:xfrm>
            <a:off x="6300061" y="158662"/>
            <a:ext cx="5680129" cy="1015663"/>
          </a:xfrm>
          <a:prstGeom prst="rect">
            <a:avLst/>
          </a:prstGeom>
          <a:noFill/>
        </p:spPr>
        <p:txBody>
          <a:bodyPr wrap="square" rtlCol="0">
            <a:spAutoFit/>
          </a:bodyPr>
          <a:lstStyle/>
          <a:p>
            <a:pPr algn="ctr"/>
            <a:r>
              <a:rPr lang="it-IT" sz="3000" dirty="0">
                <a:latin typeface="Times New Roman" panose="02020603050405020304" pitchFamily="18" charset="0"/>
                <a:cs typeface="Times New Roman" panose="02020603050405020304" pitchFamily="18" charset="0"/>
              </a:rPr>
              <a:t>TEORIA CHIMICA E ATOMICA DEL COLORE</a:t>
            </a:r>
          </a:p>
        </p:txBody>
      </p:sp>
      <p:sp>
        <p:nvSpPr>
          <p:cNvPr id="6" name="CasellaDiTesto 5">
            <a:extLst>
              <a:ext uri="{FF2B5EF4-FFF2-40B4-BE49-F238E27FC236}">
                <a16:creationId xmlns:a16="http://schemas.microsoft.com/office/drawing/2014/main" id="{2BC6B0CC-757B-A9DD-B4BE-E4AAC04AF74A}"/>
              </a:ext>
            </a:extLst>
          </p:cNvPr>
          <p:cNvSpPr txBox="1"/>
          <p:nvPr/>
        </p:nvSpPr>
        <p:spPr>
          <a:xfrm>
            <a:off x="7710407" y="5827363"/>
            <a:ext cx="4200040" cy="523220"/>
          </a:xfrm>
          <a:prstGeom prst="rect">
            <a:avLst/>
          </a:prstGeom>
          <a:noFill/>
        </p:spPr>
        <p:txBody>
          <a:bodyPr wrap="square" rtlCol="0">
            <a:spAutoFit/>
          </a:bodyPr>
          <a:lstStyle/>
          <a:p>
            <a:pPr algn="ctr"/>
            <a:r>
              <a:rPr lang="it-IT" sz="2800" i="1" dirty="0">
                <a:latin typeface="Times New Roman" panose="02020603050405020304" pitchFamily="18" charset="0"/>
                <a:cs typeface="Times New Roman" panose="02020603050405020304" pitchFamily="18" charset="0"/>
              </a:rPr>
              <a:t>CHIMICA NUCLEARE</a:t>
            </a:r>
          </a:p>
        </p:txBody>
      </p:sp>
      <p:sp>
        <p:nvSpPr>
          <p:cNvPr id="7" name="CasellaDiTesto 6">
            <a:extLst>
              <a:ext uri="{FF2B5EF4-FFF2-40B4-BE49-F238E27FC236}">
                <a16:creationId xmlns:a16="http://schemas.microsoft.com/office/drawing/2014/main" id="{C67F50CA-FB51-1C47-DC9B-A3BC87AC8588}"/>
              </a:ext>
            </a:extLst>
          </p:cNvPr>
          <p:cNvSpPr txBox="1"/>
          <p:nvPr/>
        </p:nvSpPr>
        <p:spPr>
          <a:xfrm>
            <a:off x="116236" y="1357086"/>
            <a:ext cx="11794211" cy="4370427"/>
          </a:xfrm>
          <a:prstGeom prst="rect">
            <a:avLst/>
          </a:prstGeom>
          <a:noFill/>
        </p:spPr>
        <p:txBody>
          <a:bodyPr wrap="square" rtlCol="0">
            <a:spAutoFit/>
          </a:bodyPr>
          <a:lstStyle/>
          <a:p>
            <a:r>
              <a:rPr lang="it-IT" sz="2000" dirty="0">
                <a:latin typeface="Times New Roman" panose="02020603050405020304" pitchFamily="18" charset="0"/>
                <a:cs typeface="Times New Roman" panose="02020603050405020304" pitchFamily="18" charset="0"/>
              </a:rPr>
              <a:t>La </a:t>
            </a:r>
            <a:r>
              <a:rPr lang="it-IT" sz="2000" b="1" dirty="0">
                <a:latin typeface="Times New Roman" panose="02020603050405020304" pitchFamily="18" charset="0"/>
                <a:cs typeface="Times New Roman" panose="02020603050405020304" pitchFamily="18" charset="0"/>
              </a:rPr>
              <a:t>molecola</a:t>
            </a:r>
            <a:r>
              <a:rPr lang="it-IT" sz="2000" dirty="0">
                <a:latin typeface="Times New Roman" panose="02020603050405020304" pitchFamily="18" charset="0"/>
                <a:cs typeface="Times New Roman" panose="02020603050405020304" pitchFamily="18" charset="0"/>
              </a:rPr>
              <a:t> è un’entità elettricamente neutra composta da due o più atomi uniti da un legame covalente. Si definisce </a:t>
            </a:r>
            <a:r>
              <a:rPr lang="it-IT" sz="2000" b="1" dirty="0">
                <a:latin typeface="Times New Roman" panose="02020603050405020304" pitchFamily="18" charset="0"/>
                <a:cs typeface="Times New Roman" panose="02020603050405020304" pitchFamily="18" charset="0"/>
              </a:rPr>
              <a:t>legame covalente </a:t>
            </a:r>
            <a:r>
              <a:rPr lang="it-IT" sz="2000" dirty="0">
                <a:latin typeface="Times New Roman" panose="02020603050405020304" pitchFamily="18" charset="0"/>
                <a:cs typeface="Times New Roman" panose="02020603050405020304" pitchFamily="18" charset="0"/>
              </a:rPr>
              <a:t>un legame chimico in cui due atomi mettono in comune coppie di elettroni. </a:t>
            </a:r>
          </a:p>
          <a:p>
            <a:r>
              <a:rPr lang="it-IT" sz="2000" dirty="0">
                <a:latin typeface="Times New Roman" panose="02020603050405020304" pitchFamily="18" charset="0"/>
                <a:cs typeface="Times New Roman" panose="02020603050405020304" pitchFamily="18" charset="0"/>
              </a:rPr>
              <a:t>Si definisce </a:t>
            </a:r>
            <a:r>
              <a:rPr lang="it-IT" sz="2000" b="1" dirty="0">
                <a:latin typeface="Times New Roman" panose="02020603050405020304" pitchFamily="18" charset="0"/>
                <a:cs typeface="Times New Roman" panose="02020603050405020304" pitchFamily="18" charset="0"/>
              </a:rPr>
              <a:t>atomo</a:t>
            </a:r>
            <a:r>
              <a:rPr lang="it-IT" sz="2000" dirty="0">
                <a:latin typeface="Times New Roman" panose="02020603050405020304" pitchFamily="18" charset="0"/>
                <a:cs typeface="Times New Roman" panose="02020603050405020304" pitchFamily="18" charset="0"/>
              </a:rPr>
              <a:t> la struttura nella quale la materia è organizzata in unità fondamentali che costituiscono gli elementi chimici. Gli atomi si aggregano in unità stabili dette, appunto, molecole.  L’atomo è composto da tre tipologie di particelle subatomiche: </a:t>
            </a:r>
            <a:r>
              <a:rPr lang="it-IT" sz="2000" b="1" dirty="0">
                <a:latin typeface="Times New Roman" panose="02020603050405020304" pitchFamily="18" charset="0"/>
                <a:cs typeface="Times New Roman" panose="02020603050405020304" pitchFamily="18" charset="0"/>
              </a:rPr>
              <a:t>protoni</a:t>
            </a:r>
            <a:r>
              <a:rPr lang="it-IT" sz="2000" dirty="0">
                <a:latin typeface="Times New Roman" panose="02020603050405020304" pitchFamily="18" charset="0"/>
                <a:cs typeface="Times New Roman" panose="02020603050405020304" pitchFamily="18" charset="0"/>
              </a:rPr>
              <a:t>, </a:t>
            </a:r>
            <a:r>
              <a:rPr lang="it-IT" sz="2000" b="1" dirty="0">
                <a:latin typeface="Times New Roman" panose="02020603050405020304" pitchFamily="18" charset="0"/>
                <a:cs typeface="Times New Roman" panose="02020603050405020304" pitchFamily="18" charset="0"/>
              </a:rPr>
              <a:t>neutroni</a:t>
            </a:r>
            <a:r>
              <a:rPr lang="it-IT" sz="2000" dirty="0">
                <a:latin typeface="Times New Roman" panose="02020603050405020304" pitchFamily="18" charset="0"/>
                <a:cs typeface="Times New Roman" panose="02020603050405020304" pitchFamily="18" charset="0"/>
              </a:rPr>
              <a:t> ed </a:t>
            </a:r>
            <a:r>
              <a:rPr lang="it-IT" sz="2000" b="1" dirty="0">
                <a:latin typeface="Times New Roman" panose="02020603050405020304" pitchFamily="18" charset="0"/>
                <a:cs typeface="Times New Roman" panose="02020603050405020304" pitchFamily="18" charset="0"/>
              </a:rPr>
              <a:t>elettroni</a:t>
            </a:r>
            <a:r>
              <a:rPr lang="it-IT" sz="2000" dirty="0">
                <a:latin typeface="Times New Roman" panose="02020603050405020304" pitchFamily="18" charset="0"/>
                <a:cs typeface="Times New Roman" panose="02020603050405020304" pitchFamily="18" charset="0"/>
              </a:rPr>
              <a:t>. Protoni (carichi positivamente) e i neutroni (privi di carica) formano il nucleo (che quindi è caricato positivamente); protoni e neutroni sono detti </a:t>
            </a:r>
            <a:r>
              <a:rPr lang="it-IT" sz="2000" b="1" dirty="0">
                <a:latin typeface="Times New Roman" panose="02020603050405020304" pitchFamily="18" charset="0"/>
                <a:cs typeface="Times New Roman" panose="02020603050405020304" pitchFamily="18" charset="0"/>
              </a:rPr>
              <a:t>nucleoni</a:t>
            </a:r>
            <a:r>
              <a:rPr lang="it-IT" sz="2000" dirty="0">
                <a:latin typeface="Times New Roman" panose="02020603050405020304" pitchFamily="18" charset="0"/>
                <a:cs typeface="Times New Roman" panose="02020603050405020304" pitchFamily="18" charset="0"/>
              </a:rPr>
              <a:t>. Gli elettroni (carichi negativamente) ruotano intorno al nucleo rimanendo confinati all’interno degli orbitali (vale a dire livelli energetici). Se il numero di elettroni è differente dal numero di protoni, l’atomo non è neutro e diviene </a:t>
            </a:r>
            <a:r>
              <a:rPr lang="it-IT" sz="2000" b="1" dirty="0">
                <a:latin typeface="Times New Roman" panose="02020603050405020304" pitchFamily="18" charset="0"/>
                <a:cs typeface="Times New Roman" panose="02020603050405020304" pitchFamily="18" charset="0"/>
              </a:rPr>
              <a:t>ione</a:t>
            </a:r>
            <a:r>
              <a:rPr lang="it-IT" sz="2000" dirty="0">
                <a:latin typeface="Times New Roman" panose="02020603050405020304" pitchFamily="18" charset="0"/>
                <a:cs typeface="Times New Roman" panose="02020603050405020304" pitchFamily="18" charset="0"/>
              </a:rPr>
              <a:t>. </a:t>
            </a:r>
          </a:p>
          <a:p>
            <a:r>
              <a:rPr lang="it-IT" sz="2000" dirty="0">
                <a:latin typeface="Times New Roman" panose="02020603050405020304" pitchFamily="18" charset="0"/>
                <a:cs typeface="Times New Roman" panose="02020603050405020304" pitchFamily="18" charset="0"/>
              </a:rPr>
              <a:t>Si parla di </a:t>
            </a:r>
            <a:r>
              <a:rPr lang="it-IT" sz="2000" b="1" dirty="0">
                <a:latin typeface="Times New Roman" panose="02020603050405020304" pitchFamily="18" charset="0"/>
                <a:cs typeface="Times New Roman" panose="02020603050405020304" pitchFamily="18" charset="0"/>
              </a:rPr>
              <a:t>isotopo</a:t>
            </a:r>
            <a:r>
              <a:rPr lang="it-IT" sz="2000" dirty="0">
                <a:latin typeface="Times New Roman" panose="02020603050405020304" pitchFamily="18" charset="0"/>
                <a:cs typeface="Times New Roman" panose="02020603050405020304" pitchFamily="18" charset="0"/>
              </a:rPr>
              <a:t> quando un atomo mantiene lo stesso numero atomico ma differente numero di massa. La differenza nel numero di massa è dovuta al differente numero di neutroni presenti nel nucleo di atomi appartenenti allo stesso elemento chimico. Gli isotopi possono essere stabili (idrogeno, boro, carbonio, azoto, ossigeno, zolfo) oppure radioattivi. </a:t>
            </a:r>
          </a:p>
          <a:p>
            <a:endParaRPr lang="it-IT" dirty="0"/>
          </a:p>
        </p:txBody>
      </p:sp>
    </p:spTree>
    <p:extLst>
      <p:ext uri="{BB962C8B-B14F-4D97-AF65-F5344CB8AC3E}">
        <p14:creationId xmlns:p14="http://schemas.microsoft.com/office/powerpoint/2010/main" val="2701437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6700578"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3" name="CasellaDiTesto 2">
            <a:extLst>
              <a:ext uri="{FF2B5EF4-FFF2-40B4-BE49-F238E27FC236}">
                <a16:creationId xmlns:a16="http://schemas.microsoft.com/office/drawing/2014/main" id="{D81916F7-5D24-5ACF-720C-838258E0F787}"/>
              </a:ext>
            </a:extLst>
          </p:cNvPr>
          <p:cNvSpPr txBox="1"/>
          <p:nvPr/>
        </p:nvSpPr>
        <p:spPr>
          <a:xfrm>
            <a:off x="6300061" y="158662"/>
            <a:ext cx="5680129" cy="1015663"/>
          </a:xfrm>
          <a:prstGeom prst="rect">
            <a:avLst/>
          </a:prstGeom>
          <a:noFill/>
        </p:spPr>
        <p:txBody>
          <a:bodyPr wrap="square" rtlCol="0">
            <a:spAutoFit/>
          </a:bodyPr>
          <a:lstStyle/>
          <a:p>
            <a:pPr algn="ctr"/>
            <a:r>
              <a:rPr lang="it-IT" sz="3000" dirty="0">
                <a:latin typeface="Times New Roman" panose="02020603050405020304" pitchFamily="18" charset="0"/>
                <a:cs typeface="Times New Roman" panose="02020603050405020304" pitchFamily="18" charset="0"/>
              </a:rPr>
              <a:t>TEORIA CHIMICA E ATOMICA DEL COLORE</a:t>
            </a:r>
          </a:p>
        </p:txBody>
      </p:sp>
      <p:sp>
        <p:nvSpPr>
          <p:cNvPr id="6" name="CasellaDiTesto 5">
            <a:extLst>
              <a:ext uri="{FF2B5EF4-FFF2-40B4-BE49-F238E27FC236}">
                <a16:creationId xmlns:a16="http://schemas.microsoft.com/office/drawing/2014/main" id="{2BC6B0CC-757B-A9DD-B4BE-E4AAC04AF74A}"/>
              </a:ext>
            </a:extLst>
          </p:cNvPr>
          <p:cNvSpPr txBox="1"/>
          <p:nvPr/>
        </p:nvSpPr>
        <p:spPr>
          <a:xfrm>
            <a:off x="7710407" y="5827363"/>
            <a:ext cx="4200040" cy="954107"/>
          </a:xfrm>
          <a:prstGeom prst="rect">
            <a:avLst/>
          </a:prstGeom>
          <a:noFill/>
        </p:spPr>
        <p:txBody>
          <a:bodyPr wrap="square" rtlCol="0">
            <a:spAutoFit/>
          </a:bodyPr>
          <a:lstStyle/>
          <a:p>
            <a:pPr algn="ctr"/>
            <a:r>
              <a:rPr lang="it-IT" sz="2800" i="1" dirty="0">
                <a:latin typeface="Times New Roman" panose="02020603050405020304" pitchFamily="18" charset="0"/>
                <a:cs typeface="Times New Roman" panose="02020603050405020304" pitchFamily="18" charset="0"/>
              </a:rPr>
              <a:t>TEORIA ATOMICA DEL COLORE</a:t>
            </a:r>
          </a:p>
        </p:txBody>
      </p:sp>
      <p:sp>
        <p:nvSpPr>
          <p:cNvPr id="7" name="CasellaDiTesto 6">
            <a:extLst>
              <a:ext uri="{FF2B5EF4-FFF2-40B4-BE49-F238E27FC236}">
                <a16:creationId xmlns:a16="http://schemas.microsoft.com/office/drawing/2014/main" id="{C67F50CA-FB51-1C47-DC9B-A3BC87AC8588}"/>
              </a:ext>
            </a:extLst>
          </p:cNvPr>
          <p:cNvSpPr txBox="1"/>
          <p:nvPr/>
        </p:nvSpPr>
        <p:spPr>
          <a:xfrm>
            <a:off x="116236" y="1357086"/>
            <a:ext cx="11794211" cy="2831544"/>
          </a:xfrm>
          <a:prstGeom prst="rect">
            <a:avLst/>
          </a:prstGeom>
          <a:noFill/>
        </p:spPr>
        <p:txBody>
          <a:bodyPr wrap="square" rtlCol="0">
            <a:spAutoFit/>
          </a:bodyPr>
          <a:lstStyle/>
          <a:p>
            <a:r>
              <a:rPr lang="it-IT" sz="1600" dirty="0">
                <a:latin typeface="Times New Roman" panose="02020603050405020304" pitchFamily="18" charset="0"/>
                <a:cs typeface="Times New Roman" panose="02020603050405020304" pitchFamily="18" charset="0"/>
              </a:rPr>
              <a:t>La radiazione elettromagnetica nel campo del visibile colpisce una molecola di cui è costituito un oggetto.</a:t>
            </a:r>
          </a:p>
          <a:p>
            <a:r>
              <a:rPr lang="it-IT" sz="1600" dirty="0">
                <a:latin typeface="Times New Roman" panose="02020603050405020304" pitchFamily="18" charset="0"/>
                <a:cs typeface="Times New Roman" panose="02020603050405020304" pitchFamily="18" charset="0"/>
              </a:rPr>
              <a:t>La maggior parte dell’energia luminosa assorbita dagli atomi delle molecole va a incrementare la loro energia cinetica, misurabile con l’aumento della temperatura (vale a dire che l’oggetto si surriscalda), disperdendosi nella loro massa. </a:t>
            </a:r>
          </a:p>
          <a:p>
            <a:r>
              <a:rPr lang="it-IT" sz="1600" dirty="0">
                <a:latin typeface="Times New Roman" panose="02020603050405020304" pitchFamily="18" charset="0"/>
                <a:cs typeface="Times New Roman" panose="02020603050405020304" pitchFamily="18" charset="0"/>
              </a:rPr>
              <a:t>Una parte minore dell’energia assorbita è assimilata dagli elettroni più esterni di ciascun atomo o da una porzione specifica di una molecola quale un definito gruppo funzionale o gruppo cromoforo. </a:t>
            </a:r>
          </a:p>
          <a:p>
            <a:r>
              <a:rPr lang="it-IT" sz="1600" dirty="0">
                <a:latin typeface="Times New Roman" panose="02020603050405020304" pitchFamily="18" charset="0"/>
                <a:cs typeface="Times New Roman" panose="02020603050405020304" pitchFamily="18" charset="0"/>
              </a:rPr>
              <a:t>Un gruppo funzionale di una molecola è caratterizzato da atomi legati in uno specifico modo al resto della molecola.</a:t>
            </a:r>
          </a:p>
          <a:p>
            <a:r>
              <a:rPr lang="it-IT" sz="1600" dirty="0">
                <a:latin typeface="Times New Roman" panose="02020603050405020304" pitchFamily="18" charset="0"/>
                <a:cs typeface="Times New Roman" panose="02020603050405020304" pitchFamily="18" charset="0"/>
              </a:rPr>
              <a:t>L’elettrone eccitato passa da un’orbitale più interno a uno più esterno, ossia subisce un salto quantico di energia precisa e definita. Questa situazione non è stabile e l’elettrone tende a perdere l’energia assorbita per ritornare nel suo orbitale più interno e stabile. Ritornando indietro nel salto quantico riemette energia assorbita sotto forma di radiazione elettromagnetica riflessa con una energia e quindi con una lunghezza d’onda precisa per cui l’occhio percepisce una luce riflessa di un colore caratterizzante. </a:t>
            </a:r>
          </a:p>
          <a:p>
            <a:endParaRPr lang="it-IT" dirty="0"/>
          </a:p>
        </p:txBody>
      </p:sp>
      <p:pic>
        <p:nvPicPr>
          <p:cNvPr id="8" name="Immagine 7">
            <a:extLst>
              <a:ext uri="{FF2B5EF4-FFF2-40B4-BE49-F238E27FC236}">
                <a16:creationId xmlns:a16="http://schemas.microsoft.com/office/drawing/2014/main" id="{E49B3BD6-3B63-A9C9-73CF-F1800F40CDC7}"/>
              </a:ext>
            </a:extLst>
          </p:cNvPr>
          <p:cNvPicPr>
            <a:picLocks noChangeAspect="1"/>
          </p:cNvPicPr>
          <p:nvPr/>
        </p:nvPicPr>
        <p:blipFill>
          <a:blip r:embed="rId3"/>
          <a:stretch>
            <a:fillRect/>
          </a:stretch>
        </p:blipFill>
        <p:spPr>
          <a:xfrm>
            <a:off x="1805782" y="3869003"/>
            <a:ext cx="8779561" cy="1518419"/>
          </a:xfrm>
          <a:prstGeom prst="rect">
            <a:avLst/>
          </a:prstGeom>
        </p:spPr>
      </p:pic>
    </p:spTree>
    <p:extLst>
      <p:ext uri="{BB962C8B-B14F-4D97-AF65-F5344CB8AC3E}">
        <p14:creationId xmlns:p14="http://schemas.microsoft.com/office/powerpoint/2010/main" val="3085618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6624755"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3" name="CasellaDiTesto 2">
            <a:extLst>
              <a:ext uri="{FF2B5EF4-FFF2-40B4-BE49-F238E27FC236}">
                <a16:creationId xmlns:a16="http://schemas.microsoft.com/office/drawing/2014/main" id="{D81916F7-5D24-5ACF-720C-838258E0F787}"/>
              </a:ext>
            </a:extLst>
          </p:cNvPr>
          <p:cNvSpPr txBox="1"/>
          <p:nvPr/>
        </p:nvSpPr>
        <p:spPr>
          <a:xfrm>
            <a:off x="6300061" y="158662"/>
            <a:ext cx="5680129" cy="1015663"/>
          </a:xfrm>
          <a:prstGeom prst="rect">
            <a:avLst/>
          </a:prstGeom>
          <a:noFill/>
        </p:spPr>
        <p:txBody>
          <a:bodyPr wrap="square" rtlCol="0">
            <a:spAutoFit/>
          </a:bodyPr>
          <a:lstStyle/>
          <a:p>
            <a:pPr algn="ctr"/>
            <a:r>
              <a:rPr lang="it-IT" sz="3000" dirty="0">
                <a:latin typeface="Times New Roman" panose="02020603050405020304" pitchFamily="18" charset="0"/>
                <a:cs typeface="Times New Roman" panose="02020603050405020304" pitchFamily="18" charset="0"/>
              </a:rPr>
              <a:t>TEORIA CHIMICA E ATOMICA DEL COLORE</a:t>
            </a:r>
          </a:p>
        </p:txBody>
      </p:sp>
      <p:sp>
        <p:nvSpPr>
          <p:cNvPr id="6" name="CasellaDiTesto 5">
            <a:extLst>
              <a:ext uri="{FF2B5EF4-FFF2-40B4-BE49-F238E27FC236}">
                <a16:creationId xmlns:a16="http://schemas.microsoft.com/office/drawing/2014/main" id="{2BC6B0CC-757B-A9DD-B4BE-E4AAC04AF74A}"/>
              </a:ext>
            </a:extLst>
          </p:cNvPr>
          <p:cNvSpPr txBox="1"/>
          <p:nvPr/>
        </p:nvSpPr>
        <p:spPr>
          <a:xfrm>
            <a:off x="7710407" y="5827363"/>
            <a:ext cx="4200040" cy="954107"/>
          </a:xfrm>
          <a:prstGeom prst="rect">
            <a:avLst/>
          </a:prstGeom>
          <a:noFill/>
        </p:spPr>
        <p:txBody>
          <a:bodyPr wrap="square" rtlCol="0">
            <a:spAutoFit/>
          </a:bodyPr>
          <a:lstStyle/>
          <a:p>
            <a:pPr algn="ctr"/>
            <a:r>
              <a:rPr lang="it-IT" sz="2800" i="1" dirty="0">
                <a:latin typeface="Times New Roman" panose="02020603050405020304" pitchFamily="18" charset="0"/>
                <a:cs typeface="Times New Roman" panose="02020603050405020304" pitchFamily="18" charset="0"/>
              </a:rPr>
              <a:t>TEORIA ATOMICA DEL COLORE</a:t>
            </a:r>
          </a:p>
        </p:txBody>
      </p:sp>
      <p:sp>
        <p:nvSpPr>
          <p:cNvPr id="7" name="CasellaDiTesto 6">
            <a:extLst>
              <a:ext uri="{FF2B5EF4-FFF2-40B4-BE49-F238E27FC236}">
                <a16:creationId xmlns:a16="http://schemas.microsoft.com/office/drawing/2014/main" id="{C67F50CA-FB51-1C47-DC9B-A3BC87AC8588}"/>
              </a:ext>
            </a:extLst>
          </p:cNvPr>
          <p:cNvSpPr txBox="1"/>
          <p:nvPr/>
        </p:nvSpPr>
        <p:spPr>
          <a:xfrm>
            <a:off x="0" y="1279730"/>
            <a:ext cx="7338449" cy="4170372"/>
          </a:xfrm>
          <a:prstGeom prst="rect">
            <a:avLst/>
          </a:prstGeom>
          <a:noFill/>
        </p:spPr>
        <p:txBody>
          <a:bodyPr wrap="square" rtlCol="0">
            <a:spAutoFit/>
          </a:bodyPr>
          <a:lstStyle/>
          <a:p>
            <a:r>
              <a:rPr lang="it-IT" sz="1900" dirty="0">
                <a:latin typeface="Times New Roman" panose="02020603050405020304" pitchFamily="18" charset="0"/>
                <a:cs typeface="Times New Roman" panose="02020603050405020304" pitchFamily="18" charset="0"/>
              </a:rPr>
              <a:t>Un corpo nero posto al sole si surriscalda molto di più di un corpo bianco perché assorbe tutte le frequenze della luce visibile non emettendone alcuna, pertanto tutta l’energia che lo colpisce è funzionale a incrementare l’energia cinetica delle sue molecole. Il corpo bianco, al contrario, riemette totalmente tutta la luce incidente e quindi l’energia luminosa rispecchia sul corpo senza assorbimento, di conseguenza non c’è alcun aumento della sua energia cinetica (temperatura). </a:t>
            </a:r>
          </a:p>
          <a:p>
            <a:r>
              <a:rPr lang="it-IT" sz="1900" dirty="0">
                <a:latin typeface="Times New Roman" panose="02020603050405020304" pitchFamily="18" charset="0"/>
                <a:cs typeface="Times New Roman" panose="02020603050405020304" pitchFamily="18" charset="0"/>
              </a:rPr>
              <a:t>A seconda del livello di orbitale più esterno cui l’elettrone salta a seguito dell’assorbimento dell’energia elettromagnetica, nel suo ritorno alla situazione normale emette una radiazione di lunghezza d’onda più energetica a seconda di quale orbitale più esterno è saltato e quindi si percepirà l’emissione di una luce di colore diverso (Nella figura: rosso, livello energetico più vicino all’elettrone eccitato, blu il più lontano). </a:t>
            </a:r>
          </a:p>
          <a:p>
            <a:endParaRPr lang="it-IT" dirty="0"/>
          </a:p>
        </p:txBody>
      </p:sp>
      <p:pic>
        <p:nvPicPr>
          <p:cNvPr id="9" name="Immagine 8">
            <a:extLst>
              <a:ext uri="{FF2B5EF4-FFF2-40B4-BE49-F238E27FC236}">
                <a16:creationId xmlns:a16="http://schemas.microsoft.com/office/drawing/2014/main" id="{014282AC-576E-FD0B-77F6-3A5A585F4667}"/>
              </a:ext>
            </a:extLst>
          </p:cNvPr>
          <p:cNvPicPr>
            <a:picLocks noChangeAspect="1"/>
          </p:cNvPicPr>
          <p:nvPr/>
        </p:nvPicPr>
        <p:blipFill>
          <a:blip r:embed="rId3"/>
          <a:stretch>
            <a:fillRect/>
          </a:stretch>
        </p:blipFill>
        <p:spPr>
          <a:xfrm>
            <a:off x="7595856" y="1679838"/>
            <a:ext cx="4314591" cy="3221398"/>
          </a:xfrm>
          <a:prstGeom prst="rect">
            <a:avLst/>
          </a:prstGeom>
        </p:spPr>
      </p:pic>
    </p:spTree>
    <p:extLst>
      <p:ext uri="{BB962C8B-B14F-4D97-AF65-F5344CB8AC3E}">
        <p14:creationId xmlns:p14="http://schemas.microsoft.com/office/powerpoint/2010/main" val="3471657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6034114"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3" name="CasellaDiTesto 2">
            <a:extLst>
              <a:ext uri="{FF2B5EF4-FFF2-40B4-BE49-F238E27FC236}">
                <a16:creationId xmlns:a16="http://schemas.microsoft.com/office/drawing/2014/main" id="{D81916F7-5D24-5ACF-720C-838258E0F787}"/>
              </a:ext>
            </a:extLst>
          </p:cNvPr>
          <p:cNvSpPr txBox="1"/>
          <p:nvPr/>
        </p:nvSpPr>
        <p:spPr>
          <a:xfrm>
            <a:off x="6300061" y="158662"/>
            <a:ext cx="5680129" cy="1015663"/>
          </a:xfrm>
          <a:prstGeom prst="rect">
            <a:avLst/>
          </a:prstGeom>
          <a:noFill/>
        </p:spPr>
        <p:txBody>
          <a:bodyPr wrap="square" rtlCol="0">
            <a:spAutoFit/>
          </a:bodyPr>
          <a:lstStyle/>
          <a:p>
            <a:pPr algn="ctr"/>
            <a:r>
              <a:rPr lang="it-IT" sz="3000" dirty="0">
                <a:latin typeface="Times New Roman" panose="02020603050405020304" pitchFamily="18" charset="0"/>
                <a:cs typeface="Times New Roman" panose="02020603050405020304" pitchFamily="18" charset="0"/>
              </a:rPr>
              <a:t>TEORIA CHIMICA E ATOMICA DEL COLORE</a:t>
            </a:r>
          </a:p>
        </p:txBody>
      </p:sp>
      <p:sp>
        <p:nvSpPr>
          <p:cNvPr id="6" name="CasellaDiTesto 5">
            <a:extLst>
              <a:ext uri="{FF2B5EF4-FFF2-40B4-BE49-F238E27FC236}">
                <a16:creationId xmlns:a16="http://schemas.microsoft.com/office/drawing/2014/main" id="{2BC6B0CC-757B-A9DD-B4BE-E4AAC04AF74A}"/>
              </a:ext>
            </a:extLst>
          </p:cNvPr>
          <p:cNvSpPr txBox="1"/>
          <p:nvPr/>
        </p:nvSpPr>
        <p:spPr>
          <a:xfrm>
            <a:off x="7710407" y="5827363"/>
            <a:ext cx="4200040" cy="954107"/>
          </a:xfrm>
          <a:prstGeom prst="rect">
            <a:avLst/>
          </a:prstGeom>
          <a:noFill/>
        </p:spPr>
        <p:txBody>
          <a:bodyPr wrap="square" rtlCol="0">
            <a:spAutoFit/>
          </a:bodyPr>
          <a:lstStyle/>
          <a:p>
            <a:pPr algn="ctr"/>
            <a:r>
              <a:rPr lang="it-IT" sz="2800" i="1" dirty="0">
                <a:latin typeface="Times New Roman" panose="02020603050405020304" pitchFamily="18" charset="0"/>
                <a:cs typeface="Times New Roman" panose="02020603050405020304" pitchFamily="18" charset="0"/>
              </a:rPr>
              <a:t>TEORIA ATOMICA DEL COLORE</a:t>
            </a:r>
          </a:p>
        </p:txBody>
      </p:sp>
      <p:sp>
        <p:nvSpPr>
          <p:cNvPr id="7" name="CasellaDiTesto 6">
            <a:extLst>
              <a:ext uri="{FF2B5EF4-FFF2-40B4-BE49-F238E27FC236}">
                <a16:creationId xmlns:a16="http://schemas.microsoft.com/office/drawing/2014/main" id="{C67F50CA-FB51-1C47-DC9B-A3BC87AC8588}"/>
              </a:ext>
            </a:extLst>
          </p:cNvPr>
          <p:cNvSpPr txBox="1"/>
          <p:nvPr/>
        </p:nvSpPr>
        <p:spPr>
          <a:xfrm>
            <a:off x="0" y="1279730"/>
            <a:ext cx="12192000" cy="3877985"/>
          </a:xfrm>
          <a:prstGeom prst="rect">
            <a:avLst/>
          </a:prstGeom>
          <a:noFill/>
        </p:spPr>
        <p:txBody>
          <a:bodyPr wrap="square" rtlCol="0">
            <a:spAutoFit/>
          </a:bodyPr>
          <a:lstStyle/>
          <a:p>
            <a:r>
              <a:rPr lang="it-IT" sz="1900" dirty="0">
                <a:latin typeface="Times New Roman" panose="02020603050405020304" pitchFamily="18" charset="0"/>
                <a:cs typeface="Times New Roman" panose="02020603050405020304" pitchFamily="18" charset="0"/>
              </a:rPr>
              <a:t>In alcuni pigmenti inorganici, il colore nasce da situazioni completamente diverse e complesse, da transizioni elettroniche a trasferimento di carica tra ligando (atomo, ione o molecola in grado di donare i suoi elettroni per formare un legame di coordinazione) e metallo, come nel caso del Cromato di Piombo, oppure tra due atomi di metallo che si trovano in un diverso stato di ossidazione, come avviene nel Blu di Prussia o come nel caso del Blu Oltremare (lapislazzuli naturale) il colore è dovuto ad anioni radicali dello zolfo intrappolati in piccole quantità nella matrice cristallina. Quindi:</a:t>
            </a:r>
          </a:p>
          <a:p>
            <a:pPr marL="457200" indent="-457200">
              <a:buAutoNum type="arabicPeriod"/>
            </a:pPr>
            <a:r>
              <a:rPr lang="it-IT" sz="1900" dirty="0">
                <a:latin typeface="Times New Roman" panose="02020603050405020304" pitchFamily="18" charset="0"/>
                <a:cs typeface="Times New Roman" panose="02020603050405020304" pitchFamily="18" charset="0"/>
              </a:rPr>
              <a:t>Il colore di un composto è strettamente connesso con la presenza di specifici raggruppamenti atomici, dotati di legami in grado di consentire un’elevata mobilità agli elettroni (per esempio sotto forma di possibile risonanza tra più strutture molecolari). Questo implica la possibilità di assorbire energia da raggi monocromatici con frequenza compresa nel campo del visibile, cosicché questi gruppi di atomi sono portatori di colore nei composti che li contengono e pertanto vengono definiti cromofori. </a:t>
            </a:r>
          </a:p>
          <a:p>
            <a:pPr marL="457200" indent="-457200">
              <a:buAutoNum type="arabicPeriod"/>
            </a:pPr>
            <a:r>
              <a:rPr lang="it-IT" sz="1900" dirty="0">
                <a:latin typeface="Times New Roman" panose="02020603050405020304" pitchFamily="18" charset="0"/>
                <a:cs typeface="Times New Roman" panose="02020603050405020304" pitchFamily="18" charset="0"/>
              </a:rPr>
              <a:t>Il colore di un composto è funzione (non lineare e non facilmente prevedibile) del numero e del tipo dei gruppi cromofori complessivamente presenti </a:t>
            </a:r>
            <a:r>
              <a:rPr lang="it-IT" sz="1900">
                <a:latin typeface="Times New Roman" panose="02020603050405020304" pitchFamily="18" charset="0"/>
                <a:cs typeface="Times New Roman" panose="02020603050405020304" pitchFamily="18" charset="0"/>
              </a:rPr>
              <a:t>nella molecola. </a:t>
            </a:r>
            <a:endParaRPr lang="it-IT" sz="1900" dirty="0">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40277614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1123</TotalTime>
  <Words>1015</Words>
  <Application>Microsoft Office PowerPoint</Application>
  <PresentationFormat>Widescreen</PresentationFormat>
  <Paragraphs>38</Paragraphs>
  <Slides>6</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6</vt:i4>
      </vt:variant>
    </vt:vector>
  </HeadingPairs>
  <TitlesOfParts>
    <vt:vector size="11" baseType="lpstr">
      <vt:lpstr>Arial</vt:lpstr>
      <vt:lpstr>Calibri</vt:lpstr>
      <vt:lpstr>Calibri Light</vt:lpstr>
      <vt:lpstr>Times New Roman</vt:lpstr>
      <vt:lpstr>Tema di Office</vt:lpstr>
      <vt:lpstr>DIAGNOSTICA PER I BENI CULTURALI   MEDIA, ARTI, CULTURE (LM-65)  Università di Teramo</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L’EVOLUZIONE DEL RITRATTO DI GRUPPO DALLE FIANDRE CATTOLICHE ALLA REPUBBLICA DELLE PROVINCE UNITE RIFORMATE</dc:title>
  <dc:creator>Cecilia Paolini</dc:creator>
  <cp:lastModifiedBy>Cecilia Paolini</cp:lastModifiedBy>
  <cp:revision>17</cp:revision>
  <dcterms:created xsi:type="dcterms:W3CDTF">2022-04-26T11:54:05Z</dcterms:created>
  <dcterms:modified xsi:type="dcterms:W3CDTF">2023-08-04T18:23:06Z</dcterms:modified>
</cp:coreProperties>
</file>