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7532E-447D-8A74-A671-DFEBF33D4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3DCDF6-64CC-0413-8EE1-6F5E29FAA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3A8854-58C8-0AE2-1565-CE20B3CB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DEA42B-F530-2593-A685-0287CF83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0B139B-C958-A669-F6C1-1FC844DB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7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11C79-BF9F-43E5-617D-533FFD4C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C9518E-D012-5CA4-C443-27F4CC5A2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482415-B46E-7A55-C0A5-5A372F53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10FEBC-53EB-D6C0-F076-2861ECD4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E09C93-D46B-E94B-E605-177BAA42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69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353B063-B612-B448-24F2-E5A418D43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67373C-840E-ABDD-5FC6-236565063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4D3733-CA4D-6067-E3DA-097E1461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03B42E-B480-7483-181E-74DFE7A2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91654F-3E15-7F2B-B63D-91C18A64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90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926D1-81EC-993F-6684-B3F2C085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0F2668-AC49-12EB-0D68-E70B3A77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A5A1ED-6E35-AC8F-2A85-E109AA0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54402E-E9EA-6AE1-16D2-4C95009C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3EDE5B-231A-2F06-55DC-1096392E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36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1330D-C29F-6593-4751-79F06070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06BE22-2718-FB64-9D11-8742C3A51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E646EE-719B-F8E4-EEF5-80FB4FED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954C94-0FCA-BF05-0C1D-F1900976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DC2986-AA94-7DBC-11BA-9F9F54DD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26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FB2250-F4CC-415A-7850-D6AD9F5F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C2C425-83DB-2BFC-E5E7-6F6BDBE3F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E665F2-5B8A-6CF7-0BF3-E1587B200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70FE5A-9B13-93C0-6E67-BFB2FDD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D01B7F-F56A-2AF0-68EC-A1B645DB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D0F4F5-3BDC-C0EC-89BE-97A4CD51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35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52A11-AD37-9D68-D015-30E0AE51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1983BB-5FC4-B4D7-89E2-B2C49FF7A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AE2CD-9C7F-A747-0667-96437A33B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829628-E67E-4F98-98CE-DF24EADAD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54BCB6B-6B62-59A5-90F0-A9927D5B1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C031295-5C42-71C6-F31D-5F2666A2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0B8690D-0335-997C-1657-7F978ACD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0E56B57-F959-B00E-6025-E4C0ECCB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6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EFA2AB-0893-712D-0392-9895A7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7C4929-F3F5-F43A-D10E-07700D41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5A09C0-C968-6150-B058-8619D41C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BA8561-E825-0B21-6597-3922A22F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65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9FC0D0-B134-2892-71E9-DAF27CC8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1B5EA5-A19B-8D12-9929-5A5CD881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19C502-FB9A-91D3-2592-852D0330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32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FC128-4E2D-9D2D-A456-9EB88A088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DA7C28-8114-2517-6EDA-869045EE5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733205-901D-83A0-C17E-5A0E33B15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0672A7-E0DF-9B16-DB79-107D97C5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E2FFCE-2A73-45CC-1BD6-549B825E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FFF991-E711-95AA-278A-E2601271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68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83F61C-90A0-5F0A-043F-F12F041C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C41B1B6-753F-F542-C73C-8F0DD2074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F2B59B-A6FD-4D0A-3615-459FD0A28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224FE4-DCBB-7F4A-DE06-2B05C0F7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28ECA0-D549-059C-F462-0A7160B5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98C4C1-93D6-D09D-2D0D-C5DE41BF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99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BF772C-9313-183D-FF52-B791FFB5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44AD82-49FE-53F7-D6FD-81BF90CA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10134C-A7FB-CA76-B2FE-E61C33923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D2D9-333A-5248-8A97-8E2D8EF2BA18}" type="datetimeFigureOut">
              <a:rPr lang="it-IT" smtClean="0"/>
              <a:t>26/11/25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768FB2-8229-BCD2-7735-A8A47A938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EC4631-BA2F-DFBC-559C-BBA7BE756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A98DB-5F03-5249-890C-FFE55D11DF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34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0EC9C1F-C147-C780-1CA1-60E0F517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794" y="0"/>
            <a:ext cx="7596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8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40410-951D-64F5-4085-032FF6E3D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2AF432B-0FA5-C981-C8D3-BDDFFBE7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14" y="0"/>
            <a:ext cx="7641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6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21DCCD-CDDD-BE20-D99C-DF59EE749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BC4E0DD-9623-9673-0C67-DF951FDE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3" y="0"/>
            <a:ext cx="77724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52BEC-FC59-C9EC-9D41-5BE4039E6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9574591-97C4-BE6A-9351-43B382F9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35" y="0"/>
            <a:ext cx="7591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1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BF214-FF6C-4501-702B-0102C4D57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D270A4-12D5-C347-593C-6EE26C629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857" y="1360990"/>
            <a:ext cx="7772400" cy="36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16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De Nicola</dc:creator>
  <cp:lastModifiedBy>Alberto De Nicola</cp:lastModifiedBy>
  <cp:revision>1</cp:revision>
  <dcterms:created xsi:type="dcterms:W3CDTF">2025-11-26T09:11:39Z</dcterms:created>
  <dcterms:modified xsi:type="dcterms:W3CDTF">2025-11-26T10:01:32Z</dcterms:modified>
</cp:coreProperties>
</file>