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94" r:id="rId2"/>
    <p:sldId id="406" r:id="rId3"/>
    <p:sldId id="405" r:id="rId4"/>
    <p:sldId id="410" r:id="rId5"/>
    <p:sldId id="411" r:id="rId6"/>
    <p:sldId id="412" r:id="rId7"/>
    <p:sldId id="413" r:id="rId8"/>
    <p:sldId id="414" r:id="rId9"/>
    <p:sldId id="415" r:id="rId10"/>
    <p:sldId id="417" r:id="rId11"/>
    <p:sldId id="416" r:id="rId12"/>
    <p:sldId id="418" r:id="rId13"/>
    <p:sldId id="397" r:id="rId14"/>
    <p:sldId id="398" r:id="rId15"/>
    <p:sldId id="399" r:id="rId16"/>
    <p:sldId id="407" r:id="rId17"/>
    <p:sldId id="400" r:id="rId18"/>
    <p:sldId id="401" r:id="rId19"/>
    <p:sldId id="402" r:id="rId20"/>
    <p:sldId id="403" r:id="rId21"/>
    <p:sldId id="404" r:id="rId2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2"/>
  </p:normalViewPr>
  <p:slideViewPr>
    <p:cSldViewPr snapToGrid="0">
      <p:cViewPr varScale="1">
        <p:scale>
          <a:sx n="104" d="100"/>
          <a:sy n="104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>
      <a:schemeClr val="accent2"/>
      <a:schemeClr val="accent3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D683EC-9E98-4CFD-B2A1-8CE4BE924388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2" csCatId="colorful" phldr="1"/>
      <dgm:spPr/>
      <dgm:t>
        <a:bodyPr/>
        <a:lstStyle/>
        <a:p>
          <a:endParaRPr lang="en-US"/>
        </a:p>
      </dgm:t>
    </dgm:pt>
    <dgm:pt modelId="{698F2F60-0980-45E8-83F6-32B1F414A20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solidFill>
                <a:schemeClr val="tx1"/>
              </a:solidFill>
            </a:rPr>
            <a:t>2) Domande quiz (10)</a:t>
          </a:r>
        </a:p>
      </dgm:t>
    </dgm:pt>
    <dgm:pt modelId="{EBB0E1C2-7F32-4FEA-9FEB-FFB6C0AD1EE8}" type="parTrans" cxnId="{66114BEE-154B-42F1-859F-C22A633002D7}">
      <dgm:prSet/>
      <dgm:spPr/>
      <dgm:t>
        <a:bodyPr/>
        <a:lstStyle/>
        <a:p>
          <a:endParaRPr lang="en-US"/>
        </a:p>
      </dgm:t>
    </dgm:pt>
    <dgm:pt modelId="{6CBE75F3-ABEF-4765-922E-AF6F75904F70}" type="sibTrans" cxnId="{66114BEE-154B-42F1-859F-C22A633002D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88DC446-AF94-426D-9678-26EA3CB885B0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solidFill>
                <a:schemeClr val="tx1"/>
              </a:solidFill>
            </a:rPr>
            <a:t>3) Gesù (1/3</a:t>
          </a:r>
          <a:r>
            <a:rPr lang="it-IT" dirty="0"/>
            <a:t>)</a:t>
          </a:r>
          <a:endParaRPr lang="en-US" dirty="0"/>
        </a:p>
      </dgm:t>
    </dgm:pt>
    <dgm:pt modelId="{34779C8E-BDCE-45FE-A96B-28E1D8EAD4BC}" type="parTrans" cxnId="{00D2DEE0-7451-4B78-8B2B-DBCC8756B9A5}">
      <dgm:prSet/>
      <dgm:spPr/>
      <dgm:t>
        <a:bodyPr/>
        <a:lstStyle/>
        <a:p>
          <a:endParaRPr lang="en-US"/>
        </a:p>
      </dgm:t>
    </dgm:pt>
    <dgm:pt modelId="{EAB7E91C-7660-4B6A-9CEF-238A98333C26}" type="sibTrans" cxnId="{00D2DEE0-7451-4B78-8B2B-DBCC8756B9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CD88ED0-218B-4C40-9047-9445C3114DBF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solidFill>
                <a:schemeClr val="tx1"/>
              </a:solidFill>
            </a:rPr>
            <a:t>4) Storia della Chiesa (5/15)</a:t>
          </a:r>
          <a:endParaRPr lang="en-US" dirty="0">
            <a:solidFill>
              <a:schemeClr val="tx1"/>
            </a:solidFill>
          </a:endParaRPr>
        </a:p>
      </dgm:t>
    </dgm:pt>
    <dgm:pt modelId="{21C84471-E6E9-4389-8713-F59EE460BFD4}" type="parTrans" cxnId="{C7003438-4576-4BDB-8EC5-4CE385AEF8EF}">
      <dgm:prSet/>
      <dgm:spPr/>
      <dgm:t>
        <a:bodyPr/>
        <a:lstStyle/>
        <a:p>
          <a:endParaRPr lang="en-US"/>
        </a:p>
      </dgm:t>
    </dgm:pt>
    <dgm:pt modelId="{D9D3836A-4CFE-4C8E-9342-24348E12C487}" type="sibTrans" cxnId="{C7003438-4576-4BDB-8EC5-4CE385AEF8E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8D23266-69F1-491D-ACCD-3E334825C3E1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solidFill>
                <a:schemeClr val="tx1"/>
              </a:solidFill>
            </a:rPr>
            <a:t>5) Religione e cultura (3/9)</a:t>
          </a:r>
          <a:endParaRPr lang="en-US" dirty="0">
            <a:solidFill>
              <a:schemeClr val="tx1"/>
            </a:solidFill>
          </a:endParaRPr>
        </a:p>
      </dgm:t>
    </dgm:pt>
    <dgm:pt modelId="{2B813D66-D65D-4402-BEB6-D721DC1407CB}" type="parTrans" cxnId="{8378C1D6-D120-49F4-90A7-57171F2A4E06}">
      <dgm:prSet/>
      <dgm:spPr/>
      <dgm:t>
        <a:bodyPr/>
        <a:lstStyle/>
        <a:p>
          <a:endParaRPr lang="en-US"/>
        </a:p>
      </dgm:t>
    </dgm:pt>
    <dgm:pt modelId="{C0C8957A-A4B1-401A-893B-56F02F187426}" type="sibTrans" cxnId="{8378C1D6-D120-49F4-90A7-57171F2A4E06}">
      <dgm:prSet/>
      <dgm:spPr/>
      <dgm:t>
        <a:bodyPr/>
        <a:lstStyle/>
        <a:p>
          <a:endParaRPr lang="en-US"/>
        </a:p>
      </dgm:t>
    </dgm:pt>
    <dgm:pt modelId="{B7ECEEC6-4F5C-C247-A0CC-DE12B41D304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solidFill>
                <a:schemeClr val="tx1"/>
              </a:solidFill>
            </a:rPr>
            <a:t>1) </a:t>
          </a:r>
          <a:r>
            <a:rPr lang="it-IT" noProof="1">
              <a:solidFill>
                <a:schemeClr val="tx1"/>
              </a:solidFill>
            </a:rPr>
            <a:t>Cronologia storica (7)</a:t>
          </a:r>
          <a:endParaRPr lang="en-GB" dirty="0">
            <a:solidFill>
              <a:schemeClr val="tx1"/>
            </a:solidFill>
          </a:endParaRPr>
        </a:p>
      </dgm:t>
    </dgm:pt>
    <dgm:pt modelId="{ECBEBE70-F25F-3546-95DB-133951870A0B}" type="parTrans" cxnId="{9F9B6D00-A602-684A-B5A7-0FF13FC846D9}">
      <dgm:prSet/>
      <dgm:spPr/>
      <dgm:t>
        <a:bodyPr/>
        <a:lstStyle/>
        <a:p>
          <a:endParaRPr lang="en-GB"/>
        </a:p>
      </dgm:t>
    </dgm:pt>
    <dgm:pt modelId="{C6806F07-927F-F845-BB09-4F885541EE5A}" type="sibTrans" cxnId="{9F9B6D00-A602-684A-B5A7-0FF13FC846D9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217295EF-E4D0-44B6-AA14-B1A2E3F58BF2}" type="pres">
      <dgm:prSet presAssocID="{F4D683EC-9E98-4CFD-B2A1-8CE4BE924388}" presName="root" presStyleCnt="0">
        <dgm:presLayoutVars>
          <dgm:dir/>
          <dgm:resizeHandles val="exact"/>
        </dgm:presLayoutVars>
      </dgm:prSet>
      <dgm:spPr/>
    </dgm:pt>
    <dgm:pt modelId="{8081FA27-C54D-4DD3-8103-28A201FCD230}" type="pres">
      <dgm:prSet presAssocID="{F4D683EC-9E98-4CFD-B2A1-8CE4BE924388}" presName="container" presStyleCnt="0">
        <dgm:presLayoutVars>
          <dgm:dir/>
          <dgm:resizeHandles val="exact"/>
        </dgm:presLayoutVars>
      </dgm:prSet>
      <dgm:spPr/>
    </dgm:pt>
    <dgm:pt modelId="{984F6188-26F4-4C22-90CF-5042D7074A9B}" type="pres">
      <dgm:prSet presAssocID="{B7ECEEC6-4F5C-C247-A0CC-DE12B41D3045}" presName="compNode" presStyleCnt="0"/>
      <dgm:spPr/>
    </dgm:pt>
    <dgm:pt modelId="{72911661-42F7-4DBB-A6CA-11DD1A708E34}" type="pres">
      <dgm:prSet presAssocID="{B7ECEEC6-4F5C-C247-A0CC-DE12B41D3045}" presName="iconBgRect" presStyleLbl="bgShp" presStyleIdx="0" presStyleCnt="5"/>
      <dgm:spPr/>
    </dgm:pt>
    <dgm:pt modelId="{7388A583-FC40-4876-B86F-F7D241761FE0}" type="pres">
      <dgm:prSet presAssocID="{B7ECEEC6-4F5C-C247-A0CC-DE12B41D304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E2C64343-CC68-4D86-80D8-764558E29457}" type="pres">
      <dgm:prSet presAssocID="{B7ECEEC6-4F5C-C247-A0CC-DE12B41D3045}" presName="spaceRect" presStyleCnt="0"/>
      <dgm:spPr/>
    </dgm:pt>
    <dgm:pt modelId="{4363EF3F-6CA7-4644-B519-77576BAC4353}" type="pres">
      <dgm:prSet presAssocID="{B7ECEEC6-4F5C-C247-A0CC-DE12B41D3045}" presName="textRect" presStyleLbl="revTx" presStyleIdx="0" presStyleCnt="5">
        <dgm:presLayoutVars>
          <dgm:chMax val="1"/>
          <dgm:chPref val="1"/>
        </dgm:presLayoutVars>
      </dgm:prSet>
      <dgm:spPr/>
    </dgm:pt>
    <dgm:pt modelId="{AAAAE433-C901-49BB-992B-1CA21E347A91}" type="pres">
      <dgm:prSet presAssocID="{C6806F07-927F-F845-BB09-4F885541EE5A}" presName="sibTrans" presStyleLbl="sibTrans2D1" presStyleIdx="0" presStyleCnt="0"/>
      <dgm:spPr/>
    </dgm:pt>
    <dgm:pt modelId="{B71C5B0E-4C60-4974-A37E-E7B4A385D8E7}" type="pres">
      <dgm:prSet presAssocID="{698F2F60-0980-45E8-83F6-32B1F414A201}" presName="compNode" presStyleCnt="0"/>
      <dgm:spPr/>
    </dgm:pt>
    <dgm:pt modelId="{8118BC6A-102D-423B-BC64-70491DAA58D8}" type="pres">
      <dgm:prSet presAssocID="{698F2F60-0980-45E8-83F6-32B1F414A201}" presName="iconBgRect" presStyleLbl="bgShp" presStyleIdx="1" presStyleCnt="5"/>
      <dgm:spPr/>
    </dgm:pt>
    <dgm:pt modelId="{51D25506-EF06-4605-A14B-D083D83A22C1}" type="pres">
      <dgm:prSet presAssocID="{698F2F60-0980-45E8-83F6-32B1F414A20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D147DB33-74E3-475B-A134-16920CEBB19F}" type="pres">
      <dgm:prSet presAssocID="{698F2F60-0980-45E8-83F6-32B1F414A201}" presName="spaceRect" presStyleCnt="0"/>
      <dgm:spPr/>
    </dgm:pt>
    <dgm:pt modelId="{E2AB6D3D-E4C9-48BE-A33A-FDB01035B09B}" type="pres">
      <dgm:prSet presAssocID="{698F2F60-0980-45E8-83F6-32B1F414A201}" presName="textRect" presStyleLbl="revTx" presStyleIdx="1" presStyleCnt="5">
        <dgm:presLayoutVars>
          <dgm:chMax val="1"/>
          <dgm:chPref val="1"/>
        </dgm:presLayoutVars>
      </dgm:prSet>
      <dgm:spPr/>
    </dgm:pt>
    <dgm:pt modelId="{B994EF3F-4817-4497-AF23-E246B55A5B8F}" type="pres">
      <dgm:prSet presAssocID="{6CBE75F3-ABEF-4765-922E-AF6F75904F70}" presName="sibTrans" presStyleLbl="sibTrans2D1" presStyleIdx="0" presStyleCnt="0"/>
      <dgm:spPr/>
    </dgm:pt>
    <dgm:pt modelId="{57E536FF-C402-437A-84BC-5BEB622600B1}" type="pres">
      <dgm:prSet presAssocID="{B88DC446-AF94-426D-9678-26EA3CB885B0}" presName="compNode" presStyleCnt="0"/>
      <dgm:spPr/>
    </dgm:pt>
    <dgm:pt modelId="{629B9DA8-CE76-4803-AAD7-C2A914FB8E46}" type="pres">
      <dgm:prSet presAssocID="{B88DC446-AF94-426D-9678-26EA3CB885B0}" presName="iconBgRect" presStyleLbl="bgShp" presStyleIdx="2" presStyleCnt="5"/>
      <dgm:spPr/>
    </dgm:pt>
    <dgm:pt modelId="{ECDD6C7C-2983-4DD9-83CF-A1FBFF2A86D7}" type="pres">
      <dgm:prSet presAssocID="{B88DC446-AF94-426D-9678-26EA3CB885B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B8EE7F85-9F4A-4087-8D78-54A08599A189}" type="pres">
      <dgm:prSet presAssocID="{B88DC446-AF94-426D-9678-26EA3CB885B0}" presName="spaceRect" presStyleCnt="0"/>
      <dgm:spPr/>
    </dgm:pt>
    <dgm:pt modelId="{5AE7C585-CAA5-4E72-921A-491CB08F8F38}" type="pres">
      <dgm:prSet presAssocID="{B88DC446-AF94-426D-9678-26EA3CB885B0}" presName="textRect" presStyleLbl="revTx" presStyleIdx="2" presStyleCnt="5">
        <dgm:presLayoutVars>
          <dgm:chMax val="1"/>
          <dgm:chPref val="1"/>
        </dgm:presLayoutVars>
      </dgm:prSet>
      <dgm:spPr/>
    </dgm:pt>
    <dgm:pt modelId="{B0F01B8A-D4C4-4F22-97D3-45A82E70FB87}" type="pres">
      <dgm:prSet presAssocID="{EAB7E91C-7660-4B6A-9CEF-238A98333C26}" presName="sibTrans" presStyleLbl="sibTrans2D1" presStyleIdx="0" presStyleCnt="0"/>
      <dgm:spPr/>
    </dgm:pt>
    <dgm:pt modelId="{1EF2CDBA-77A4-45C2-90AE-11027B4FD520}" type="pres">
      <dgm:prSet presAssocID="{0CD88ED0-218B-4C40-9047-9445C3114DBF}" presName="compNode" presStyleCnt="0"/>
      <dgm:spPr/>
    </dgm:pt>
    <dgm:pt modelId="{DBC84671-77B8-433E-BCDD-4709FAE71B18}" type="pres">
      <dgm:prSet presAssocID="{0CD88ED0-218B-4C40-9047-9445C3114DBF}" presName="iconBgRect" presStyleLbl="bgShp" presStyleIdx="3" presStyleCnt="5"/>
      <dgm:spPr/>
    </dgm:pt>
    <dgm:pt modelId="{1B349870-851D-44EF-973A-A70CB85B2FF7}" type="pres">
      <dgm:prSet presAssocID="{0CD88ED0-218B-4C40-9047-9445C3114DB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g under Magnifying Glass"/>
        </a:ext>
      </dgm:extLst>
    </dgm:pt>
    <dgm:pt modelId="{6B181C69-B35F-4CC4-885F-BDBC11E4F786}" type="pres">
      <dgm:prSet presAssocID="{0CD88ED0-218B-4C40-9047-9445C3114DBF}" presName="spaceRect" presStyleCnt="0"/>
      <dgm:spPr/>
    </dgm:pt>
    <dgm:pt modelId="{C1E230C0-9421-42D8-AEB6-2C491CF78695}" type="pres">
      <dgm:prSet presAssocID="{0CD88ED0-218B-4C40-9047-9445C3114DBF}" presName="textRect" presStyleLbl="revTx" presStyleIdx="3" presStyleCnt="5">
        <dgm:presLayoutVars>
          <dgm:chMax val="1"/>
          <dgm:chPref val="1"/>
        </dgm:presLayoutVars>
      </dgm:prSet>
      <dgm:spPr/>
    </dgm:pt>
    <dgm:pt modelId="{B5270DC9-D9AD-4DF6-AB06-E67FB709D7F7}" type="pres">
      <dgm:prSet presAssocID="{D9D3836A-4CFE-4C8E-9342-24348E12C487}" presName="sibTrans" presStyleLbl="sibTrans2D1" presStyleIdx="0" presStyleCnt="0"/>
      <dgm:spPr/>
    </dgm:pt>
    <dgm:pt modelId="{5062CC1A-FFEB-4136-A822-3E796EF1D5C6}" type="pres">
      <dgm:prSet presAssocID="{C8D23266-69F1-491D-ACCD-3E334825C3E1}" presName="compNode" presStyleCnt="0"/>
      <dgm:spPr/>
    </dgm:pt>
    <dgm:pt modelId="{553246F0-CB25-43C1-BB9F-56D9AB416EFE}" type="pres">
      <dgm:prSet presAssocID="{C8D23266-69F1-491D-ACCD-3E334825C3E1}" presName="iconBgRect" presStyleLbl="bgShp" presStyleIdx="4" presStyleCnt="5"/>
      <dgm:spPr/>
    </dgm:pt>
    <dgm:pt modelId="{5F531312-8F8D-4AA4-B84D-33160B9F7758}" type="pres">
      <dgm:prSet presAssocID="{C8D23266-69F1-491D-ACCD-3E334825C3E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44CEB3C0-4AEB-48B1-85A0-BC8CF5B184EC}" type="pres">
      <dgm:prSet presAssocID="{C8D23266-69F1-491D-ACCD-3E334825C3E1}" presName="spaceRect" presStyleCnt="0"/>
      <dgm:spPr/>
    </dgm:pt>
    <dgm:pt modelId="{72A8EE68-9078-46FA-809A-24344591585F}" type="pres">
      <dgm:prSet presAssocID="{C8D23266-69F1-491D-ACCD-3E334825C3E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9F9B6D00-A602-684A-B5A7-0FF13FC846D9}" srcId="{F4D683EC-9E98-4CFD-B2A1-8CE4BE924388}" destId="{B7ECEEC6-4F5C-C247-A0CC-DE12B41D3045}" srcOrd="0" destOrd="0" parTransId="{ECBEBE70-F25F-3546-95DB-133951870A0B}" sibTransId="{C6806F07-927F-F845-BB09-4F885541EE5A}"/>
    <dgm:cxn modelId="{47FBE10E-2189-F546-B07E-2265AB9A191F}" type="presOf" srcId="{EAB7E91C-7660-4B6A-9CEF-238A98333C26}" destId="{B0F01B8A-D4C4-4F22-97D3-45A82E70FB87}" srcOrd="0" destOrd="0" presId="urn:microsoft.com/office/officeart/2018/2/layout/IconCircleList"/>
    <dgm:cxn modelId="{DDFF6528-4D08-1041-8328-364E3B50E0A8}" type="presOf" srcId="{6CBE75F3-ABEF-4765-922E-AF6F75904F70}" destId="{B994EF3F-4817-4497-AF23-E246B55A5B8F}" srcOrd="0" destOrd="0" presId="urn:microsoft.com/office/officeart/2018/2/layout/IconCircleList"/>
    <dgm:cxn modelId="{0EB7522F-753F-DF46-B362-2DB48C5FB698}" type="presOf" srcId="{F4D683EC-9E98-4CFD-B2A1-8CE4BE924388}" destId="{217295EF-E4D0-44B6-AA14-B1A2E3F58BF2}" srcOrd="0" destOrd="0" presId="urn:microsoft.com/office/officeart/2018/2/layout/IconCircleList"/>
    <dgm:cxn modelId="{E5A80E32-117F-EE40-BA78-AEBA3B563081}" type="presOf" srcId="{B7ECEEC6-4F5C-C247-A0CC-DE12B41D3045}" destId="{4363EF3F-6CA7-4644-B519-77576BAC4353}" srcOrd="0" destOrd="0" presId="urn:microsoft.com/office/officeart/2018/2/layout/IconCircleList"/>
    <dgm:cxn modelId="{C7003438-4576-4BDB-8EC5-4CE385AEF8EF}" srcId="{F4D683EC-9E98-4CFD-B2A1-8CE4BE924388}" destId="{0CD88ED0-218B-4C40-9047-9445C3114DBF}" srcOrd="3" destOrd="0" parTransId="{21C84471-E6E9-4389-8713-F59EE460BFD4}" sibTransId="{D9D3836A-4CFE-4C8E-9342-24348E12C487}"/>
    <dgm:cxn modelId="{4F953257-6317-B248-A3C2-39D5260FB818}" type="presOf" srcId="{C6806F07-927F-F845-BB09-4F885541EE5A}" destId="{AAAAE433-C901-49BB-992B-1CA21E347A91}" srcOrd="0" destOrd="0" presId="urn:microsoft.com/office/officeart/2018/2/layout/IconCircleList"/>
    <dgm:cxn modelId="{BD55D1C3-3150-4843-84A9-E2EA71A81477}" type="presOf" srcId="{698F2F60-0980-45E8-83F6-32B1F414A201}" destId="{E2AB6D3D-E4C9-48BE-A33A-FDB01035B09B}" srcOrd="0" destOrd="0" presId="urn:microsoft.com/office/officeart/2018/2/layout/IconCircleList"/>
    <dgm:cxn modelId="{DC8D3ACE-C5A2-DD4C-B347-1853E91CBE65}" type="presOf" srcId="{C8D23266-69F1-491D-ACCD-3E334825C3E1}" destId="{72A8EE68-9078-46FA-809A-24344591585F}" srcOrd="0" destOrd="0" presId="urn:microsoft.com/office/officeart/2018/2/layout/IconCircleList"/>
    <dgm:cxn modelId="{8378C1D6-D120-49F4-90A7-57171F2A4E06}" srcId="{F4D683EC-9E98-4CFD-B2A1-8CE4BE924388}" destId="{C8D23266-69F1-491D-ACCD-3E334825C3E1}" srcOrd="4" destOrd="0" parTransId="{2B813D66-D65D-4402-BEB6-D721DC1407CB}" sibTransId="{C0C8957A-A4B1-401A-893B-56F02F187426}"/>
    <dgm:cxn modelId="{FBAFDDD7-6B45-B846-A38C-90A9E3650C2F}" type="presOf" srcId="{B88DC446-AF94-426D-9678-26EA3CB885B0}" destId="{5AE7C585-CAA5-4E72-921A-491CB08F8F38}" srcOrd="0" destOrd="0" presId="urn:microsoft.com/office/officeart/2018/2/layout/IconCircleList"/>
    <dgm:cxn modelId="{00D2DEE0-7451-4B78-8B2B-DBCC8756B9A5}" srcId="{F4D683EC-9E98-4CFD-B2A1-8CE4BE924388}" destId="{B88DC446-AF94-426D-9678-26EA3CB885B0}" srcOrd="2" destOrd="0" parTransId="{34779C8E-BDCE-45FE-A96B-28E1D8EAD4BC}" sibTransId="{EAB7E91C-7660-4B6A-9CEF-238A98333C26}"/>
    <dgm:cxn modelId="{9E3733E4-7047-4249-8431-DC6B7F74F8F4}" type="presOf" srcId="{0CD88ED0-218B-4C40-9047-9445C3114DBF}" destId="{C1E230C0-9421-42D8-AEB6-2C491CF78695}" srcOrd="0" destOrd="0" presId="urn:microsoft.com/office/officeart/2018/2/layout/IconCircleList"/>
    <dgm:cxn modelId="{66114BEE-154B-42F1-859F-C22A633002D7}" srcId="{F4D683EC-9E98-4CFD-B2A1-8CE4BE924388}" destId="{698F2F60-0980-45E8-83F6-32B1F414A201}" srcOrd="1" destOrd="0" parTransId="{EBB0E1C2-7F32-4FEA-9FEB-FFB6C0AD1EE8}" sibTransId="{6CBE75F3-ABEF-4765-922E-AF6F75904F70}"/>
    <dgm:cxn modelId="{BBEBF8F4-732B-C745-BBE9-825777BD8294}" type="presOf" srcId="{D9D3836A-4CFE-4C8E-9342-24348E12C487}" destId="{B5270DC9-D9AD-4DF6-AB06-E67FB709D7F7}" srcOrd="0" destOrd="0" presId="urn:microsoft.com/office/officeart/2018/2/layout/IconCircleList"/>
    <dgm:cxn modelId="{1D1AC7EC-95B0-154F-8CA2-CFBCC4B55B45}" type="presParOf" srcId="{217295EF-E4D0-44B6-AA14-B1A2E3F58BF2}" destId="{8081FA27-C54D-4DD3-8103-28A201FCD230}" srcOrd="0" destOrd="0" presId="urn:microsoft.com/office/officeart/2018/2/layout/IconCircleList"/>
    <dgm:cxn modelId="{09F61387-41FF-B24B-9C28-FA1578700CBB}" type="presParOf" srcId="{8081FA27-C54D-4DD3-8103-28A201FCD230}" destId="{984F6188-26F4-4C22-90CF-5042D7074A9B}" srcOrd="0" destOrd="0" presId="urn:microsoft.com/office/officeart/2018/2/layout/IconCircleList"/>
    <dgm:cxn modelId="{F36EC36B-F872-6145-AC70-76C181F453BC}" type="presParOf" srcId="{984F6188-26F4-4C22-90CF-5042D7074A9B}" destId="{72911661-42F7-4DBB-A6CA-11DD1A708E34}" srcOrd="0" destOrd="0" presId="urn:microsoft.com/office/officeart/2018/2/layout/IconCircleList"/>
    <dgm:cxn modelId="{BC612A21-E871-454E-992B-E58EE8D18D62}" type="presParOf" srcId="{984F6188-26F4-4C22-90CF-5042D7074A9B}" destId="{7388A583-FC40-4876-B86F-F7D241761FE0}" srcOrd="1" destOrd="0" presId="urn:microsoft.com/office/officeart/2018/2/layout/IconCircleList"/>
    <dgm:cxn modelId="{E847A344-A0C8-7241-A317-712DB47AA657}" type="presParOf" srcId="{984F6188-26F4-4C22-90CF-5042D7074A9B}" destId="{E2C64343-CC68-4D86-80D8-764558E29457}" srcOrd="2" destOrd="0" presId="urn:microsoft.com/office/officeart/2018/2/layout/IconCircleList"/>
    <dgm:cxn modelId="{47DA6FB2-2A4D-3E48-A6CF-8758869222F3}" type="presParOf" srcId="{984F6188-26F4-4C22-90CF-5042D7074A9B}" destId="{4363EF3F-6CA7-4644-B519-77576BAC4353}" srcOrd="3" destOrd="0" presId="urn:microsoft.com/office/officeart/2018/2/layout/IconCircleList"/>
    <dgm:cxn modelId="{03C05BAA-0C3A-D144-B221-E94B1AE07B88}" type="presParOf" srcId="{8081FA27-C54D-4DD3-8103-28A201FCD230}" destId="{AAAAE433-C901-49BB-992B-1CA21E347A91}" srcOrd="1" destOrd="0" presId="urn:microsoft.com/office/officeart/2018/2/layout/IconCircleList"/>
    <dgm:cxn modelId="{932030DD-1DFD-C54C-8079-529E23957B8D}" type="presParOf" srcId="{8081FA27-C54D-4DD3-8103-28A201FCD230}" destId="{B71C5B0E-4C60-4974-A37E-E7B4A385D8E7}" srcOrd="2" destOrd="0" presId="urn:microsoft.com/office/officeart/2018/2/layout/IconCircleList"/>
    <dgm:cxn modelId="{0753DF72-F0E6-7C41-BAD2-00DCEE5B463B}" type="presParOf" srcId="{B71C5B0E-4C60-4974-A37E-E7B4A385D8E7}" destId="{8118BC6A-102D-423B-BC64-70491DAA58D8}" srcOrd="0" destOrd="0" presId="urn:microsoft.com/office/officeart/2018/2/layout/IconCircleList"/>
    <dgm:cxn modelId="{88687316-87E5-6345-864D-93B4CF8B59B2}" type="presParOf" srcId="{B71C5B0E-4C60-4974-A37E-E7B4A385D8E7}" destId="{51D25506-EF06-4605-A14B-D083D83A22C1}" srcOrd="1" destOrd="0" presId="urn:microsoft.com/office/officeart/2018/2/layout/IconCircleList"/>
    <dgm:cxn modelId="{E63BEE68-715C-C140-A14E-969DCE1ED0B6}" type="presParOf" srcId="{B71C5B0E-4C60-4974-A37E-E7B4A385D8E7}" destId="{D147DB33-74E3-475B-A134-16920CEBB19F}" srcOrd="2" destOrd="0" presId="urn:microsoft.com/office/officeart/2018/2/layout/IconCircleList"/>
    <dgm:cxn modelId="{5B614823-B21A-B545-85B1-347B5D2CADBD}" type="presParOf" srcId="{B71C5B0E-4C60-4974-A37E-E7B4A385D8E7}" destId="{E2AB6D3D-E4C9-48BE-A33A-FDB01035B09B}" srcOrd="3" destOrd="0" presId="urn:microsoft.com/office/officeart/2018/2/layout/IconCircleList"/>
    <dgm:cxn modelId="{68FBDCEA-D381-DA49-951D-F6FBCB3BD376}" type="presParOf" srcId="{8081FA27-C54D-4DD3-8103-28A201FCD230}" destId="{B994EF3F-4817-4497-AF23-E246B55A5B8F}" srcOrd="3" destOrd="0" presId="urn:microsoft.com/office/officeart/2018/2/layout/IconCircleList"/>
    <dgm:cxn modelId="{28299B05-2828-6345-9775-562B284BE8F2}" type="presParOf" srcId="{8081FA27-C54D-4DD3-8103-28A201FCD230}" destId="{57E536FF-C402-437A-84BC-5BEB622600B1}" srcOrd="4" destOrd="0" presId="urn:microsoft.com/office/officeart/2018/2/layout/IconCircleList"/>
    <dgm:cxn modelId="{B27F8D64-F4E6-D647-A498-342F8BF3B4D3}" type="presParOf" srcId="{57E536FF-C402-437A-84BC-5BEB622600B1}" destId="{629B9DA8-CE76-4803-AAD7-C2A914FB8E46}" srcOrd="0" destOrd="0" presId="urn:microsoft.com/office/officeart/2018/2/layout/IconCircleList"/>
    <dgm:cxn modelId="{93890695-D6FD-CC49-86F6-AED4CA771DF7}" type="presParOf" srcId="{57E536FF-C402-437A-84BC-5BEB622600B1}" destId="{ECDD6C7C-2983-4DD9-83CF-A1FBFF2A86D7}" srcOrd="1" destOrd="0" presId="urn:microsoft.com/office/officeart/2018/2/layout/IconCircleList"/>
    <dgm:cxn modelId="{C2F03835-2DF4-2142-8E54-C0C04C17B5C6}" type="presParOf" srcId="{57E536FF-C402-437A-84BC-5BEB622600B1}" destId="{B8EE7F85-9F4A-4087-8D78-54A08599A189}" srcOrd="2" destOrd="0" presId="urn:microsoft.com/office/officeart/2018/2/layout/IconCircleList"/>
    <dgm:cxn modelId="{13CE0B41-0ECA-744B-B813-BC7521015625}" type="presParOf" srcId="{57E536FF-C402-437A-84BC-5BEB622600B1}" destId="{5AE7C585-CAA5-4E72-921A-491CB08F8F38}" srcOrd="3" destOrd="0" presId="urn:microsoft.com/office/officeart/2018/2/layout/IconCircleList"/>
    <dgm:cxn modelId="{05835E8F-A1C6-5F42-A6EA-C574470F8B03}" type="presParOf" srcId="{8081FA27-C54D-4DD3-8103-28A201FCD230}" destId="{B0F01B8A-D4C4-4F22-97D3-45A82E70FB87}" srcOrd="5" destOrd="0" presId="urn:microsoft.com/office/officeart/2018/2/layout/IconCircleList"/>
    <dgm:cxn modelId="{14573801-163A-CE4E-98F3-21F95BF4FCA4}" type="presParOf" srcId="{8081FA27-C54D-4DD3-8103-28A201FCD230}" destId="{1EF2CDBA-77A4-45C2-90AE-11027B4FD520}" srcOrd="6" destOrd="0" presId="urn:microsoft.com/office/officeart/2018/2/layout/IconCircleList"/>
    <dgm:cxn modelId="{8D27BC67-2899-734F-8458-394331EE52CD}" type="presParOf" srcId="{1EF2CDBA-77A4-45C2-90AE-11027B4FD520}" destId="{DBC84671-77B8-433E-BCDD-4709FAE71B18}" srcOrd="0" destOrd="0" presId="urn:microsoft.com/office/officeart/2018/2/layout/IconCircleList"/>
    <dgm:cxn modelId="{C8865BBF-F2EE-114C-B8DC-8715A9A9FD8F}" type="presParOf" srcId="{1EF2CDBA-77A4-45C2-90AE-11027B4FD520}" destId="{1B349870-851D-44EF-973A-A70CB85B2FF7}" srcOrd="1" destOrd="0" presId="urn:microsoft.com/office/officeart/2018/2/layout/IconCircleList"/>
    <dgm:cxn modelId="{91E771DB-A657-5E4A-85B5-98CD45A501FB}" type="presParOf" srcId="{1EF2CDBA-77A4-45C2-90AE-11027B4FD520}" destId="{6B181C69-B35F-4CC4-885F-BDBC11E4F786}" srcOrd="2" destOrd="0" presId="urn:microsoft.com/office/officeart/2018/2/layout/IconCircleList"/>
    <dgm:cxn modelId="{5A998849-1E18-A543-861B-242345D00D1F}" type="presParOf" srcId="{1EF2CDBA-77A4-45C2-90AE-11027B4FD520}" destId="{C1E230C0-9421-42D8-AEB6-2C491CF78695}" srcOrd="3" destOrd="0" presId="urn:microsoft.com/office/officeart/2018/2/layout/IconCircleList"/>
    <dgm:cxn modelId="{4AC00BEC-071D-9F48-8F63-4005538A49F4}" type="presParOf" srcId="{8081FA27-C54D-4DD3-8103-28A201FCD230}" destId="{B5270DC9-D9AD-4DF6-AB06-E67FB709D7F7}" srcOrd="7" destOrd="0" presId="urn:microsoft.com/office/officeart/2018/2/layout/IconCircleList"/>
    <dgm:cxn modelId="{F644FF4C-64ED-CE41-96D1-BC9043D0C5A1}" type="presParOf" srcId="{8081FA27-C54D-4DD3-8103-28A201FCD230}" destId="{5062CC1A-FFEB-4136-A822-3E796EF1D5C6}" srcOrd="8" destOrd="0" presId="urn:microsoft.com/office/officeart/2018/2/layout/IconCircleList"/>
    <dgm:cxn modelId="{F0413D55-AE29-7643-ACB2-108179EFA651}" type="presParOf" srcId="{5062CC1A-FFEB-4136-A822-3E796EF1D5C6}" destId="{553246F0-CB25-43C1-BB9F-56D9AB416EFE}" srcOrd="0" destOrd="0" presId="urn:microsoft.com/office/officeart/2018/2/layout/IconCircleList"/>
    <dgm:cxn modelId="{36C5D1A1-3DDF-914C-B937-16F596BB4417}" type="presParOf" srcId="{5062CC1A-FFEB-4136-A822-3E796EF1D5C6}" destId="{5F531312-8F8D-4AA4-B84D-33160B9F7758}" srcOrd="1" destOrd="0" presId="urn:microsoft.com/office/officeart/2018/2/layout/IconCircleList"/>
    <dgm:cxn modelId="{E2504041-C232-4B43-9C15-51A5ECF73D9D}" type="presParOf" srcId="{5062CC1A-FFEB-4136-A822-3E796EF1D5C6}" destId="{44CEB3C0-4AEB-48B1-85A0-BC8CF5B184EC}" srcOrd="2" destOrd="0" presId="urn:microsoft.com/office/officeart/2018/2/layout/IconCircleList"/>
    <dgm:cxn modelId="{74B13512-A03E-6949-836A-E418E85F1028}" type="presParOf" srcId="{5062CC1A-FFEB-4136-A822-3E796EF1D5C6}" destId="{72A8EE68-9078-46FA-809A-24344591585F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11661-42F7-4DBB-A6CA-11DD1A708E34}">
      <dsp:nvSpPr>
        <dsp:cNvPr id="0" name=""/>
        <dsp:cNvSpPr/>
      </dsp:nvSpPr>
      <dsp:spPr>
        <a:xfrm>
          <a:off x="16834" y="56299"/>
          <a:ext cx="720990" cy="7209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88A583-FC40-4876-B86F-F7D241761FE0}">
      <dsp:nvSpPr>
        <dsp:cNvPr id="0" name=""/>
        <dsp:cNvSpPr/>
      </dsp:nvSpPr>
      <dsp:spPr>
        <a:xfrm>
          <a:off x="168242" y="207707"/>
          <a:ext cx="418174" cy="4181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63EF3F-6CA7-4644-B519-77576BAC4353}">
      <dsp:nvSpPr>
        <dsp:cNvPr id="0" name=""/>
        <dsp:cNvSpPr/>
      </dsp:nvSpPr>
      <dsp:spPr>
        <a:xfrm>
          <a:off x="892322" y="56299"/>
          <a:ext cx="1699476" cy="72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tx1"/>
              </a:solidFill>
            </a:rPr>
            <a:t>1) </a:t>
          </a:r>
          <a:r>
            <a:rPr lang="it-IT" sz="2200" kern="1200" noProof="1">
              <a:solidFill>
                <a:schemeClr val="tx1"/>
              </a:solidFill>
            </a:rPr>
            <a:t>Cronologia storica (7)</a:t>
          </a:r>
          <a:endParaRPr lang="en-GB" sz="2200" kern="1200" dirty="0">
            <a:solidFill>
              <a:schemeClr val="tx1"/>
            </a:solidFill>
          </a:endParaRPr>
        </a:p>
      </dsp:txBody>
      <dsp:txXfrm>
        <a:off x="892322" y="56299"/>
        <a:ext cx="1699476" cy="720990"/>
      </dsp:txXfrm>
    </dsp:sp>
    <dsp:sp modelId="{8118BC6A-102D-423B-BC64-70491DAA58D8}">
      <dsp:nvSpPr>
        <dsp:cNvPr id="0" name=""/>
        <dsp:cNvSpPr/>
      </dsp:nvSpPr>
      <dsp:spPr>
        <a:xfrm>
          <a:off x="2887919" y="56299"/>
          <a:ext cx="720990" cy="720990"/>
        </a:xfrm>
        <a:prstGeom prst="ellipse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25506-EF06-4605-A14B-D083D83A22C1}">
      <dsp:nvSpPr>
        <dsp:cNvPr id="0" name=""/>
        <dsp:cNvSpPr/>
      </dsp:nvSpPr>
      <dsp:spPr>
        <a:xfrm>
          <a:off x="3039327" y="207707"/>
          <a:ext cx="418174" cy="4181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B6D3D-E4C9-48BE-A33A-FDB01035B09B}">
      <dsp:nvSpPr>
        <dsp:cNvPr id="0" name=""/>
        <dsp:cNvSpPr/>
      </dsp:nvSpPr>
      <dsp:spPr>
        <a:xfrm>
          <a:off x="3763408" y="56299"/>
          <a:ext cx="1699476" cy="72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1"/>
              </a:solidFill>
            </a:rPr>
            <a:t>2) Domande quiz (10)</a:t>
          </a:r>
        </a:p>
      </dsp:txBody>
      <dsp:txXfrm>
        <a:off x="3763408" y="56299"/>
        <a:ext cx="1699476" cy="720990"/>
      </dsp:txXfrm>
    </dsp:sp>
    <dsp:sp modelId="{629B9DA8-CE76-4803-AAD7-C2A914FB8E46}">
      <dsp:nvSpPr>
        <dsp:cNvPr id="0" name=""/>
        <dsp:cNvSpPr/>
      </dsp:nvSpPr>
      <dsp:spPr>
        <a:xfrm>
          <a:off x="16834" y="1363420"/>
          <a:ext cx="720990" cy="720990"/>
        </a:xfrm>
        <a:prstGeom prst="ellipse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D6C7C-2983-4DD9-83CF-A1FBFF2A86D7}">
      <dsp:nvSpPr>
        <dsp:cNvPr id="0" name=""/>
        <dsp:cNvSpPr/>
      </dsp:nvSpPr>
      <dsp:spPr>
        <a:xfrm>
          <a:off x="168242" y="1514828"/>
          <a:ext cx="418174" cy="4181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7C585-CAA5-4E72-921A-491CB08F8F38}">
      <dsp:nvSpPr>
        <dsp:cNvPr id="0" name=""/>
        <dsp:cNvSpPr/>
      </dsp:nvSpPr>
      <dsp:spPr>
        <a:xfrm>
          <a:off x="892322" y="1363420"/>
          <a:ext cx="1699476" cy="72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1"/>
              </a:solidFill>
            </a:rPr>
            <a:t>3) Gesù (1/3</a:t>
          </a:r>
          <a:r>
            <a:rPr lang="it-IT" sz="2200" kern="1200" dirty="0"/>
            <a:t>)</a:t>
          </a:r>
          <a:endParaRPr lang="en-US" sz="2200" kern="1200" dirty="0"/>
        </a:p>
      </dsp:txBody>
      <dsp:txXfrm>
        <a:off x="892322" y="1363420"/>
        <a:ext cx="1699476" cy="720990"/>
      </dsp:txXfrm>
    </dsp:sp>
    <dsp:sp modelId="{DBC84671-77B8-433E-BCDD-4709FAE71B18}">
      <dsp:nvSpPr>
        <dsp:cNvPr id="0" name=""/>
        <dsp:cNvSpPr/>
      </dsp:nvSpPr>
      <dsp:spPr>
        <a:xfrm>
          <a:off x="2887919" y="1363420"/>
          <a:ext cx="720990" cy="720990"/>
        </a:xfrm>
        <a:prstGeom prst="ellipse">
          <a:avLst/>
        </a:prstGeom>
        <a:solidFill>
          <a:schemeClr val="accent2">
            <a:hueOff val="4832709"/>
            <a:satOff val="-13870"/>
            <a:lumOff val="-222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49870-851D-44EF-973A-A70CB85B2FF7}">
      <dsp:nvSpPr>
        <dsp:cNvPr id="0" name=""/>
        <dsp:cNvSpPr/>
      </dsp:nvSpPr>
      <dsp:spPr>
        <a:xfrm>
          <a:off x="3039327" y="1514828"/>
          <a:ext cx="418174" cy="41817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230C0-9421-42D8-AEB6-2C491CF78695}">
      <dsp:nvSpPr>
        <dsp:cNvPr id="0" name=""/>
        <dsp:cNvSpPr/>
      </dsp:nvSpPr>
      <dsp:spPr>
        <a:xfrm>
          <a:off x="3763408" y="1363420"/>
          <a:ext cx="1699476" cy="72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1"/>
              </a:solidFill>
            </a:rPr>
            <a:t>4) Storia della Chiesa (5/15)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3763408" y="1363420"/>
        <a:ext cx="1699476" cy="720990"/>
      </dsp:txXfrm>
    </dsp:sp>
    <dsp:sp modelId="{553246F0-CB25-43C1-BB9F-56D9AB416EFE}">
      <dsp:nvSpPr>
        <dsp:cNvPr id="0" name=""/>
        <dsp:cNvSpPr/>
      </dsp:nvSpPr>
      <dsp:spPr>
        <a:xfrm>
          <a:off x="16834" y="2670542"/>
          <a:ext cx="720990" cy="720990"/>
        </a:xfrm>
        <a:prstGeom prst="ellipse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31312-8F8D-4AA4-B84D-33160B9F7758}">
      <dsp:nvSpPr>
        <dsp:cNvPr id="0" name=""/>
        <dsp:cNvSpPr/>
      </dsp:nvSpPr>
      <dsp:spPr>
        <a:xfrm>
          <a:off x="168242" y="2821950"/>
          <a:ext cx="418174" cy="41817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8EE68-9078-46FA-809A-24344591585F}">
      <dsp:nvSpPr>
        <dsp:cNvPr id="0" name=""/>
        <dsp:cNvSpPr/>
      </dsp:nvSpPr>
      <dsp:spPr>
        <a:xfrm>
          <a:off x="892322" y="2670542"/>
          <a:ext cx="1699476" cy="720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tx1"/>
              </a:solidFill>
            </a:rPr>
            <a:t>5) Religione e cultura (3/9)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892322" y="2670542"/>
        <a:ext cx="1699476" cy="72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25FB9-76B9-E3EC-9BCF-84E03A7C3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37CCF-D6A2-FE60-AE2E-20395726B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5FD5C-DFA7-26EE-05A9-4AA169D2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8653C-D5A2-0BEF-539B-ABB10CE4E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A6689-DAD1-7AFD-0F28-0B2A18619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85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82DAD-3DE3-C2C4-CC43-D7579B5E7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603D5-F6D5-308E-36AA-425073600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BE05A-087B-5489-2024-6B84B968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AC352-C40D-6D23-1DFD-BCC66CE71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7D857-8F4E-07A8-C518-622C0ADB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385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F577F8-6F34-3DDE-2AF3-D211FB5980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4C036F-03D7-D89C-E1DF-3C3C9245F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15A4F-DAB3-F636-1B37-E50E2A8D7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CD548-4F99-6976-BCBC-6916A39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3FF13-1C22-5F61-0705-62D755377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23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C2CFD-25D6-F495-555A-DF12510BC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C71F8-A8F2-CD10-918B-358AECA4D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56D0A-535C-42BA-FABA-9598175B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6EAA8-BF9F-B418-24AB-22BB60D11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9BF3D-37B8-2903-3BCD-80051D16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64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C1BE-71E1-8A86-92B5-7EE96C66F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7644B-2351-9E42-2315-0B3A4AC72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BB1F9-2307-8376-EA95-098DB2F5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DB251-FBB1-A2AC-1B9D-D52C57E7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35051-44F6-ABC9-B7D6-F6037C95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41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561A9-A087-78B0-46CD-8D02E4C9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41345-4144-0CE4-1418-BBEBB3CD7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A2821D-5816-53BC-6EBB-1ACA70BE8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E9F00-2250-CE03-5DE0-A169B8903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B34F5-FA1B-8FE3-4E59-DA289CB83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C0F44-1D6B-F1DF-8C81-FC63FC7C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648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F0BBC-CB84-B8C9-C66B-B7A730DD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4A964-D690-8B7F-299E-0F7906517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D0A8F-AA17-B377-CBEC-D240854AC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6B15A-517E-10F1-2B7D-54A3C1211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B846B-8634-3A85-39CC-93FF1F62F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8F9E6A-A9C4-4D80-828C-FA2DDE0C8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EC81C5-8A29-D59F-71D8-A770CD04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BDB2A5-DED5-DD81-707B-8938A8A2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86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E96F8-29DE-C603-48C2-E2C966B4E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00862-4FA7-9C8B-36D5-DFE419A2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23B0D-ED6F-54C8-667C-2C27D804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5250F-6354-1985-B270-80A9349D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995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0848D-9367-6941-6631-75F12BF3B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80F2B8-8DF2-E2CD-A1A9-75520498B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9B2C8-8CC6-5FEB-C764-F12C6540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822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5368C-7F8B-2B19-288D-A9D239E1E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63AA-4943-1644-D4AB-53EB25E7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4EE601-D08E-1D36-963F-C34C7A560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2DFEB-261B-A978-95E2-3EB77380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94954-B6BC-D78A-F928-440D0DC4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F008E-FA4F-F1E6-52E6-AE242C525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28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F368-0FA6-4DBC-8327-ED5967EF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5F3D4E-C7F1-1713-D11E-7F5B40408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CE815-826B-F4E8-D815-1934444CE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79A91-5198-EBE6-96E0-D7496B3F5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64FDD-45A4-09CC-B6E3-BC14251B9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9712A-298C-91AD-EC28-640DE6B1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36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02930D-2B5F-E357-E346-8AEA1A8C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B98EE-1767-ACE7-AF45-34300B5C1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F74D4-B62F-645F-CEFF-22F68E6C14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415D14-4EF7-404F-A4AC-0C87DE0CCF77}" type="datetimeFigureOut">
              <a:rPr lang="it-IT" smtClean="0"/>
              <a:t>11/03/26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81374-456E-579D-5AEC-FCEBC9128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8DC4C-1863-E2BC-E87F-5CE17D470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242DC-3B12-E24C-A9E1-1EAE6A88B76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148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7E27D-8985-0256-9D20-4D47F7075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762" y="741391"/>
            <a:ext cx="5602649" cy="729063"/>
          </a:xfrm>
          <a:solidFill>
            <a:srgbClr val="FFC000"/>
          </a:solidFill>
        </p:spPr>
        <p:txBody>
          <a:bodyPr anchor="b">
            <a:normAutofit/>
          </a:bodyPr>
          <a:lstStyle/>
          <a:p>
            <a:r>
              <a:rPr lang="it-IT" sz="3200" dirty="0"/>
              <a:t>	Ve lo chiedo all’esame…</a:t>
            </a:r>
          </a:p>
        </p:txBody>
      </p:sp>
      <p:pic>
        <p:nvPicPr>
          <p:cNvPr id="3" name="Picture 2" descr="A painting of a person sitting at a desk with an angel flying over him&#10;&#10;AI-generated content may be incorrect.">
            <a:extLst>
              <a:ext uri="{FF2B5EF4-FFF2-40B4-BE49-F238E27FC236}">
                <a16:creationId xmlns:a16="http://schemas.microsoft.com/office/drawing/2014/main" id="{C44AF50B-4787-5DC6-372F-424C829544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13147"/>
          <a:stretch>
            <a:fillRect/>
          </a:stretch>
        </p:blipFill>
        <p:spPr>
          <a:xfrm>
            <a:off x="7270812" y="10"/>
            <a:ext cx="4921187" cy="6857990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8CE57D37-C2D0-066B-1AE3-6F4244344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24DCA44-89CF-872A-903F-96C50780E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B0CC4F5-AC85-FFFA-7EB5-33C4FCE90A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B9CA1411-BA6C-3355-9A2A-B4C88AC2C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383098"/>
              </p:ext>
            </p:extLst>
          </p:nvPr>
        </p:nvGraphicFramePr>
        <p:xfrm>
          <a:off x="876692" y="2533476"/>
          <a:ext cx="5479719" cy="3447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4149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3E1CA-7282-4713-FB6E-8398D1AA9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38D0-0F03-B9C8-03DD-E97FCCACB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4E2E7-E83E-A770-4832-27DD25CE3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8) Quando è stata rifondata l’inquisizione e da chi? </a:t>
            </a:r>
          </a:p>
        </p:txBody>
      </p:sp>
    </p:spTree>
    <p:extLst>
      <p:ext uri="{BB962C8B-B14F-4D97-AF65-F5344CB8AC3E}">
        <p14:creationId xmlns:p14="http://schemas.microsoft.com/office/powerpoint/2010/main" val="261072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CCCCE-60DC-9D50-49FC-D9BBB503B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4196B-8430-03A8-C0C3-5A67B0C3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4E69D-33EF-FB07-8046-018F50DC1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9) In che anno cominciò il Concilio di Trento?</a:t>
            </a:r>
          </a:p>
        </p:txBody>
      </p:sp>
    </p:spTree>
    <p:extLst>
      <p:ext uri="{BB962C8B-B14F-4D97-AF65-F5344CB8AC3E}">
        <p14:creationId xmlns:p14="http://schemas.microsoft.com/office/powerpoint/2010/main" val="241528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5E02F-1A31-CA85-38E2-7698AC532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C8CD5-6525-8B3D-8754-A3640DB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6575-4ABF-6C4F-3FB3-0DE7B7152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10) Elenca tre provvedimenti del Concilio di Trento</a:t>
            </a:r>
          </a:p>
        </p:txBody>
      </p:sp>
    </p:spTree>
    <p:extLst>
      <p:ext uri="{BB962C8B-B14F-4D97-AF65-F5344CB8AC3E}">
        <p14:creationId xmlns:p14="http://schemas.microsoft.com/office/powerpoint/2010/main" val="206765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B5349-82C4-FDAA-3401-D647D6A0E4F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/>
              <a:t>Gesù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C8240-DD0F-20B9-1054-AF7274446A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Perché il Cristianesimo di Gesù è considerata una religione “umana”?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7277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B2E7-0D5E-0533-5491-55E5EC31E0E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IT" b="1" u="sng" dirty="0"/>
              <a:t>La Chiesa 1</a:t>
            </a:r>
            <a:br>
              <a:rPr lang="en-IT" dirty="0"/>
            </a:b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02A99-A6AC-0FC3-C1E6-EBC91BFB569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I tre concili della chiesa più importanti sono Nicea, Trento e Vaticano II: perché?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833623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8AA6B-CA4C-F6CD-3B5F-6DAF1B02F7A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it-IT" dirty="0"/>
              <a:t>La Chiesa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30D31-B80F-9DFE-3805-0689915996E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IT" b="1" dirty="0"/>
              <a:t>Discutete la nascita della Chiesa nei primi secoli dopo Cristo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5904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85AF2-38F4-7CE4-2A90-A61A37F486C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/>
              <a:t>La Chiesa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2C1A-5DA5-2695-A1EF-1E4E2AA5C8E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b="1" dirty="0"/>
              <a:t>Quali sono i temi principali legati alla nascita e allo sviluppo del monachesimo? </a:t>
            </a:r>
          </a:p>
        </p:txBody>
      </p:sp>
    </p:spTree>
    <p:extLst>
      <p:ext uri="{BB962C8B-B14F-4D97-AF65-F5344CB8AC3E}">
        <p14:creationId xmlns:p14="http://schemas.microsoft.com/office/powerpoint/2010/main" val="310136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72C96-747D-ECEB-7F22-B875EEAFDB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it-IT" dirty="0"/>
              <a:t>La Chiesa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41E89-62BF-E8F5-19C3-99F039B8342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Quali eventi tra XIV e XVI secolo misero in crisi l'autorità papale?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7602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58AB8-74EB-A8E5-F222-F77206D2A11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it-IT" dirty="0"/>
              <a:t>La Chiesa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0A27E-39C9-DB36-52AE-13A03B4FB78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Quali furono le principali innovazioni teologiche della Chiesa protestante?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01742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2E6-7756-B947-ACC6-3EDB957C75C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IT" b="1" u="sng" dirty="0"/>
              <a:t>Religione e cultura</a:t>
            </a:r>
            <a:br>
              <a:rPr lang="en-IT" dirty="0"/>
            </a:b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21D84-10DE-EA26-18F2-2003CA19F7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Come cambia il concetto di “individuo” nella religione tra il X e il XVI secolo? Quali fenomeni storico-sociali hanno contribuito al cambiamento?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261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815D2-1F15-39EE-93EA-92A84773E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it-IT" b="1" dirty="0"/>
              <a:t>Mettete in ordine cronologico e assegnate secolo/i di riferimento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A) Emerge la figura del papa; conversione popoli germanici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B) Fine universalismo Impero-Chiesa; Riforma Protestante 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C) Nascita Chiesa; sottomissione Imperatore; fine Impero d’Occidente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D) Crisi Chiesa: Avignone, Conciliarismo, Scisma, Concordati Stati nazionali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E) Supremazia del Papa sull’Imperatore (Gregorio VII, Innocenzo III, Bonifacio VIII)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 err="1"/>
              <a:t>F</a:t>
            </a:r>
            <a:r>
              <a:rPr lang="it-IT" dirty="0"/>
              <a:t>) Sottomissione papato a Imperatore d’Occidente (Carlo Magno)</a:t>
            </a:r>
            <a:endParaRPr lang="en-IT" dirty="0"/>
          </a:p>
          <a:p>
            <a:pPr marL="0" indent="0">
              <a:lnSpc>
                <a:spcPct val="150000"/>
              </a:lnSpc>
              <a:buNone/>
            </a:pPr>
            <a:r>
              <a:rPr lang="it-IT" dirty="0"/>
              <a:t>G) Nascita ed espansione cristianesimo, </a:t>
            </a:r>
            <a:r>
              <a:rPr lang="it-IT" dirty="0" err="1"/>
              <a:t>ekklesie</a:t>
            </a:r>
            <a:r>
              <a:rPr lang="it-IT" dirty="0"/>
              <a:t>, persecuzioni</a:t>
            </a:r>
            <a:r>
              <a:rPr lang="en-IT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675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5878-5A03-BBF1-E8BC-641E6BDBF7C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Religione e cultura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66E0A-DA23-6EF2-BBBF-EE510EF9BE9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Come cambia la “conoscenza” in ambito religioso tra il X e il XVI secolo? Quali fenomeni storico-sociali hanno contribuito al cambiamento?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5292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12885-CF1D-C943-32B8-42C2156879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dirty="0"/>
              <a:t>Religione e cultura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19745-E0FA-A82A-C803-7B2779C1B98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T" b="1" dirty="0"/>
              <a:t>Come cambia il concetto di “potere” tra medioevo e l’età moderna? Quali fenomeni storico-sociali hanno contribuito al cambiamento?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38833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1D16-ED2F-475B-8B4A-DF83ED2A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FC282-0890-6645-21C0-32EAE90F5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1. In che anno il Cristianesimo è diventato la religione ufficiale dell’Impero Romano?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221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891B0-98FF-EBFF-7543-AED48CEA6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0C6C5-C8F5-4995-C298-CB7F23020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1B95-5E95-F3C0-6951-C6776B9E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2. Quando è stato composto il </a:t>
            </a:r>
            <a:r>
              <a:rPr lang="it-IT" i="1" dirty="0" err="1"/>
              <a:t>Dictatus</a:t>
            </a:r>
            <a:r>
              <a:rPr lang="it-IT" i="1" dirty="0"/>
              <a:t> </a:t>
            </a:r>
            <a:r>
              <a:rPr lang="it-IT" i="1" dirty="0" err="1"/>
              <a:t>Papae</a:t>
            </a:r>
            <a:r>
              <a:rPr lang="it-IT" i="1" dirty="0"/>
              <a:t> </a:t>
            </a:r>
            <a:r>
              <a:rPr lang="it-IT" dirty="0"/>
              <a:t>e da chi?</a:t>
            </a:r>
          </a:p>
        </p:txBody>
      </p:sp>
    </p:spTree>
    <p:extLst>
      <p:ext uri="{BB962C8B-B14F-4D97-AF65-F5344CB8AC3E}">
        <p14:creationId xmlns:p14="http://schemas.microsoft.com/office/powerpoint/2010/main" val="53034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F2692-885D-0110-B7A5-1236B6DE8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758B9-FFBD-3185-B6C8-975CB06F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BF313-5C4A-7573-5AF8-912A350F6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3) Nomina una corrente religiosa medievale influenzata dall’Aristotelismo</a:t>
            </a:r>
          </a:p>
        </p:txBody>
      </p:sp>
    </p:spTree>
    <p:extLst>
      <p:ext uri="{BB962C8B-B14F-4D97-AF65-F5344CB8AC3E}">
        <p14:creationId xmlns:p14="http://schemas.microsoft.com/office/powerpoint/2010/main" val="343287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45124-EC61-B5A5-2C2A-45707778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FA5AD-AD00-6013-32E4-0724F7715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5F36D-3B58-CC92-B513-2FCD26C4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4. Nomina una corrente religiosa medievale influenzata dal Platonismo</a:t>
            </a:r>
          </a:p>
        </p:txBody>
      </p:sp>
    </p:spTree>
    <p:extLst>
      <p:ext uri="{BB962C8B-B14F-4D97-AF65-F5344CB8AC3E}">
        <p14:creationId xmlns:p14="http://schemas.microsoft.com/office/powerpoint/2010/main" val="51956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20B3B-1517-D6E2-C210-12BD32C28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C2C8C-B4CC-1417-F87B-5F19397FD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E7BEA-9B86-5625-E35B-59F640348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5) Nomina due oggetti «potenti» usati dalla «religione civica»</a:t>
            </a:r>
          </a:p>
        </p:txBody>
      </p:sp>
    </p:spTree>
    <p:extLst>
      <p:ext uri="{BB962C8B-B14F-4D97-AF65-F5344CB8AC3E}">
        <p14:creationId xmlns:p14="http://schemas.microsoft.com/office/powerpoint/2010/main" val="408380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7A98C-5BA6-AFAD-538B-6DE166A1E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66FA-AADE-B7EE-5B69-121085E4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06611-6E75-5351-9219-FCEB2AF5A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6) In quale città si afferma principalmente il Calvinismo?</a:t>
            </a:r>
          </a:p>
        </p:txBody>
      </p:sp>
    </p:spTree>
    <p:extLst>
      <p:ext uri="{BB962C8B-B14F-4D97-AF65-F5344CB8AC3E}">
        <p14:creationId xmlns:p14="http://schemas.microsoft.com/office/powerpoint/2010/main" val="156871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4B7AD-6042-D62A-D796-2DD4EF04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96FA-4403-E44E-804D-33A9A366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911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dirty="0"/>
              <a:t>Quiz (10)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EE182-1927-43BE-75E8-B6D9E4845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9114"/>
            <a:ext cx="12192000" cy="59188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7) In che anno vengono scritte le 95 tesi di Lutero?</a:t>
            </a:r>
          </a:p>
        </p:txBody>
      </p:sp>
    </p:spTree>
    <p:extLst>
      <p:ext uri="{BB962C8B-B14F-4D97-AF65-F5344CB8AC3E}">
        <p14:creationId xmlns:p14="http://schemas.microsoft.com/office/powerpoint/2010/main" val="379436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19256</TotalTime>
  <Words>466</Words>
  <Application>Microsoft Macintosh PowerPoint</Application>
  <PresentationFormat>Widescreen</PresentationFormat>
  <Paragraphs>54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Office Theme</vt:lpstr>
      <vt:lpstr> Ve lo chiedo all’esame…</vt:lpstr>
      <vt:lpstr>PowerPoint Presentation</vt:lpstr>
      <vt:lpstr>Quiz (10)</vt:lpstr>
      <vt:lpstr>Quiz (10)</vt:lpstr>
      <vt:lpstr>Quiz (10)</vt:lpstr>
      <vt:lpstr>Quiz (10)</vt:lpstr>
      <vt:lpstr>Quiz (10)</vt:lpstr>
      <vt:lpstr>Quiz (10)</vt:lpstr>
      <vt:lpstr>Quiz (10)</vt:lpstr>
      <vt:lpstr>Quiz (10)</vt:lpstr>
      <vt:lpstr>Quiz (10)</vt:lpstr>
      <vt:lpstr>Quiz (10)</vt:lpstr>
      <vt:lpstr>Gesù</vt:lpstr>
      <vt:lpstr>La Chiesa 1 </vt:lpstr>
      <vt:lpstr>La Chiesa 2</vt:lpstr>
      <vt:lpstr>La Chiesa 3</vt:lpstr>
      <vt:lpstr>La Chiesa 4</vt:lpstr>
      <vt:lpstr>La Chiesa 5</vt:lpstr>
      <vt:lpstr>Religione e cultura </vt:lpstr>
      <vt:lpstr>Religione e cultura</vt:lpstr>
      <vt:lpstr>Religione e cultura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querciolo mazzonis</dc:creator>
  <cp:lastModifiedBy>querciolo mazzonis</cp:lastModifiedBy>
  <cp:revision>13</cp:revision>
  <dcterms:created xsi:type="dcterms:W3CDTF">2025-01-21T16:17:53Z</dcterms:created>
  <dcterms:modified xsi:type="dcterms:W3CDTF">2026-03-12T09:19:18Z</dcterms:modified>
</cp:coreProperties>
</file>