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69" r:id="rId5"/>
    <p:sldId id="270" r:id="rId6"/>
    <p:sldId id="271" r:id="rId7"/>
    <p:sldId id="273" r:id="rId8"/>
    <p:sldId id="274" r:id="rId9"/>
    <p:sldId id="272" r:id="rId10"/>
    <p:sldId id="258" r:id="rId11"/>
    <p:sldId id="259" r:id="rId12"/>
    <p:sldId id="262" r:id="rId13"/>
    <p:sldId id="263" r:id="rId14"/>
    <p:sldId id="264" r:id="rId1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p:restoredTop sz="94643"/>
  </p:normalViewPr>
  <p:slideViewPr>
    <p:cSldViewPr snapToGrid="0" snapToObjects="1">
      <p:cViewPr varScale="1">
        <p:scale>
          <a:sx n="120" d="100"/>
          <a:sy n="120" d="100"/>
        </p:scale>
        <p:origin x="768"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60713C8-0382-9F40-BB03-6E84CA7F6BB6}" type="datetimeFigureOut">
              <a:rPr lang="it-IT" smtClean="0"/>
              <a:t>04/12/19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04917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04/12/19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76159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04/12/19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2695135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60713C8-0382-9F40-BB03-6E84CA7F6BB6}" type="datetimeFigureOut">
              <a:rPr lang="it-IT" smtClean="0"/>
              <a:t>04/12/19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907974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A60713C8-0382-9F40-BB03-6E84CA7F6BB6}" type="datetimeFigureOut">
              <a:rPr lang="it-IT" smtClean="0"/>
              <a:t>04/12/19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41964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60713C8-0382-9F40-BB03-6E84CA7F6BB6}" type="datetimeFigureOut">
              <a:rPr lang="it-IT" smtClean="0"/>
              <a:t>04/12/19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83503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60713C8-0382-9F40-BB03-6E84CA7F6BB6}" type="datetimeFigureOut">
              <a:rPr lang="it-IT" smtClean="0"/>
              <a:t>04/12/19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311996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A60713C8-0382-9F40-BB03-6E84CA7F6BB6}" type="datetimeFigureOut">
              <a:rPr lang="it-IT" smtClean="0"/>
              <a:t>04/12/19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688615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60713C8-0382-9F40-BB03-6E84CA7F6BB6}" type="datetimeFigureOut">
              <a:rPr lang="it-IT" smtClean="0"/>
              <a:t>04/12/19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402930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60713C8-0382-9F40-BB03-6E84CA7F6BB6}" type="datetimeFigureOut">
              <a:rPr lang="it-IT" smtClean="0"/>
              <a:t>04/12/19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22304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60713C8-0382-9F40-BB03-6E84CA7F6BB6}" type="datetimeFigureOut">
              <a:rPr lang="it-IT" smtClean="0"/>
              <a:t>04/12/19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0F8CB28-3535-A64C-B6DF-7647FB0DCE30}" type="slidenum">
              <a:rPr lang="it-IT" smtClean="0"/>
              <a:t>‹N›</a:t>
            </a:fld>
            <a:endParaRPr lang="it-IT"/>
          </a:p>
        </p:txBody>
      </p:sp>
    </p:spTree>
    <p:extLst>
      <p:ext uri="{BB962C8B-B14F-4D97-AF65-F5344CB8AC3E}">
        <p14:creationId xmlns:p14="http://schemas.microsoft.com/office/powerpoint/2010/main" val="122196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713C8-0382-9F40-BB03-6E84CA7F6BB6}" type="datetimeFigureOut">
              <a:rPr lang="it-IT" smtClean="0"/>
              <a:t>04/12/19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8CB28-3535-A64C-B6DF-7647FB0DCE30}" type="slidenum">
              <a:rPr lang="it-IT" smtClean="0"/>
              <a:t>‹N›</a:t>
            </a:fld>
            <a:endParaRPr lang="it-IT"/>
          </a:p>
        </p:txBody>
      </p:sp>
    </p:spTree>
    <p:extLst>
      <p:ext uri="{BB962C8B-B14F-4D97-AF65-F5344CB8AC3E}">
        <p14:creationId xmlns:p14="http://schemas.microsoft.com/office/powerpoint/2010/main" val="168379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endParaRPr lang="it-IT"/>
          </a:p>
        </p:txBody>
      </p:sp>
      <p:sp>
        <p:nvSpPr>
          <p:cNvPr id="5" name="Segnaposto contenuto 4"/>
          <p:cNvSpPr>
            <a:spLocks noGrp="1"/>
          </p:cNvSpPr>
          <p:nvPr>
            <p:ph idx="1"/>
          </p:nvPr>
        </p:nvSpPr>
        <p:spPr/>
        <p:txBody>
          <a:bodyPr/>
          <a:lstStyle/>
          <a:p>
            <a:endParaRPr lang="it-IT" dirty="0"/>
          </a:p>
          <a:p>
            <a:endParaRPr lang="it-IT" dirty="0"/>
          </a:p>
          <a:p>
            <a:pPr marL="0" indent="0" algn="ctr">
              <a:buNone/>
            </a:pPr>
            <a:r>
              <a:rPr lang="it-IT" dirty="0"/>
              <a:t>Le guerre del Vietnam</a:t>
            </a:r>
          </a:p>
        </p:txBody>
      </p:sp>
    </p:spTree>
    <p:extLst>
      <p:ext uri="{BB962C8B-B14F-4D97-AF65-F5344CB8AC3E}">
        <p14:creationId xmlns:p14="http://schemas.microsoft.com/office/powerpoint/2010/main" val="234727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vietnam.gif"/>
          <p:cNvPicPr>
            <a:picLocks noGrp="1" noChangeAspect="1"/>
          </p:cNvPicPr>
          <p:nvPr>
            <p:ph idx="1"/>
          </p:nvPr>
        </p:nvPicPr>
        <p:blipFill>
          <a:blip r:embed="rId2">
            <a:extLst>
              <a:ext uri="{28A0092B-C50C-407E-A947-70E740481C1C}">
                <a14:useLocalDpi xmlns:a14="http://schemas.microsoft.com/office/drawing/2010/main" val="0"/>
              </a:ext>
            </a:extLst>
          </a:blip>
          <a:srcRect l="-43127" r="-43127"/>
          <a:stretch>
            <a:fillRect/>
          </a:stretch>
        </p:blipFill>
        <p:spPr>
          <a:prstGeom prst="rect">
            <a:avLst/>
          </a:prstGeom>
        </p:spPr>
      </p:pic>
    </p:spTree>
    <p:extLst>
      <p:ext uri="{BB962C8B-B14F-4D97-AF65-F5344CB8AC3E}">
        <p14:creationId xmlns:p14="http://schemas.microsoft.com/office/powerpoint/2010/main" val="231095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vietnam-war.gif"/>
          <p:cNvPicPr>
            <a:picLocks noGrp="1" noChangeAspect="1"/>
          </p:cNvPicPr>
          <p:nvPr>
            <p:ph idx="1"/>
          </p:nvPr>
        </p:nvPicPr>
        <p:blipFill>
          <a:blip r:embed="rId2">
            <a:extLst>
              <a:ext uri="{28A0092B-C50C-407E-A947-70E740481C1C}">
                <a14:useLocalDpi xmlns:a14="http://schemas.microsoft.com/office/drawing/2010/main" val="0"/>
              </a:ext>
            </a:extLst>
          </a:blip>
          <a:srcRect l="-49181" r="-49181"/>
          <a:stretch>
            <a:fillRect/>
          </a:stretch>
        </p:blipFill>
        <p:spPr/>
      </p:pic>
    </p:spTree>
    <p:extLst>
      <p:ext uri="{BB962C8B-B14F-4D97-AF65-F5344CB8AC3E}">
        <p14:creationId xmlns:p14="http://schemas.microsoft.com/office/powerpoint/2010/main" val="1321456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a:t>Kim</a:t>
            </a:r>
            <a:r>
              <a:rPr lang="it-IT" dirty="0"/>
              <a:t> </a:t>
            </a:r>
            <a:r>
              <a:rPr lang="it-IT" dirty="0" err="1"/>
              <a:t>Phúc</a:t>
            </a:r>
            <a:r>
              <a:rPr lang="it-IT" dirty="0"/>
              <a:t>, </a:t>
            </a:r>
            <a:r>
              <a:rPr lang="it-IT" dirty="0" err="1"/>
              <a:t>Huynh</a:t>
            </a:r>
            <a:r>
              <a:rPr lang="it-IT" dirty="0"/>
              <a:t> </a:t>
            </a:r>
            <a:r>
              <a:rPr lang="it-IT" dirty="0" err="1"/>
              <a:t>Cong</a:t>
            </a:r>
            <a:r>
              <a:rPr lang="it-IT" dirty="0"/>
              <a:t> “Nick” Ut (1972)</a:t>
            </a:r>
          </a:p>
        </p:txBody>
      </p:sp>
      <p:pic>
        <p:nvPicPr>
          <p:cNvPr id="5" name="Segnaposto contenuto 4">
            <a:extLst>
              <a:ext uri="{FF2B5EF4-FFF2-40B4-BE49-F238E27FC236}">
                <a16:creationId xmlns:a16="http://schemas.microsoft.com/office/drawing/2014/main" id="{52EEE71B-918B-FA41-9301-D375F114E229}"/>
              </a:ext>
            </a:extLst>
          </p:cNvPr>
          <p:cNvPicPr>
            <a:picLocks noGrp="1" noChangeAspect="1"/>
          </p:cNvPicPr>
          <p:nvPr>
            <p:ph idx="1"/>
          </p:nvPr>
        </p:nvPicPr>
        <p:blipFill>
          <a:blip r:embed="rId2"/>
          <a:stretch>
            <a:fillRect/>
          </a:stretch>
        </p:blipFill>
        <p:spPr>
          <a:xfrm>
            <a:off x="2927350" y="2624931"/>
            <a:ext cx="3289300" cy="2476500"/>
          </a:xfrm>
        </p:spPr>
      </p:pic>
    </p:spTree>
    <p:extLst>
      <p:ext uri="{BB962C8B-B14F-4D97-AF65-F5344CB8AC3E}">
        <p14:creationId xmlns:p14="http://schemas.microsoft.com/office/powerpoint/2010/main" val="1273174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pic>
        <p:nvPicPr>
          <p:cNvPr id="5" name="Segnaposto contenuto 4">
            <a:extLst>
              <a:ext uri="{FF2B5EF4-FFF2-40B4-BE49-F238E27FC236}">
                <a16:creationId xmlns:a16="http://schemas.microsoft.com/office/drawing/2014/main" id="{34177BE1-559E-1844-995A-EBF727CBF700}"/>
              </a:ext>
            </a:extLst>
          </p:cNvPr>
          <p:cNvPicPr>
            <a:picLocks noGrp="1" noChangeAspect="1"/>
          </p:cNvPicPr>
          <p:nvPr>
            <p:ph idx="1"/>
          </p:nvPr>
        </p:nvPicPr>
        <p:blipFill>
          <a:blip r:embed="rId2"/>
          <a:stretch>
            <a:fillRect/>
          </a:stretch>
        </p:blipFill>
        <p:spPr>
          <a:xfrm>
            <a:off x="698500" y="2269331"/>
            <a:ext cx="7747000" cy="3187700"/>
          </a:xfrm>
        </p:spPr>
      </p:pic>
    </p:spTree>
    <p:extLst>
      <p:ext uri="{BB962C8B-B14F-4D97-AF65-F5344CB8AC3E}">
        <p14:creationId xmlns:p14="http://schemas.microsoft.com/office/powerpoint/2010/main" val="656368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EC5EA4D9-F9BA-984B-8326-1B56A6F39D3E}"/>
              </a:ext>
            </a:extLst>
          </p:cNvPr>
          <p:cNvSpPr>
            <a:spLocks noGrp="1"/>
          </p:cNvSpPr>
          <p:nvPr>
            <p:ph type="title"/>
          </p:nvPr>
        </p:nvSpPr>
        <p:spPr/>
        <p:txBody>
          <a:bodyPr/>
          <a:lstStyle/>
          <a:p>
            <a:r>
              <a:rPr lang="it-IT" dirty="0"/>
              <a:t>Museo del genocidio, Cambogia</a:t>
            </a:r>
          </a:p>
        </p:txBody>
      </p:sp>
      <p:pic>
        <p:nvPicPr>
          <p:cNvPr id="5" name="Segnaposto contenuto 4">
            <a:extLst>
              <a:ext uri="{FF2B5EF4-FFF2-40B4-BE49-F238E27FC236}">
                <a16:creationId xmlns:a16="http://schemas.microsoft.com/office/drawing/2014/main" id="{19679A88-5879-6949-9CB7-C5C4DDB7D5C3}"/>
              </a:ext>
            </a:extLst>
          </p:cNvPr>
          <p:cNvPicPr>
            <a:picLocks noGrp="1" noChangeAspect="1"/>
          </p:cNvPicPr>
          <p:nvPr>
            <p:ph sz="half" idx="1"/>
          </p:nvPr>
        </p:nvPicPr>
        <p:blipFill>
          <a:blip r:embed="rId2"/>
          <a:stretch>
            <a:fillRect/>
          </a:stretch>
        </p:blipFill>
        <p:spPr>
          <a:xfrm>
            <a:off x="1257300" y="3056731"/>
            <a:ext cx="2438400" cy="1612900"/>
          </a:xfrm>
        </p:spPr>
      </p:pic>
      <p:sp>
        <p:nvSpPr>
          <p:cNvPr id="7" name="Segnaposto contenuto 6">
            <a:extLst>
              <a:ext uri="{FF2B5EF4-FFF2-40B4-BE49-F238E27FC236}">
                <a16:creationId xmlns:a16="http://schemas.microsoft.com/office/drawing/2014/main" id="{94F9C806-AA3B-2E4F-9D4C-798505E3E23B}"/>
              </a:ext>
            </a:extLst>
          </p:cNvPr>
          <p:cNvSpPr>
            <a:spLocks noGrp="1"/>
          </p:cNvSpPr>
          <p:nvPr>
            <p:ph sz="half" idx="2"/>
          </p:nvPr>
        </p:nvSpPr>
        <p:spPr/>
        <p:txBody>
          <a:bodyPr/>
          <a:lstStyle/>
          <a:p>
            <a:endParaRPr lang="it-IT"/>
          </a:p>
        </p:txBody>
      </p:sp>
      <p:pic>
        <p:nvPicPr>
          <p:cNvPr id="9" name="Immagine 8">
            <a:extLst>
              <a:ext uri="{FF2B5EF4-FFF2-40B4-BE49-F238E27FC236}">
                <a16:creationId xmlns:a16="http://schemas.microsoft.com/office/drawing/2014/main" id="{04008958-3581-0749-B5BE-1FE2675066E2}"/>
              </a:ext>
            </a:extLst>
          </p:cNvPr>
          <p:cNvPicPr>
            <a:picLocks noChangeAspect="1"/>
          </p:cNvPicPr>
          <p:nvPr/>
        </p:nvPicPr>
        <p:blipFill>
          <a:blip r:embed="rId3"/>
          <a:stretch>
            <a:fillRect/>
          </a:stretch>
        </p:blipFill>
        <p:spPr>
          <a:xfrm>
            <a:off x="4833576" y="2911382"/>
            <a:ext cx="3505200" cy="2324100"/>
          </a:xfrm>
          <a:prstGeom prst="rect">
            <a:avLst/>
          </a:prstGeom>
        </p:spPr>
      </p:pic>
    </p:spTree>
    <p:extLst>
      <p:ext uri="{BB962C8B-B14F-4D97-AF65-F5344CB8AC3E}">
        <p14:creationId xmlns:p14="http://schemas.microsoft.com/office/powerpoint/2010/main" val="366160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1945-1954: la guerra contro i francesi</a:t>
            </a:r>
          </a:p>
          <a:p>
            <a:pPr>
              <a:buFontTx/>
              <a:buChar char="-"/>
            </a:pPr>
            <a:r>
              <a:rPr lang="it-IT" dirty="0"/>
              <a:t>1945: Ho-Chi-Minh forma un governo provvisorio che suscita l’ostilità dei paesi occidentali</a:t>
            </a:r>
          </a:p>
          <a:p>
            <a:pPr>
              <a:buFontTx/>
              <a:buChar char="-"/>
            </a:pPr>
            <a:r>
              <a:rPr lang="it-IT" dirty="0"/>
              <a:t>1946: ostilità tra il Fronte nazionale di liberazione del Nord del Vietnam e i Francesi</a:t>
            </a:r>
          </a:p>
          <a:p>
            <a:pPr>
              <a:buFontTx/>
              <a:buChar char="-"/>
            </a:pPr>
            <a:r>
              <a:rPr lang="it-IT" dirty="0"/>
              <a:t>1954: sconfitta francese a Dien-</a:t>
            </a:r>
            <a:r>
              <a:rPr lang="it-IT" dirty="0" err="1"/>
              <a:t>Bien</a:t>
            </a:r>
            <a:r>
              <a:rPr lang="it-IT" dirty="0"/>
              <a:t>-</a:t>
            </a:r>
            <a:r>
              <a:rPr lang="it-IT" dirty="0" err="1"/>
              <a:t>Phu</a:t>
            </a:r>
            <a:endParaRPr lang="it-IT" dirty="0"/>
          </a:p>
        </p:txBody>
      </p:sp>
    </p:spTree>
    <p:extLst>
      <p:ext uri="{BB962C8B-B14F-4D97-AF65-F5344CB8AC3E}">
        <p14:creationId xmlns:p14="http://schemas.microsoft.com/office/powerpoint/2010/main" val="50536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a:t>Conferenza di Ginevra (1954)</a:t>
            </a:r>
          </a:p>
          <a:p>
            <a:pPr marL="0" indent="0">
              <a:buNone/>
            </a:pPr>
            <a:r>
              <a:rPr lang="it-IT" dirty="0"/>
              <a:t>- La penisola indocinese viene divisa in tre stati indipendenti: Laos, Cambogia, Vietnam. Il Vietnam viene diviso a sua volta in due, lungo il 17° parallelo</a:t>
            </a:r>
          </a:p>
          <a:p>
            <a:pPr marL="514350" indent="-514350">
              <a:buAutoNum type="alphaLcParenR"/>
            </a:pPr>
            <a:r>
              <a:rPr lang="it-IT" dirty="0"/>
              <a:t>Vietnam del Nord, repubblica democratica guidata da Ho-Chi-</a:t>
            </a:r>
            <a:r>
              <a:rPr lang="it-IT" dirty="0" err="1"/>
              <a:t>Min</a:t>
            </a:r>
            <a:r>
              <a:rPr lang="it-IT" dirty="0"/>
              <a:t>, con capitale Hanoi</a:t>
            </a:r>
          </a:p>
          <a:p>
            <a:pPr marL="514350" indent="-514350">
              <a:buAutoNum type="alphaLcParenR"/>
            </a:pPr>
            <a:r>
              <a:rPr lang="it-IT" dirty="0"/>
              <a:t>Vietnam del Sud, sotto il controllo americano, guidata da </a:t>
            </a:r>
            <a:r>
              <a:rPr lang="it-IT" dirty="0" err="1"/>
              <a:t>Ngo-Dinh</a:t>
            </a:r>
            <a:r>
              <a:rPr lang="it-IT" dirty="0"/>
              <a:t> Diem, con capitale Saigon</a:t>
            </a:r>
          </a:p>
        </p:txBody>
      </p:sp>
    </p:spTree>
    <p:extLst>
      <p:ext uri="{BB962C8B-B14F-4D97-AF65-F5344CB8AC3E}">
        <p14:creationId xmlns:p14="http://schemas.microsoft.com/office/powerpoint/2010/main" val="384475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buNone/>
            </a:pPr>
            <a:r>
              <a:rPr lang="it-IT" dirty="0"/>
              <a:t>- Viene inoltre stabilita l’organizzazione, a breve, di elezioni libere in previsione della riunificazione del paese. Gli Stati Uniti intervengono sostenendo la formazione di una dittatura militare filoamericana nel Vietnam del Sud per fronteggiare la guerriglia dei vietcong (vietnamiti rossi) del Vietnam del Nord</a:t>
            </a:r>
          </a:p>
        </p:txBody>
      </p:sp>
    </p:spTree>
    <p:extLst>
      <p:ext uri="{BB962C8B-B14F-4D97-AF65-F5344CB8AC3E}">
        <p14:creationId xmlns:p14="http://schemas.microsoft.com/office/powerpoint/2010/main" val="203813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1962-1964</a:t>
            </a:r>
          </a:p>
          <a:p>
            <a:pPr marL="0" indent="0">
              <a:buNone/>
            </a:pPr>
            <a:r>
              <a:rPr lang="it-IT" dirty="0"/>
              <a:t>Aggravarsi della situazione </a:t>
            </a:r>
          </a:p>
          <a:p>
            <a:pPr>
              <a:buFontTx/>
              <a:buChar char="-"/>
            </a:pPr>
            <a:r>
              <a:rPr lang="it-IT" dirty="0"/>
              <a:t>1963: un colpo di stato porta al potere, nel Vietnam del Sud, il generale </a:t>
            </a:r>
            <a:r>
              <a:rPr lang="it-IT" dirty="0" err="1"/>
              <a:t>Thieu</a:t>
            </a:r>
            <a:endParaRPr lang="it-IT" dirty="0"/>
          </a:p>
          <a:p>
            <a:pPr>
              <a:buFontTx/>
              <a:buChar char="-"/>
            </a:pPr>
            <a:r>
              <a:rPr lang="it-IT" dirty="0"/>
              <a:t>aumenta la presenza di truppe americane in Vietnam, senza che questo contribuisca a indebolire la guerriglia dei vietcong</a:t>
            </a:r>
          </a:p>
          <a:p>
            <a:pPr marL="0" indent="0">
              <a:buNone/>
            </a:pPr>
            <a:endParaRPr lang="it-IT" dirty="0"/>
          </a:p>
        </p:txBody>
      </p:sp>
    </p:spTree>
    <p:extLst>
      <p:ext uri="{BB962C8B-B14F-4D97-AF65-F5344CB8AC3E}">
        <p14:creationId xmlns:p14="http://schemas.microsoft.com/office/powerpoint/2010/main" val="232922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1965</a:t>
            </a:r>
          </a:p>
          <a:p>
            <a:pPr marL="0" indent="0">
              <a:buNone/>
            </a:pPr>
            <a:r>
              <a:rPr lang="it-IT" dirty="0"/>
              <a:t>Intensificazione del conflitto</a:t>
            </a:r>
          </a:p>
          <a:p>
            <a:pPr>
              <a:buFontTx/>
              <a:buChar char="-"/>
            </a:pPr>
            <a:r>
              <a:rPr lang="it-IT" dirty="0"/>
              <a:t>Il presidente Johnson decide di estendere le operazioni militari all’interno del Vietnam del Nord, le cui principali città diventano oggetto di bombardamenti</a:t>
            </a:r>
          </a:p>
          <a:p>
            <a:pPr>
              <a:buFontTx/>
              <a:buChar char="-"/>
            </a:pPr>
            <a:r>
              <a:rPr lang="it-IT" dirty="0"/>
              <a:t>La guerriglia, tuttavia, resiste</a:t>
            </a:r>
          </a:p>
        </p:txBody>
      </p:sp>
    </p:spTree>
    <p:extLst>
      <p:ext uri="{BB962C8B-B14F-4D97-AF65-F5344CB8AC3E}">
        <p14:creationId xmlns:p14="http://schemas.microsoft.com/office/powerpoint/2010/main" val="417316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1968-1969</a:t>
            </a:r>
          </a:p>
          <a:p>
            <a:pPr>
              <a:buFontTx/>
              <a:buChar char="-"/>
            </a:pPr>
            <a:r>
              <a:rPr lang="it-IT" dirty="0"/>
              <a:t>Offensiva del </a:t>
            </a:r>
            <a:r>
              <a:rPr lang="it-IT" dirty="0" err="1"/>
              <a:t>Tet</a:t>
            </a:r>
            <a:r>
              <a:rPr lang="it-IT" dirty="0"/>
              <a:t> (gennaio 1978)</a:t>
            </a:r>
          </a:p>
          <a:p>
            <a:pPr>
              <a:buFontTx/>
              <a:buChar char="-"/>
            </a:pPr>
            <a:r>
              <a:rPr lang="it-IT" dirty="0"/>
              <a:t>movimento pacifista in America</a:t>
            </a:r>
          </a:p>
          <a:p>
            <a:pPr>
              <a:buFontTx/>
              <a:buChar char="-"/>
            </a:pPr>
            <a:r>
              <a:rPr lang="it-IT" dirty="0"/>
              <a:t>Nixon annuncia l’inizio del disimpegno americano e delle trattative di pace</a:t>
            </a:r>
          </a:p>
          <a:p>
            <a:pPr>
              <a:buFontTx/>
              <a:buChar char="-"/>
            </a:pPr>
            <a:endParaRPr lang="it-IT" dirty="0"/>
          </a:p>
        </p:txBody>
      </p:sp>
    </p:spTree>
    <p:extLst>
      <p:ext uri="{BB962C8B-B14F-4D97-AF65-F5344CB8AC3E}">
        <p14:creationId xmlns:p14="http://schemas.microsoft.com/office/powerpoint/2010/main" val="382302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r>
              <a:rPr lang="it-IT" dirty="0"/>
              <a:t>1970-1972</a:t>
            </a:r>
          </a:p>
          <a:p>
            <a:pPr marL="0" indent="0">
              <a:buNone/>
            </a:pPr>
            <a:r>
              <a:rPr lang="it-IT" dirty="0" err="1"/>
              <a:t>Vietnamizzazione</a:t>
            </a:r>
            <a:r>
              <a:rPr lang="it-IT" dirty="0"/>
              <a:t> del conflitto</a:t>
            </a:r>
          </a:p>
          <a:p>
            <a:pPr>
              <a:buFontTx/>
              <a:buChar char="-"/>
            </a:pPr>
            <a:r>
              <a:rPr lang="it-IT" dirty="0"/>
              <a:t>bombardamenti</a:t>
            </a:r>
          </a:p>
          <a:p>
            <a:pPr>
              <a:buFontTx/>
              <a:buChar char="-"/>
            </a:pPr>
            <a:r>
              <a:rPr lang="it-IT" dirty="0"/>
              <a:t>interventi in Cambogia e in Laos</a:t>
            </a:r>
          </a:p>
          <a:p>
            <a:pPr marL="0" indent="0">
              <a:buNone/>
            </a:pPr>
            <a:endParaRPr lang="it-IT" dirty="0"/>
          </a:p>
          <a:p>
            <a:pPr>
              <a:buFontTx/>
              <a:buChar char="•"/>
            </a:pPr>
            <a:r>
              <a:rPr lang="it-IT" dirty="0"/>
              <a:t>1973</a:t>
            </a:r>
          </a:p>
          <a:p>
            <a:pPr marL="0" indent="0">
              <a:buNone/>
            </a:pPr>
            <a:r>
              <a:rPr lang="it-IT" dirty="0"/>
              <a:t>Pace di Parigi</a:t>
            </a:r>
          </a:p>
          <a:p>
            <a:pPr>
              <a:buFontTx/>
              <a:buChar char="-"/>
            </a:pPr>
            <a:r>
              <a:rPr lang="it-IT" dirty="0"/>
              <a:t>gli Stati Uniti sospendono gli aiuti militari a Saigon, in cambio della formazione di un governo democratico-parlamentare e del mantenimento provvisorio dei due Vietnam</a:t>
            </a:r>
          </a:p>
          <a:p>
            <a:pPr>
              <a:buFontTx/>
              <a:buChar char="-"/>
            </a:pPr>
            <a:r>
              <a:rPr lang="it-IT" dirty="0"/>
              <a:t>riavvicinamento Usa-Urss-Cina</a:t>
            </a:r>
          </a:p>
          <a:p>
            <a:pPr>
              <a:buFontTx/>
              <a:buChar char="-"/>
            </a:pPr>
            <a:r>
              <a:rPr lang="it-IT" dirty="0"/>
              <a:t>i combattimenti, tuttavia, continuano fino al 1975</a:t>
            </a:r>
          </a:p>
        </p:txBody>
      </p:sp>
    </p:spTree>
    <p:extLst>
      <p:ext uri="{BB962C8B-B14F-4D97-AF65-F5344CB8AC3E}">
        <p14:creationId xmlns:p14="http://schemas.microsoft.com/office/powerpoint/2010/main" val="2890357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Presidenti americani</a:t>
            </a:r>
          </a:p>
        </p:txBody>
      </p:sp>
      <p:sp>
        <p:nvSpPr>
          <p:cNvPr id="3" name="Segnaposto contenuto 2"/>
          <p:cNvSpPr>
            <a:spLocks noGrp="1"/>
          </p:cNvSpPr>
          <p:nvPr>
            <p:ph idx="1"/>
          </p:nvPr>
        </p:nvSpPr>
        <p:spPr/>
        <p:txBody>
          <a:bodyPr>
            <a:normAutofit fontScale="55000" lnSpcReduction="20000"/>
          </a:bodyPr>
          <a:lstStyle/>
          <a:p>
            <a:r>
              <a:rPr lang="it-IT" dirty="0"/>
              <a:t>T. Woodrow Wilson (1913-1921)</a:t>
            </a:r>
          </a:p>
          <a:p>
            <a:r>
              <a:rPr lang="it-IT" dirty="0" err="1"/>
              <a:t>W</a:t>
            </a:r>
            <a:r>
              <a:rPr lang="it-IT" dirty="0"/>
              <a:t>. G. </a:t>
            </a:r>
            <a:r>
              <a:rPr lang="it-IT" dirty="0" err="1"/>
              <a:t>Harding</a:t>
            </a:r>
            <a:r>
              <a:rPr lang="it-IT" dirty="0"/>
              <a:t> (1921-1923)</a:t>
            </a:r>
          </a:p>
          <a:p>
            <a:r>
              <a:rPr lang="it-IT" dirty="0"/>
              <a:t>Calvin </a:t>
            </a:r>
            <a:r>
              <a:rPr lang="it-IT" dirty="0" err="1"/>
              <a:t>Coolidge</a:t>
            </a:r>
            <a:r>
              <a:rPr lang="it-IT" dirty="0"/>
              <a:t> (1923-1929)</a:t>
            </a:r>
          </a:p>
          <a:p>
            <a:r>
              <a:rPr lang="it-IT" dirty="0"/>
              <a:t>Herbert Hoover (1929-1933)</a:t>
            </a:r>
          </a:p>
          <a:p>
            <a:r>
              <a:rPr lang="it-IT" dirty="0"/>
              <a:t>Franklin Delano Roosevelt (1933-1945)</a:t>
            </a:r>
          </a:p>
          <a:p>
            <a:r>
              <a:rPr lang="it-IT" dirty="0"/>
              <a:t>Harry Truman (1945-1953)</a:t>
            </a:r>
          </a:p>
          <a:p>
            <a:r>
              <a:rPr lang="it-IT" dirty="0"/>
              <a:t>Dwight D. Eisenhower (1953-1961)</a:t>
            </a:r>
          </a:p>
          <a:p>
            <a:r>
              <a:rPr lang="it-IT" dirty="0"/>
              <a:t>John </a:t>
            </a:r>
            <a:r>
              <a:rPr lang="it-IT" dirty="0" err="1"/>
              <a:t>Fitzgerlad</a:t>
            </a:r>
            <a:r>
              <a:rPr lang="it-IT" dirty="0"/>
              <a:t> Kennedy (1961-1963)</a:t>
            </a:r>
          </a:p>
          <a:p>
            <a:r>
              <a:rPr lang="it-IT" dirty="0"/>
              <a:t>Lyndon B. Johnson (1963-1969)</a:t>
            </a:r>
          </a:p>
          <a:p>
            <a:r>
              <a:rPr lang="it-IT" dirty="0"/>
              <a:t>Richard Nixon (1969-1974)</a:t>
            </a:r>
          </a:p>
          <a:p>
            <a:r>
              <a:rPr lang="it-IT" dirty="0"/>
              <a:t>Gerald Ford (1974-1977)</a:t>
            </a:r>
          </a:p>
          <a:p>
            <a:r>
              <a:rPr lang="it-IT" dirty="0"/>
              <a:t>Jimmy Carter (1977-1981)</a:t>
            </a:r>
          </a:p>
          <a:p>
            <a:r>
              <a:rPr lang="it-IT" dirty="0"/>
              <a:t>Ronald Reagan (1981-1989)</a:t>
            </a:r>
          </a:p>
          <a:p>
            <a:r>
              <a:rPr lang="it-IT" dirty="0"/>
              <a:t>George H. </a:t>
            </a:r>
            <a:r>
              <a:rPr lang="it-IT" dirty="0" err="1"/>
              <a:t>W</a:t>
            </a:r>
            <a:r>
              <a:rPr lang="it-IT" dirty="0"/>
              <a:t>. Bush (1989-1993)</a:t>
            </a:r>
          </a:p>
          <a:p>
            <a:r>
              <a:rPr lang="it-IT" dirty="0"/>
              <a:t>Bill Clinton (1993-2001)</a:t>
            </a:r>
          </a:p>
          <a:p>
            <a:endParaRPr lang="it-IT" dirty="0"/>
          </a:p>
          <a:p>
            <a:endParaRPr lang="it-IT" dirty="0"/>
          </a:p>
        </p:txBody>
      </p:sp>
    </p:spTree>
    <p:extLst>
      <p:ext uri="{BB962C8B-B14F-4D97-AF65-F5344CB8AC3E}">
        <p14:creationId xmlns:p14="http://schemas.microsoft.com/office/powerpoint/2010/main" val="21227726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TotalTime>
  <Words>420</Words>
  <Application>Microsoft Macintosh PowerPoint</Application>
  <PresentationFormat>Presentazione su schermo (4:3)</PresentationFormat>
  <Paragraphs>52</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Arial</vt:lpstr>
      <vt:lpstr>Calibri</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Presidenti americani</vt:lpstr>
      <vt:lpstr>Presentazione standard di PowerPoint</vt:lpstr>
      <vt:lpstr>Presentazione standard di PowerPoint</vt:lpstr>
      <vt:lpstr>Kim Phúc, Huynh Cong “Nick” Ut (1972)</vt:lpstr>
      <vt:lpstr>Presentazione standard di PowerPoint</vt:lpstr>
      <vt:lpstr>Museo del genocidio, Cambogia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Maddalena Carli</dc:creator>
  <cp:lastModifiedBy>maddalena carli</cp:lastModifiedBy>
  <cp:revision>6</cp:revision>
  <dcterms:created xsi:type="dcterms:W3CDTF">2015-05-14T07:08:34Z</dcterms:created>
  <dcterms:modified xsi:type="dcterms:W3CDTF">2019-12-04T08:22:11Z</dcterms:modified>
</cp:coreProperties>
</file>