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79" r:id="rId3"/>
    <p:sldId id="289" r:id="rId4"/>
    <p:sldId id="290" r:id="rId5"/>
    <p:sldId id="291" r:id="rId6"/>
    <p:sldId id="292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4363B6-DDB2-45AC-A3E2-ADC822704BC7}" v="12" dt="2022-07-18T21:28:02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323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ia Paolini" userId="5f1327291e59a3b7" providerId="LiveId" clId="{53AE00C7-7A76-45E9-8576-95BBD9F71634}"/>
    <pc:docChg chg="undo custSel addSld delSld modSld sldOrd">
      <pc:chgData name="Cecilia Paolini" userId="5f1327291e59a3b7" providerId="LiveId" clId="{53AE00C7-7A76-45E9-8576-95BBD9F71634}" dt="2022-05-24T13:59:45.294" v="777" actId="255"/>
      <pc:docMkLst>
        <pc:docMk/>
      </pc:docMkLst>
      <pc:sldChg chg="modSp mod">
        <pc:chgData name="Cecilia Paolini" userId="5f1327291e59a3b7" providerId="LiveId" clId="{53AE00C7-7A76-45E9-8576-95BBD9F71634}" dt="2022-05-24T13:25:50.503" v="119" actId="5793"/>
        <pc:sldMkLst>
          <pc:docMk/>
          <pc:sldMk cId="2288057901" sldId="256"/>
        </pc:sldMkLst>
        <pc:spChg chg="mod">
          <ac:chgData name="Cecilia Paolini" userId="5f1327291e59a3b7" providerId="LiveId" clId="{53AE00C7-7A76-45E9-8576-95BBD9F71634}" dt="2022-05-24T13:25:34.513" v="97" actId="20577"/>
          <ac:spMkLst>
            <pc:docMk/>
            <pc:sldMk cId="2288057901" sldId="256"/>
            <ac:spMk id="2" creationId="{357A8576-6A82-4B04-1860-0BBEA58CD7C8}"/>
          </ac:spMkLst>
        </pc:spChg>
        <pc:spChg chg="mod">
          <ac:chgData name="Cecilia Paolini" userId="5f1327291e59a3b7" providerId="LiveId" clId="{53AE00C7-7A76-45E9-8576-95BBD9F71634}" dt="2022-05-24T13:25:50.503" v="119" actId="5793"/>
          <ac:spMkLst>
            <pc:docMk/>
            <pc:sldMk cId="2288057901" sldId="256"/>
            <ac:spMk id="6" creationId="{73D65DFE-B5CC-1CC2-3D3D-2F61A7938C63}"/>
          </ac:spMkLst>
        </pc:spChg>
      </pc:sldChg>
      <pc:sldChg chg="del">
        <pc:chgData name="Cecilia Paolini" userId="5f1327291e59a3b7" providerId="LiveId" clId="{53AE00C7-7A76-45E9-8576-95BBD9F71634}" dt="2022-05-24T13:26:15.682" v="120" actId="47"/>
        <pc:sldMkLst>
          <pc:docMk/>
          <pc:sldMk cId="3507655295" sldId="257"/>
        </pc:sldMkLst>
      </pc:sldChg>
      <pc:sldChg chg="addSp delSp modSp new mod setBg">
        <pc:chgData name="Cecilia Paolini" userId="5f1327291e59a3b7" providerId="LiveId" clId="{53AE00C7-7A76-45E9-8576-95BBD9F71634}" dt="2022-05-24T13:28:04.108" v="224" actId="27636"/>
        <pc:sldMkLst>
          <pc:docMk/>
          <pc:sldMk cId="3584098227" sldId="257"/>
        </pc:sldMkLst>
        <pc:spChg chg="mod">
          <ac:chgData name="Cecilia Paolini" userId="5f1327291e59a3b7" providerId="LiveId" clId="{53AE00C7-7A76-45E9-8576-95BBD9F71634}" dt="2022-05-24T13:28:04.108" v="224" actId="27636"/>
          <ac:spMkLst>
            <pc:docMk/>
            <pc:sldMk cId="3584098227" sldId="257"/>
            <ac:spMk id="2" creationId="{62D050AF-8211-1E65-914D-A87772D4D0A2}"/>
          </ac:spMkLst>
        </pc:spChg>
        <pc:spChg chg="del mod">
          <ac:chgData name="Cecilia Paolini" userId="5f1327291e59a3b7" providerId="LiveId" clId="{53AE00C7-7A76-45E9-8576-95BBD9F71634}" dt="2022-05-24T13:27:27.206" v="147" actId="478"/>
          <ac:spMkLst>
            <pc:docMk/>
            <pc:sldMk cId="3584098227" sldId="257"/>
            <ac:spMk id="3" creationId="{618E74C3-5ED7-EA5B-C2A2-9B624BAE8676}"/>
          </ac:spMkLst>
        </pc:spChg>
        <pc:spChg chg="add">
          <ac:chgData name="Cecilia Paolini" userId="5f1327291e59a3b7" providerId="LiveId" clId="{53AE00C7-7A76-45E9-8576-95BBD9F71634}" dt="2022-05-24T13:27:04.980" v="143" actId="26606"/>
          <ac:spMkLst>
            <pc:docMk/>
            <pc:sldMk cId="3584098227" sldId="257"/>
            <ac:spMk id="10" creationId="{87CC2527-562A-4F69-B487-4371E5B243E7}"/>
          </ac:spMkLst>
        </pc:spChg>
        <pc:picChg chg="add mod ord">
          <ac:chgData name="Cecilia Paolini" userId="5f1327291e59a3b7" providerId="LiveId" clId="{53AE00C7-7A76-45E9-8576-95BBD9F71634}" dt="2022-05-24T13:27:22.209" v="146" actId="14100"/>
          <ac:picMkLst>
            <pc:docMk/>
            <pc:sldMk cId="3584098227" sldId="257"/>
            <ac:picMk id="5" creationId="{7F349E7C-8A2B-D561-4D76-E91B07F22FE7}"/>
          </ac:picMkLst>
        </pc:picChg>
        <pc:cxnChg chg="add">
          <ac:chgData name="Cecilia Paolini" userId="5f1327291e59a3b7" providerId="LiveId" clId="{53AE00C7-7A76-45E9-8576-95BBD9F71634}" dt="2022-05-24T13:27:04.980" v="143" actId="26606"/>
          <ac:cxnSpMkLst>
            <pc:docMk/>
            <pc:sldMk cId="3584098227" sldId="257"/>
            <ac:cxnSpMk id="12" creationId="{BCDAEC91-5BCE-4B55-9CC0-43EF94CB734B}"/>
          </ac:cxnSpMkLst>
        </pc:cxnChg>
      </pc:sldChg>
      <pc:sldChg chg="del">
        <pc:chgData name="Cecilia Paolini" userId="5f1327291e59a3b7" providerId="LiveId" clId="{53AE00C7-7A76-45E9-8576-95BBD9F71634}" dt="2022-05-24T13:26:18.073" v="121" actId="47"/>
        <pc:sldMkLst>
          <pc:docMk/>
          <pc:sldMk cId="56065989" sldId="258"/>
        </pc:sldMkLst>
      </pc:sldChg>
      <pc:sldChg chg="addSp modSp new mod setBg">
        <pc:chgData name="Cecilia Paolini" userId="5f1327291e59a3b7" providerId="LiveId" clId="{53AE00C7-7A76-45E9-8576-95BBD9F71634}" dt="2022-05-24T13:30:51.086" v="290" actId="20577"/>
        <pc:sldMkLst>
          <pc:docMk/>
          <pc:sldMk cId="4159773633" sldId="258"/>
        </pc:sldMkLst>
        <pc:spChg chg="add mod">
          <ac:chgData name="Cecilia Paolini" userId="5f1327291e59a3b7" providerId="LiveId" clId="{53AE00C7-7A76-45E9-8576-95BBD9F71634}" dt="2022-05-24T13:30:51.086" v="290" actId="20577"/>
          <ac:spMkLst>
            <pc:docMk/>
            <pc:sldMk cId="4159773633" sldId="258"/>
            <ac:spMk id="6" creationId="{0ED08023-FCB9-1995-3CE3-7F5E2D0EE3AB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1" creationId="{38468727-63BE-4191-B4A6-C30C82C0E986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3" creationId="{9D355BB6-1BB8-4828-B246-CFB31742D7B8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5" creationId="{CA52A9B9-B2B3-46F0-9D53-0EFF9905BF8F}"/>
          </ac:spMkLst>
        </pc:spChg>
        <pc:picChg chg="add mod ord">
          <ac:chgData name="Cecilia Paolini" userId="5f1327291e59a3b7" providerId="LiveId" clId="{53AE00C7-7A76-45E9-8576-95BBD9F71634}" dt="2022-05-24T13:30:30.887" v="285" actId="26606"/>
          <ac:picMkLst>
            <pc:docMk/>
            <pc:sldMk cId="4159773633" sldId="258"/>
            <ac:picMk id="3" creationId="{C6E0DB78-D66F-0F17-E9AB-6B77531EF248}"/>
          </ac:picMkLst>
        </pc:picChg>
        <pc:picChg chg="add mod ord">
          <ac:chgData name="Cecilia Paolini" userId="5f1327291e59a3b7" providerId="LiveId" clId="{53AE00C7-7A76-45E9-8576-95BBD9F71634}" dt="2022-05-24T13:30:30.887" v="285" actId="26606"/>
          <ac:picMkLst>
            <pc:docMk/>
            <pc:sldMk cId="4159773633" sldId="258"/>
            <ac:picMk id="5" creationId="{DFEE7BAF-518E-00FC-5E7F-5661B79C282E}"/>
          </ac:picMkLst>
        </pc:picChg>
      </pc:sldChg>
      <pc:sldChg chg="del">
        <pc:chgData name="Cecilia Paolini" userId="5f1327291e59a3b7" providerId="LiveId" clId="{53AE00C7-7A76-45E9-8576-95BBD9F71634}" dt="2022-05-24T13:26:18.406" v="122" actId="47"/>
        <pc:sldMkLst>
          <pc:docMk/>
          <pc:sldMk cId="437777414" sldId="259"/>
        </pc:sldMkLst>
      </pc:sldChg>
      <pc:sldChg chg="addSp delSp modSp new mod ord setBg setClrOvrMap">
        <pc:chgData name="Cecilia Paolini" userId="5f1327291e59a3b7" providerId="LiveId" clId="{53AE00C7-7A76-45E9-8576-95BBD9F71634}" dt="2022-05-24T13:36:49.985" v="447"/>
        <pc:sldMkLst>
          <pc:docMk/>
          <pc:sldMk cId="2742194965" sldId="259"/>
        </pc:sldMkLst>
        <pc:spChg chg="add mod">
          <ac:chgData name="Cecilia Paolini" userId="5f1327291e59a3b7" providerId="LiveId" clId="{53AE00C7-7A76-45E9-8576-95BBD9F71634}" dt="2022-05-24T13:35:47.957" v="386" actId="1076"/>
          <ac:spMkLst>
            <pc:docMk/>
            <pc:sldMk cId="2742194965" sldId="259"/>
            <ac:spMk id="4" creationId="{E8869FE7-2E94-6224-F504-C3E1A9D7F787}"/>
          </ac:spMkLst>
        </pc:spChg>
        <pc:spChg chg="add mod">
          <ac:chgData name="Cecilia Paolini" userId="5f1327291e59a3b7" providerId="LiveId" clId="{53AE00C7-7A76-45E9-8576-95BBD9F71634}" dt="2022-05-24T13:36:42.666" v="445" actId="121"/>
          <ac:spMkLst>
            <pc:docMk/>
            <pc:sldMk cId="2742194965" sldId="259"/>
            <ac:spMk id="5" creationId="{F674128D-5EE4-5E28-0558-AF41B099CD13}"/>
          </ac:spMkLst>
        </pc:spChg>
        <pc:spChg chg="add del">
          <ac:chgData name="Cecilia Paolini" userId="5f1327291e59a3b7" providerId="LiveId" clId="{53AE00C7-7A76-45E9-8576-95BBD9F71634}" dt="2022-05-24T13:35:42.176" v="385" actId="26606"/>
          <ac:spMkLst>
            <pc:docMk/>
            <pc:sldMk cId="2742194965" sldId="259"/>
            <ac:spMk id="9" creationId="{B849539B-3694-4E8A-A991-D68126CF3390}"/>
          </ac:spMkLst>
        </pc:spChg>
        <pc:picChg chg="add mod">
          <ac:chgData name="Cecilia Paolini" userId="5f1327291e59a3b7" providerId="LiveId" clId="{53AE00C7-7A76-45E9-8576-95BBD9F71634}" dt="2022-05-24T13:35:42.176" v="385" actId="26606"/>
          <ac:picMkLst>
            <pc:docMk/>
            <pc:sldMk cId="2742194965" sldId="259"/>
            <ac:picMk id="2" creationId="{F505AA27-8F25-6C2D-CE1C-3EA20E5DF7B5}"/>
          </ac:picMkLst>
        </pc:picChg>
        <pc:picChg chg="add mod">
          <ac:chgData name="Cecilia Paolini" userId="5f1327291e59a3b7" providerId="LiveId" clId="{53AE00C7-7A76-45E9-8576-95BBD9F71634}" dt="2022-05-24T13:35:42.176" v="385" actId="26606"/>
          <ac:picMkLst>
            <pc:docMk/>
            <pc:sldMk cId="2742194965" sldId="259"/>
            <ac:picMk id="3" creationId="{16EDE911-9365-B5E2-7204-219446A53C38}"/>
          </ac:picMkLst>
        </pc:picChg>
        <pc:cxnChg chg="add del">
          <ac:chgData name="Cecilia Paolini" userId="5f1327291e59a3b7" providerId="LiveId" clId="{53AE00C7-7A76-45E9-8576-95BBD9F71634}" dt="2022-05-24T13:35:42.176" v="385" actId="26606"/>
          <ac:cxnSpMkLst>
            <pc:docMk/>
            <pc:sldMk cId="2742194965" sldId="259"/>
            <ac:cxnSpMk id="11" creationId="{1AA718E0-F8D2-4975-85FE-D33E8A7B9176}"/>
          </ac:cxnSpMkLst>
        </pc:cxnChg>
      </pc:sldChg>
      <pc:sldChg chg="addSp modSp new mod ord">
        <pc:chgData name="Cecilia Paolini" userId="5f1327291e59a3b7" providerId="LiveId" clId="{53AE00C7-7A76-45E9-8576-95BBD9F71634}" dt="2022-05-24T13:38:53.283" v="521" actId="1076"/>
        <pc:sldMkLst>
          <pc:docMk/>
          <pc:sldMk cId="1032003237" sldId="260"/>
        </pc:sldMkLst>
        <pc:spChg chg="add mod">
          <ac:chgData name="Cecilia Paolini" userId="5f1327291e59a3b7" providerId="LiveId" clId="{53AE00C7-7A76-45E9-8576-95BBD9F71634}" dt="2022-05-24T13:38:53.283" v="521" actId="1076"/>
          <ac:spMkLst>
            <pc:docMk/>
            <pc:sldMk cId="1032003237" sldId="260"/>
            <ac:spMk id="4" creationId="{D2D57541-FE94-6C5B-8B4D-C86F8CEBA980}"/>
          </ac:spMkLst>
        </pc:spChg>
        <pc:picChg chg="add mod">
          <ac:chgData name="Cecilia Paolini" userId="5f1327291e59a3b7" providerId="LiveId" clId="{53AE00C7-7A76-45E9-8576-95BBD9F71634}" dt="2022-05-24T13:38:45.918" v="518" actId="1076"/>
          <ac:picMkLst>
            <pc:docMk/>
            <pc:sldMk cId="1032003237" sldId="260"/>
            <ac:picMk id="2" creationId="{D6F817D6-6033-08C3-2E32-A84D5D7D7178}"/>
          </ac:picMkLst>
        </pc:picChg>
        <pc:picChg chg="add mod">
          <ac:chgData name="Cecilia Paolini" userId="5f1327291e59a3b7" providerId="LiveId" clId="{53AE00C7-7A76-45E9-8576-95BBD9F71634}" dt="2022-05-24T13:38:50.807" v="520" actId="14100"/>
          <ac:picMkLst>
            <pc:docMk/>
            <pc:sldMk cId="1032003237" sldId="260"/>
            <ac:picMk id="3" creationId="{27070EBC-F3EA-0E6E-1EDD-B6EDDBEB573B}"/>
          </ac:picMkLst>
        </pc:picChg>
      </pc:sldChg>
      <pc:sldChg chg="del">
        <pc:chgData name="Cecilia Paolini" userId="5f1327291e59a3b7" providerId="LiveId" clId="{53AE00C7-7A76-45E9-8576-95BBD9F71634}" dt="2022-05-24T13:26:18.807" v="123" actId="47"/>
        <pc:sldMkLst>
          <pc:docMk/>
          <pc:sldMk cId="4113601109" sldId="260"/>
        </pc:sldMkLst>
      </pc:sldChg>
      <pc:sldChg chg="addSp modSp new mod">
        <pc:chgData name="Cecilia Paolini" userId="5f1327291e59a3b7" providerId="LiveId" clId="{53AE00C7-7A76-45E9-8576-95BBD9F71634}" dt="2022-05-24T13:41:15.105" v="571" actId="14100"/>
        <pc:sldMkLst>
          <pc:docMk/>
          <pc:sldMk cId="66001220" sldId="261"/>
        </pc:sldMkLst>
        <pc:spChg chg="add mod">
          <ac:chgData name="Cecilia Paolini" userId="5f1327291e59a3b7" providerId="LiveId" clId="{53AE00C7-7A76-45E9-8576-95BBD9F71634}" dt="2022-05-24T13:40:56.649" v="569" actId="255"/>
          <ac:spMkLst>
            <pc:docMk/>
            <pc:sldMk cId="66001220" sldId="261"/>
            <ac:spMk id="6" creationId="{0D6179C5-A366-8F51-ECE1-FC2AB50C8D41}"/>
          </ac:spMkLst>
        </pc:spChg>
        <pc:picChg chg="add mod">
          <ac:chgData name="Cecilia Paolini" userId="5f1327291e59a3b7" providerId="LiveId" clId="{53AE00C7-7A76-45E9-8576-95BBD9F71634}" dt="2022-05-24T13:41:15.105" v="571" actId="14100"/>
          <ac:picMkLst>
            <pc:docMk/>
            <pc:sldMk cId="66001220" sldId="261"/>
            <ac:picMk id="3" creationId="{99F7C0B3-CADB-8724-0AD8-737405E28E52}"/>
          </ac:picMkLst>
        </pc:picChg>
        <pc:picChg chg="add mod">
          <ac:chgData name="Cecilia Paolini" userId="5f1327291e59a3b7" providerId="LiveId" clId="{53AE00C7-7A76-45E9-8576-95BBD9F71634}" dt="2022-05-24T13:41:07.097" v="570" actId="14100"/>
          <ac:picMkLst>
            <pc:docMk/>
            <pc:sldMk cId="66001220" sldId="261"/>
            <ac:picMk id="5" creationId="{DBF3C232-7685-B4C6-D729-130C5EA5739D}"/>
          </ac:picMkLst>
        </pc:picChg>
      </pc:sldChg>
      <pc:sldChg chg="del">
        <pc:chgData name="Cecilia Paolini" userId="5f1327291e59a3b7" providerId="LiveId" clId="{53AE00C7-7A76-45E9-8576-95BBD9F71634}" dt="2022-05-24T13:26:19.172" v="124" actId="47"/>
        <pc:sldMkLst>
          <pc:docMk/>
          <pc:sldMk cId="3107029467" sldId="261"/>
        </pc:sldMkLst>
      </pc:sldChg>
      <pc:sldChg chg="del">
        <pc:chgData name="Cecilia Paolini" userId="5f1327291e59a3b7" providerId="LiveId" clId="{53AE00C7-7A76-45E9-8576-95BBD9F71634}" dt="2022-05-24T13:26:19.524" v="125" actId="47"/>
        <pc:sldMkLst>
          <pc:docMk/>
          <pc:sldMk cId="3065296037" sldId="262"/>
        </pc:sldMkLst>
      </pc:sldChg>
      <pc:sldChg chg="addSp modSp new mod setBg">
        <pc:chgData name="Cecilia Paolini" userId="5f1327291e59a3b7" providerId="LiveId" clId="{53AE00C7-7A76-45E9-8576-95BBD9F71634}" dt="2022-05-24T13:42:34.975" v="601" actId="255"/>
        <pc:sldMkLst>
          <pc:docMk/>
          <pc:sldMk cId="4035082502" sldId="262"/>
        </pc:sldMkLst>
        <pc:spChg chg="add mod">
          <ac:chgData name="Cecilia Paolini" userId="5f1327291e59a3b7" providerId="LiveId" clId="{53AE00C7-7A76-45E9-8576-95BBD9F71634}" dt="2022-05-24T13:42:34.975" v="601" actId="255"/>
          <ac:spMkLst>
            <pc:docMk/>
            <pc:sldMk cId="4035082502" sldId="262"/>
            <ac:spMk id="4" creationId="{8BD90FE3-B70B-5854-5004-514DC8BFF500}"/>
          </ac:spMkLst>
        </pc:spChg>
        <pc:picChg chg="add mod ord">
          <ac:chgData name="Cecilia Paolini" userId="5f1327291e59a3b7" providerId="LiveId" clId="{53AE00C7-7A76-45E9-8576-95BBD9F71634}" dt="2022-05-24T13:42:13.271" v="598" actId="26606"/>
          <ac:picMkLst>
            <pc:docMk/>
            <pc:sldMk cId="4035082502" sldId="262"/>
            <ac:picMk id="3" creationId="{DED8F5AC-6014-52D9-F348-9746B52F7F3D}"/>
          </ac:picMkLst>
        </pc:picChg>
        <pc:cxnChg chg="add">
          <ac:chgData name="Cecilia Paolini" userId="5f1327291e59a3b7" providerId="LiveId" clId="{53AE00C7-7A76-45E9-8576-95BBD9F71634}" dt="2022-05-24T13:42:13.271" v="598" actId="26606"/>
          <ac:cxnSpMkLst>
            <pc:docMk/>
            <pc:sldMk cId="4035082502" sldId="262"/>
            <ac:cxnSpMk id="9" creationId="{A7F400EE-A8A5-48AF-B4D6-291B52C6F0B0}"/>
          </ac:cxnSpMkLst>
        </pc:cxnChg>
      </pc:sldChg>
      <pc:sldChg chg="addSp modSp new mod">
        <pc:chgData name="Cecilia Paolini" userId="5f1327291e59a3b7" providerId="LiveId" clId="{53AE00C7-7A76-45E9-8576-95BBD9F71634}" dt="2022-05-24T13:48:35.753" v="669" actId="1076"/>
        <pc:sldMkLst>
          <pc:docMk/>
          <pc:sldMk cId="2333187321" sldId="263"/>
        </pc:sldMkLst>
        <pc:spChg chg="add mod">
          <ac:chgData name="Cecilia Paolini" userId="5f1327291e59a3b7" providerId="LiveId" clId="{53AE00C7-7A76-45E9-8576-95BBD9F71634}" dt="2022-05-24T13:48:29.603" v="667" actId="255"/>
          <ac:spMkLst>
            <pc:docMk/>
            <pc:sldMk cId="2333187321" sldId="263"/>
            <ac:spMk id="3" creationId="{A105D1ED-C873-D542-6398-3CF8EC28D26A}"/>
          </ac:spMkLst>
        </pc:spChg>
        <pc:picChg chg="add mod">
          <ac:chgData name="Cecilia Paolini" userId="5f1327291e59a3b7" providerId="LiveId" clId="{53AE00C7-7A76-45E9-8576-95BBD9F71634}" dt="2022-05-24T13:48:35.753" v="669" actId="1076"/>
          <ac:picMkLst>
            <pc:docMk/>
            <pc:sldMk cId="2333187321" sldId="263"/>
            <ac:picMk id="2" creationId="{0B09DB28-B66B-6959-B9A7-BB4C912EBFD5}"/>
          </ac:picMkLst>
        </pc:picChg>
      </pc:sldChg>
      <pc:sldChg chg="del">
        <pc:chgData name="Cecilia Paolini" userId="5f1327291e59a3b7" providerId="LiveId" clId="{53AE00C7-7A76-45E9-8576-95BBD9F71634}" dt="2022-05-24T13:26:19.840" v="126" actId="47"/>
        <pc:sldMkLst>
          <pc:docMk/>
          <pc:sldMk cId="3052574884" sldId="263"/>
        </pc:sldMkLst>
      </pc:sldChg>
      <pc:sldChg chg="del">
        <pc:chgData name="Cecilia Paolini" userId="5f1327291e59a3b7" providerId="LiveId" clId="{53AE00C7-7A76-45E9-8576-95BBD9F71634}" dt="2022-05-24T13:26:20.220" v="127" actId="47"/>
        <pc:sldMkLst>
          <pc:docMk/>
          <pc:sldMk cId="2279019784" sldId="264"/>
        </pc:sldMkLst>
      </pc:sldChg>
      <pc:sldChg chg="addSp modSp new mod">
        <pc:chgData name="Cecilia Paolini" userId="5f1327291e59a3b7" providerId="LiveId" clId="{53AE00C7-7A76-45E9-8576-95BBD9F71634}" dt="2022-05-24T13:50:15.449" v="720" actId="255"/>
        <pc:sldMkLst>
          <pc:docMk/>
          <pc:sldMk cId="3141726930" sldId="264"/>
        </pc:sldMkLst>
        <pc:spChg chg="add mod">
          <ac:chgData name="Cecilia Paolini" userId="5f1327291e59a3b7" providerId="LiveId" clId="{53AE00C7-7A76-45E9-8576-95BBD9F71634}" dt="2022-05-24T13:50:15.449" v="720" actId="255"/>
          <ac:spMkLst>
            <pc:docMk/>
            <pc:sldMk cId="3141726930" sldId="264"/>
            <ac:spMk id="3" creationId="{04A0A5B8-B448-DCC1-B2DB-6082C0FFC884}"/>
          </ac:spMkLst>
        </pc:spChg>
        <pc:picChg chg="add mod">
          <ac:chgData name="Cecilia Paolini" userId="5f1327291e59a3b7" providerId="LiveId" clId="{53AE00C7-7A76-45E9-8576-95BBD9F71634}" dt="2022-05-24T13:49:41.840" v="672" actId="1076"/>
          <ac:picMkLst>
            <pc:docMk/>
            <pc:sldMk cId="3141726930" sldId="264"/>
            <ac:picMk id="2" creationId="{EC17BE8C-F436-140C-1CA8-DD383130978D}"/>
          </ac:picMkLst>
        </pc:picChg>
      </pc:sldChg>
      <pc:sldChg chg="addSp modSp new mod">
        <pc:chgData name="Cecilia Paolini" userId="5f1327291e59a3b7" providerId="LiveId" clId="{53AE00C7-7A76-45E9-8576-95BBD9F71634}" dt="2022-05-24T13:59:45.294" v="777" actId="255"/>
        <pc:sldMkLst>
          <pc:docMk/>
          <pc:sldMk cId="3088342223" sldId="265"/>
        </pc:sldMkLst>
        <pc:spChg chg="add mod">
          <ac:chgData name="Cecilia Paolini" userId="5f1327291e59a3b7" providerId="LiveId" clId="{53AE00C7-7A76-45E9-8576-95BBD9F71634}" dt="2022-05-24T13:59:45.294" v="777" actId="255"/>
          <ac:spMkLst>
            <pc:docMk/>
            <pc:sldMk cId="3088342223" sldId="265"/>
            <ac:spMk id="3" creationId="{DB178DAD-616E-9EE8-DD04-5CD9BDBDDF3E}"/>
          </ac:spMkLst>
        </pc:spChg>
        <pc:picChg chg="add mod">
          <ac:chgData name="Cecilia Paolini" userId="5f1327291e59a3b7" providerId="LiveId" clId="{53AE00C7-7A76-45E9-8576-95BBD9F71634}" dt="2022-05-24T13:58:10.810" v="725" actId="1076"/>
          <ac:picMkLst>
            <pc:docMk/>
            <pc:sldMk cId="3088342223" sldId="265"/>
            <ac:picMk id="2" creationId="{F8FCF8FB-853F-1BFC-C11F-9953D565BDF3}"/>
          </ac:picMkLst>
        </pc:picChg>
      </pc:sldChg>
      <pc:sldChg chg="del">
        <pc:chgData name="Cecilia Paolini" userId="5f1327291e59a3b7" providerId="LiveId" clId="{53AE00C7-7A76-45E9-8576-95BBD9F71634}" dt="2022-05-24T13:26:20.527" v="128" actId="47"/>
        <pc:sldMkLst>
          <pc:docMk/>
          <pc:sldMk cId="3423905334" sldId="265"/>
        </pc:sldMkLst>
      </pc:sldChg>
      <pc:sldChg chg="del">
        <pc:chgData name="Cecilia Paolini" userId="5f1327291e59a3b7" providerId="LiveId" clId="{53AE00C7-7A76-45E9-8576-95BBD9F71634}" dt="2022-05-24T13:26:21.081" v="129" actId="47"/>
        <pc:sldMkLst>
          <pc:docMk/>
          <pc:sldMk cId="1967208388" sldId="266"/>
        </pc:sldMkLst>
      </pc:sldChg>
      <pc:sldChg chg="del">
        <pc:chgData name="Cecilia Paolini" userId="5f1327291e59a3b7" providerId="LiveId" clId="{53AE00C7-7A76-45E9-8576-95BBD9F71634}" dt="2022-05-24T13:26:21.275" v="130" actId="47"/>
        <pc:sldMkLst>
          <pc:docMk/>
          <pc:sldMk cId="2583890592" sldId="267"/>
        </pc:sldMkLst>
      </pc:sldChg>
      <pc:sldChg chg="del">
        <pc:chgData name="Cecilia Paolini" userId="5f1327291e59a3b7" providerId="LiveId" clId="{53AE00C7-7A76-45E9-8576-95BBD9F71634}" dt="2022-05-24T13:26:21.476" v="131" actId="47"/>
        <pc:sldMkLst>
          <pc:docMk/>
          <pc:sldMk cId="3176215699" sldId="268"/>
        </pc:sldMkLst>
      </pc:sldChg>
      <pc:sldChg chg="del">
        <pc:chgData name="Cecilia Paolini" userId="5f1327291e59a3b7" providerId="LiveId" clId="{53AE00C7-7A76-45E9-8576-95BBD9F71634}" dt="2022-05-24T13:26:21.660" v="132" actId="47"/>
        <pc:sldMkLst>
          <pc:docMk/>
          <pc:sldMk cId="2816926233" sldId="269"/>
        </pc:sldMkLst>
      </pc:sldChg>
      <pc:sldChg chg="del">
        <pc:chgData name="Cecilia Paolini" userId="5f1327291e59a3b7" providerId="LiveId" clId="{53AE00C7-7A76-45E9-8576-95BBD9F71634}" dt="2022-05-24T13:26:21.863" v="133" actId="47"/>
        <pc:sldMkLst>
          <pc:docMk/>
          <pc:sldMk cId="2016711337" sldId="270"/>
        </pc:sldMkLst>
      </pc:sldChg>
      <pc:sldChg chg="del">
        <pc:chgData name="Cecilia Paolini" userId="5f1327291e59a3b7" providerId="LiveId" clId="{53AE00C7-7A76-45E9-8576-95BBD9F71634}" dt="2022-05-24T13:26:22.399" v="134" actId="47"/>
        <pc:sldMkLst>
          <pc:docMk/>
          <pc:sldMk cId="1250748047" sldId="271"/>
        </pc:sldMkLst>
      </pc:sldChg>
    </pc:docChg>
  </pc:docChgLst>
  <pc:docChgLst>
    <pc:chgData name="Cecilia Paolini" userId="5f1327291e59a3b7" providerId="LiveId" clId="{82723187-F572-4948-93D0-BE66D449E768}"/>
    <pc:docChg chg="modSld">
      <pc:chgData name="Cecilia Paolini" userId="5f1327291e59a3b7" providerId="LiveId" clId="{82723187-F572-4948-93D0-BE66D449E768}" dt="2022-04-26T16:07:46.724" v="14" actId="1036"/>
      <pc:docMkLst>
        <pc:docMk/>
      </pc:docMkLst>
      <pc:sldChg chg="modSp mod">
        <pc:chgData name="Cecilia Paolini" userId="5f1327291e59a3b7" providerId="LiveId" clId="{82723187-F572-4948-93D0-BE66D449E768}" dt="2022-04-26T16:07:46.724" v="14" actId="1036"/>
        <pc:sldMkLst>
          <pc:docMk/>
          <pc:sldMk cId="3107029467" sldId="261"/>
        </pc:sldMkLst>
        <pc:spChg chg="mod">
          <ac:chgData name="Cecilia Paolini" userId="5f1327291e59a3b7" providerId="LiveId" clId="{82723187-F572-4948-93D0-BE66D449E768}" dt="2022-04-26T16:06:25.042" v="6" actId="121"/>
          <ac:spMkLst>
            <pc:docMk/>
            <pc:sldMk cId="3107029467" sldId="261"/>
            <ac:spMk id="9" creationId="{8A921FDE-9F52-B649-C5B7-4D8BC80FE7D1}"/>
          </ac:spMkLst>
        </pc:spChg>
        <pc:spChg chg="mod">
          <ac:chgData name="Cecilia Paolini" userId="5f1327291e59a3b7" providerId="LiveId" clId="{82723187-F572-4948-93D0-BE66D449E768}" dt="2022-04-26T16:06:26.609" v="7" actId="120"/>
          <ac:spMkLst>
            <pc:docMk/>
            <pc:sldMk cId="3107029467" sldId="261"/>
            <ac:spMk id="12" creationId="{0E1F77E3-615C-AFEE-9900-9E0AF3E7917B}"/>
          </ac:spMkLst>
        </pc:spChg>
        <pc:picChg chg="mod">
          <ac:chgData name="Cecilia Paolini" userId="5f1327291e59a3b7" providerId="LiveId" clId="{82723187-F572-4948-93D0-BE66D449E768}" dt="2022-04-26T16:06:11.991" v="3" actId="1076"/>
          <ac:picMkLst>
            <pc:docMk/>
            <pc:sldMk cId="3107029467" sldId="261"/>
            <ac:picMk id="3" creationId="{FED72382-6DA3-3FB3-13AB-483223CC482A}"/>
          </ac:picMkLst>
        </pc:picChg>
        <pc:picChg chg="mod">
          <ac:chgData name="Cecilia Paolini" userId="5f1327291e59a3b7" providerId="LiveId" clId="{82723187-F572-4948-93D0-BE66D449E768}" dt="2022-04-26T16:07:46.724" v="14" actId="1036"/>
          <ac:picMkLst>
            <pc:docMk/>
            <pc:sldMk cId="3107029467" sldId="261"/>
            <ac:picMk id="5" creationId="{34476022-41F9-C0F4-916B-8AD557DCBD9F}"/>
          </ac:picMkLst>
        </pc:picChg>
      </pc:sldChg>
    </pc:docChg>
  </pc:docChgLst>
  <pc:docChgLst>
    <pc:chgData name="Cecilia Paolini" userId="5f1327291e59a3b7" providerId="LiveId" clId="{764363B6-DDB2-45AC-A3E2-ADC822704BC7}"/>
    <pc:docChg chg="undo custSel addSld delSld modSld sldOrd">
      <pc:chgData name="Cecilia Paolini" userId="5f1327291e59a3b7" providerId="LiveId" clId="{764363B6-DDB2-45AC-A3E2-ADC822704BC7}" dt="2022-07-21T04:13:11.883" v="337" actId="47"/>
      <pc:docMkLst>
        <pc:docMk/>
      </pc:docMkLst>
      <pc:sldChg chg="modSp mod">
        <pc:chgData name="Cecilia Paolini" userId="5f1327291e59a3b7" providerId="LiveId" clId="{764363B6-DDB2-45AC-A3E2-ADC822704BC7}" dt="2022-07-18T13:43:49.413" v="171" actId="20577"/>
        <pc:sldMkLst>
          <pc:docMk/>
          <pc:sldMk cId="2288057901" sldId="256"/>
        </pc:sldMkLst>
        <pc:spChg chg="mod">
          <ac:chgData name="Cecilia Paolini" userId="5f1327291e59a3b7" providerId="LiveId" clId="{764363B6-DDB2-45AC-A3E2-ADC822704BC7}" dt="2022-07-18T13:43:49.413" v="171" actId="20577"/>
          <ac:spMkLst>
            <pc:docMk/>
            <pc:sldMk cId="2288057901" sldId="256"/>
            <ac:spMk id="2" creationId="{357A8576-6A82-4B04-1860-0BBEA58CD7C8}"/>
          </ac:spMkLst>
        </pc:spChg>
        <pc:spChg chg="mod">
          <ac:chgData name="Cecilia Paolini" userId="5f1327291e59a3b7" providerId="LiveId" clId="{764363B6-DDB2-45AC-A3E2-ADC822704BC7}" dt="2022-07-18T13:39:49.139" v="29" actId="20577"/>
          <ac:spMkLst>
            <pc:docMk/>
            <pc:sldMk cId="2288057901" sldId="256"/>
            <ac:spMk id="6" creationId="{73D65DFE-B5CC-1CC2-3D3D-2F61A7938C63}"/>
          </ac:spMkLst>
        </pc:spChg>
      </pc:sldChg>
      <pc:sldChg chg="addSp delSp modSp new mod setBg">
        <pc:chgData name="Cecilia Paolini" userId="5f1327291e59a3b7" providerId="LiveId" clId="{764363B6-DDB2-45AC-A3E2-ADC822704BC7}" dt="2022-07-18T14:09:55.634" v="213" actId="14100"/>
        <pc:sldMkLst>
          <pc:docMk/>
          <pc:sldMk cId="2455834253" sldId="257"/>
        </pc:sldMkLst>
        <pc:spChg chg="add del">
          <ac:chgData name="Cecilia Paolini" userId="5f1327291e59a3b7" providerId="LiveId" clId="{764363B6-DDB2-45AC-A3E2-ADC822704BC7}" dt="2022-07-18T14:08:45.122" v="205" actId="26606"/>
          <ac:spMkLst>
            <pc:docMk/>
            <pc:sldMk cId="2455834253" sldId="257"/>
            <ac:spMk id="8" creationId="{32BC26D8-82FB-445E-AA49-62A77D7C1EE0}"/>
          </ac:spMkLst>
        </pc:spChg>
        <pc:spChg chg="add del">
          <ac:chgData name="Cecilia Paolini" userId="5f1327291e59a3b7" providerId="LiveId" clId="{764363B6-DDB2-45AC-A3E2-ADC822704BC7}" dt="2022-07-18T14:08:45.122" v="205" actId="26606"/>
          <ac:spMkLst>
            <pc:docMk/>
            <pc:sldMk cId="2455834253" sldId="257"/>
            <ac:spMk id="10" creationId="{CB44330D-EA18-4254-AA95-EB49948539B8}"/>
          </ac:spMkLst>
        </pc:spChg>
        <pc:picChg chg="add mod">
          <ac:chgData name="Cecilia Paolini" userId="5f1327291e59a3b7" providerId="LiveId" clId="{764363B6-DDB2-45AC-A3E2-ADC822704BC7}" dt="2022-07-18T14:09:17.445" v="210" actId="1076"/>
          <ac:picMkLst>
            <pc:docMk/>
            <pc:sldMk cId="2455834253" sldId="257"/>
            <ac:picMk id="3" creationId="{ECB29612-2C99-45BD-E152-D7DBCE8D1726}"/>
          </ac:picMkLst>
        </pc:picChg>
        <pc:picChg chg="add mod">
          <ac:chgData name="Cecilia Paolini" userId="5f1327291e59a3b7" providerId="LiveId" clId="{764363B6-DDB2-45AC-A3E2-ADC822704BC7}" dt="2022-07-18T14:09:55.634" v="213" actId="14100"/>
          <ac:picMkLst>
            <pc:docMk/>
            <pc:sldMk cId="2455834253" sldId="257"/>
            <ac:picMk id="5" creationId="{84AD9B7A-9615-F536-FF81-955A2AC72A54}"/>
          </ac:picMkLst>
        </pc:picChg>
      </pc:sldChg>
      <pc:sldChg chg="delSp del mod">
        <pc:chgData name="Cecilia Paolini" userId="5f1327291e59a3b7" providerId="LiveId" clId="{764363B6-DDB2-45AC-A3E2-ADC822704BC7}" dt="2022-07-18T13:39:56.391" v="31" actId="47"/>
        <pc:sldMkLst>
          <pc:docMk/>
          <pc:sldMk cId="3584098227" sldId="257"/>
        </pc:sldMkLst>
        <pc:picChg chg="del">
          <ac:chgData name="Cecilia Paolini" userId="5f1327291e59a3b7" providerId="LiveId" clId="{764363B6-DDB2-45AC-A3E2-ADC822704BC7}" dt="2022-07-18T13:39:53.259" v="30" actId="478"/>
          <ac:picMkLst>
            <pc:docMk/>
            <pc:sldMk cId="3584098227" sldId="257"/>
            <ac:picMk id="5" creationId="{7F349E7C-8A2B-D561-4D76-E91B07F22FE7}"/>
          </ac:picMkLst>
        </pc:picChg>
      </pc:sldChg>
      <pc:sldChg chg="addSp modSp new mod ord setBg">
        <pc:chgData name="Cecilia Paolini" userId="5f1327291e59a3b7" providerId="LiveId" clId="{764363B6-DDB2-45AC-A3E2-ADC822704BC7}" dt="2022-07-18T14:01:51.883" v="190"/>
        <pc:sldMkLst>
          <pc:docMk/>
          <pc:sldMk cId="1626378320" sldId="258"/>
        </pc:sldMkLst>
        <pc:spChg chg="add">
          <ac:chgData name="Cecilia Paolini" userId="5f1327291e59a3b7" providerId="LiveId" clId="{764363B6-DDB2-45AC-A3E2-ADC822704BC7}" dt="2022-07-18T13:50:40.674" v="177" actId="26606"/>
          <ac:spMkLst>
            <pc:docMk/>
            <pc:sldMk cId="1626378320" sldId="258"/>
            <ac:spMk id="7" creationId="{42A4FC2C-047E-45A5-965D-8E1E3BF09BC6}"/>
          </ac:spMkLst>
        </pc:spChg>
        <pc:picChg chg="add mod">
          <ac:chgData name="Cecilia Paolini" userId="5f1327291e59a3b7" providerId="LiveId" clId="{764363B6-DDB2-45AC-A3E2-ADC822704BC7}" dt="2022-07-18T13:50:40.674" v="177" actId="26606"/>
          <ac:picMkLst>
            <pc:docMk/>
            <pc:sldMk cId="1626378320" sldId="258"/>
            <ac:picMk id="2" creationId="{4DAA7699-78F8-16CF-AE63-648C62ED4F55}"/>
          </ac:picMkLst>
        </pc:picChg>
      </pc:sldChg>
      <pc:sldChg chg="del">
        <pc:chgData name="Cecilia Paolini" userId="5f1327291e59a3b7" providerId="LiveId" clId="{764363B6-DDB2-45AC-A3E2-ADC822704BC7}" dt="2022-07-18T13:39:58.645" v="34" actId="47"/>
        <pc:sldMkLst>
          <pc:docMk/>
          <pc:sldMk cId="4159773633" sldId="258"/>
        </pc:sldMkLst>
      </pc:sldChg>
      <pc:sldChg chg="addSp delSp modSp new mod ord">
        <pc:chgData name="Cecilia Paolini" userId="5f1327291e59a3b7" providerId="LiveId" clId="{764363B6-DDB2-45AC-A3E2-ADC822704BC7}" dt="2022-07-18T21:47:21.760" v="336" actId="1076"/>
        <pc:sldMkLst>
          <pc:docMk/>
          <pc:sldMk cId="1351762004" sldId="259"/>
        </pc:sldMkLst>
        <pc:picChg chg="add del mod">
          <ac:chgData name="Cecilia Paolini" userId="5f1327291e59a3b7" providerId="LiveId" clId="{764363B6-DDB2-45AC-A3E2-ADC822704BC7}" dt="2022-07-18T21:46:55.525" v="329" actId="478"/>
          <ac:picMkLst>
            <pc:docMk/>
            <pc:sldMk cId="1351762004" sldId="259"/>
            <ac:picMk id="3" creationId="{72A5E8F0-EBF5-E4B7-FFF6-94B3AA99F92D}"/>
          </ac:picMkLst>
        </pc:picChg>
        <pc:picChg chg="add mod">
          <ac:chgData name="Cecilia Paolini" userId="5f1327291e59a3b7" providerId="LiveId" clId="{764363B6-DDB2-45AC-A3E2-ADC822704BC7}" dt="2022-07-18T21:47:03.946" v="331" actId="1076"/>
          <ac:picMkLst>
            <pc:docMk/>
            <pc:sldMk cId="1351762004" sldId="259"/>
            <ac:picMk id="5" creationId="{9FFC8A87-DB1D-43DC-EA54-802634C779AE}"/>
          </ac:picMkLst>
        </pc:picChg>
        <pc:picChg chg="add mod">
          <ac:chgData name="Cecilia Paolini" userId="5f1327291e59a3b7" providerId="LiveId" clId="{764363B6-DDB2-45AC-A3E2-ADC822704BC7}" dt="2022-07-18T21:47:21.760" v="336" actId="1076"/>
          <ac:picMkLst>
            <pc:docMk/>
            <pc:sldMk cId="1351762004" sldId="259"/>
            <ac:picMk id="7" creationId="{825803B7-6070-41C2-BBCC-62729C68F1C4}"/>
          </ac:picMkLst>
        </pc:picChg>
      </pc:sldChg>
      <pc:sldChg chg="del">
        <pc:chgData name="Cecilia Paolini" userId="5f1327291e59a3b7" providerId="LiveId" clId="{764363B6-DDB2-45AC-A3E2-ADC822704BC7}" dt="2022-07-18T13:39:58.036" v="33" actId="47"/>
        <pc:sldMkLst>
          <pc:docMk/>
          <pc:sldMk cId="2742194965" sldId="259"/>
        </pc:sldMkLst>
      </pc:sldChg>
      <pc:sldChg chg="del">
        <pc:chgData name="Cecilia Paolini" userId="5f1327291e59a3b7" providerId="LiveId" clId="{764363B6-DDB2-45AC-A3E2-ADC822704BC7}" dt="2022-07-18T13:39:57.183" v="32" actId="47"/>
        <pc:sldMkLst>
          <pc:docMk/>
          <pc:sldMk cId="1032003237" sldId="260"/>
        </pc:sldMkLst>
      </pc:sldChg>
      <pc:sldChg chg="new del ord">
        <pc:chgData name="Cecilia Paolini" userId="5f1327291e59a3b7" providerId="LiveId" clId="{764363B6-DDB2-45AC-A3E2-ADC822704BC7}" dt="2022-07-18T14:17:59.276" v="214" actId="47"/>
        <pc:sldMkLst>
          <pc:docMk/>
          <pc:sldMk cId="3781624759" sldId="260"/>
        </pc:sldMkLst>
      </pc:sldChg>
      <pc:sldChg chg="addSp modSp new mod ord">
        <pc:chgData name="Cecilia Paolini" userId="5f1327291e59a3b7" providerId="LiveId" clId="{764363B6-DDB2-45AC-A3E2-ADC822704BC7}" dt="2022-07-18T14:04:41.210" v="201" actId="1076"/>
        <pc:sldMkLst>
          <pc:docMk/>
          <pc:sldMk cId="43697361" sldId="261"/>
        </pc:sldMkLst>
        <pc:picChg chg="add mod">
          <ac:chgData name="Cecilia Paolini" userId="5f1327291e59a3b7" providerId="LiveId" clId="{764363B6-DDB2-45AC-A3E2-ADC822704BC7}" dt="2022-07-18T14:04:41.210" v="201" actId="1076"/>
          <ac:picMkLst>
            <pc:docMk/>
            <pc:sldMk cId="43697361" sldId="261"/>
            <ac:picMk id="3" creationId="{97232198-991F-19C6-18E6-F04C0C83DDD0}"/>
          </ac:picMkLst>
        </pc:picChg>
        <pc:picChg chg="add mod">
          <ac:chgData name="Cecilia Paolini" userId="5f1327291e59a3b7" providerId="LiveId" clId="{764363B6-DDB2-45AC-A3E2-ADC822704BC7}" dt="2022-07-18T14:04:04.276" v="198" actId="1076"/>
          <ac:picMkLst>
            <pc:docMk/>
            <pc:sldMk cId="43697361" sldId="261"/>
            <ac:picMk id="5" creationId="{6ECA1753-0F70-B20C-8ED2-640DD84D44D0}"/>
          </ac:picMkLst>
        </pc:picChg>
      </pc:sldChg>
      <pc:sldChg chg="del">
        <pc:chgData name="Cecilia Paolini" userId="5f1327291e59a3b7" providerId="LiveId" clId="{764363B6-DDB2-45AC-A3E2-ADC822704BC7}" dt="2022-07-18T13:39:59.245" v="35" actId="47"/>
        <pc:sldMkLst>
          <pc:docMk/>
          <pc:sldMk cId="66001220" sldId="261"/>
        </pc:sldMkLst>
      </pc:sldChg>
      <pc:sldChg chg="addSp modSp new mod">
        <pc:chgData name="Cecilia Paolini" userId="5f1327291e59a3b7" providerId="LiveId" clId="{764363B6-DDB2-45AC-A3E2-ADC822704BC7}" dt="2022-07-18T14:21:07.982" v="231" actId="1076"/>
        <pc:sldMkLst>
          <pc:docMk/>
          <pc:sldMk cId="3728482913" sldId="262"/>
        </pc:sldMkLst>
        <pc:picChg chg="add mod modCrop">
          <ac:chgData name="Cecilia Paolini" userId="5f1327291e59a3b7" providerId="LiveId" clId="{764363B6-DDB2-45AC-A3E2-ADC822704BC7}" dt="2022-07-18T14:21:04.745" v="230" actId="1076"/>
          <ac:picMkLst>
            <pc:docMk/>
            <pc:sldMk cId="3728482913" sldId="262"/>
            <ac:picMk id="2" creationId="{553D237C-02A5-4022-160B-7C32C7840BB9}"/>
          </ac:picMkLst>
        </pc:picChg>
        <pc:picChg chg="add mod modCrop">
          <ac:chgData name="Cecilia Paolini" userId="5f1327291e59a3b7" providerId="LiveId" clId="{764363B6-DDB2-45AC-A3E2-ADC822704BC7}" dt="2022-07-18T14:21:07.982" v="231" actId="1076"/>
          <ac:picMkLst>
            <pc:docMk/>
            <pc:sldMk cId="3728482913" sldId="262"/>
            <ac:picMk id="3" creationId="{FD6AC6F1-9395-1166-8695-398A03B6DA96}"/>
          </ac:picMkLst>
        </pc:picChg>
      </pc:sldChg>
      <pc:sldChg chg="del">
        <pc:chgData name="Cecilia Paolini" userId="5f1327291e59a3b7" providerId="LiveId" clId="{764363B6-DDB2-45AC-A3E2-ADC822704BC7}" dt="2022-07-18T13:39:59.902" v="36" actId="47"/>
        <pc:sldMkLst>
          <pc:docMk/>
          <pc:sldMk cId="4035082502" sldId="262"/>
        </pc:sldMkLst>
      </pc:sldChg>
      <pc:sldChg chg="del">
        <pc:chgData name="Cecilia Paolini" userId="5f1327291e59a3b7" providerId="LiveId" clId="{764363B6-DDB2-45AC-A3E2-ADC822704BC7}" dt="2022-07-18T13:40:00.455" v="37" actId="47"/>
        <pc:sldMkLst>
          <pc:docMk/>
          <pc:sldMk cId="2333187321" sldId="263"/>
        </pc:sldMkLst>
      </pc:sldChg>
      <pc:sldChg chg="addSp delSp modSp new mod setBg">
        <pc:chgData name="Cecilia Paolini" userId="5f1327291e59a3b7" providerId="LiveId" clId="{764363B6-DDB2-45AC-A3E2-ADC822704BC7}" dt="2022-07-18T21:29:45.209" v="284" actId="1076"/>
        <pc:sldMkLst>
          <pc:docMk/>
          <pc:sldMk cId="3795292106" sldId="263"/>
        </pc:sldMkLst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3" creationId="{9527FCEA-6143-4C5E-8C45-8AC9237ADE89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5" creationId="{1A9F23AD-7A55-49F3-A3EC-743F47F36B0E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7" creationId="{D7D9F91F-72C9-4DB9-ABD0-A8180D8262D5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9" creationId="{BE016956-CE9F-4946-8834-A8BC3529D0F6}"/>
          </ac:spMkLst>
        </pc:spChg>
        <pc:spChg chg="add del">
          <ac:chgData name="Cecilia Paolini" userId="5f1327291e59a3b7" providerId="LiveId" clId="{764363B6-DDB2-45AC-A3E2-ADC822704BC7}" dt="2022-07-18T21:28:37.347" v="268" actId="26606"/>
          <ac:spMkLst>
            <pc:docMk/>
            <pc:sldMk cId="3795292106" sldId="263"/>
            <ac:spMk id="21" creationId="{7F23EF37-19EC-4973-A7AF-4BBF68646D7D}"/>
          </ac:spMkLst>
        </pc:spChg>
        <pc:spChg chg="add del">
          <ac:chgData name="Cecilia Paolini" userId="5f1327291e59a3b7" providerId="LiveId" clId="{764363B6-DDB2-45AC-A3E2-ADC822704BC7}" dt="2022-07-18T21:28:41.617" v="270" actId="26606"/>
          <ac:spMkLst>
            <pc:docMk/>
            <pc:sldMk cId="3795292106" sldId="263"/>
            <ac:spMk id="23" creationId="{42A4FC2C-047E-45A5-965D-8E1E3BF09BC6}"/>
          </ac:spMkLst>
        </pc:spChg>
        <pc:spChg chg="add del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25" creationId="{7F23EF37-19EC-4973-A7AF-4BBF68646D7D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0" creationId="{9527FCEA-6143-4C5E-8C45-8AC9237ADE89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2" creationId="{1A9F23AD-7A55-49F3-A3EC-743F47F36B0E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4" creationId="{D7D9F91F-72C9-4DB9-ABD0-A8180D8262D5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6" creationId="{BE016956-CE9F-4946-8834-A8BC3529D0F6}"/>
          </ac:spMkLst>
        </pc:spChg>
        <pc:picChg chg="add mod ord">
          <ac:chgData name="Cecilia Paolini" userId="5f1327291e59a3b7" providerId="LiveId" clId="{764363B6-DDB2-45AC-A3E2-ADC822704BC7}" dt="2022-07-18T21:29:38.708" v="283" actId="1076"/>
          <ac:picMkLst>
            <pc:docMk/>
            <pc:sldMk cId="3795292106" sldId="263"/>
            <ac:picMk id="2" creationId="{71DD5063-4FC4-78FA-BF3B-5A49D3E080CE}"/>
          </ac:picMkLst>
        </pc:picChg>
        <pc:picChg chg="add mod ord">
          <ac:chgData name="Cecilia Paolini" userId="5f1327291e59a3b7" providerId="LiveId" clId="{764363B6-DDB2-45AC-A3E2-ADC822704BC7}" dt="2022-07-18T21:29:45.209" v="284" actId="1076"/>
          <ac:picMkLst>
            <pc:docMk/>
            <pc:sldMk cId="3795292106" sldId="263"/>
            <ac:picMk id="4" creationId="{6B3F7F6F-0EB2-3A81-2225-D44A193957FF}"/>
          </ac:picMkLst>
        </pc:picChg>
        <pc:picChg chg="add del mod">
          <ac:chgData name="Cecilia Paolini" userId="5f1327291e59a3b7" providerId="LiveId" clId="{764363B6-DDB2-45AC-A3E2-ADC822704BC7}" dt="2022-07-18T21:22:20.087" v="247" actId="21"/>
          <ac:picMkLst>
            <pc:docMk/>
            <pc:sldMk cId="3795292106" sldId="263"/>
            <ac:picMk id="6" creationId="{A7C153A6-D160-C558-95AE-FDE8BD8286DC}"/>
          </ac:picMkLst>
        </pc:picChg>
        <pc:picChg chg="add mod ord">
          <ac:chgData name="Cecilia Paolini" userId="5f1327291e59a3b7" providerId="LiveId" clId="{764363B6-DDB2-45AC-A3E2-ADC822704BC7}" dt="2022-07-18T21:29:11.267" v="277" actId="14100"/>
          <ac:picMkLst>
            <pc:docMk/>
            <pc:sldMk cId="3795292106" sldId="263"/>
            <ac:picMk id="8" creationId="{10AD8E25-0063-0B8B-0953-80E01200863E}"/>
          </ac:picMkLst>
        </pc:picChg>
      </pc:sldChg>
      <pc:sldChg chg="del">
        <pc:chgData name="Cecilia Paolini" userId="5f1327291e59a3b7" providerId="LiveId" clId="{764363B6-DDB2-45AC-A3E2-ADC822704BC7}" dt="2022-07-18T13:40:00.934" v="38" actId="47"/>
        <pc:sldMkLst>
          <pc:docMk/>
          <pc:sldMk cId="3141726930" sldId="264"/>
        </pc:sldMkLst>
      </pc:sldChg>
      <pc:sldChg chg="addSp modSp new mod">
        <pc:chgData name="Cecilia Paolini" userId="5f1327291e59a3b7" providerId="LiveId" clId="{764363B6-DDB2-45AC-A3E2-ADC822704BC7}" dt="2022-07-18T21:22:32.278" v="251" actId="1076"/>
        <pc:sldMkLst>
          <pc:docMk/>
          <pc:sldMk cId="3514964949" sldId="264"/>
        </pc:sldMkLst>
        <pc:picChg chg="add mod">
          <ac:chgData name="Cecilia Paolini" userId="5f1327291e59a3b7" providerId="LiveId" clId="{764363B6-DDB2-45AC-A3E2-ADC822704BC7}" dt="2022-07-18T21:22:32.278" v="251" actId="1076"/>
          <ac:picMkLst>
            <pc:docMk/>
            <pc:sldMk cId="3514964949" sldId="264"/>
            <ac:picMk id="2" creationId="{1CF72632-2FC9-3D8E-91F7-F8E30175C5A1}"/>
          </ac:picMkLst>
        </pc:picChg>
      </pc:sldChg>
      <pc:sldChg chg="del">
        <pc:chgData name="Cecilia Paolini" userId="5f1327291e59a3b7" providerId="LiveId" clId="{764363B6-DDB2-45AC-A3E2-ADC822704BC7}" dt="2022-07-18T13:40:01.940" v="39" actId="47"/>
        <pc:sldMkLst>
          <pc:docMk/>
          <pc:sldMk cId="3088342223" sldId="265"/>
        </pc:sldMkLst>
      </pc:sldChg>
      <pc:sldChg chg="addSp modSp new mod ord">
        <pc:chgData name="Cecilia Paolini" userId="5f1327291e59a3b7" providerId="LiveId" clId="{764363B6-DDB2-45AC-A3E2-ADC822704BC7}" dt="2022-07-18T21:35:13.823" v="298"/>
        <pc:sldMkLst>
          <pc:docMk/>
          <pc:sldMk cId="3682957263" sldId="265"/>
        </pc:sldMkLst>
        <pc:picChg chg="add mod">
          <ac:chgData name="Cecilia Paolini" userId="5f1327291e59a3b7" providerId="LiveId" clId="{764363B6-DDB2-45AC-A3E2-ADC822704BC7}" dt="2022-07-18T21:35:08.697" v="296" actId="14100"/>
          <ac:picMkLst>
            <pc:docMk/>
            <pc:sldMk cId="3682957263" sldId="265"/>
            <ac:picMk id="3" creationId="{7C0B2C04-D476-7F53-30F2-F31AE01CED8E}"/>
          </ac:picMkLst>
        </pc:picChg>
      </pc:sldChg>
      <pc:sldChg chg="addSp modSp new mod ord">
        <pc:chgData name="Cecilia Paolini" userId="5f1327291e59a3b7" providerId="LiveId" clId="{764363B6-DDB2-45AC-A3E2-ADC822704BC7}" dt="2022-07-18T21:35:30.432" v="304" actId="14100"/>
        <pc:sldMkLst>
          <pc:docMk/>
          <pc:sldMk cId="2889891282" sldId="266"/>
        </pc:sldMkLst>
        <pc:picChg chg="add mod">
          <ac:chgData name="Cecilia Paolini" userId="5f1327291e59a3b7" providerId="LiveId" clId="{764363B6-DDB2-45AC-A3E2-ADC822704BC7}" dt="2022-07-18T21:35:30.432" v="304" actId="14100"/>
          <ac:picMkLst>
            <pc:docMk/>
            <pc:sldMk cId="2889891282" sldId="266"/>
            <ac:picMk id="3" creationId="{9A36CF0A-FE58-8F29-C04F-CBB351D04DD4}"/>
          </ac:picMkLst>
        </pc:picChg>
      </pc:sldChg>
      <pc:sldChg chg="addSp modSp new mod ord">
        <pc:chgData name="Cecilia Paolini" userId="5f1327291e59a3b7" providerId="LiveId" clId="{764363B6-DDB2-45AC-A3E2-ADC822704BC7}" dt="2022-07-18T21:36:19.041" v="310" actId="14100"/>
        <pc:sldMkLst>
          <pc:docMk/>
          <pc:sldMk cId="253021466" sldId="267"/>
        </pc:sldMkLst>
        <pc:picChg chg="add mod">
          <ac:chgData name="Cecilia Paolini" userId="5f1327291e59a3b7" providerId="LiveId" clId="{764363B6-DDB2-45AC-A3E2-ADC822704BC7}" dt="2022-07-18T21:36:19.041" v="310" actId="14100"/>
          <ac:picMkLst>
            <pc:docMk/>
            <pc:sldMk cId="253021466" sldId="267"/>
            <ac:picMk id="3" creationId="{CA6D34B1-CF39-19A9-A501-28AB3F4CF773}"/>
          </ac:picMkLst>
        </pc:picChg>
      </pc:sldChg>
      <pc:sldChg chg="addSp delSp modSp new mod setBg">
        <pc:chgData name="Cecilia Paolini" userId="5f1327291e59a3b7" providerId="LiveId" clId="{764363B6-DDB2-45AC-A3E2-ADC822704BC7}" dt="2022-07-18T21:37:16.495" v="317" actId="26606"/>
        <pc:sldMkLst>
          <pc:docMk/>
          <pc:sldMk cId="868288167" sldId="268"/>
        </pc:sldMkLst>
        <pc:spChg chg="add del">
          <ac:chgData name="Cecilia Paolini" userId="5f1327291e59a3b7" providerId="LiveId" clId="{764363B6-DDB2-45AC-A3E2-ADC822704BC7}" dt="2022-07-18T21:37:16.495" v="317" actId="26606"/>
          <ac:spMkLst>
            <pc:docMk/>
            <pc:sldMk cId="868288167" sldId="268"/>
            <ac:spMk id="8" creationId="{01D0AF59-99C3-4251-AB9A-C966C6AD4400}"/>
          </ac:spMkLst>
        </pc:spChg>
        <pc:spChg chg="add del">
          <ac:chgData name="Cecilia Paolini" userId="5f1327291e59a3b7" providerId="LiveId" clId="{764363B6-DDB2-45AC-A3E2-ADC822704BC7}" dt="2022-07-18T21:37:16.495" v="317" actId="26606"/>
          <ac:spMkLst>
            <pc:docMk/>
            <pc:sldMk cId="868288167" sldId="268"/>
            <ac:spMk id="10" creationId="{1855405F-37A2-4869-9154-F8BE3BECE6C3}"/>
          </ac:spMkLst>
        </pc:spChg>
        <pc:picChg chg="add mod">
          <ac:chgData name="Cecilia Paolini" userId="5f1327291e59a3b7" providerId="LiveId" clId="{764363B6-DDB2-45AC-A3E2-ADC822704BC7}" dt="2022-07-18T21:37:16.495" v="317" actId="26606"/>
          <ac:picMkLst>
            <pc:docMk/>
            <pc:sldMk cId="868288167" sldId="268"/>
            <ac:picMk id="3" creationId="{961C5DCB-C67E-02F8-44E4-AF73830C14A3}"/>
          </ac:picMkLst>
        </pc:picChg>
      </pc:sldChg>
      <pc:sldChg chg="addSp modSp new mod">
        <pc:chgData name="Cecilia Paolini" userId="5f1327291e59a3b7" providerId="LiveId" clId="{764363B6-DDB2-45AC-A3E2-ADC822704BC7}" dt="2022-07-18T21:41:42.720" v="325" actId="1076"/>
        <pc:sldMkLst>
          <pc:docMk/>
          <pc:sldMk cId="2228157747" sldId="269"/>
        </pc:sldMkLst>
        <pc:picChg chg="add mod">
          <ac:chgData name="Cecilia Paolini" userId="5f1327291e59a3b7" providerId="LiveId" clId="{764363B6-DDB2-45AC-A3E2-ADC822704BC7}" dt="2022-07-18T21:41:42.720" v="325" actId="1076"/>
          <ac:picMkLst>
            <pc:docMk/>
            <pc:sldMk cId="2228157747" sldId="269"/>
            <ac:picMk id="2" creationId="{868A5FBD-8651-C4EA-0E73-67EFEE26F28B}"/>
          </ac:picMkLst>
        </pc:picChg>
        <pc:picChg chg="add mod">
          <ac:chgData name="Cecilia Paolini" userId="5f1327291e59a3b7" providerId="LiveId" clId="{764363B6-DDB2-45AC-A3E2-ADC822704BC7}" dt="2022-07-18T21:41:38.598" v="324" actId="14100"/>
          <ac:picMkLst>
            <pc:docMk/>
            <pc:sldMk cId="2228157747" sldId="269"/>
            <ac:picMk id="3" creationId="{B8302D9C-9FA6-9E45-D7EF-A6578C681273}"/>
          </ac:picMkLst>
        </pc:picChg>
      </pc:sldChg>
      <pc:sldChg chg="addSp modSp new del mod">
        <pc:chgData name="Cecilia Paolini" userId="5f1327291e59a3b7" providerId="LiveId" clId="{764363B6-DDB2-45AC-A3E2-ADC822704BC7}" dt="2022-07-21T04:13:11.883" v="337" actId="47"/>
        <pc:sldMkLst>
          <pc:docMk/>
          <pc:sldMk cId="3292833898" sldId="270"/>
        </pc:sldMkLst>
        <pc:picChg chg="add mod">
          <ac:chgData name="Cecilia Paolini" userId="5f1327291e59a3b7" providerId="LiveId" clId="{764363B6-DDB2-45AC-A3E2-ADC822704BC7}" dt="2022-07-18T21:45:56.139" v="328" actId="962"/>
          <ac:picMkLst>
            <pc:docMk/>
            <pc:sldMk cId="3292833898" sldId="270"/>
            <ac:picMk id="3" creationId="{91501648-6588-01AC-3CBB-DB76BA58636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45F71-9FEA-D9F5-6354-9244933E5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8F7BD3-C064-4BB9-F930-F58A72A6D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6347F7-0E81-73D0-8163-566DF5BD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03/08/2024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B22CE3-9557-981D-A3A3-9F8162BE2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D58B6A-5819-11FC-7052-C69BE3F7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37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9709C9-1E88-1D74-D962-8978B3A2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A470A3-4F76-AB87-35B2-43A8486BB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087D7C-B51E-6064-236D-DB915D21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03/08/2024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7C22FC-3A83-69C6-AE76-D54702B3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3AFBCE-D99C-4C4A-6720-2D904471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33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CFEF57-608E-E051-7790-4B0CC32F85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F0E90F-C340-91FC-4F96-3B131461C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FBDA93-ECC9-C7D4-C592-9FC8219A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03/08/2024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C3C70-ABE1-99F4-3F4C-F0A94FD11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A20730-5E24-6E0C-35EA-00FFB160F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17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4DF575-5D72-F78B-28FA-40C1FECC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5AADD1-E56B-D077-9118-26ED2A690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9C5C8C-F791-B3D6-A8BE-58E8213B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03/08/2024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38D772-40B4-9EF0-2D2C-DDB0CAE81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6D8875-1A2D-8EC9-9951-9D1852F5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34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38654D-5DFB-BA22-1C82-49A7A7145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D9C79C-D8BC-EE89-55B3-CDA17E797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3156D3-6E0B-AEC8-84AE-84D0BC535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03/08/2024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E831EC-C0BE-E845-F92F-C92F58AB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740FF8-B18D-271B-FC40-DB1080870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45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01D422-CC7F-8B0D-38BC-3DC1305A5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E7CB66-B462-514E-134C-F3E72AF9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12F69C-45FC-BC0C-9AE9-FBA1FB9E4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27BAF5-83A2-A00D-0C7A-8D489918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03/08/2024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039A1F-3FF1-6C00-4492-2B59E839A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D4DEE1C-9228-5375-EB5A-96F3C7B9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03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D7E1B4-1C29-BA7E-89D2-A2C5BDA1E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F82DB3-9032-9AB8-95E8-152F8B1E3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2DCAEA-C7A9-1F6D-97E8-490F5B901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C425493-478B-20F4-8F85-87529A164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089391C-CA3F-64AD-2C84-45CB7560B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9F6E9F7-99B2-D4B6-5D99-AF3C85E9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03/08/2024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1155A4-F76D-E161-2792-0EDC99BE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EA5F769-7439-1F35-32BB-3435E583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08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56603C-7547-362A-7A3F-5326B2C3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A3561B-456E-114F-B408-526686101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03/08/2024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D5EBD4-B64E-CFBC-E279-9DA1C74DE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5B4920E-3545-16A3-AF01-19F12035C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09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2D042C-3997-7FBB-1461-9FC75924E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03/08/2024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210A966-9D07-38CA-7C51-A2EC2F1A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1AC78E-E1C6-1E31-8BC5-413926A1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77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7A051E-E5B5-CD51-06F6-270DDD96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A798EE-CEA0-0F76-C00F-688E2664C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597EE01-B28C-E0ED-4272-2308EA625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279872-E741-E25F-8E88-34937F7A7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03/08/2024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2ADD5F-4F0F-41BF-B760-8682A4D0C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44D49FC-6EB8-07D3-A72C-1FCC9B06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05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E9829E-FECA-C5A3-CDC2-E6EBEB478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D1942E4-04F0-C163-7DEA-B8257392E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74330B-A833-B374-83F2-C36D71732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BDBD52-75CA-492B-F0E8-EA6ECFEA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03/08/2024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33491A-4AFA-A7D7-8813-0C6976A4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B8376C-3F77-D7E6-EEEF-85FAB08C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72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37C2EFF-17B6-7516-B34E-D381394D6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569D4E-1A46-0C0B-6F3C-D66417476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20C574-A17B-173A-05ED-DB77E31F9E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EB02F-4AD8-4734-A02A-7604E010704A}" type="datetimeFigureOut">
              <a:rPr lang="it-IT" smtClean="0"/>
              <a:t>03/08/2024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278A67-372B-FE5B-DBD7-0DAE87B586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45E440-68CF-D306-5855-07C1439D87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72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7A8576-6A82-4B04-1860-0BBEA58CD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290953"/>
            <a:ext cx="6096000" cy="34430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b="1" kern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MERCATO </a:t>
            </a:r>
            <a:r>
              <a:rPr lang="en-US" sz="26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DELL’ARTE</a:t>
            </a:r>
            <a:br>
              <a:rPr lang="en-US" sz="26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Discipline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Arti,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Musica e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dello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Spettacolo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(L-3)</a:t>
            </a: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Università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Teramo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F99F7C7-9135-F3DD-06FF-52960E97A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840" y="4462581"/>
            <a:ext cx="4272564" cy="766381"/>
          </a:xfrm>
        </p:spPr>
        <p:txBody>
          <a:bodyPr vert="horz" lIns="91440" tIns="45720" rIns="91440" bIns="45720" rtlCol="0">
            <a:noAutofit/>
          </a:bodyPr>
          <a:lstStyle/>
          <a:p>
            <a:pPr algn="l"/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Cecilia Paolini</a:t>
            </a:r>
          </a:p>
          <a:p>
            <a:pPr algn="l"/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Università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Teramo</a:t>
            </a:r>
          </a:p>
          <a:p>
            <a:pPr algn="l"/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585592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3D65DFE-B5CC-1CC2-3D3D-2F61A7938C63}"/>
              </a:ext>
            </a:extLst>
          </p:cNvPr>
          <p:cNvSpPr txBox="1"/>
          <p:nvPr/>
        </p:nvSpPr>
        <p:spPr>
          <a:xfrm>
            <a:off x="7335743" y="5228962"/>
            <a:ext cx="43862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LEZIONE – </a:t>
            </a:r>
            <a:r>
              <a:rPr lang="it-IT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L'ECONOMIA DELLA PITTURA E LA DOMANDA DI OPERE D'ARTE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magine 7" descr="Immagine che contiene testo&#10;&#10;Descrizione generata automaticamente">
            <a:extLst>
              <a:ext uri="{FF2B5EF4-FFF2-40B4-BE49-F238E27FC236}">
                <a16:creationId xmlns:a16="http://schemas.microsoft.com/office/drawing/2014/main" id="{CC5F8F34-C658-653E-EB38-86DA7F5F7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962" y="5637242"/>
            <a:ext cx="2737765" cy="90175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5748C866-0DDA-7BEA-31EF-3A00802426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3844" y="24916"/>
            <a:ext cx="1728788" cy="1234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0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292390" y="5416586"/>
            <a:ext cx="4386263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PRODUZIONE ARTISTICA E STRUTTURA DELLE BOTTEGHE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76642" y="232625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PRODUZIONE ARTISTICA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9E67EC-11CC-E953-05EA-A5764430411C}"/>
              </a:ext>
            </a:extLst>
          </p:cNvPr>
          <p:cNvSpPr txBox="1"/>
          <p:nvPr/>
        </p:nvSpPr>
        <p:spPr>
          <a:xfrm>
            <a:off x="1" y="1317071"/>
            <a:ext cx="553287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produzione artistica a Roma nel XVII secolo era strettamente legata alla struttura e all'organizzazione delle botteghe degli artisti. Le botteghe non erano solo luoghi di produzione artistica, ma anche spazi di apprendimento e di scambio culturale.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Gli artisti erano organizzati in botteghe che fungevano da centri di produzione e formazione. Questi laboratori erano spesso luoghi affollati dove i maestri lavoravano fianco a fianco con apprendisti e assistenti. L'organizzazione della bottega era gerarchica, con il maestro al vertice che dirigeva il lavoro degli apprendisti e degli assistenti.</a:t>
            </a:r>
            <a:endParaRPr lang="it-IT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621" y="27240"/>
            <a:ext cx="1731414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47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32877" y="5624854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ESEMPI DI ARTISTI E BOTTEGHE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59126" y="200018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PRODUZIONE ARTISTICA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9E67EC-11CC-E953-05EA-A5764430411C}"/>
              </a:ext>
            </a:extLst>
          </p:cNvPr>
          <p:cNvSpPr txBox="1"/>
          <p:nvPr/>
        </p:nvSpPr>
        <p:spPr>
          <a:xfrm>
            <a:off x="0" y="1942305"/>
            <a:ext cx="433952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Uno degli esempi discussi è quello di Giovanni Lanfranco, un pittore che lavorava a stretto contatto con i suoi apprendisti, insegnando loro non solo le tecniche pittoriche, ma anche come gestire le commissioni e i rapporti con i clienti. La bottega di Lanfranco era un centro dinamico di attività dove venivano realizzati numerosi dipinti su commissione.</a:t>
            </a:r>
            <a:endParaRPr lang="it-IT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621" y="27240"/>
            <a:ext cx="1731414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40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32877" y="573914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CONTRATTI E ACCORDI COMMERCIALI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529821" y="201628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PRODUZIONE ARTISTICA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9E67EC-11CC-E953-05EA-A5764430411C}"/>
              </a:ext>
            </a:extLst>
          </p:cNvPr>
          <p:cNvSpPr txBox="1"/>
          <p:nvPr/>
        </p:nvSpPr>
        <p:spPr>
          <a:xfrm>
            <a:off x="154455" y="1665305"/>
            <a:ext cx="553287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contratti e gli accordi commerciali stipulati tra artisti e patroni. Questi documenti legali erano fondamentali per garantire il pagamento e definire le condizioni di lavoro. Gli artisti spesso dovevano negoziare termini favorevoli per proteggere i loro interessi economici e creativi.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 esempio, il contratto stipulato tra il pittore e il cliente poteva specificare non solo il prezzo dell'opera, ma anche i materiali da utilizzare, i tempi di consegna e altre clausole dettagliate. Questi accordi erano essenziali per evitare malintesi e dispute legali.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621" y="27240"/>
            <a:ext cx="1731414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72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32877" y="573914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RELAZIONI TRA ARTISTI E MERCANTI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529821" y="201628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PRODUZIONE ARTISTICA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9E67EC-11CC-E953-05EA-A5764430411C}"/>
              </a:ext>
            </a:extLst>
          </p:cNvPr>
          <p:cNvSpPr txBox="1"/>
          <p:nvPr/>
        </p:nvSpPr>
        <p:spPr>
          <a:xfrm>
            <a:off x="26693" y="1828090"/>
            <a:ext cx="4572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relazioni tra artisti e mercanti d'arte svolgevano un ruolo cruciale nella distribuzione delle opere. I mercanti agivano come intermediari, facilitando la vendita delle opere d'arte e spesso influenzando le tendenze artistiche del tempo. La loro conoscenza del mercato e delle preferenze dei clienti era indispensabile per il successo commerciale degli artisti.</a:t>
            </a:r>
            <a:endParaRPr lang="it-IT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621" y="27240"/>
            <a:ext cx="1731414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731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32877" y="573914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CASO STUDIO - ORAZIO BORGIANNI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529821" y="201628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/>
              <a:t>PRODUZIONE ARTISTICA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9E67EC-11CC-E953-05EA-A5764430411C}"/>
              </a:ext>
            </a:extLst>
          </p:cNvPr>
          <p:cNvSpPr txBox="1"/>
          <p:nvPr/>
        </p:nvSpPr>
        <p:spPr>
          <a:xfrm>
            <a:off x="0" y="1484627"/>
            <a:ext cx="681925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caso studio interessante è quello di Orazio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Borgianni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 pittore che ha saputo navigare abilmente il mercato dell'arte romano.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Borgianni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collaborava strettamente con i mercanti per promuovere e vendere le sue opere, dimostrando una notevole capacità imprenditoriale. Questo esempio illustra come il successo di un artista dipendesse non solo dal talento artistico, ma anche dalle abilità commerciali e dalle relazioni professionali.</a:t>
            </a:r>
          </a:p>
          <a:p>
            <a:endParaRPr lang="it-IT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Gli esempi di Giovanni Lanfranco e Orazio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Borgianni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evidenziano come gli artisti dovessero essere non solo abili pittori, ma anche astuti uomini d'affari per avere successo in un mercato competitivo e regolato da intricate dinamiche economiche e sociali.</a:t>
            </a:r>
            <a:endParaRPr lang="it-IT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8745" y="40468"/>
            <a:ext cx="1731414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4817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1646</TotalTime>
  <Words>515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di Office</vt:lpstr>
      <vt:lpstr>MERCATO DELL’ARTE   Discipline delle Arti, della Musica e dello Spettacolo (L-3)  Università di Teramo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L’EVOLUZIONE DEL RITRATTO DI GRUPPO DALLE FIANDRE CATTOLICHE ALLA REPUBBLICA DELLE PROVINCE UNITE RIFORMATE</dc:title>
  <dc:creator>Cecilia Paolini</dc:creator>
  <cp:lastModifiedBy>Cecilia Paolini</cp:lastModifiedBy>
  <cp:revision>47</cp:revision>
  <dcterms:created xsi:type="dcterms:W3CDTF">2022-04-26T11:54:05Z</dcterms:created>
  <dcterms:modified xsi:type="dcterms:W3CDTF">2024-08-03T12:32:26Z</dcterms:modified>
</cp:coreProperties>
</file>