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67" r:id="rId3"/>
    <p:sldId id="363" r:id="rId4"/>
    <p:sldId id="364" r:id="rId5"/>
    <p:sldId id="365" r:id="rId6"/>
    <p:sldId id="366" r:id="rId7"/>
    <p:sldId id="368" r:id="rId8"/>
    <p:sldId id="369" r:id="rId9"/>
    <p:sldId id="378" r:id="rId10"/>
    <p:sldId id="370" r:id="rId11"/>
    <p:sldId id="379" r:id="rId12"/>
    <p:sldId id="37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9FF"/>
    <a:srgbClr val="521B93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4"/>
    <p:restoredTop sz="91399"/>
  </p:normalViewPr>
  <p:slideViewPr>
    <p:cSldViewPr snapToGrid="0">
      <p:cViewPr varScale="1">
        <p:scale>
          <a:sx n="82" d="100"/>
          <a:sy n="82" d="100"/>
        </p:scale>
        <p:origin x="23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72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11/12/25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r>
              <a:rPr lang="it-IT" sz="4000" b="1" dirty="0">
                <a:solidFill>
                  <a:srgbClr val="521B93"/>
                </a:solidFill>
              </a:rPr>
              <a:t>2.5. Le origini del fascismo in una serie TV: </a:t>
            </a:r>
            <a:r>
              <a:rPr lang="it-IT" sz="4000" b="1" i="1" dirty="0">
                <a:solidFill>
                  <a:srgbClr val="521B93"/>
                </a:solidFill>
              </a:rPr>
              <a:t>M. Il figlio del secolo</a:t>
            </a:r>
            <a:r>
              <a:rPr lang="it-IT" sz="4000" b="1" dirty="0">
                <a:solidFill>
                  <a:srgbClr val="521B93"/>
                </a:solidFill>
              </a:rPr>
              <a:t> I (2025) </a:t>
            </a:r>
            <a:br>
              <a:rPr lang="it-IT" dirty="0"/>
            </a:br>
            <a:endParaRPr lang="it-IT" sz="4000" b="1" dirty="0">
              <a:solidFill>
                <a:srgbClr val="521B93"/>
              </a:solidFill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del tempo presente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F00F6C-CD25-58F3-7363-DFC6FA1C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2E06F73-1A0D-A32D-350C-4D398D078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M.: il racconto del fascismo è affidato alla voce dei protagonisti (Mussolini, D’Annunzio, Marinetti, Balbo, Arpinati,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Dumini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Volpi, Rossi, Sarfatti, Rachele)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 4) «Fatti e personaggi di questo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romanzo documentario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sono frutto della fantasia dell’autore. Al contrario, ogni singolo accadimento, personaggio, dialogo o discorso qui narrato è storicamente documentato e/o autorevolmente testimoniato da più di una fonte. Detto ciò, resta pur vero che la storia è un0invenzione in cui la realtà arreca i propri materiali. Non arbitraria, però».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73E05D-5280-9512-5EA1-6392A15A1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errori (date, cifre, nomi, anacronismi)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successo e reazioni dei lettori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dispositivo narrativo (il montaggio fotografico)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rapporto tra creazione letteraria e fonti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0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A1AB3-F375-A856-6B5E-08A91096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72DC431D-CBBC-1101-D8FF-64DC80B72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stile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72679F9C-438B-5EFA-B9C6-0C11B0DD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configurazione narrativa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scorrere del tempo e il movimento nello spazio consentono di seguire «in diretta» la propagazione del fascismo sul territorio nazionale</a:t>
            </a:r>
          </a:p>
        </p:txBody>
      </p:sp>
    </p:spTree>
    <p:extLst>
      <p:ext uri="{BB962C8B-B14F-4D97-AF65-F5344CB8AC3E}">
        <p14:creationId xmlns:p14="http://schemas.microsoft.com/office/powerpoint/2010/main" val="19867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FFAD8-B920-DD94-C92F-42DBCD3C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D88ACD3-9FF4-D356-2359-8D82AEE84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montaggio narrativo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frammenti di documenti (lettere, articoli di giornali, telegrammi, discorsi, manifesti, diari) senza note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intreccio tra documenti e finzione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fascismo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presa diretta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6F57FD42-2990-C97B-63B7-72B1C3E33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75219-075E-4F2A-700C-72383D6F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9A5431DD-32AB-CEE7-54EC-EB5DDA17E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Il Figlio del Secolo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è una 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miniserie televisiva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italo-francese, diretta da Joe Wright e scritta da Stefano Bises e Davide Serino,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 dall’omonimo romanzo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2018 di Antonio Scurati basato sulla vita di Benito Mussolini.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66BEAFBB-CFB2-FE54-90AB-F094958C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 tv/romanzo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romanzo/storia del fascismo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storia del fascismo/storia di Mussolini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puntate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M. Il figlio del secolo, di Antonio Scurati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sceneggiatura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Stefano Bises, Davide Serino, Antonio Scurati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Seamus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McGarvey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montaggio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Valerio Bonelli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musiche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Tom Rowlands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trucco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Aldo Signoretti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scenografia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Mauro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Vanzati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costumi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Massimo Cantini Parrini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produttore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Lorenzo Mieli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produttore esecutivo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Wright, Nils Hartmann, Erica Negri, Emanuele Marchesi,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Ardavan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Safaee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Elena Recchia, Simone Gattoni, Paolo Sorrentino, Pablo Larrain, Valerio Bonelli, Francesco Tatò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di produzione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Sky Studios, The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Apartment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Pictures, Small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Productions, Pathé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CF5057-EEFF-91D7-B806-18FA642A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Il figlio del secolo/serie tv</a:t>
            </a:r>
          </a:p>
        </p:txBody>
      </p:sp>
    </p:spTree>
    <p:extLst>
      <p:ext uri="{BB962C8B-B14F-4D97-AF65-F5344CB8AC3E}">
        <p14:creationId xmlns:p14="http://schemas.microsoft.com/office/powerpoint/2010/main" val="155122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8220F-D2B7-9BF6-7CC8-64BA34A3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7BDAD6C-2FB9-CB1F-8ED4-B6B268ADE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Benito Mussolini – Luca Marinelli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Cesare Rossi – Francesco Russo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Margherita Sarfatti – Barbara Chichiarelli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Rachele Guidi Mussolini – Benedetta Cimatti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Guglielmo Pecori Giraldi – Claudio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Bigagli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Roberto Farinacci – Gabriele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Falsetta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Amerigo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Dumini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Federico Majorana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Albino Volpi – Federico Mainardi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Gabriele D’Annunzio – Paolo Pierobon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Cesare Forni – Danilo Trombetti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Bianca Ceccato – Cosima Centurioni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Italo Balbo – Lorenzo Zurzolo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Giacomo Matteotti – Gaetano Bruno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AD357F80-725E-B556-1D0A-0521A4E2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Vittorio Emanuele III – Vincenzo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Nemolato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Cesare Maria De Vecchi – Gianluca Gobbi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Luigi Facta – Alberto Astorri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Alfredo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Lusignoli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Roberto De Francesco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Giolitti – Fulvio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Falzararo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Alfredo Rocco – Massimo De Lorenzo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Dino Grandi – Gianmarco Vettori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Emilio De Bono – Maurizio Lombardi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Velia </a:t>
            </a:r>
            <a:r>
              <a:rPr lang="it-IT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Titta Matteotti – Elena Lietti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369B1CF-5858-6B82-8772-036978CF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personaggi principali</a:t>
            </a:r>
          </a:p>
        </p:txBody>
      </p:sp>
    </p:spTree>
    <p:extLst>
      <p:ext uri="{BB962C8B-B14F-4D97-AF65-F5344CB8AC3E}">
        <p14:creationId xmlns:p14="http://schemas.microsoft.com/office/powerpoint/2010/main" val="62300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6FE8E-2493-0B7D-18DD-22483EFFF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37E8D311-3FFB-CA23-7742-A3963D90B8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002" y="1629000"/>
            <a:ext cx="12195002" cy="3600000"/>
          </a:xfrm>
          <a:ln>
            <a:solidFill>
              <a:srgbClr val="8089FF"/>
            </a:solidFill>
          </a:ln>
        </p:spPr>
      </p:pic>
    </p:spTree>
    <p:extLst>
      <p:ext uri="{BB962C8B-B14F-4D97-AF65-F5344CB8AC3E}">
        <p14:creationId xmlns:p14="http://schemas.microsoft.com/office/powerpoint/2010/main" val="26244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1C7C7-BEF6-B054-0DFE-BCA0B26F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Immagine che contiene testo, schermata, persona&#10;&#10;Il contenuto generato dall'IA potrebbe non essere corretto.">
            <a:extLst>
              <a:ext uri="{FF2B5EF4-FFF2-40B4-BE49-F238E27FC236}">
                <a16:creationId xmlns:a16="http://schemas.microsoft.com/office/drawing/2014/main" id="{5A92D9A8-7720-EFC2-6EF8-42524829C1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65000"/>
            <a:ext cx="12237167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4650B-D6DD-2CF6-7C37-00303ED8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D2A02DF6-EFF0-FC41-ECD3-D9C02734D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Scurati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Il figlio del secolo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(2018, Premio Strega)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1919-1925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L’uomo della provvidenza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1925-1932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Gli ultimi giorni dell’Europa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(2022)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1938-1940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L’ora del destino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(2024)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1940-1943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La fine e il principio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1943-1945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1D56E277-7202-36A7-B4D4-40F23D99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Renzo De Felice [1965-1997]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 il rivoluzionario (1883-1920)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t-IT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 il fascista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conquista del potere (1921-1925)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L’organizzazione dello Stato fascista (1925-1929)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endParaRPr lang="it-IT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 il duce</a:t>
            </a:r>
            <a:endParaRPr lang="it-IT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anni del consenso (1929-1936)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Stato totalitario (1936-1940)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endParaRPr lang="it-IT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 l’alleato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L’Italia in guerra (1940-1943)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Dalla guerra «breve» alla guerra lunga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Crisi e agonia del regime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it-I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civile (1943-1945)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12A2F86-C3C1-D2C9-995D-0B121321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Il figlio del secolo/il romanzo</a:t>
            </a:r>
          </a:p>
        </p:txBody>
      </p:sp>
    </p:spTree>
    <p:extLst>
      <p:ext uri="{BB962C8B-B14F-4D97-AF65-F5344CB8AC3E}">
        <p14:creationId xmlns:p14="http://schemas.microsoft.com/office/powerpoint/2010/main" val="291623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C1526-F8C1-9F71-1AE2-AC3A82CB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6EED4C2E-7C17-0A08-F6C3-D7D920079C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3731" y="1825625"/>
            <a:ext cx="2970537" cy="4351338"/>
          </a:xfrm>
          <a:ln>
            <a:solidFill>
              <a:srgbClr val="8089FF"/>
            </a:solidFill>
          </a:ln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6256863-030C-5657-A399-5EC06D69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Il figlio del secolo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1F9A2E-E10E-5A0D-9A49-3173E674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23 marzo 1919, Milano (Fondazione dei Fasci di combattimento) al 3 gennaio 1925, Roma (Discorso di Mussolini alla Camera)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mezzo: i principali eventi che scandiscono l’ascesa e  l’arrivo al potere del fascismo e i primi anni del suo governo: occupazione di Fiume; violenza squadrista; marcia su Roma; delitto Matteotti</a:t>
            </a:r>
          </a:p>
          <a:p>
            <a:pP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precedenti romanzi storici di Antonio Scurati: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rumore sordo della battaglia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(2002);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tempo migliore della nostra vita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5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A83C9-B698-55DA-8D2F-03AF9034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E083CF-8F41-F137-2689-5ABD354C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Fondazione dei Fasci di combattimento Milano, piazza San Sepolcro, 23 marzo 1919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«Affacciamo sulla piazza del Santo Sepolcro. Cento persone scarse, tutti uomini che non contano niente. Siamo pochi e siamo morti. Aspettano che io parli ma io non ho nulla da dire. La scena è vuota, alluvionata da undici milioni di cadaveri, una marea di corpi – ridotti a poltiglia, liquefatti – montata dalle trincee del Carso, dell’Ortigara, dell’Isonzo. I nostri eroi sono già stati uccisi o lo saranno. Li amiamo fino all’ultimo, senza distinzioni. Sediamo sul mucchio sacro dei morti».</a:t>
            </a:r>
          </a:p>
        </p:txBody>
      </p:sp>
    </p:spTree>
    <p:extLst>
      <p:ext uri="{BB962C8B-B14F-4D97-AF65-F5344CB8AC3E}">
        <p14:creationId xmlns:p14="http://schemas.microsoft.com/office/powerpoint/2010/main" val="1965039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878</Words>
  <Application>Microsoft Macintosh PowerPoint</Application>
  <PresentationFormat>Widescreen</PresentationFormat>
  <Paragraphs>117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di Office</vt:lpstr>
      <vt:lpstr>    2.5. Le origini del fascismo in una serie TV: M. Il figlio del secolo I (2025)  </vt:lpstr>
      <vt:lpstr>Presentazione standard di PowerPoint</vt:lpstr>
      <vt:lpstr>M. Il figlio del secolo/serie tv</vt:lpstr>
      <vt:lpstr>personaggi principali</vt:lpstr>
      <vt:lpstr>Presentazione standard di PowerPoint</vt:lpstr>
      <vt:lpstr>Presentazione standard di PowerPoint</vt:lpstr>
      <vt:lpstr>M. Il figlio del secolo/il romanzo</vt:lpstr>
      <vt:lpstr>M. Il figlio del secolo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114</cp:revision>
  <cp:lastPrinted>2025-12-11T11:20:38Z</cp:lastPrinted>
  <dcterms:created xsi:type="dcterms:W3CDTF">2025-05-28T06:59:09Z</dcterms:created>
  <dcterms:modified xsi:type="dcterms:W3CDTF">2025-12-11T11:28:52Z</dcterms:modified>
</cp:coreProperties>
</file>