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367" r:id="rId3"/>
    <p:sldId id="363" r:id="rId4"/>
    <p:sldId id="364" r:id="rId5"/>
    <p:sldId id="365" r:id="rId6"/>
    <p:sldId id="366" r:id="rId7"/>
    <p:sldId id="368" r:id="rId8"/>
    <p:sldId id="369" r:id="rId9"/>
    <p:sldId id="378" r:id="rId10"/>
    <p:sldId id="370" r:id="rId11"/>
    <p:sldId id="379" r:id="rId12"/>
    <p:sldId id="372" r:id="rId1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89FF"/>
    <a:srgbClr val="521B93"/>
    <a:srgbClr val="424242"/>
    <a:srgbClr val="712178"/>
    <a:srgbClr val="2E37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734"/>
    <p:restoredTop sz="91399"/>
  </p:normalViewPr>
  <p:slideViewPr>
    <p:cSldViewPr snapToGrid="0">
      <p:cViewPr varScale="1">
        <p:scale>
          <a:sx n="82" d="100"/>
          <a:sy n="82" d="100"/>
        </p:scale>
        <p:origin x="2376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F74D22-5072-E84E-B480-64A762CBB498}" type="datetimeFigureOut">
              <a:rPr lang="it-IT" smtClean="0"/>
              <a:t>11/12/25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8D5AEF-C83F-624A-8ACF-FAE17F20E2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4270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8D5AEF-C83F-624A-8ACF-FAE17F20E2BC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0531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8D5AEF-C83F-624A-8ACF-FAE17F20E2BC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07202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E264E0-FB52-675E-10EC-892D517538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E32C996-E79E-2C48-DF26-B08E535579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78C53D7-3D19-D54D-C822-6EE48A18E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11/12/25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3023046-EE20-AF7B-43FB-A44A71824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9C86C73-13D0-9555-666D-0C9100CC3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9372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28C98A-4BE2-E3F5-7D4A-0C27030EE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4A1432C-4BE0-7AB4-1276-9D42EF4D94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62A8715-3FFC-025D-99E0-8C8C76E1A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11/12/25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4D65120-40F8-FEBB-F29C-3454B3430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554B8B9-64BA-A9C8-5213-7EC9C0D35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1448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03C5752-6194-68DD-4110-1FEB7FE5A0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F24EB9C-1C59-64A6-112C-6E9437FCA3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AEFBE0-FAC8-B699-922A-D69304859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11/12/25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2A6EEC-ABB0-703C-6C3B-231922464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08B7AAB-EDBB-9BDB-BE79-00479C0FC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3195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5F37EA-63AE-4BF2-9536-92D24CEF0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9461603-7059-BBF3-E461-B1E8A2B8AF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71F477C-F76B-FF60-2C93-002639E5B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11/12/25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13A0AEC-8D68-F215-C190-2273646F8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4741A7A-EA3C-0F5A-F3D1-94900EFF8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3194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46D7F1-C1F4-A164-7CDE-ADF3AE9BB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43E651B-0264-B48A-4B06-C4FA9497B7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A073EC7-DCF1-1F30-1618-457906F29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11/12/25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74791D-1513-0670-5500-4FD0F6B0D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5489D82-6404-E16A-F857-A1DD1FDF5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5232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F4BF2F4-0636-111A-DED8-5082EB154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C7DC82D-C8BE-58F1-6792-604F6974F5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B5C0171-D259-F5D0-D47F-16650EE6AF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2CEC8C2-07B3-3F77-8CBD-FAC8D1BB5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11/12/25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8E2941-0619-39CD-0E95-C8F5320F6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2887E02-B5C4-57C4-AF3A-10B0468C9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1960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7AFF58B-9A82-1302-43E2-1C713767B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B045473-0D65-EA4C-B8E2-B0F25AA84B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B443DEE-4AF0-0FA9-3518-BD165F2565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86FCA57-EB7A-D9FB-D4EB-BCDB625089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821A2C54-F752-6F08-D225-41A4252E71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D5130EA-212F-774F-28E1-8B0D4D8C9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11/12/25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2294161-ACA2-D2A4-B4F0-F4AEB0E49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C205BE2-9DD1-86FF-9C18-7D794F539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2755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11AECD-A598-8930-FD05-140676686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4C383197-44CD-8102-1336-3AFC75F02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11/12/25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D54DDCB-3F24-5816-AF82-31638D33E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179B6E4-00A5-0C7C-874B-9811BD44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6464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2250683-4690-B7F9-FA8B-3D5FB22CB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11/12/25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85B1F87-0C25-BB7D-E018-41DD563D0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8926DC4-CB7C-8720-6182-711C7814B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7119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7125B4-A08A-7245-001D-6BF03EF17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45F4BD8-0817-6686-544C-E24E91B83D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D01CAF3-8524-7B9C-9979-D4DA2B75B4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F822C58-AF2C-30BF-0387-29185E5F9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11/12/25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683E744-C862-B8F1-A3D7-35A7BD76A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387502F-4AA8-B788-DDB9-F9D847E90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0513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8E96545-4A3A-3D91-E125-87CA20537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528E9926-02DD-E435-D785-7A81F74E13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EE86364-A417-E2C8-96BE-143FF0AE28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A3D60C8-46C4-CBED-4750-1367632C6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11/12/25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DCD6E4-37E6-F981-E514-55C4F1BDA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71B3317-D12B-F6ED-E997-9DFA3CE76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1859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7AB61F03-C014-8FC4-6DD0-7A81D3126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284472C-4F80-DA5C-0B0A-60610954DA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23C37F7-72D4-46A9-B303-5337BA4291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8CCB4-A755-DE4A-A5AD-C73E95AD64A4}" type="datetimeFigureOut">
              <a:rPr lang="it-IT" smtClean="0"/>
              <a:t>11/12/25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911F0C3-A87C-2E45-7D52-FC35A713FD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C6EC302-A175-F046-F0FE-FFBA6732CE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940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07A83D-1E24-3C21-4698-CDA383EDAF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l"/>
            <a:br>
              <a:rPr lang="it-IT" sz="4000" dirty="0">
                <a:solidFill>
                  <a:srgbClr val="521B93"/>
                </a:solidFill>
              </a:rPr>
            </a:br>
            <a:br>
              <a:rPr lang="it-IT" sz="4000" dirty="0">
                <a:solidFill>
                  <a:srgbClr val="521B93"/>
                </a:solidFill>
              </a:rPr>
            </a:br>
            <a:br>
              <a:rPr lang="it-IT" sz="4000" dirty="0">
                <a:solidFill>
                  <a:srgbClr val="521B93"/>
                </a:solidFill>
              </a:rPr>
            </a:br>
            <a:br>
              <a:rPr lang="it-IT" sz="4000" dirty="0">
                <a:solidFill>
                  <a:srgbClr val="521B93"/>
                </a:solidFill>
              </a:rPr>
            </a:br>
            <a:r>
              <a:rPr lang="it-IT" sz="4000" b="1" dirty="0">
                <a:solidFill>
                  <a:srgbClr val="521B93"/>
                </a:solidFill>
              </a:rPr>
              <a:t>2.5. Le origini del fascismo in una serie TV: </a:t>
            </a:r>
            <a:r>
              <a:rPr lang="it-IT" sz="4000" b="1" i="1" dirty="0">
                <a:solidFill>
                  <a:srgbClr val="521B93"/>
                </a:solidFill>
              </a:rPr>
              <a:t>M. Il figlio del secolo</a:t>
            </a:r>
            <a:r>
              <a:rPr lang="it-IT" sz="4000" b="1" dirty="0">
                <a:solidFill>
                  <a:srgbClr val="521B93"/>
                </a:solidFill>
              </a:rPr>
              <a:t> I (2025) </a:t>
            </a:r>
            <a:br>
              <a:rPr lang="it-IT" dirty="0"/>
            </a:br>
            <a:endParaRPr lang="it-IT" sz="4000" b="1" dirty="0">
              <a:solidFill>
                <a:srgbClr val="521B93"/>
              </a:solidFill>
              <a:cs typeface="Calibri" panose="020F0502020204030204" pitchFamily="34" charset="0"/>
            </a:endParaRP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F2CCCD7-0122-0B10-CBD5-BA48D8F81F5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</a:pPr>
            <a:endParaRPr lang="it-IT" sz="1700" dirty="0"/>
          </a:p>
          <a:p>
            <a:pPr algn="r">
              <a:lnSpc>
                <a:spcPct val="100000"/>
              </a:lnSpc>
              <a:spcBef>
                <a:spcPts val="0"/>
              </a:spcBef>
            </a:pPr>
            <a:endParaRPr lang="it-IT" sz="1700" dirty="0"/>
          </a:p>
          <a:p>
            <a:pPr algn="r"/>
            <a:endParaRPr lang="it-IT" dirty="0"/>
          </a:p>
          <a:p>
            <a:pPr algn="r"/>
            <a:r>
              <a:rPr lang="it-IT" sz="1500" dirty="0"/>
              <a:t>Storia del tempo presente</a:t>
            </a:r>
          </a:p>
          <a:p>
            <a:pPr algn="r"/>
            <a:r>
              <a:rPr lang="it-IT" sz="1500" dirty="0"/>
              <a:t>Prof.ssa Maddalena Carli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06A84D5F-22F6-B09A-81C6-ADDA8300476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biLevel thresh="2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  <a14:imgEffect>
                      <a14:saturation sat="2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4000" y="5342611"/>
            <a:ext cx="504000" cy="504000"/>
          </a:xfrm>
          <a:prstGeom prst="rect">
            <a:avLst/>
          </a:prstGeom>
          <a:solidFill>
            <a:schemeClr val="accent2"/>
          </a:solidFill>
        </p:spPr>
      </p:pic>
    </p:spTree>
    <p:extLst>
      <p:ext uri="{BB962C8B-B14F-4D97-AF65-F5344CB8AC3E}">
        <p14:creationId xmlns:p14="http://schemas.microsoft.com/office/powerpoint/2010/main" val="35790540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CF00F6C-CD25-58F3-7363-DFC6FA1C4D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F2E06F73-1A0D-A32D-350C-4D398D078D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8089FF"/>
            </a:solidFill>
          </a:ln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M.: il racconto del fascismo è affidato alla voce dei protagonisti (Mussolini, D’Annunzio, Marinetti, Balbo, Arpinati, </a:t>
            </a:r>
            <a:r>
              <a:rPr lang="it-IT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Dumini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Volpi, Rossi, Sarfatti, Rachele)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(p. 4) «Fatti e personaggi di questo </a:t>
            </a:r>
            <a:r>
              <a:rPr lang="it-IT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romanzo documentario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non sono frutto della fantasia dell’autore. Al contrario, ogni singolo accadimento, personaggio, dialogo o discorso qui narrato è storicamente documentato e/o autorevolmente testimoniato da più di una fonte. Detto ciò, resta pur vero che la storia è un0invenzione in cui la realtà arreca i propri materiali. Non arbitraria, però». 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1173E05D-5280-9512-5EA1-6392A15A12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8089FF"/>
            </a:solidFill>
          </a:ln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errori (date, cifre, nomi, anacronismi)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successo e reazioni dei lettori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 dispositivo narrativo (il montaggio fotografico)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 rapporto tra creazione letteraria e fonti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ü"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80081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C0A1AB3-F375-A856-6B5E-08A9109601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72DC431D-CBBC-1101-D8FF-64DC80B729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8089FF"/>
            </a:solidFill>
          </a:ln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 stile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egnaposto contenuto 16">
            <a:extLst>
              <a:ext uri="{FF2B5EF4-FFF2-40B4-BE49-F238E27FC236}">
                <a16:creationId xmlns:a16="http://schemas.microsoft.com/office/drawing/2014/main" id="{72679F9C-438B-5EFA-B9C6-0C11B0DDEA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8089FF"/>
            </a:solidFill>
          </a:ln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configurazione narrativa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lo scorrere del tempo e il movimento nello spazio consentono di seguire «in diretta» la propagazione del fascismo sul territorio nazionale</a:t>
            </a:r>
          </a:p>
        </p:txBody>
      </p:sp>
    </p:spTree>
    <p:extLst>
      <p:ext uri="{BB962C8B-B14F-4D97-AF65-F5344CB8AC3E}">
        <p14:creationId xmlns:p14="http://schemas.microsoft.com/office/powerpoint/2010/main" val="19867367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AFFAD8-B920-DD94-C92F-42DBCD3C42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CD88ACD3-9FF4-D356-2359-8D82AEE84B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8089FF"/>
            </a:solidFill>
          </a:ln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montaggio narrativo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frammenti di documenti (lettere, articoli di giornali, telegrammi, discorsi, manifesti, diari) senza note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intreccio tra documenti e finzione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fascismo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presa diretta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egnaposto contenuto 16">
            <a:extLst>
              <a:ext uri="{FF2B5EF4-FFF2-40B4-BE49-F238E27FC236}">
                <a16:creationId xmlns:a16="http://schemas.microsoft.com/office/drawing/2014/main" id="{6F57FD42-2990-C97B-63B7-72B1C3E338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8089FF"/>
            </a:solidFill>
          </a:ln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endParaRPr lang="it-IT" sz="1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it-IT" sz="1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1754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7C75219-075E-4F2A-700C-72383D6FC4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9A5431DD-32AB-CEE7-54EC-EB5DDA17E2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8089FF"/>
            </a:solidFill>
          </a:ln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 - Il Figlio del Secolo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è una </a:t>
            </a:r>
            <a:r>
              <a:rPr lang="it-IT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miniserie televisiva 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italo-francese, diretta da Joe Wright e scritta da Stefano Bises e Davide Serino, </a:t>
            </a:r>
            <a:r>
              <a:rPr lang="it-IT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tratta dall’omonimo romanzo 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 2018 di Antonio Scurati basato sulla vita di Benito Mussolini.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wikipedia</a:t>
            </a: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egnaposto contenuto 16">
            <a:extLst>
              <a:ext uri="{FF2B5EF4-FFF2-40B4-BE49-F238E27FC236}">
                <a16:creationId xmlns:a16="http://schemas.microsoft.com/office/drawing/2014/main" id="{66BEAFBB-CFB2-FE54-90AB-F094958CDC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8089FF"/>
            </a:solidFill>
          </a:ln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serie tv/romanzo</a:t>
            </a:r>
            <a:endParaRPr lang="it-IT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romanzo/storia del fascismo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it-IT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storia del fascismo/storia di Mussolini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endParaRPr lang="it-IT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61954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FC5A6D03-E1F6-6F5D-A3BE-4ED6D5749B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8089FF"/>
            </a:solidFill>
          </a:ln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2025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it-IT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serie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tv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puntate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it-IT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regia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Joe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Wright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it-IT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soggetto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M. Il figlio del secolo, di Antonio Scurati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it-IT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sceneggiatura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Stefano Bises, Davide Serino, Antonio Scurati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it-IT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fotografia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Seamus </a:t>
            </a:r>
            <a:r>
              <a:rPr lang="it-IT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McGarvey</a:t>
            </a: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it-IT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montaggio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Valerio Bonelli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it-IT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musiche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Tom Rowlands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egnaposto contenuto 16">
            <a:extLst>
              <a:ext uri="{FF2B5EF4-FFF2-40B4-BE49-F238E27FC236}">
                <a16:creationId xmlns:a16="http://schemas.microsoft.com/office/drawing/2014/main" id="{2C87DE44-35A5-8439-8496-10A8FDC9E7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8089FF"/>
            </a:solidFill>
          </a:ln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it-IT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trucco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Aldo Signoretti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it-IT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scenografia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Mauro </a:t>
            </a:r>
            <a:r>
              <a:rPr lang="it-IT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Vanzati</a:t>
            </a: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it-IT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costumi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Massimo Cantini Parrini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it-IT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produttore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Lorenzo Mieli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it-IT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produttore esecutivo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Joe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Wright, Nils Hartmann, Erica Negri, Emanuele Marchesi, </a:t>
            </a:r>
            <a:r>
              <a:rPr lang="it-IT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Ardavan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Safaee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Elena Recchia, Simone Gattoni, Paolo Sorrentino, Pablo Larrain, Valerio Bonelli, Francesco Tatò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it-IT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casa di produzione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Sky Studios, The </a:t>
            </a:r>
            <a:r>
              <a:rPr lang="it-IT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Apartment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Pictures, Small </a:t>
            </a:r>
            <a:r>
              <a:rPr lang="it-IT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Forward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Productions, Pathé</a:t>
            </a:r>
          </a:p>
          <a:p>
            <a:pPr marL="0" indent="0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7CCF5057-EEFF-91D7-B806-18FA642A04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M. Il figlio del secolo/serie tv</a:t>
            </a:r>
          </a:p>
        </p:txBody>
      </p:sp>
    </p:spTree>
    <p:extLst>
      <p:ext uri="{BB962C8B-B14F-4D97-AF65-F5344CB8AC3E}">
        <p14:creationId xmlns:p14="http://schemas.microsoft.com/office/powerpoint/2010/main" val="15512202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A38220F-D2B7-9BF6-7CC8-64BA34A3D3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37BDAD6C-2FB9-CB1F-8ED4-B6B268ADEF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8089FF"/>
            </a:solidFill>
          </a:ln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Benito Mussolini – Luca Marinelli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Cesare Rossi – Francesco Russo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Margherita Sarfatti – Barbara Chichiarelli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Rachele Guidi Mussolini – Benedetta Cimatti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Guglielmo Pecori Giraldi – Claudio </a:t>
            </a:r>
            <a:r>
              <a:rPr lang="it-IT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Bigagli</a:t>
            </a: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Roberto Farinacci – Gabriele </a:t>
            </a:r>
            <a:r>
              <a:rPr lang="it-IT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Falsetta</a:t>
            </a: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Amerigo </a:t>
            </a:r>
            <a:r>
              <a:rPr lang="it-IT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Dumini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Federico Majorana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Albino Volpi – Federico Mainardi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Gabriele D’Annunzio – Paolo Pierobon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Cesare Forni – Danilo Trombetti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Bianca Ceccato – Cosima Centurioni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Italo Balbo – Lorenzo Zurzolo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Giacomo Matteotti – Gaetano Bruno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egnaposto contenuto 16">
            <a:extLst>
              <a:ext uri="{FF2B5EF4-FFF2-40B4-BE49-F238E27FC236}">
                <a16:creationId xmlns:a16="http://schemas.microsoft.com/office/drawing/2014/main" id="{AD357F80-725E-B556-1D0A-0521A4E2D1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8089FF"/>
            </a:solidFill>
          </a:ln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Vittorio Emanuele III – Vincenzo </a:t>
            </a:r>
            <a:r>
              <a:rPr lang="it-IT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Nemolato</a:t>
            </a: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Cesare Maria De Vecchi – Gianluca Gobbi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Luigi Facta – Alberto Astorri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Alfredo </a:t>
            </a:r>
            <a:r>
              <a:rPr lang="it-IT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Lusignoli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Roberto De Francesco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Giovanni Giolitti – Fulvio </a:t>
            </a:r>
            <a:r>
              <a:rPr lang="it-IT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Falzararo</a:t>
            </a: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Alfredo Rocco – Massimo De Lorenzo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Dino Grandi – Gianmarco Vettori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Emilio De Bono – Maurizio Lombardi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Velia </a:t>
            </a:r>
            <a:r>
              <a:rPr lang="it-IT" sz="1800">
                <a:latin typeface="Times New Roman" panose="02020603050405020304" pitchFamily="18" charset="0"/>
                <a:cs typeface="Times New Roman" panose="02020603050405020304" pitchFamily="18" charset="0"/>
              </a:rPr>
              <a:t>Titta Matteotti – Elena Lietti</a:t>
            </a: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0369B1CF-5858-6B82-8772-036978CFF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personaggi principali</a:t>
            </a:r>
          </a:p>
        </p:txBody>
      </p:sp>
    </p:spTree>
    <p:extLst>
      <p:ext uri="{BB962C8B-B14F-4D97-AF65-F5344CB8AC3E}">
        <p14:creationId xmlns:p14="http://schemas.microsoft.com/office/powerpoint/2010/main" val="6230066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46FE8E-2493-0B7D-18DD-22483EFFFC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Immagine che contiene testo, schermata, persona, uomo&#10;&#10;Il contenuto generato dall'IA potrebbe non essere corretto.">
            <a:extLst>
              <a:ext uri="{FF2B5EF4-FFF2-40B4-BE49-F238E27FC236}">
                <a16:creationId xmlns:a16="http://schemas.microsoft.com/office/drawing/2014/main" id="{37E8D311-3FFB-CA23-7742-A3963D90B8D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-3002" y="1629000"/>
            <a:ext cx="12195002" cy="3600000"/>
          </a:xfrm>
          <a:ln>
            <a:solidFill>
              <a:srgbClr val="8089FF"/>
            </a:solidFill>
          </a:ln>
        </p:spPr>
      </p:pic>
    </p:spTree>
    <p:extLst>
      <p:ext uri="{BB962C8B-B14F-4D97-AF65-F5344CB8AC3E}">
        <p14:creationId xmlns:p14="http://schemas.microsoft.com/office/powerpoint/2010/main" val="26244026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841C7C7-BEF6-B054-0DFE-BCA0B26F63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egnaposto contenuto 1" descr="Immagine che contiene testo, schermata, persona&#10;&#10;Il contenuto generato dall'IA potrebbe non essere corretto.">
            <a:extLst>
              <a:ext uri="{FF2B5EF4-FFF2-40B4-BE49-F238E27FC236}">
                <a16:creationId xmlns:a16="http://schemas.microsoft.com/office/drawing/2014/main" id="{5A92D9A8-7720-EFC2-6EF8-42524829C1E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0" y="1665000"/>
            <a:ext cx="12237167" cy="35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3278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554650B-D6DD-2CF6-7C37-00303ED8B7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D2A02DF6-EFF0-FC41-ECD3-D9C02734D2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8089FF"/>
            </a:solidFill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Antonio Scurati 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endParaRPr lang="it-I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M. Il figlio del secolo 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(2018, Premio Strega)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1919-1925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M. L’uomo della provvidenza 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(2020)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1925-1932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M. Gli ultimi giorni dell’Europa 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(2022)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1938-1940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M. L’ora del destino 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(2024)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1940-1943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M. La fine e il principio 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(2025)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1943-1945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egnaposto contenuto 16">
            <a:extLst>
              <a:ext uri="{FF2B5EF4-FFF2-40B4-BE49-F238E27FC236}">
                <a16:creationId xmlns:a16="http://schemas.microsoft.com/office/drawing/2014/main" id="{1D56E277-7202-36A7-B4D4-40F23D9944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8089FF"/>
            </a:solidFill>
          </a:ln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Font typeface="Wingdings" pitchFamily="2" charset="2"/>
              <a:buChar char="§"/>
            </a:pPr>
            <a:r>
              <a:rPr lang="it-IT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Renzo De Felice [1965-1997]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None/>
            </a:pPr>
            <a:r>
              <a:rPr lang="it-IT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None/>
            </a:pPr>
            <a:r>
              <a:rPr lang="it-IT" sz="2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Mussolini il rivoluzionario (1883-1920)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None/>
            </a:pPr>
            <a:endParaRPr lang="it-IT" sz="23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None/>
            </a:pPr>
            <a:r>
              <a:rPr lang="it-IT" sz="2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Mussolini il fascista</a:t>
            </a: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AutoNum type="arabicPeriod"/>
            </a:pPr>
            <a:r>
              <a:rPr lang="it-IT" sz="2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conquista del potere (1921-1925)</a:t>
            </a: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AutoNum type="arabicPeriod"/>
            </a:pPr>
            <a:r>
              <a:rPr lang="it-IT" sz="2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L’organizzazione dello Stato fascista (1925-1929)</a:t>
            </a: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AutoNum type="arabicPeriod"/>
            </a:pPr>
            <a:endParaRPr lang="it-IT" sz="23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None/>
            </a:pPr>
            <a:r>
              <a:rPr lang="it-IT" sz="2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Mussolini il duce</a:t>
            </a:r>
            <a:endParaRPr lang="it-IT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AutoNum type="arabicPeriod"/>
            </a:pPr>
            <a:r>
              <a:rPr lang="it-IT" sz="2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Gli anni del consenso (1929-1936)</a:t>
            </a: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AutoNum type="arabicPeriod"/>
            </a:pPr>
            <a:r>
              <a:rPr lang="it-IT" sz="2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 Stato totalitario (1936-1940)</a:t>
            </a: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AutoNum type="arabicPeriod"/>
            </a:pPr>
            <a:endParaRPr lang="it-IT" sz="23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None/>
            </a:pPr>
            <a:r>
              <a:rPr lang="it-IT" sz="2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Mussolini l’alleato</a:t>
            </a: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AutoNum type="arabicPeriod"/>
            </a:pPr>
            <a:r>
              <a:rPr lang="it-IT" sz="2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L’Italia in guerra (1940-1943)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None/>
            </a:pPr>
            <a:r>
              <a:rPr lang="it-IT" sz="2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1.1. Dalla guerra «breve» alla guerra lunga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None/>
            </a:pPr>
            <a:r>
              <a:rPr lang="it-IT" sz="2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1.2. Crisi e agonia del regime</a:t>
            </a: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Font typeface="+mj-lt"/>
              <a:buAutoNum type="arabicPeriod" startAt="2"/>
            </a:pPr>
            <a:r>
              <a:rPr lang="it-IT" sz="2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guerra civile (1943-1945)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None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612A2F86-C3C1-D2C9-995D-0B1213210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M. Il figlio del secolo/il romanzo</a:t>
            </a:r>
          </a:p>
        </p:txBody>
      </p:sp>
    </p:spTree>
    <p:extLst>
      <p:ext uri="{BB962C8B-B14F-4D97-AF65-F5344CB8AC3E}">
        <p14:creationId xmlns:p14="http://schemas.microsoft.com/office/powerpoint/2010/main" val="29162317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AC1526-F8C1-9F71-1AE2-AC3A82CB31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Immagine che contiene testo, schermata, Carattere, design&#10;&#10;Il contenuto generato dall'IA potrebbe non essere corretto.">
            <a:extLst>
              <a:ext uri="{FF2B5EF4-FFF2-40B4-BE49-F238E27FC236}">
                <a16:creationId xmlns:a16="http://schemas.microsoft.com/office/drawing/2014/main" id="{6EED4C2E-7C17-0A08-F6C3-D7D920079C9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943731" y="1825625"/>
            <a:ext cx="2970537" cy="4351338"/>
          </a:xfrm>
          <a:ln>
            <a:solidFill>
              <a:srgbClr val="8089FF"/>
            </a:solidFill>
          </a:ln>
        </p:spPr>
      </p:pic>
      <p:sp>
        <p:nvSpPr>
          <p:cNvPr id="3" name="Titolo 2">
            <a:extLst>
              <a:ext uri="{FF2B5EF4-FFF2-40B4-BE49-F238E27FC236}">
                <a16:creationId xmlns:a16="http://schemas.microsoft.com/office/drawing/2014/main" id="{36256863-030C-5657-A399-5EC06D69F5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M. Il figlio del secolo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B91F9A2E-E10E-5A0D-9A49-3173E67407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8089FF"/>
            </a:solidFill>
          </a:ln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dal 23 marzo 1919, Milano (Fondazione dei Fasci di combattimento) al 3 gennaio 1925, Roma (Discorso di Mussolini alla Camera)</a:t>
            </a:r>
          </a:p>
          <a:p>
            <a:pPr>
              <a:buFont typeface="Wingdings" pitchFamily="2" charset="2"/>
              <a:buChar char="ü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nel mezzo: i principali eventi che scandiscono l’ascesa e  l’arrivo al potere del fascismo e i primi anni del suo governo: occupazione di Fiume; violenza squadrista; marcia su Roma; delitto Matteotti</a:t>
            </a:r>
          </a:p>
          <a:p>
            <a:pPr>
              <a:buFont typeface="Wingdings" pitchFamily="2" charset="2"/>
              <a:buChar char="ü"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precedenti romanzi storici di Antonio Scurati: </a:t>
            </a:r>
            <a:r>
              <a:rPr lang="it-IT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rumore sordo della battaglia 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(2002); </a:t>
            </a:r>
            <a:r>
              <a:rPr lang="it-IT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tempo migliore della nostra vita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(2015)</a:t>
            </a:r>
          </a:p>
          <a:p>
            <a:pPr marL="0" indent="0">
              <a:buNone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93515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A2A83C9-B698-55DA-8D2F-03AF90349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ECE083CF-8F41-F137-2689-5ABD354C86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8089FF"/>
            </a:solidFill>
          </a:ln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Fondazione dei Fasci di combattimento Milano, piazza San Sepolcro, 23 marzo 1919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«Affacciamo sulla piazza del Santo Sepolcro. Cento persone scarse, tutti uomini che non contano niente. Siamo pochi e siamo morti. Aspettano che io parli ma io non ho nulla da dire. La scena è vuota, alluvionata da undici milioni di cadaveri, una marea di corpi – ridotti a poltiglia, liquefatti – montata dalle trincee del Carso, dell’Ortigara, dell’Isonzo. I nostri eroi sono già stati uccisi o lo saranno. Li amiamo fino all’ultimo, senza distinzioni. Sediamo sul mucchio sacro dei morti».</a:t>
            </a:r>
          </a:p>
        </p:txBody>
      </p:sp>
    </p:spTree>
    <p:extLst>
      <p:ext uri="{BB962C8B-B14F-4D97-AF65-F5344CB8AC3E}">
        <p14:creationId xmlns:p14="http://schemas.microsoft.com/office/powerpoint/2010/main" val="196503988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6892</TotalTime>
  <Words>878</Words>
  <Application>Microsoft Macintosh PowerPoint</Application>
  <PresentationFormat>Widescreen</PresentationFormat>
  <Paragraphs>117</Paragraphs>
  <Slides>12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Wingdings</vt:lpstr>
      <vt:lpstr>Tema di Office</vt:lpstr>
      <vt:lpstr>    2.5. Le origini del fascismo in una serie TV: M. Il figlio del secolo I (2025)  </vt:lpstr>
      <vt:lpstr>Presentazione standard di PowerPoint</vt:lpstr>
      <vt:lpstr>M. Il figlio del secolo/serie tv</vt:lpstr>
      <vt:lpstr>personaggi principali</vt:lpstr>
      <vt:lpstr>Presentazione standard di PowerPoint</vt:lpstr>
      <vt:lpstr>Presentazione standard di PowerPoint</vt:lpstr>
      <vt:lpstr>M. Il figlio del secolo/il romanzo</vt:lpstr>
      <vt:lpstr>M. Il figlio del secolo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maddalena carli</dc:creator>
  <cp:lastModifiedBy>maddalena carli</cp:lastModifiedBy>
  <cp:revision>114</cp:revision>
  <cp:lastPrinted>2025-12-11T11:20:38Z</cp:lastPrinted>
  <dcterms:created xsi:type="dcterms:W3CDTF">2025-05-28T06:59:09Z</dcterms:created>
  <dcterms:modified xsi:type="dcterms:W3CDTF">2025-12-11T11:28:52Z</dcterms:modified>
</cp:coreProperties>
</file>