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421" r:id="rId3"/>
    <p:sldId id="422" r:id="rId4"/>
    <p:sldId id="423" r:id="rId5"/>
    <p:sldId id="424" r:id="rId6"/>
    <p:sldId id="425" r:id="rId7"/>
    <p:sldId id="426" r:id="rId8"/>
    <p:sldId id="427" r:id="rId9"/>
    <p:sldId id="428" r:id="rId10"/>
    <p:sldId id="431" r:id="rId11"/>
    <p:sldId id="432" r:id="rId12"/>
    <p:sldId id="433" r:id="rId13"/>
    <p:sldId id="434" r:id="rId14"/>
    <p:sldId id="435" r:id="rId15"/>
    <p:sldId id="436" r:id="rId16"/>
    <p:sldId id="437" r:id="rId17"/>
    <p:sldId id="438" r:id="rId18"/>
    <p:sldId id="439" r:id="rId19"/>
    <p:sldId id="44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5958FB-E700-4D7F-A703-DCAB0771D31A}" v="26" dt="2024-05-06T15:59:44.5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62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4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NA NOTARSTEFANO" userId="a340f54b-1bed-4779-9b2a-f8488ff7ede9" providerId="ADAL" clId="{68F037A1-9FA2-4035-B30D-14FD9590319D}"/>
    <pc:docChg chg="custSel modSld">
      <pc:chgData name="VALENTINA NOTARSTEFANO" userId="a340f54b-1bed-4779-9b2a-f8488ff7ede9" providerId="ADAL" clId="{68F037A1-9FA2-4035-B30D-14FD9590319D}" dt="2024-03-04T11:24:55.038" v="22" actId="478"/>
      <pc:docMkLst>
        <pc:docMk/>
      </pc:docMkLst>
      <pc:sldChg chg="delSp mod modNotesTx">
        <pc:chgData name="VALENTINA NOTARSTEFANO" userId="a340f54b-1bed-4779-9b2a-f8488ff7ede9" providerId="ADAL" clId="{68F037A1-9FA2-4035-B30D-14FD9590319D}" dt="2024-03-04T11:00:20.780" v="1" actId="478"/>
        <pc:sldMkLst>
          <pc:docMk/>
          <pc:sldMk cId="4004270327" sldId="339"/>
        </pc:sldMkLst>
        <pc:spChg chg="del">
          <ac:chgData name="VALENTINA NOTARSTEFANO" userId="a340f54b-1bed-4779-9b2a-f8488ff7ede9" providerId="ADAL" clId="{68F037A1-9FA2-4035-B30D-14FD9590319D}" dt="2024-03-04T11:00:20.780" v="1" actId="478"/>
          <ac:spMkLst>
            <pc:docMk/>
            <pc:sldMk cId="4004270327" sldId="339"/>
            <ac:spMk id="20" creationId="{87B9759A-A1AB-72E6-CD1A-4743C2E683E2}"/>
          </ac:spMkLst>
        </pc:spChg>
      </pc:sldChg>
      <pc:sldChg chg="delSp mod modNotesTx">
        <pc:chgData name="VALENTINA NOTARSTEFANO" userId="a340f54b-1bed-4779-9b2a-f8488ff7ede9" providerId="ADAL" clId="{68F037A1-9FA2-4035-B30D-14FD9590319D}" dt="2024-03-04T11:19:34.209" v="5" actId="478"/>
        <pc:sldMkLst>
          <pc:docMk/>
          <pc:sldMk cId="63284475" sldId="342"/>
        </pc:sldMkLst>
        <pc:spChg chg="del">
          <ac:chgData name="VALENTINA NOTARSTEFANO" userId="a340f54b-1bed-4779-9b2a-f8488ff7ede9" providerId="ADAL" clId="{68F037A1-9FA2-4035-B30D-14FD9590319D}" dt="2024-03-04T11:19:34.209" v="5" actId="478"/>
          <ac:spMkLst>
            <pc:docMk/>
            <pc:sldMk cId="63284475" sldId="342"/>
            <ac:spMk id="25" creationId="{B7A33F7F-62F2-5EF6-6ECE-0EEF2E75F0C8}"/>
          </ac:spMkLst>
        </pc:spChg>
      </pc:sldChg>
      <pc:sldChg chg="delSp mod modNotesTx">
        <pc:chgData name="VALENTINA NOTARSTEFANO" userId="a340f54b-1bed-4779-9b2a-f8488ff7ede9" providerId="ADAL" clId="{68F037A1-9FA2-4035-B30D-14FD9590319D}" dt="2024-03-04T11:00:28.342" v="3" actId="478"/>
        <pc:sldMkLst>
          <pc:docMk/>
          <pc:sldMk cId="4023527301" sldId="343"/>
        </pc:sldMkLst>
        <pc:spChg chg="del">
          <ac:chgData name="VALENTINA NOTARSTEFANO" userId="a340f54b-1bed-4779-9b2a-f8488ff7ede9" providerId="ADAL" clId="{68F037A1-9FA2-4035-B30D-14FD9590319D}" dt="2024-03-04T11:00:28.342" v="3" actId="478"/>
          <ac:spMkLst>
            <pc:docMk/>
            <pc:sldMk cId="4023527301" sldId="343"/>
            <ac:spMk id="20" creationId="{22B0B6F8-2890-7B21-CFDC-753A23F57B58}"/>
          </ac:spMkLst>
        </pc:spChg>
      </pc:sldChg>
      <pc:sldChg chg="delSp mod modNotesTx">
        <pc:chgData name="VALENTINA NOTARSTEFANO" userId="a340f54b-1bed-4779-9b2a-f8488ff7ede9" providerId="ADAL" clId="{68F037A1-9FA2-4035-B30D-14FD9590319D}" dt="2024-03-04T11:20:08.198" v="8" actId="478"/>
        <pc:sldMkLst>
          <pc:docMk/>
          <pc:sldMk cId="445613364" sldId="344"/>
        </pc:sldMkLst>
        <pc:spChg chg="del">
          <ac:chgData name="VALENTINA NOTARSTEFANO" userId="a340f54b-1bed-4779-9b2a-f8488ff7ede9" providerId="ADAL" clId="{68F037A1-9FA2-4035-B30D-14FD9590319D}" dt="2024-03-04T11:20:08.198" v="8" actId="478"/>
          <ac:spMkLst>
            <pc:docMk/>
            <pc:sldMk cId="445613364" sldId="344"/>
            <ac:spMk id="3" creationId="{B67014A4-007F-54F4-E9DA-89B5B43C9C7B}"/>
          </ac:spMkLst>
        </pc:spChg>
        <pc:spChg chg="del">
          <ac:chgData name="VALENTINA NOTARSTEFANO" userId="a340f54b-1bed-4779-9b2a-f8488ff7ede9" providerId="ADAL" clId="{68F037A1-9FA2-4035-B30D-14FD9590319D}" dt="2024-03-04T11:20:08.198" v="8" actId="478"/>
          <ac:spMkLst>
            <pc:docMk/>
            <pc:sldMk cId="445613364" sldId="344"/>
            <ac:spMk id="13" creationId="{6DA30F75-81B4-DAF6-10B5-D3CE8BA03FB8}"/>
          </ac:spMkLst>
        </pc:spChg>
      </pc:sldChg>
      <pc:sldChg chg="delSp mod modNotesTx">
        <pc:chgData name="VALENTINA NOTARSTEFANO" userId="a340f54b-1bed-4779-9b2a-f8488ff7ede9" providerId="ADAL" clId="{68F037A1-9FA2-4035-B30D-14FD9590319D}" dt="2024-03-04T11:20:19.361" v="10" actId="478"/>
        <pc:sldMkLst>
          <pc:docMk/>
          <pc:sldMk cId="1027434571" sldId="347"/>
        </pc:sldMkLst>
        <pc:spChg chg="del">
          <ac:chgData name="VALENTINA NOTARSTEFANO" userId="a340f54b-1bed-4779-9b2a-f8488ff7ede9" providerId="ADAL" clId="{68F037A1-9FA2-4035-B30D-14FD9590319D}" dt="2024-03-04T11:20:19.361" v="10" actId="478"/>
          <ac:spMkLst>
            <pc:docMk/>
            <pc:sldMk cId="1027434571" sldId="347"/>
            <ac:spMk id="8" creationId="{D14D567D-1B6D-AF4D-4B01-4043FDDC9507}"/>
          </ac:spMkLst>
        </pc:spChg>
      </pc:sldChg>
      <pc:sldChg chg="delSp mod modNotesTx">
        <pc:chgData name="VALENTINA NOTARSTEFANO" userId="a340f54b-1bed-4779-9b2a-f8488ff7ede9" providerId="ADAL" clId="{68F037A1-9FA2-4035-B30D-14FD9590319D}" dt="2024-03-04T11:20:26.016" v="12" actId="478"/>
        <pc:sldMkLst>
          <pc:docMk/>
          <pc:sldMk cId="808328489" sldId="348"/>
        </pc:sldMkLst>
        <pc:spChg chg="del">
          <ac:chgData name="VALENTINA NOTARSTEFANO" userId="a340f54b-1bed-4779-9b2a-f8488ff7ede9" providerId="ADAL" clId="{68F037A1-9FA2-4035-B30D-14FD9590319D}" dt="2024-03-04T11:20:26.016" v="12" actId="478"/>
          <ac:spMkLst>
            <pc:docMk/>
            <pc:sldMk cId="808328489" sldId="348"/>
            <ac:spMk id="11" creationId="{070EBEF1-6715-7721-855C-B70092F396E6}"/>
          </ac:spMkLst>
        </pc:spChg>
      </pc:sldChg>
      <pc:sldChg chg="delSp mod modNotesTx">
        <pc:chgData name="VALENTINA NOTARSTEFANO" userId="a340f54b-1bed-4779-9b2a-f8488ff7ede9" providerId="ADAL" clId="{68F037A1-9FA2-4035-B30D-14FD9590319D}" dt="2024-03-04T11:20:37.189" v="14" actId="478"/>
        <pc:sldMkLst>
          <pc:docMk/>
          <pc:sldMk cId="1938366194" sldId="349"/>
        </pc:sldMkLst>
        <pc:spChg chg="del">
          <ac:chgData name="VALENTINA NOTARSTEFANO" userId="a340f54b-1bed-4779-9b2a-f8488ff7ede9" providerId="ADAL" clId="{68F037A1-9FA2-4035-B30D-14FD9590319D}" dt="2024-03-04T11:20:37.189" v="14" actId="478"/>
          <ac:spMkLst>
            <pc:docMk/>
            <pc:sldMk cId="1938366194" sldId="349"/>
            <ac:spMk id="6" creationId="{2DF07EFD-19FD-72BE-3022-D419B5B8BBE5}"/>
          </ac:spMkLst>
        </pc:spChg>
      </pc:sldChg>
      <pc:sldChg chg="delSp mod modNotesTx">
        <pc:chgData name="VALENTINA NOTARSTEFANO" userId="a340f54b-1bed-4779-9b2a-f8488ff7ede9" providerId="ADAL" clId="{68F037A1-9FA2-4035-B30D-14FD9590319D}" dt="2024-03-04T11:20:47.128" v="16" actId="478"/>
        <pc:sldMkLst>
          <pc:docMk/>
          <pc:sldMk cId="4201968582" sldId="351"/>
        </pc:sldMkLst>
        <pc:spChg chg="del">
          <ac:chgData name="VALENTINA NOTARSTEFANO" userId="a340f54b-1bed-4779-9b2a-f8488ff7ede9" providerId="ADAL" clId="{68F037A1-9FA2-4035-B30D-14FD9590319D}" dt="2024-03-04T11:20:47.128" v="16" actId="478"/>
          <ac:spMkLst>
            <pc:docMk/>
            <pc:sldMk cId="4201968582" sldId="351"/>
            <ac:spMk id="11" creationId="{9C110C2F-0D45-30F4-4C4D-E85F158C490A}"/>
          </ac:spMkLst>
        </pc:spChg>
      </pc:sldChg>
      <pc:sldChg chg="addSp delSp modSp mod modNotesTx">
        <pc:chgData name="VALENTINA NOTARSTEFANO" userId="a340f54b-1bed-4779-9b2a-f8488ff7ede9" providerId="ADAL" clId="{68F037A1-9FA2-4035-B30D-14FD9590319D}" dt="2024-03-04T11:21:45.474" v="20" actId="1076"/>
        <pc:sldMkLst>
          <pc:docMk/>
          <pc:sldMk cId="3017330455" sldId="355"/>
        </pc:sldMkLst>
        <pc:spChg chg="del">
          <ac:chgData name="VALENTINA NOTARSTEFANO" userId="a340f54b-1bed-4779-9b2a-f8488ff7ede9" providerId="ADAL" clId="{68F037A1-9FA2-4035-B30D-14FD9590319D}" dt="2024-03-04T11:20:54.186" v="18" actId="478"/>
          <ac:spMkLst>
            <pc:docMk/>
            <pc:sldMk cId="3017330455" sldId="355"/>
            <ac:spMk id="14" creationId="{DFDB5E12-84D7-BDA7-D4A2-6A94C52F3F7D}"/>
          </ac:spMkLst>
        </pc:spChg>
        <pc:picChg chg="add mod">
          <ac:chgData name="VALENTINA NOTARSTEFANO" userId="a340f54b-1bed-4779-9b2a-f8488ff7ede9" providerId="ADAL" clId="{68F037A1-9FA2-4035-B30D-14FD9590319D}" dt="2024-03-04T11:21:45.474" v="20" actId="1076"/>
          <ac:picMkLst>
            <pc:docMk/>
            <pc:sldMk cId="3017330455" sldId="355"/>
            <ac:picMk id="1026" creationId="{A2D788E9-92BA-60E0-93F1-C7960EDCE994}"/>
          </ac:picMkLst>
        </pc:picChg>
      </pc:sldChg>
      <pc:sldChg chg="delSp mod modNotesTx">
        <pc:chgData name="VALENTINA NOTARSTEFANO" userId="a340f54b-1bed-4779-9b2a-f8488ff7ede9" providerId="ADAL" clId="{68F037A1-9FA2-4035-B30D-14FD9590319D}" dt="2024-03-04T11:24:55.038" v="22" actId="478"/>
        <pc:sldMkLst>
          <pc:docMk/>
          <pc:sldMk cId="488055548" sldId="356"/>
        </pc:sldMkLst>
        <pc:spChg chg="del">
          <ac:chgData name="VALENTINA NOTARSTEFANO" userId="a340f54b-1bed-4779-9b2a-f8488ff7ede9" providerId="ADAL" clId="{68F037A1-9FA2-4035-B30D-14FD9590319D}" dt="2024-03-04T11:24:55.038" v="22" actId="478"/>
          <ac:spMkLst>
            <pc:docMk/>
            <pc:sldMk cId="488055548" sldId="356"/>
            <ac:spMk id="15" creationId="{017D36CD-D46B-8C2B-4401-14CBE94BF855}"/>
          </ac:spMkLst>
        </pc:spChg>
      </pc:sldChg>
    </pc:docChg>
  </pc:docChgLst>
  <pc:docChgLst>
    <pc:chgData name="VALENTINA NOTARSTEFANO" userId="a340f54b-1bed-4779-9b2a-f8488ff7ede9" providerId="ADAL" clId="{DE5958FB-E700-4D7F-A703-DCAB0771D31A}"/>
    <pc:docChg chg="custSel addSld delSld modSld">
      <pc:chgData name="VALENTINA NOTARSTEFANO" userId="a340f54b-1bed-4779-9b2a-f8488ff7ede9" providerId="ADAL" clId="{DE5958FB-E700-4D7F-A703-DCAB0771D31A}" dt="2024-05-06T15:59:44.539" v="149" actId="1076"/>
      <pc:docMkLst>
        <pc:docMk/>
      </pc:docMkLst>
      <pc:sldChg chg="modSp mod">
        <pc:chgData name="VALENTINA NOTARSTEFANO" userId="a340f54b-1bed-4779-9b2a-f8488ff7ede9" providerId="ADAL" clId="{DE5958FB-E700-4D7F-A703-DCAB0771D31A}" dt="2024-05-06T15:48:32.010" v="12" actId="20577"/>
        <pc:sldMkLst>
          <pc:docMk/>
          <pc:sldMk cId="46419346" sldId="256"/>
        </pc:sldMkLst>
        <pc:spChg chg="mod">
          <ac:chgData name="VALENTINA NOTARSTEFANO" userId="a340f54b-1bed-4779-9b2a-f8488ff7ede9" providerId="ADAL" clId="{DE5958FB-E700-4D7F-A703-DCAB0771D31A}" dt="2024-05-06T15:48:32.010" v="12" actId="20577"/>
          <ac:spMkLst>
            <pc:docMk/>
            <pc:sldMk cId="46419346" sldId="256"/>
            <ac:spMk id="4" creationId="{503686E8-78A4-AF25-8060-11ACD7A1CDBA}"/>
          </ac:spMkLst>
        </pc:spChg>
      </pc:sldChg>
      <pc:sldChg chg="addSp delSp modSp mod">
        <pc:chgData name="VALENTINA NOTARSTEFANO" userId="a340f54b-1bed-4779-9b2a-f8488ff7ede9" providerId="ADAL" clId="{DE5958FB-E700-4D7F-A703-DCAB0771D31A}" dt="2024-05-06T15:49:35.003" v="39" actId="207"/>
        <pc:sldMkLst>
          <pc:docMk/>
          <pc:sldMk cId="3292670354" sldId="421"/>
        </pc:sldMkLst>
        <pc:spChg chg="mod">
          <ac:chgData name="VALENTINA NOTARSTEFANO" userId="a340f54b-1bed-4779-9b2a-f8488ff7ede9" providerId="ADAL" clId="{DE5958FB-E700-4D7F-A703-DCAB0771D31A}" dt="2024-05-06T15:49:05.701" v="35" actId="20577"/>
          <ac:spMkLst>
            <pc:docMk/>
            <pc:sldMk cId="3292670354" sldId="421"/>
            <ac:spMk id="2" creationId="{05FB3F6C-A5BA-899A-764F-5D645FBD369D}"/>
          </ac:spMkLst>
        </pc:spChg>
        <pc:spChg chg="add mod">
          <ac:chgData name="VALENTINA NOTARSTEFANO" userId="a340f54b-1bed-4779-9b2a-f8488ff7ede9" providerId="ADAL" clId="{DE5958FB-E700-4D7F-A703-DCAB0771D31A}" dt="2024-05-06T15:49:27.573" v="38"/>
          <ac:spMkLst>
            <pc:docMk/>
            <pc:sldMk cId="3292670354" sldId="421"/>
            <ac:spMk id="3" creationId="{EF4D9310-3FDD-80D3-1E86-982CF14A2DD2}"/>
          </ac:spMkLst>
        </pc:spChg>
        <pc:spChg chg="add mod">
          <ac:chgData name="VALENTINA NOTARSTEFANO" userId="a340f54b-1bed-4779-9b2a-f8488ff7ede9" providerId="ADAL" clId="{DE5958FB-E700-4D7F-A703-DCAB0771D31A}" dt="2024-05-06T15:49:35.003" v="39" actId="207"/>
          <ac:spMkLst>
            <pc:docMk/>
            <pc:sldMk cId="3292670354" sldId="421"/>
            <ac:spMk id="4" creationId="{B0370798-1ADD-33B3-BAE2-F685099AA815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5" creationId="{B1ED8F16-06FB-74CA-A5FE-32137A73DC0C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6" creationId="{13B36F6D-8806-2A36-F10D-8EE92ABB4B86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7" creationId="{88A20461-DA6C-12E1-D8F3-84E92EAA0B89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8" creationId="{CB1D552D-5A99-EF41-76DF-7ED8A7DC2188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9" creationId="{C1F5F5D6-C160-6E23-1981-53E0AC8127BE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10" creationId="{3446E871-5EDF-0648-57A8-291E38609D4B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11" creationId="{7893BA6E-7DE7-ABAD-8FE6-3BEBD61CA4F6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12" creationId="{6296EF37-AF5F-4F42-F388-4B86FF9A5524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13" creationId="{7A17735A-9D37-E3D0-87F1-2920B172A234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14" creationId="{227E9EDA-51DD-64E2-4C2E-D1CF705A0F89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15" creationId="{7910E80F-4312-6027-6AC1-3563C7215991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16" creationId="{E39A1981-6D8B-4A0F-BDCA-165D74E5D77F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17" creationId="{5D3C8C14-5691-CF90-5380-AEE3878827E9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18" creationId="{92610DB8-2120-9897-730F-8A8BBC485208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19" creationId="{0B87A49D-DBA8-9F03-D50B-78C76A9794F7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20" creationId="{C260DCAB-1F34-67E4-16DE-B2B77A0B26F9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21" creationId="{164943B8-8474-BAAB-1A48-8E6A97413ECF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22" creationId="{FE2E4D2D-CDD1-3893-E253-C1FE034B1296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23" creationId="{315E7418-D839-D34E-9C90-BC53359A10A2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24" creationId="{B47444F8-BB40-FC01-34B7-5F38C8C14913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25" creationId="{5BD713A3-D172-FE91-0A2D-5D9D52D768A2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26" creationId="{156CB39D-3CFE-5E10-7352-F84D41549716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27" creationId="{1CA7D54C-C120-5666-543C-3AA04DBD6BDE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28" creationId="{4CD0BEC4-EF30-4ECF-3EBE-84EAEC8FBFF8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29" creationId="{433015F1-2971-2559-7550-E0B28FF7F1BF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30" creationId="{D0BC8A11-2C07-6D29-BD68-1F619B570E6B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31" creationId="{69884F28-1293-9FA5-9F04-FCEF0BDC385C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32" creationId="{323A1C20-EBD0-A8E3-285B-A28470CBF362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33" creationId="{08C9CFB4-3F66-63FE-EE34-D3A6D4A7E647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37" creationId="{924C5211-7A36-6041-965B-A19E95680AF0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38" creationId="{BC1A0D6E-6FEA-1DF7-A660-8BE270F5B5F7}"/>
          </ac:spMkLst>
        </pc:spChg>
        <pc:spChg chg="del">
          <ac:chgData name="VALENTINA NOTARSTEFANO" userId="a340f54b-1bed-4779-9b2a-f8488ff7ede9" providerId="ADAL" clId="{DE5958FB-E700-4D7F-A703-DCAB0771D31A}" dt="2024-05-06T15:49:17.492" v="36" actId="478"/>
          <ac:spMkLst>
            <pc:docMk/>
            <pc:sldMk cId="3292670354" sldId="421"/>
            <ac:spMk id="39" creationId="{22CEB908-59A9-951F-DCB4-B042C9CA9DBE}"/>
          </ac:spMkLst>
        </pc:spChg>
        <pc:grpChg chg="del">
          <ac:chgData name="VALENTINA NOTARSTEFANO" userId="a340f54b-1bed-4779-9b2a-f8488ff7ede9" providerId="ADAL" clId="{DE5958FB-E700-4D7F-A703-DCAB0771D31A}" dt="2024-05-06T15:49:17.492" v="36" actId="478"/>
          <ac:grpSpMkLst>
            <pc:docMk/>
            <pc:sldMk cId="3292670354" sldId="421"/>
            <ac:grpSpMk id="34" creationId="{2C90CAC7-0A4E-5234-866D-5361AB2A85AD}"/>
          </ac:grpSpMkLst>
        </pc:grpChg>
        <pc:picChg chg="add mod">
          <ac:chgData name="VALENTINA NOTARSTEFANO" userId="a340f54b-1bed-4779-9b2a-f8488ff7ede9" providerId="ADAL" clId="{DE5958FB-E700-4D7F-A703-DCAB0771D31A}" dt="2024-05-06T15:49:27.573" v="38"/>
          <ac:picMkLst>
            <pc:docMk/>
            <pc:sldMk cId="3292670354" sldId="421"/>
            <ac:picMk id="41" creationId="{7DF4974F-77B6-42E5-138B-A9A55B63D88B}"/>
          </ac:picMkLst>
        </pc:picChg>
        <pc:cxnChg chg="del">
          <ac:chgData name="VALENTINA NOTARSTEFANO" userId="a340f54b-1bed-4779-9b2a-f8488ff7ede9" providerId="ADAL" clId="{DE5958FB-E700-4D7F-A703-DCAB0771D31A}" dt="2024-05-06T15:49:19.633" v="37" actId="478"/>
          <ac:cxnSpMkLst>
            <pc:docMk/>
            <pc:sldMk cId="3292670354" sldId="421"/>
            <ac:cxnSpMk id="40" creationId="{9DE92485-E813-86EB-30A0-68AC421E7D12}"/>
          </ac:cxnSpMkLst>
        </pc:cxnChg>
      </pc:sldChg>
      <pc:sldChg chg="addSp modSp new mod">
        <pc:chgData name="VALENTINA NOTARSTEFANO" userId="a340f54b-1bed-4779-9b2a-f8488ff7ede9" providerId="ADAL" clId="{DE5958FB-E700-4D7F-A703-DCAB0771D31A}" dt="2024-05-06T15:50:55.386" v="73" actId="114"/>
        <pc:sldMkLst>
          <pc:docMk/>
          <pc:sldMk cId="500560786" sldId="422"/>
        </pc:sldMkLst>
        <pc:spChg chg="add mod">
          <ac:chgData name="VALENTINA NOTARSTEFANO" userId="a340f54b-1bed-4779-9b2a-f8488ff7ede9" providerId="ADAL" clId="{DE5958FB-E700-4D7F-A703-DCAB0771D31A}" dt="2024-05-06T15:50:30.200" v="71" actId="20577"/>
          <ac:spMkLst>
            <pc:docMk/>
            <pc:sldMk cId="500560786" sldId="422"/>
            <ac:spMk id="2" creationId="{6433883F-9228-DA3C-8DCA-108188D75063}"/>
          </ac:spMkLst>
        </pc:spChg>
        <pc:spChg chg="add mod">
          <ac:chgData name="VALENTINA NOTARSTEFANO" userId="a340f54b-1bed-4779-9b2a-f8488ff7ede9" providerId="ADAL" clId="{DE5958FB-E700-4D7F-A703-DCAB0771D31A}" dt="2024-05-06T15:50:55.386" v="73" actId="114"/>
          <ac:spMkLst>
            <pc:docMk/>
            <pc:sldMk cId="500560786" sldId="422"/>
            <ac:spMk id="3" creationId="{E6068D59-4D4C-AF85-E3A7-C70642D23E0E}"/>
          </ac:spMkLst>
        </pc:spChg>
        <pc:spChg chg="add mod">
          <ac:chgData name="VALENTINA NOTARSTEFANO" userId="a340f54b-1bed-4779-9b2a-f8488ff7ede9" providerId="ADAL" clId="{DE5958FB-E700-4D7F-A703-DCAB0771D31A}" dt="2024-05-06T15:50:46.903" v="72"/>
          <ac:spMkLst>
            <pc:docMk/>
            <pc:sldMk cId="500560786" sldId="422"/>
            <ac:spMk id="4" creationId="{586EED9B-C2E3-C251-B775-038660CCB9ED}"/>
          </ac:spMkLst>
        </pc:spChg>
        <pc:spChg chg="add mod">
          <ac:chgData name="VALENTINA NOTARSTEFANO" userId="a340f54b-1bed-4779-9b2a-f8488ff7ede9" providerId="ADAL" clId="{DE5958FB-E700-4D7F-A703-DCAB0771D31A}" dt="2024-05-06T15:50:46.903" v="72"/>
          <ac:spMkLst>
            <pc:docMk/>
            <pc:sldMk cId="500560786" sldId="422"/>
            <ac:spMk id="5" creationId="{398C678E-BED1-888E-2001-C94488437851}"/>
          </ac:spMkLst>
        </pc:spChg>
        <pc:spChg chg="add mod">
          <ac:chgData name="VALENTINA NOTARSTEFANO" userId="a340f54b-1bed-4779-9b2a-f8488ff7ede9" providerId="ADAL" clId="{DE5958FB-E700-4D7F-A703-DCAB0771D31A}" dt="2024-05-06T15:50:46.903" v="72"/>
          <ac:spMkLst>
            <pc:docMk/>
            <pc:sldMk cId="500560786" sldId="422"/>
            <ac:spMk id="6" creationId="{6799D7CB-3DAA-11B5-2E88-7DF86A62E5FE}"/>
          </ac:spMkLst>
        </pc:spChg>
        <pc:spChg chg="add mod">
          <ac:chgData name="VALENTINA NOTARSTEFANO" userId="a340f54b-1bed-4779-9b2a-f8488ff7ede9" providerId="ADAL" clId="{DE5958FB-E700-4D7F-A703-DCAB0771D31A}" dt="2024-05-06T15:50:46.903" v="72"/>
          <ac:spMkLst>
            <pc:docMk/>
            <pc:sldMk cId="500560786" sldId="422"/>
            <ac:spMk id="7" creationId="{A49B1A79-A001-68EB-16A8-81DA9277B84C}"/>
          </ac:spMkLst>
        </pc:spChg>
        <pc:spChg chg="add mod">
          <ac:chgData name="VALENTINA NOTARSTEFANO" userId="a340f54b-1bed-4779-9b2a-f8488ff7ede9" providerId="ADAL" clId="{DE5958FB-E700-4D7F-A703-DCAB0771D31A}" dt="2024-05-06T15:50:46.903" v="72"/>
          <ac:spMkLst>
            <pc:docMk/>
            <pc:sldMk cId="500560786" sldId="422"/>
            <ac:spMk id="8" creationId="{248A3EFF-3593-9D88-FEAD-7B391C4AE0AB}"/>
          </ac:spMkLst>
        </pc:spChg>
        <pc:spChg chg="add mod">
          <ac:chgData name="VALENTINA NOTARSTEFANO" userId="a340f54b-1bed-4779-9b2a-f8488ff7ede9" providerId="ADAL" clId="{DE5958FB-E700-4D7F-A703-DCAB0771D31A}" dt="2024-05-06T15:50:46.903" v="72"/>
          <ac:spMkLst>
            <pc:docMk/>
            <pc:sldMk cId="500560786" sldId="422"/>
            <ac:spMk id="9" creationId="{85964FCE-B004-9879-84BF-08842F43EFA6}"/>
          </ac:spMkLst>
        </pc:spChg>
        <pc:spChg chg="add mod">
          <ac:chgData name="VALENTINA NOTARSTEFANO" userId="a340f54b-1bed-4779-9b2a-f8488ff7ede9" providerId="ADAL" clId="{DE5958FB-E700-4D7F-A703-DCAB0771D31A}" dt="2024-05-06T15:50:46.903" v="72"/>
          <ac:spMkLst>
            <pc:docMk/>
            <pc:sldMk cId="500560786" sldId="422"/>
            <ac:spMk id="10" creationId="{3366DF19-D440-E3E6-F11C-660547671B44}"/>
          </ac:spMkLst>
        </pc:spChg>
        <pc:spChg chg="add mod">
          <ac:chgData name="VALENTINA NOTARSTEFANO" userId="a340f54b-1bed-4779-9b2a-f8488ff7ede9" providerId="ADAL" clId="{DE5958FB-E700-4D7F-A703-DCAB0771D31A}" dt="2024-05-06T15:50:46.903" v="72"/>
          <ac:spMkLst>
            <pc:docMk/>
            <pc:sldMk cId="500560786" sldId="422"/>
            <ac:spMk id="11" creationId="{78204721-0288-66F6-75DD-62BF70718507}"/>
          </ac:spMkLst>
        </pc:spChg>
        <pc:spChg chg="add mod">
          <ac:chgData name="VALENTINA NOTARSTEFANO" userId="a340f54b-1bed-4779-9b2a-f8488ff7ede9" providerId="ADAL" clId="{DE5958FB-E700-4D7F-A703-DCAB0771D31A}" dt="2024-05-06T15:50:46.903" v="72"/>
          <ac:spMkLst>
            <pc:docMk/>
            <pc:sldMk cId="500560786" sldId="422"/>
            <ac:spMk id="12" creationId="{33A11EC4-B203-9D5E-9907-A680C9827D91}"/>
          </ac:spMkLst>
        </pc:spChg>
        <pc:spChg chg="add mod">
          <ac:chgData name="VALENTINA NOTARSTEFANO" userId="a340f54b-1bed-4779-9b2a-f8488ff7ede9" providerId="ADAL" clId="{DE5958FB-E700-4D7F-A703-DCAB0771D31A}" dt="2024-05-06T15:50:46.903" v="72"/>
          <ac:spMkLst>
            <pc:docMk/>
            <pc:sldMk cId="500560786" sldId="422"/>
            <ac:spMk id="13" creationId="{193B285B-AE53-5366-81AA-78B4F6F79BFC}"/>
          </ac:spMkLst>
        </pc:spChg>
        <pc:spChg chg="add mod">
          <ac:chgData name="VALENTINA NOTARSTEFANO" userId="a340f54b-1bed-4779-9b2a-f8488ff7ede9" providerId="ADAL" clId="{DE5958FB-E700-4D7F-A703-DCAB0771D31A}" dt="2024-05-06T15:50:46.903" v="72"/>
          <ac:spMkLst>
            <pc:docMk/>
            <pc:sldMk cId="500560786" sldId="422"/>
            <ac:spMk id="14" creationId="{75A21EF6-58F6-6EBE-6823-FDF976E3E8CA}"/>
          </ac:spMkLst>
        </pc:spChg>
        <pc:spChg chg="add mod">
          <ac:chgData name="VALENTINA NOTARSTEFANO" userId="a340f54b-1bed-4779-9b2a-f8488ff7ede9" providerId="ADAL" clId="{DE5958FB-E700-4D7F-A703-DCAB0771D31A}" dt="2024-05-06T15:50:46.903" v="72"/>
          <ac:spMkLst>
            <pc:docMk/>
            <pc:sldMk cId="500560786" sldId="422"/>
            <ac:spMk id="15" creationId="{9A9A9053-F0D3-CE6D-F56D-353ACAE4CBD2}"/>
          </ac:spMkLst>
        </pc:spChg>
        <pc:spChg chg="add mod">
          <ac:chgData name="VALENTINA NOTARSTEFANO" userId="a340f54b-1bed-4779-9b2a-f8488ff7ede9" providerId="ADAL" clId="{DE5958FB-E700-4D7F-A703-DCAB0771D31A}" dt="2024-05-06T15:50:46.903" v="72"/>
          <ac:spMkLst>
            <pc:docMk/>
            <pc:sldMk cId="500560786" sldId="422"/>
            <ac:spMk id="16" creationId="{FC9064D4-5FF7-C8D9-A508-EECD98A716DF}"/>
          </ac:spMkLst>
        </pc:spChg>
        <pc:spChg chg="add mod">
          <ac:chgData name="VALENTINA NOTARSTEFANO" userId="a340f54b-1bed-4779-9b2a-f8488ff7ede9" providerId="ADAL" clId="{DE5958FB-E700-4D7F-A703-DCAB0771D31A}" dt="2024-05-06T15:50:46.903" v="72"/>
          <ac:spMkLst>
            <pc:docMk/>
            <pc:sldMk cId="500560786" sldId="422"/>
            <ac:spMk id="17" creationId="{4AC4E70B-9E40-E841-88DA-B9EDC9E8B1CE}"/>
          </ac:spMkLst>
        </pc:spChg>
        <pc:picChg chg="add mod">
          <ac:chgData name="VALENTINA NOTARSTEFANO" userId="a340f54b-1bed-4779-9b2a-f8488ff7ede9" providerId="ADAL" clId="{DE5958FB-E700-4D7F-A703-DCAB0771D31A}" dt="2024-05-06T15:50:46.903" v="72"/>
          <ac:picMkLst>
            <pc:docMk/>
            <pc:sldMk cId="500560786" sldId="422"/>
            <ac:picMk id="18" creationId="{F6FDF409-5E46-9A4A-3E20-43CBABB272BF}"/>
          </ac:picMkLst>
        </pc:picChg>
      </pc:sldChg>
      <pc:sldChg chg="del">
        <pc:chgData name="VALENTINA NOTARSTEFANO" userId="a340f54b-1bed-4779-9b2a-f8488ff7ede9" providerId="ADAL" clId="{DE5958FB-E700-4D7F-A703-DCAB0771D31A}" dt="2024-05-06T15:48:52.394" v="13" actId="47"/>
        <pc:sldMkLst>
          <pc:docMk/>
          <pc:sldMk cId="2734268629" sldId="422"/>
        </pc:sldMkLst>
      </pc:sldChg>
      <pc:sldChg chg="addSp modSp new mod">
        <pc:chgData name="VALENTINA NOTARSTEFANO" userId="a340f54b-1bed-4779-9b2a-f8488ff7ede9" providerId="ADAL" clId="{DE5958FB-E700-4D7F-A703-DCAB0771D31A}" dt="2024-05-06T15:54:42.937" v="107" actId="1076"/>
        <pc:sldMkLst>
          <pc:docMk/>
          <pc:sldMk cId="1200522768" sldId="423"/>
        </pc:sldMkLst>
        <pc:spChg chg="add mod">
          <ac:chgData name="VALENTINA NOTARSTEFANO" userId="a340f54b-1bed-4779-9b2a-f8488ff7ede9" providerId="ADAL" clId="{DE5958FB-E700-4D7F-A703-DCAB0771D31A}" dt="2024-05-06T15:53:13.300" v="99" actId="20577"/>
          <ac:spMkLst>
            <pc:docMk/>
            <pc:sldMk cId="1200522768" sldId="423"/>
            <ac:spMk id="2" creationId="{E21FAC01-6685-A03D-1040-6B04632A9C62}"/>
          </ac:spMkLst>
        </pc:spChg>
        <pc:spChg chg="add mod">
          <ac:chgData name="VALENTINA NOTARSTEFANO" userId="a340f54b-1bed-4779-9b2a-f8488ff7ede9" providerId="ADAL" clId="{DE5958FB-E700-4D7F-A703-DCAB0771D31A}" dt="2024-05-06T15:53:19.820" v="100"/>
          <ac:spMkLst>
            <pc:docMk/>
            <pc:sldMk cId="1200522768" sldId="423"/>
            <ac:spMk id="5" creationId="{0633DCBF-74E7-5041-4E9B-CB4BAA73B4C2}"/>
          </ac:spMkLst>
        </pc:spChg>
        <pc:picChg chg="add mod">
          <ac:chgData name="VALENTINA NOTARSTEFANO" userId="a340f54b-1bed-4779-9b2a-f8488ff7ede9" providerId="ADAL" clId="{DE5958FB-E700-4D7F-A703-DCAB0771D31A}" dt="2024-05-06T15:54:34.515" v="102" actId="14100"/>
          <ac:picMkLst>
            <pc:docMk/>
            <pc:sldMk cId="1200522768" sldId="423"/>
            <ac:picMk id="3" creationId="{14A337A8-1913-1F70-8728-8A996A391730}"/>
          </ac:picMkLst>
        </pc:picChg>
        <pc:picChg chg="add mod">
          <ac:chgData name="VALENTINA NOTARSTEFANO" userId="a340f54b-1bed-4779-9b2a-f8488ff7ede9" providerId="ADAL" clId="{DE5958FB-E700-4D7F-A703-DCAB0771D31A}" dt="2024-05-06T15:54:37.356" v="103" actId="1076"/>
          <ac:picMkLst>
            <pc:docMk/>
            <pc:sldMk cId="1200522768" sldId="423"/>
            <ac:picMk id="4" creationId="{734C5E31-5F1F-DD13-6CF0-EF16EC524CE7}"/>
          </ac:picMkLst>
        </pc:picChg>
        <pc:picChg chg="add mod">
          <ac:chgData name="VALENTINA NOTARSTEFANO" userId="a340f54b-1bed-4779-9b2a-f8488ff7ede9" providerId="ADAL" clId="{DE5958FB-E700-4D7F-A703-DCAB0771D31A}" dt="2024-05-06T15:54:42.937" v="107" actId="1076"/>
          <ac:picMkLst>
            <pc:docMk/>
            <pc:sldMk cId="1200522768" sldId="423"/>
            <ac:picMk id="1026" creationId="{AC6034C1-72AE-6EB9-9B2E-E3C50C5C6DAB}"/>
          </ac:picMkLst>
        </pc:picChg>
      </pc:sldChg>
      <pc:sldChg chg="del">
        <pc:chgData name="VALENTINA NOTARSTEFANO" userId="a340f54b-1bed-4779-9b2a-f8488ff7ede9" providerId="ADAL" clId="{DE5958FB-E700-4D7F-A703-DCAB0771D31A}" dt="2024-05-06T15:48:52.394" v="13" actId="47"/>
        <pc:sldMkLst>
          <pc:docMk/>
          <pc:sldMk cId="2683453291" sldId="423"/>
        </pc:sldMkLst>
      </pc:sldChg>
      <pc:sldChg chg="addSp modSp new mod">
        <pc:chgData name="VALENTINA NOTARSTEFANO" userId="a340f54b-1bed-4779-9b2a-f8488ff7ede9" providerId="ADAL" clId="{DE5958FB-E700-4D7F-A703-DCAB0771D31A}" dt="2024-05-06T15:55:14.262" v="138" actId="1076"/>
        <pc:sldMkLst>
          <pc:docMk/>
          <pc:sldMk cId="412405480" sldId="424"/>
        </pc:sldMkLst>
        <pc:spChg chg="add mod">
          <ac:chgData name="VALENTINA NOTARSTEFANO" userId="a340f54b-1bed-4779-9b2a-f8488ff7ede9" providerId="ADAL" clId="{DE5958FB-E700-4D7F-A703-DCAB0771D31A}" dt="2024-05-06T15:54:59.111" v="135" actId="20577"/>
          <ac:spMkLst>
            <pc:docMk/>
            <pc:sldMk cId="412405480" sldId="424"/>
            <ac:spMk id="2" creationId="{0C93E34F-5248-F9B7-6B1B-4C778043FED5}"/>
          </ac:spMkLst>
        </pc:spChg>
        <pc:spChg chg="add mod">
          <ac:chgData name="VALENTINA NOTARSTEFANO" userId="a340f54b-1bed-4779-9b2a-f8488ff7ede9" providerId="ADAL" clId="{DE5958FB-E700-4D7F-A703-DCAB0771D31A}" dt="2024-05-06T15:55:14.262" v="138" actId="1076"/>
          <ac:spMkLst>
            <pc:docMk/>
            <pc:sldMk cId="412405480" sldId="424"/>
            <ac:spMk id="4" creationId="{840F733F-35F1-1228-FB4A-9C6D80922296}"/>
          </ac:spMkLst>
        </pc:spChg>
        <pc:picChg chg="add mod">
          <ac:chgData name="VALENTINA NOTARSTEFANO" userId="a340f54b-1bed-4779-9b2a-f8488ff7ede9" providerId="ADAL" clId="{DE5958FB-E700-4D7F-A703-DCAB0771D31A}" dt="2024-05-06T15:55:08.580" v="136"/>
          <ac:picMkLst>
            <pc:docMk/>
            <pc:sldMk cId="412405480" sldId="424"/>
            <ac:picMk id="3" creationId="{F33C72D6-F8BE-B193-22A6-AF6E684F7206}"/>
          </ac:picMkLst>
        </pc:picChg>
      </pc:sldChg>
      <pc:sldChg chg="del">
        <pc:chgData name="VALENTINA NOTARSTEFANO" userId="a340f54b-1bed-4779-9b2a-f8488ff7ede9" providerId="ADAL" clId="{DE5958FB-E700-4D7F-A703-DCAB0771D31A}" dt="2024-05-06T15:48:52.394" v="13" actId="47"/>
        <pc:sldMkLst>
          <pc:docMk/>
          <pc:sldMk cId="1143228504" sldId="424"/>
        </pc:sldMkLst>
      </pc:sldChg>
      <pc:sldChg chg="del">
        <pc:chgData name="VALENTINA NOTARSTEFANO" userId="a340f54b-1bed-4779-9b2a-f8488ff7ede9" providerId="ADAL" clId="{DE5958FB-E700-4D7F-A703-DCAB0771D31A}" dt="2024-05-06T15:48:52.394" v="13" actId="47"/>
        <pc:sldMkLst>
          <pc:docMk/>
          <pc:sldMk cId="6206915" sldId="425"/>
        </pc:sldMkLst>
      </pc:sldChg>
      <pc:sldChg chg="addSp delSp modSp add mod">
        <pc:chgData name="VALENTINA NOTARSTEFANO" userId="a340f54b-1bed-4779-9b2a-f8488ff7ede9" providerId="ADAL" clId="{DE5958FB-E700-4D7F-A703-DCAB0771D31A}" dt="2024-05-06T15:59:44.539" v="149" actId="1076"/>
        <pc:sldMkLst>
          <pc:docMk/>
          <pc:sldMk cId="3495972679" sldId="425"/>
        </pc:sldMkLst>
        <pc:spChg chg="del">
          <ac:chgData name="VALENTINA NOTARSTEFANO" userId="a340f54b-1bed-4779-9b2a-f8488ff7ede9" providerId="ADAL" clId="{DE5958FB-E700-4D7F-A703-DCAB0771D31A}" dt="2024-05-06T15:56:12.433" v="140" actId="478"/>
          <ac:spMkLst>
            <pc:docMk/>
            <pc:sldMk cId="3495972679" sldId="425"/>
            <ac:spMk id="4" creationId="{840F733F-35F1-1228-FB4A-9C6D80922296}"/>
          </ac:spMkLst>
        </pc:spChg>
        <pc:spChg chg="add mod">
          <ac:chgData name="VALENTINA NOTARSTEFANO" userId="a340f54b-1bed-4779-9b2a-f8488ff7ede9" providerId="ADAL" clId="{DE5958FB-E700-4D7F-A703-DCAB0771D31A}" dt="2024-05-06T15:59:44.539" v="149" actId="1076"/>
          <ac:spMkLst>
            <pc:docMk/>
            <pc:sldMk cId="3495972679" sldId="425"/>
            <ac:spMk id="6" creationId="{11A46C76-8B65-FCB2-BF66-F1D2DDD5429C}"/>
          </ac:spMkLst>
        </pc:spChg>
        <pc:picChg chg="del">
          <ac:chgData name="VALENTINA NOTARSTEFANO" userId="a340f54b-1bed-4779-9b2a-f8488ff7ede9" providerId="ADAL" clId="{DE5958FB-E700-4D7F-A703-DCAB0771D31A}" dt="2024-05-06T15:56:12.987" v="141" actId="478"/>
          <ac:picMkLst>
            <pc:docMk/>
            <pc:sldMk cId="3495972679" sldId="425"/>
            <ac:picMk id="3" creationId="{F33C72D6-F8BE-B193-22A6-AF6E684F7206}"/>
          </ac:picMkLst>
        </pc:picChg>
        <pc:picChg chg="add mod">
          <ac:chgData name="VALENTINA NOTARSTEFANO" userId="a340f54b-1bed-4779-9b2a-f8488ff7ede9" providerId="ADAL" clId="{DE5958FB-E700-4D7F-A703-DCAB0771D31A}" dt="2024-05-06T15:56:32.116" v="144" actId="1076"/>
          <ac:picMkLst>
            <pc:docMk/>
            <pc:sldMk cId="3495972679" sldId="425"/>
            <ac:picMk id="5" creationId="{817F729E-F2B6-3E9E-599B-37CDD8510A32}"/>
          </ac:picMkLst>
        </pc:picChg>
      </pc:sldChg>
      <pc:sldChg chg="del">
        <pc:chgData name="VALENTINA NOTARSTEFANO" userId="a340f54b-1bed-4779-9b2a-f8488ff7ede9" providerId="ADAL" clId="{DE5958FB-E700-4D7F-A703-DCAB0771D31A}" dt="2024-05-06T15:48:52.394" v="13" actId="47"/>
        <pc:sldMkLst>
          <pc:docMk/>
          <pc:sldMk cId="201567959" sldId="426"/>
        </pc:sldMkLst>
      </pc:sldChg>
      <pc:sldChg chg="del">
        <pc:chgData name="VALENTINA NOTARSTEFANO" userId="a340f54b-1bed-4779-9b2a-f8488ff7ede9" providerId="ADAL" clId="{DE5958FB-E700-4D7F-A703-DCAB0771D31A}" dt="2024-05-06T15:48:52.394" v="13" actId="47"/>
        <pc:sldMkLst>
          <pc:docMk/>
          <pc:sldMk cId="848577683" sldId="427"/>
        </pc:sldMkLst>
      </pc:sldChg>
      <pc:sldChg chg="del">
        <pc:chgData name="VALENTINA NOTARSTEFANO" userId="a340f54b-1bed-4779-9b2a-f8488ff7ede9" providerId="ADAL" clId="{DE5958FB-E700-4D7F-A703-DCAB0771D31A}" dt="2024-05-06T15:48:52.394" v="13" actId="47"/>
        <pc:sldMkLst>
          <pc:docMk/>
          <pc:sldMk cId="3112177844" sldId="428"/>
        </pc:sldMkLst>
      </pc:sldChg>
      <pc:sldChg chg="del">
        <pc:chgData name="VALENTINA NOTARSTEFANO" userId="a340f54b-1bed-4779-9b2a-f8488ff7ede9" providerId="ADAL" clId="{DE5958FB-E700-4D7F-A703-DCAB0771D31A}" dt="2024-05-06T15:48:52.394" v="13" actId="47"/>
        <pc:sldMkLst>
          <pc:docMk/>
          <pc:sldMk cId="1833872033" sldId="429"/>
        </pc:sldMkLst>
      </pc:sldChg>
      <pc:sldChg chg="del">
        <pc:chgData name="VALENTINA NOTARSTEFANO" userId="a340f54b-1bed-4779-9b2a-f8488ff7ede9" providerId="ADAL" clId="{DE5958FB-E700-4D7F-A703-DCAB0771D31A}" dt="2024-05-06T15:48:52.394" v="13" actId="47"/>
        <pc:sldMkLst>
          <pc:docMk/>
          <pc:sldMk cId="1168202060" sldId="430"/>
        </pc:sldMkLst>
      </pc:sldChg>
      <pc:sldChg chg="del">
        <pc:chgData name="VALENTINA NOTARSTEFANO" userId="a340f54b-1bed-4779-9b2a-f8488ff7ede9" providerId="ADAL" clId="{DE5958FB-E700-4D7F-A703-DCAB0771D31A}" dt="2024-05-06T15:48:52.394" v="13" actId="47"/>
        <pc:sldMkLst>
          <pc:docMk/>
          <pc:sldMk cId="3683766720" sldId="431"/>
        </pc:sldMkLst>
      </pc:sldChg>
      <pc:sldChg chg="del">
        <pc:chgData name="VALENTINA NOTARSTEFANO" userId="a340f54b-1bed-4779-9b2a-f8488ff7ede9" providerId="ADAL" clId="{DE5958FB-E700-4D7F-A703-DCAB0771D31A}" dt="2024-05-06T15:48:52.394" v="13" actId="47"/>
        <pc:sldMkLst>
          <pc:docMk/>
          <pc:sldMk cId="3065821723" sldId="432"/>
        </pc:sldMkLst>
      </pc:sldChg>
      <pc:sldChg chg="del">
        <pc:chgData name="VALENTINA NOTARSTEFANO" userId="a340f54b-1bed-4779-9b2a-f8488ff7ede9" providerId="ADAL" clId="{DE5958FB-E700-4D7F-A703-DCAB0771D31A}" dt="2024-05-06T15:48:52.394" v="13" actId="47"/>
        <pc:sldMkLst>
          <pc:docMk/>
          <pc:sldMk cId="2878722662" sldId="433"/>
        </pc:sldMkLst>
      </pc:sldChg>
      <pc:sldChg chg="del">
        <pc:chgData name="VALENTINA NOTARSTEFANO" userId="a340f54b-1bed-4779-9b2a-f8488ff7ede9" providerId="ADAL" clId="{DE5958FB-E700-4D7F-A703-DCAB0771D31A}" dt="2024-05-06T15:48:52.394" v="13" actId="47"/>
        <pc:sldMkLst>
          <pc:docMk/>
          <pc:sldMk cId="3249510734" sldId="434"/>
        </pc:sldMkLst>
      </pc:sldChg>
      <pc:sldChg chg="del">
        <pc:chgData name="VALENTINA NOTARSTEFANO" userId="a340f54b-1bed-4779-9b2a-f8488ff7ede9" providerId="ADAL" clId="{DE5958FB-E700-4D7F-A703-DCAB0771D31A}" dt="2024-05-06T15:48:52.394" v="13" actId="47"/>
        <pc:sldMkLst>
          <pc:docMk/>
          <pc:sldMk cId="3932549618" sldId="435"/>
        </pc:sldMkLst>
      </pc:sldChg>
      <pc:sldChg chg="del">
        <pc:chgData name="VALENTINA NOTARSTEFANO" userId="a340f54b-1bed-4779-9b2a-f8488ff7ede9" providerId="ADAL" clId="{DE5958FB-E700-4D7F-A703-DCAB0771D31A}" dt="2024-05-06T15:48:52.394" v="13" actId="47"/>
        <pc:sldMkLst>
          <pc:docMk/>
          <pc:sldMk cId="666837927" sldId="436"/>
        </pc:sldMkLst>
      </pc:sldChg>
    </pc:docChg>
  </pc:docChgLst>
  <pc:docChgLst>
    <pc:chgData name="VALENTINA NOTARSTEFANO" userId="a340f54b-1bed-4779-9b2a-f8488ff7ede9" providerId="ADAL" clId="{511D2ED5-7EB7-4754-A2CD-16B11E8D2949}"/>
    <pc:docChg chg="undo custSel addSld delSld modSld">
      <pc:chgData name="VALENTINA NOTARSTEFANO" userId="a340f54b-1bed-4779-9b2a-f8488ff7ede9" providerId="ADAL" clId="{511D2ED5-7EB7-4754-A2CD-16B11E8D2949}" dt="2024-04-06T16:39:42.594" v="3841"/>
      <pc:docMkLst>
        <pc:docMk/>
      </pc:docMkLst>
      <pc:sldChg chg="modSp mod">
        <pc:chgData name="VALENTINA NOTARSTEFANO" userId="a340f54b-1bed-4779-9b2a-f8488ff7ede9" providerId="ADAL" clId="{511D2ED5-7EB7-4754-A2CD-16B11E8D2949}" dt="2024-03-22T14:05:00.019" v="35" actId="12"/>
        <pc:sldMkLst>
          <pc:docMk/>
          <pc:sldMk cId="46419346" sldId="256"/>
        </pc:sldMkLst>
        <pc:spChg chg="mod">
          <ac:chgData name="VALENTINA NOTARSTEFANO" userId="a340f54b-1bed-4779-9b2a-f8488ff7ede9" providerId="ADAL" clId="{511D2ED5-7EB7-4754-A2CD-16B11E8D2949}" dt="2024-03-22T14:05:00.019" v="35" actId="12"/>
          <ac:spMkLst>
            <pc:docMk/>
            <pc:sldMk cId="46419346" sldId="256"/>
            <ac:spMk id="4" creationId="{503686E8-78A4-AF25-8060-11ACD7A1CDBA}"/>
          </ac:spMkLst>
        </pc:spChg>
      </pc:sldChg>
      <pc:sldChg chg="addSp delSp modSp mod">
        <pc:chgData name="VALENTINA NOTARSTEFANO" userId="a340f54b-1bed-4779-9b2a-f8488ff7ede9" providerId="ADAL" clId="{511D2ED5-7EB7-4754-A2CD-16B11E8D2949}" dt="2024-03-22T14:11:23.680" v="198" actId="113"/>
        <pc:sldMkLst>
          <pc:docMk/>
          <pc:sldMk cId="1766427030" sldId="305"/>
        </pc:sldMkLst>
        <pc:spChg chg="mod">
          <ac:chgData name="VALENTINA NOTARSTEFANO" userId="a340f54b-1bed-4779-9b2a-f8488ff7ede9" providerId="ADAL" clId="{511D2ED5-7EB7-4754-A2CD-16B11E8D2949}" dt="2024-03-22T14:10:16.060" v="42" actId="20577"/>
          <ac:spMkLst>
            <pc:docMk/>
            <pc:sldMk cId="1766427030" sldId="305"/>
            <ac:spMk id="5" creationId="{D420FEB2-A2E5-C0D1-F033-BC641E703D89}"/>
          </ac:spMkLst>
        </pc:spChg>
        <pc:spChg chg="mod">
          <ac:chgData name="VALENTINA NOTARSTEFANO" userId="a340f54b-1bed-4779-9b2a-f8488ff7ede9" providerId="ADAL" clId="{511D2ED5-7EB7-4754-A2CD-16B11E8D2949}" dt="2024-03-22T14:11:23.680" v="198" actId="113"/>
          <ac:spMkLst>
            <pc:docMk/>
            <pc:sldMk cId="1766427030" sldId="305"/>
            <ac:spMk id="11" creationId="{85694495-38F5-C3B3-EF59-EB3E2D1BD196}"/>
          </ac:spMkLst>
        </pc:spChg>
        <pc:spChg chg="del">
          <ac:chgData name="VALENTINA NOTARSTEFANO" userId="a340f54b-1bed-4779-9b2a-f8488ff7ede9" providerId="ADAL" clId="{511D2ED5-7EB7-4754-A2CD-16B11E8D2949}" dt="2024-03-22T14:10:18.513" v="44" actId="478"/>
          <ac:spMkLst>
            <pc:docMk/>
            <pc:sldMk cId="1766427030" sldId="305"/>
            <ac:spMk id="16" creationId="{E913B7F2-081A-362A-58F9-9766B2D5812D}"/>
          </ac:spMkLst>
        </pc:spChg>
        <pc:picChg chg="del">
          <ac:chgData name="VALENTINA NOTARSTEFANO" userId="a340f54b-1bed-4779-9b2a-f8488ff7ede9" providerId="ADAL" clId="{511D2ED5-7EB7-4754-A2CD-16B11E8D2949}" dt="2024-03-22T14:10:17.784" v="43" actId="478"/>
          <ac:picMkLst>
            <pc:docMk/>
            <pc:sldMk cId="1766427030" sldId="305"/>
            <ac:picMk id="2" creationId="{264AC1AD-5389-90CE-183E-7119264DF031}"/>
          </ac:picMkLst>
        </pc:picChg>
        <pc:picChg chg="add mod">
          <ac:chgData name="VALENTINA NOTARSTEFANO" userId="a340f54b-1bed-4779-9b2a-f8488ff7ede9" providerId="ADAL" clId="{511D2ED5-7EB7-4754-A2CD-16B11E8D2949}" dt="2024-03-22T14:10:23.885" v="46" actId="1076"/>
          <ac:picMkLst>
            <pc:docMk/>
            <pc:sldMk cId="1766427030" sldId="305"/>
            <ac:picMk id="3" creationId="{7935360E-6C0A-2912-8F7A-BBDE66A78449}"/>
          </ac:picMkLst>
        </pc:picChg>
        <pc:picChg chg="add mod">
          <ac:chgData name="VALENTINA NOTARSTEFANO" userId="a340f54b-1bed-4779-9b2a-f8488ff7ede9" providerId="ADAL" clId="{511D2ED5-7EB7-4754-A2CD-16B11E8D2949}" dt="2024-03-22T14:10:23.885" v="46" actId="1076"/>
          <ac:picMkLst>
            <pc:docMk/>
            <pc:sldMk cId="1766427030" sldId="305"/>
            <ac:picMk id="4" creationId="{57A2BB2C-7C93-0B7C-EB0A-BE9F4846C927}"/>
          </ac:picMkLst>
        </pc:picChg>
        <pc:picChg chg="add mod">
          <ac:chgData name="VALENTINA NOTARSTEFANO" userId="a340f54b-1bed-4779-9b2a-f8488ff7ede9" providerId="ADAL" clId="{511D2ED5-7EB7-4754-A2CD-16B11E8D2949}" dt="2024-03-22T14:10:23.885" v="46" actId="1076"/>
          <ac:picMkLst>
            <pc:docMk/>
            <pc:sldMk cId="1766427030" sldId="305"/>
            <ac:picMk id="6" creationId="{A8A59A09-3B24-81CF-842F-433E7406C0C3}"/>
          </ac:picMkLst>
        </pc:picChg>
        <pc:picChg chg="add mod">
          <ac:chgData name="VALENTINA NOTARSTEFANO" userId="a340f54b-1bed-4779-9b2a-f8488ff7ede9" providerId="ADAL" clId="{511D2ED5-7EB7-4754-A2CD-16B11E8D2949}" dt="2024-03-22T14:10:23.885" v="46" actId="1076"/>
          <ac:picMkLst>
            <pc:docMk/>
            <pc:sldMk cId="1766427030" sldId="305"/>
            <ac:picMk id="7" creationId="{BBDFF773-B6CA-8C2A-4503-859F59E29D72}"/>
          </ac:picMkLst>
        </pc:picChg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1280333346" sldId="337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3046792611" sldId="338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004270327" sldId="339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1943401180" sldId="340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3153122095" sldId="341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63284475" sldId="342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023527301" sldId="343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45613364" sldId="344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6364328" sldId="345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911868842" sldId="346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1027434571" sldId="347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808328489" sldId="348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1938366194" sldId="349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40221269" sldId="350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201968582" sldId="351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132787887" sldId="352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1159545833" sldId="353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2035143578" sldId="354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3017330455" sldId="355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88055548" sldId="356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649657562" sldId="357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2629819087" sldId="358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713691583" sldId="359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143017732" sldId="360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3094163618" sldId="361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3521819814" sldId="362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1538278505" sldId="363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2299761649" sldId="365"/>
        </pc:sldMkLst>
      </pc:sldChg>
      <pc:sldChg chg="addSp delSp modSp add mod">
        <pc:chgData name="VALENTINA NOTARSTEFANO" userId="a340f54b-1bed-4779-9b2a-f8488ff7ede9" providerId="ADAL" clId="{511D2ED5-7EB7-4754-A2CD-16B11E8D2949}" dt="2024-03-22T14:42:10.363" v="287" actId="14100"/>
        <pc:sldMkLst>
          <pc:docMk/>
          <pc:sldMk cId="2348465430" sldId="365"/>
        </pc:sldMkLst>
        <pc:spChg chg="add mod">
          <ac:chgData name="VALENTINA NOTARSTEFANO" userId="a340f54b-1bed-4779-9b2a-f8488ff7ede9" providerId="ADAL" clId="{511D2ED5-7EB7-4754-A2CD-16B11E8D2949}" dt="2024-03-22T14:41:17.720" v="250" actId="20577"/>
          <ac:spMkLst>
            <pc:docMk/>
            <pc:sldMk cId="2348465430" sldId="365"/>
            <ac:spMk id="2" creationId="{F8899436-6CA4-2C4E-7ABB-BF14B6C8F4A4}"/>
          </ac:spMkLst>
        </pc:spChg>
        <pc:spChg chg="mod">
          <ac:chgData name="VALENTINA NOTARSTEFANO" userId="a340f54b-1bed-4779-9b2a-f8488ff7ede9" providerId="ADAL" clId="{511D2ED5-7EB7-4754-A2CD-16B11E8D2949}" dt="2024-03-22T14:39:22.685" v="224" actId="20577"/>
          <ac:spMkLst>
            <pc:docMk/>
            <pc:sldMk cId="2348465430" sldId="365"/>
            <ac:spMk id="5" creationId="{D420FEB2-A2E5-C0D1-F033-BC641E703D89}"/>
          </ac:spMkLst>
        </pc:spChg>
        <pc:spChg chg="add mod">
          <ac:chgData name="VALENTINA NOTARSTEFANO" userId="a340f54b-1bed-4779-9b2a-f8488ff7ede9" providerId="ADAL" clId="{511D2ED5-7EB7-4754-A2CD-16B11E8D2949}" dt="2024-03-22T14:42:06.439" v="286" actId="1076"/>
          <ac:spMkLst>
            <pc:docMk/>
            <pc:sldMk cId="2348465430" sldId="365"/>
            <ac:spMk id="8" creationId="{6202A8EF-B511-09BA-3491-3A00212AA7DA}"/>
          </ac:spMkLst>
        </pc:spChg>
        <pc:spChg chg="add mod">
          <ac:chgData name="VALENTINA NOTARSTEFANO" userId="a340f54b-1bed-4779-9b2a-f8488ff7ede9" providerId="ADAL" clId="{511D2ED5-7EB7-4754-A2CD-16B11E8D2949}" dt="2024-03-22T14:42:04.410" v="285" actId="1076"/>
          <ac:spMkLst>
            <pc:docMk/>
            <pc:sldMk cId="2348465430" sldId="365"/>
            <ac:spMk id="10" creationId="{2EF1AF46-B38F-7C65-ECE2-DE70D9F861C7}"/>
          </ac:spMkLst>
        </pc:spChg>
        <pc:spChg chg="mod">
          <ac:chgData name="VALENTINA NOTARSTEFANO" userId="a340f54b-1bed-4779-9b2a-f8488ff7ede9" providerId="ADAL" clId="{511D2ED5-7EB7-4754-A2CD-16B11E8D2949}" dt="2024-03-22T14:41:53.840" v="282" actId="14100"/>
          <ac:spMkLst>
            <pc:docMk/>
            <pc:sldMk cId="2348465430" sldId="365"/>
            <ac:spMk id="11" creationId="{85694495-38F5-C3B3-EF59-EB3E2D1BD196}"/>
          </ac:spMkLst>
        </pc:spChg>
        <pc:spChg chg="add mod">
          <ac:chgData name="VALENTINA NOTARSTEFANO" userId="a340f54b-1bed-4779-9b2a-f8488ff7ede9" providerId="ADAL" clId="{511D2ED5-7EB7-4754-A2CD-16B11E8D2949}" dt="2024-03-22T14:39:55.391" v="227" actId="164"/>
          <ac:spMkLst>
            <pc:docMk/>
            <pc:sldMk cId="2348465430" sldId="365"/>
            <ac:spMk id="12" creationId="{EA3DD0E0-BC6D-2623-ECEB-DAB267945E5B}"/>
          </ac:spMkLst>
        </pc:spChg>
        <pc:spChg chg="add mod">
          <ac:chgData name="VALENTINA NOTARSTEFANO" userId="a340f54b-1bed-4779-9b2a-f8488ff7ede9" providerId="ADAL" clId="{511D2ED5-7EB7-4754-A2CD-16B11E8D2949}" dt="2024-03-22T14:39:55.391" v="227" actId="164"/>
          <ac:spMkLst>
            <pc:docMk/>
            <pc:sldMk cId="2348465430" sldId="365"/>
            <ac:spMk id="13" creationId="{A5F08181-4F3B-EA0D-E717-A929AF4D918C}"/>
          </ac:spMkLst>
        </pc:spChg>
        <pc:grpChg chg="add mod">
          <ac:chgData name="VALENTINA NOTARSTEFANO" userId="a340f54b-1bed-4779-9b2a-f8488ff7ede9" providerId="ADAL" clId="{511D2ED5-7EB7-4754-A2CD-16B11E8D2949}" dt="2024-03-22T14:39:57.216" v="228" actId="1076"/>
          <ac:grpSpMkLst>
            <pc:docMk/>
            <pc:sldMk cId="2348465430" sldId="365"/>
            <ac:grpSpMk id="14" creationId="{05984F8E-5095-BC3D-D6AC-D014E327D9E7}"/>
          </ac:grpSpMkLst>
        </pc:grpChg>
        <pc:picChg chg="del">
          <ac:chgData name="VALENTINA NOTARSTEFANO" userId="a340f54b-1bed-4779-9b2a-f8488ff7ede9" providerId="ADAL" clId="{511D2ED5-7EB7-4754-A2CD-16B11E8D2949}" dt="2024-03-22T14:13:00.158" v="200" actId="478"/>
          <ac:picMkLst>
            <pc:docMk/>
            <pc:sldMk cId="2348465430" sldId="365"/>
            <ac:picMk id="3" creationId="{7935360E-6C0A-2912-8F7A-BBDE66A78449}"/>
          </ac:picMkLst>
        </pc:picChg>
        <pc:picChg chg="del">
          <ac:chgData name="VALENTINA NOTARSTEFANO" userId="a340f54b-1bed-4779-9b2a-f8488ff7ede9" providerId="ADAL" clId="{511D2ED5-7EB7-4754-A2CD-16B11E8D2949}" dt="2024-03-22T14:13:01.116" v="202" actId="478"/>
          <ac:picMkLst>
            <pc:docMk/>
            <pc:sldMk cId="2348465430" sldId="365"/>
            <ac:picMk id="4" creationId="{57A2BB2C-7C93-0B7C-EB0A-BE9F4846C927}"/>
          </ac:picMkLst>
        </pc:picChg>
        <pc:picChg chg="del">
          <ac:chgData name="VALENTINA NOTARSTEFANO" userId="a340f54b-1bed-4779-9b2a-f8488ff7ede9" providerId="ADAL" clId="{511D2ED5-7EB7-4754-A2CD-16B11E8D2949}" dt="2024-03-22T14:13:00.661" v="201" actId="478"/>
          <ac:picMkLst>
            <pc:docMk/>
            <pc:sldMk cId="2348465430" sldId="365"/>
            <ac:picMk id="6" creationId="{A8A59A09-3B24-81CF-842F-433E7406C0C3}"/>
          </ac:picMkLst>
        </pc:picChg>
        <pc:picChg chg="del">
          <ac:chgData name="VALENTINA NOTARSTEFANO" userId="a340f54b-1bed-4779-9b2a-f8488ff7ede9" providerId="ADAL" clId="{511D2ED5-7EB7-4754-A2CD-16B11E8D2949}" dt="2024-03-22T14:13:01.572" v="203" actId="478"/>
          <ac:picMkLst>
            <pc:docMk/>
            <pc:sldMk cId="2348465430" sldId="365"/>
            <ac:picMk id="7" creationId="{BBDFF773-B6CA-8C2A-4503-859F59E29D72}"/>
          </ac:picMkLst>
        </pc:picChg>
        <pc:picChg chg="add mod">
          <ac:chgData name="VALENTINA NOTARSTEFANO" userId="a340f54b-1bed-4779-9b2a-f8488ff7ede9" providerId="ADAL" clId="{511D2ED5-7EB7-4754-A2CD-16B11E8D2949}" dt="2024-03-22T14:39:55.391" v="227" actId="164"/>
          <ac:picMkLst>
            <pc:docMk/>
            <pc:sldMk cId="2348465430" sldId="365"/>
            <ac:picMk id="9" creationId="{8ABB088C-E3EE-89FE-4B96-06076D791442}"/>
          </ac:picMkLst>
        </pc:picChg>
        <pc:picChg chg="add mod">
          <ac:chgData name="VALENTINA NOTARSTEFANO" userId="a340f54b-1bed-4779-9b2a-f8488ff7ede9" providerId="ADAL" clId="{511D2ED5-7EB7-4754-A2CD-16B11E8D2949}" dt="2024-03-22T14:41:01.723" v="245" actId="1076"/>
          <ac:picMkLst>
            <pc:docMk/>
            <pc:sldMk cId="2348465430" sldId="365"/>
            <ac:picMk id="15" creationId="{056E131F-07AF-AB2D-8DB2-927BD6B5CBD2}"/>
          </ac:picMkLst>
        </pc:picChg>
        <pc:cxnChg chg="add mod">
          <ac:chgData name="VALENTINA NOTARSTEFANO" userId="a340f54b-1bed-4779-9b2a-f8488ff7ede9" providerId="ADAL" clId="{511D2ED5-7EB7-4754-A2CD-16B11E8D2949}" dt="2024-03-22T14:42:10.363" v="287" actId="14100"/>
          <ac:cxnSpMkLst>
            <pc:docMk/>
            <pc:sldMk cId="2348465430" sldId="365"/>
            <ac:cxnSpMk id="17" creationId="{9AC0E624-5A26-3CF3-720B-1EB498635A84}"/>
          </ac:cxnSpMkLst>
        </pc:cxnChg>
      </pc:sldChg>
      <pc:sldChg chg="addSp modSp new mod">
        <pc:chgData name="VALENTINA NOTARSTEFANO" userId="a340f54b-1bed-4779-9b2a-f8488ff7ede9" providerId="ADAL" clId="{511D2ED5-7EB7-4754-A2CD-16B11E8D2949}" dt="2024-03-22T14:48:58.974" v="952" actId="12"/>
        <pc:sldMkLst>
          <pc:docMk/>
          <pc:sldMk cId="1040669779" sldId="366"/>
        </pc:sldMkLst>
        <pc:spChg chg="add mod">
          <ac:chgData name="VALENTINA NOTARSTEFANO" userId="a340f54b-1bed-4779-9b2a-f8488ff7ede9" providerId="ADAL" clId="{511D2ED5-7EB7-4754-A2CD-16B11E8D2949}" dt="2024-03-22T14:43:25.250" v="347" actId="1076"/>
          <ac:spMkLst>
            <pc:docMk/>
            <pc:sldMk cId="1040669779" sldId="366"/>
            <ac:spMk id="3" creationId="{7A51C138-61EB-CC2C-B009-3AA57B6E5E77}"/>
          </ac:spMkLst>
        </pc:spChg>
        <pc:spChg chg="add mod">
          <ac:chgData name="VALENTINA NOTARSTEFANO" userId="a340f54b-1bed-4779-9b2a-f8488ff7ede9" providerId="ADAL" clId="{511D2ED5-7EB7-4754-A2CD-16B11E8D2949}" dt="2024-03-22T14:43:38.046" v="367" actId="1076"/>
          <ac:spMkLst>
            <pc:docMk/>
            <pc:sldMk cId="1040669779" sldId="366"/>
            <ac:spMk id="4" creationId="{608BA4D7-2661-25DF-56C7-E4E84E340172}"/>
          </ac:spMkLst>
        </pc:spChg>
        <pc:spChg chg="add mod">
          <ac:chgData name="VALENTINA NOTARSTEFANO" userId="a340f54b-1bed-4779-9b2a-f8488ff7ede9" providerId="ADAL" clId="{511D2ED5-7EB7-4754-A2CD-16B11E8D2949}" dt="2024-03-22T14:48:58.974" v="952" actId="12"/>
          <ac:spMkLst>
            <pc:docMk/>
            <pc:sldMk cId="1040669779" sldId="366"/>
            <ac:spMk id="5" creationId="{C4174A04-9084-6DE0-14D0-2E94AB152533}"/>
          </ac:spMkLst>
        </pc:spChg>
        <pc:picChg chg="add mod">
          <ac:chgData name="VALENTINA NOTARSTEFANO" userId="a340f54b-1bed-4779-9b2a-f8488ff7ede9" providerId="ADAL" clId="{511D2ED5-7EB7-4754-A2CD-16B11E8D2949}" dt="2024-03-22T14:42:24.423" v="290" actId="1076"/>
          <ac:picMkLst>
            <pc:docMk/>
            <pc:sldMk cId="1040669779" sldId="366"/>
            <ac:picMk id="2" creationId="{D9ACAACB-2543-1268-B1D8-BD5AE6620874}"/>
          </ac:picMkLst>
        </pc:picChg>
      </pc:sldChg>
      <pc:sldChg chg="addSp delSp modSp new mod modAnim">
        <pc:chgData name="VALENTINA NOTARSTEFANO" userId="a340f54b-1bed-4779-9b2a-f8488ff7ede9" providerId="ADAL" clId="{511D2ED5-7EB7-4754-A2CD-16B11E8D2949}" dt="2024-03-22T15:15:29.550" v="972" actId="14100"/>
        <pc:sldMkLst>
          <pc:docMk/>
          <pc:sldMk cId="3648137679" sldId="367"/>
        </pc:sldMkLst>
        <pc:spChg chg="add del">
          <ac:chgData name="VALENTINA NOTARSTEFANO" userId="a340f54b-1bed-4779-9b2a-f8488ff7ede9" providerId="ADAL" clId="{511D2ED5-7EB7-4754-A2CD-16B11E8D2949}" dt="2024-03-22T14:51:26.763" v="955" actId="478"/>
          <ac:spMkLst>
            <pc:docMk/>
            <pc:sldMk cId="3648137679" sldId="367"/>
            <ac:spMk id="2" creationId="{C3F4F41B-A7D4-363D-9DD1-70B18E3D3CB7}"/>
          </ac:spMkLst>
        </pc:spChg>
        <pc:spChg chg="add del">
          <ac:chgData name="VALENTINA NOTARSTEFANO" userId="a340f54b-1bed-4779-9b2a-f8488ff7ede9" providerId="ADAL" clId="{511D2ED5-7EB7-4754-A2CD-16B11E8D2949}" dt="2024-03-22T15:15:22.235" v="969" actId="22"/>
          <ac:spMkLst>
            <pc:docMk/>
            <pc:sldMk cId="3648137679" sldId="367"/>
            <ac:spMk id="6" creationId="{5523B9EF-47AC-3442-E4B8-7C19FE3D33D7}"/>
          </ac:spMkLst>
        </pc:spChg>
        <pc:picChg chg="add mod">
          <ac:chgData name="VALENTINA NOTARSTEFANO" userId="a340f54b-1bed-4779-9b2a-f8488ff7ede9" providerId="ADAL" clId="{511D2ED5-7EB7-4754-A2CD-16B11E8D2949}" dt="2024-03-22T15:15:29.550" v="972" actId="14100"/>
          <ac:picMkLst>
            <pc:docMk/>
            <pc:sldMk cId="3648137679" sldId="367"/>
            <ac:picMk id="3" creationId="{6B22D5BF-4525-208E-B941-419C3763817F}"/>
          </ac:picMkLst>
        </pc:picChg>
        <pc:picChg chg="add mod">
          <ac:chgData name="VALENTINA NOTARSTEFANO" userId="a340f54b-1bed-4779-9b2a-f8488ff7ede9" providerId="ADAL" clId="{511D2ED5-7EB7-4754-A2CD-16B11E8D2949}" dt="2024-03-22T15:15:15.562" v="966" actId="1076"/>
          <ac:picMkLst>
            <pc:docMk/>
            <pc:sldMk cId="3648137679" sldId="367"/>
            <ac:picMk id="4" creationId="{46D8AF6E-9F29-A99E-E295-AF01125420C2}"/>
          </ac:picMkLst>
        </pc:picChg>
        <pc:picChg chg="add del mod">
          <ac:chgData name="VALENTINA NOTARSTEFANO" userId="a340f54b-1bed-4779-9b2a-f8488ff7ede9" providerId="ADAL" clId="{511D2ED5-7EB7-4754-A2CD-16B11E8D2949}" dt="2024-03-22T15:15:16.823" v="967" actId="478"/>
          <ac:picMkLst>
            <pc:docMk/>
            <pc:sldMk cId="3648137679" sldId="367"/>
            <ac:picMk id="1028" creationId="{7BC2EFC3-C0DA-756B-39C3-AF8A732BC964}"/>
          </ac:picMkLst>
        </pc:picChg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030966855" sldId="367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603542959" sldId="368"/>
        </pc:sldMkLst>
      </pc:sldChg>
      <pc:sldChg chg="addSp modSp new mod">
        <pc:chgData name="VALENTINA NOTARSTEFANO" userId="a340f54b-1bed-4779-9b2a-f8488ff7ede9" providerId="ADAL" clId="{511D2ED5-7EB7-4754-A2CD-16B11E8D2949}" dt="2024-03-22T15:17:44.431" v="1040" actId="20577"/>
        <pc:sldMkLst>
          <pc:docMk/>
          <pc:sldMk cId="2137402613" sldId="368"/>
        </pc:sldMkLst>
        <pc:spChg chg="add mod">
          <ac:chgData name="VALENTINA NOTARSTEFANO" userId="a340f54b-1bed-4779-9b2a-f8488ff7ede9" providerId="ADAL" clId="{511D2ED5-7EB7-4754-A2CD-16B11E8D2949}" dt="2024-03-22T15:16:23.722" v="989" actId="20577"/>
          <ac:spMkLst>
            <pc:docMk/>
            <pc:sldMk cId="2137402613" sldId="368"/>
            <ac:spMk id="2" creationId="{EC853B98-156C-29EB-4FC3-55620BC5E6C2}"/>
          </ac:spMkLst>
        </pc:spChg>
        <pc:spChg chg="add mod">
          <ac:chgData name="VALENTINA NOTARSTEFANO" userId="a340f54b-1bed-4779-9b2a-f8488ff7ede9" providerId="ADAL" clId="{511D2ED5-7EB7-4754-A2CD-16B11E8D2949}" dt="2024-03-22T15:17:16.923" v="994" actId="1076"/>
          <ac:spMkLst>
            <pc:docMk/>
            <pc:sldMk cId="2137402613" sldId="368"/>
            <ac:spMk id="3" creationId="{26614FBC-10B8-AD1A-9F33-39142CB33647}"/>
          </ac:spMkLst>
        </pc:spChg>
        <pc:spChg chg="add mod">
          <ac:chgData name="VALENTINA NOTARSTEFANO" userId="a340f54b-1bed-4779-9b2a-f8488ff7ede9" providerId="ADAL" clId="{511D2ED5-7EB7-4754-A2CD-16B11E8D2949}" dt="2024-03-22T15:17:16.923" v="994" actId="1076"/>
          <ac:spMkLst>
            <pc:docMk/>
            <pc:sldMk cId="2137402613" sldId="368"/>
            <ac:spMk id="4" creationId="{A46BAB83-80E4-2819-36F6-310DA01F56FB}"/>
          </ac:spMkLst>
        </pc:spChg>
        <pc:spChg chg="add mod">
          <ac:chgData name="VALENTINA NOTARSTEFANO" userId="a340f54b-1bed-4779-9b2a-f8488ff7ede9" providerId="ADAL" clId="{511D2ED5-7EB7-4754-A2CD-16B11E8D2949}" dt="2024-03-22T15:17:44.431" v="1040" actId="20577"/>
          <ac:spMkLst>
            <pc:docMk/>
            <pc:sldMk cId="2137402613" sldId="368"/>
            <ac:spMk id="5" creationId="{A9909F91-13DB-EECF-A87A-AB8BDFBEBDAF}"/>
          </ac:spMkLst>
        </pc:spChg>
      </pc:sldChg>
      <pc:sldChg chg="addSp delSp modSp add mod">
        <pc:chgData name="VALENTINA NOTARSTEFANO" userId="a340f54b-1bed-4779-9b2a-f8488ff7ede9" providerId="ADAL" clId="{511D2ED5-7EB7-4754-A2CD-16B11E8D2949}" dt="2024-03-22T16:02:29.871" v="1395" actId="208"/>
        <pc:sldMkLst>
          <pc:docMk/>
          <pc:sldMk cId="209965392" sldId="369"/>
        </pc:sldMkLst>
        <pc:spChg chg="mod">
          <ac:chgData name="VALENTINA NOTARSTEFANO" userId="a340f54b-1bed-4779-9b2a-f8488ff7ede9" providerId="ADAL" clId="{511D2ED5-7EB7-4754-A2CD-16B11E8D2949}" dt="2024-03-22T15:24:27.810" v="1053" actId="20577"/>
          <ac:spMkLst>
            <pc:docMk/>
            <pc:sldMk cId="209965392" sldId="369"/>
            <ac:spMk id="2" creationId="{EC853B98-156C-29EB-4FC3-55620BC5E6C2}"/>
          </ac:spMkLst>
        </pc:spChg>
        <pc:spChg chg="del">
          <ac:chgData name="VALENTINA NOTARSTEFANO" userId="a340f54b-1bed-4779-9b2a-f8488ff7ede9" providerId="ADAL" clId="{511D2ED5-7EB7-4754-A2CD-16B11E8D2949}" dt="2024-03-22T15:24:23.767" v="1043" actId="478"/>
          <ac:spMkLst>
            <pc:docMk/>
            <pc:sldMk cId="209965392" sldId="369"/>
            <ac:spMk id="3" creationId="{26614FBC-10B8-AD1A-9F33-39142CB33647}"/>
          </ac:spMkLst>
        </pc:spChg>
        <pc:spChg chg="del">
          <ac:chgData name="VALENTINA NOTARSTEFANO" userId="a340f54b-1bed-4779-9b2a-f8488ff7ede9" providerId="ADAL" clId="{511D2ED5-7EB7-4754-A2CD-16B11E8D2949}" dt="2024-03-22T15:24:25.072" v="1044" actId="478"/>
          <ac:spMkLst>
            <pc:docMk/>
            <pc:sldMk cId="209965392" sldId="369"/>
            <ac:spMk id="4" creationId="{A46BAB83-80E4-2819-36F6-310DA01F56FB}"/>
          </ac:spMkLst>
        </pc:spChg>
        <pc:spChg chg="del">
          <ac:chgData name="VALENTINA NOTARSTEFANO" userId="a340f54b-1bed-4779-9b2a-f8488ff7ede9" providerId="ADAL" clId="{511D2ED5-7EB7-4754-A2CD-16B11E8D2949}" dt="2024-03-22T15:24:22.161" v="1042" actId="478"/>
          <ac:spMkLst>
            <pc:docMk/>
            <pc:sldMk cId="209965392" sldId="369"/>
            <ac:spMk id="5" creationId="{A9909F91-13DB-EECF-A87A-AB8BDFBEBDAF}"/>
          </ac:spMkLst>
        </pc:spChg>
        <pc:spChg chg="add mod">
          <ac:chgData name="VALENTINA NOTARSTEFANO" userId="a340f54b-1bed-4779-9b2a-f8488ff7ede9" providerId="ADAL" clId="{511D2ED5-7EB7-4754-A2CD-16B11E8D2949}" dt="2024-03-22T16:00:59.126" v="1284" actId="208"/>
          <ac:spMkLst>
            <pc:docMk/>
            <pc:sldMk cId="209965392" sldId="369"/>
            <ac:spMk id="6" creationId="{D4E7E56E-3000-F06C-E34B-2B52DFDC2760}"/>
          </ac:spMkLst>
        </pc:spChg>
        <pc:spChg chg="add mod">
          <ac:chgData name="VALENTINA NOTARSTEFANO" userId="a340f54b-1bed-4779-9b2a-f8488ff7ede9" providerId="ADAL" clId="{511D2ED5-7EB7-4754-A2CD-16B11E8D2949}" dt="2024-03-22T15:25:06.165" v="1069" actId="1076"/>
          <ac:spMkLst>
            <pc:docMk/>
            <pc:sldMk cId="209965392" sldId="369"/>
            <ac:spMk id="7" creationId="{68CE4E1E-4127-6B58-3405-D52D1D63D70C}"/>
          </ac:spMkLst>
        </pc:spChg>
        <pc:spChg chg="add mod">
          <ac:chgData name="VALENTINA NOTARSTEFANO" userId="a340f54b-1bed-4779-9b2a-f8488ff7ede9" providerId="ADAL" clId="{511D2ED5-7EB7-4754-A2CD-16B11E8D2949}" dt="2024-03-22T15:24:51.433" v="1056" actId="164"/>
          <ac:spMkLst>
            <pc:docMk/>
            <pc:sldMk cId="209965392" sldId="369"/>
            <ac:spMk id="8" creationId="{26675EB6-26F1-74DB-B181-084C81A6E127}"/>
          </ac:spMkLst>
        </pc:spChg>
        <pc:spChg chg="add mod">
          <ac:chgData name="VALENTINA NOTARSTEFANO" userId="a340f54b-1bed-4779-9b2a-f8488ff7ede9" providerId="ADAL" clId="{511D2ED5-7EB7-4754-A2CD-16B11E8D2949}" dt="2024-03-22T15:24:51.433" v="1056" actId="164"/>
          <ac:spMkLst>
            <pc:docMk/>
            <pc:sldMk cId="209965392" sldId="369"/>
            <ac:spMk id="10" creationId="{878F721E-7040-E5BC-8177-8D09A032C8F9}"/>
          </ac:spMkLst>
        </pc:spChg>
        <pc:spChg chg="add mod">
          <ac:chgData name="VALENTINA NOTARSTEFANO" userId="a340f54b-1bed-4779-9b2a-f8488ff7ede9" providerId="ADAL" clId="{511D2ED5-7EB7-4754-A2CD-16B11E8D2949}" dt="2024-03-22T15:24:51.433" v="1056" actId="164"/>
          <ac:spMkLst>
            <pc:docMk/>
            <pc:sldMk cId="209965392" sldId="369"/>
            <ac:spMk id="11" creationId="{7504D123-AFD3-7605-8F46-3A03FB2CD136}"/>
          </ac:spMkLst>
        </pc:spChg>
        <pc:spChg chg="add mod">
          <ac:chgData name="VALENTINA NOTARSTEFANO" userId="a340f54b-1bed-4779-9b2a-f8488ff7ede9" providerId="ADAL" clId="{511D2ED5-7EB7-4754-A2CD-16B11E8D2949}" dt="2024-03-22T15:24:51.433" v="1056" actId="164"/>
          <ac:spMkLst>
            <pc:docMk/>
            <pc:sldMk cId="209965392" sldId="369"/>
            <ac:spMk id="13" creationId="{B75A6D3C-D489-85E1-7154-41083012F8DC}"/>
          </ac:spMkLst>
        </pc:spChg>
        <pc:spChg chg="add mod">
          <ac:chgData name="VALENTINA NOTARSTEFANO" userId="a340f54b-1bed-4779-9b2a-f8488ff7ede9" providerId="ADAL" clId="{511D2ED5-7EB7-4754-A2CD-16B11E8D2949}" dt="2024-03-22T15:24:51.433" v="1056" actId="164"/>
          <ac:spMkLst>
            <pc:docMk/>
            <pc:sldMk cId="209965392" sldId="369"/>
            <ac:spMk id="14" creationId="{8670A227-68AA-D0A0-1DB8-8C89A3E0B3B7}"/>
          </ac:spMkLst>
        </pc:spChg>
        <pc:spChg chg="add mod">
          <ac:chgData name="VALENTINA NOTARSTEFANO" userId="a340f54b-1bed-4779-9b2a-f8488ff7ede9" providerId="ADAL" clId="{511D2ED5-7EB7-4754-A2CD-16B11E8D2949}" dt="2024-03-22T15:59:39.850" v="1112" actId="1076"/>
          <ac:spMkLst>
            <pc:docMk/>
            <pc:sldMk cId="209965392" sldId="369"/>
            <ac:spMk id="17" creationId="{6FA30500-92A7-20D7-1269-B51150F7AA5A}"/>
          </ac:spMkLst>
        </pc:spChg>
        <pc:spChg chg="add mod">
          <ac:chgData name="VALENTINA NOTARSTEFANO" userId="a340f54b-1bed-4779-9b2a-f8488ff7ede9" providerId="ADAL" clId="{511D2ED5-7EB7-4754-A2CD-16B11E8D2949}" dt="2024-03-22T16:00:32.109" v="1228" actId="20577"/>
          <ac:spMkLst>
            <pc:docMk/>
            <pc:sldMk cId="209965392" sldId="369"/>
            <ac:spMk id="18" creationId="{BE447CF6-0D51-B69F-FF65-DCA1787E8B81}"/>
          </ac:spMkLst>
        </pc:spChg>
        <pc:spChg chg="add mod">
          <ac:chgData name="VALENTINA NOTARSTEFANO" userId="a340f54b-1bed-4779-9b2a-f8488ff7ede9" providerId="ADAL" clId="{511D2ED5-7EB7-4754-A2CD-16B11E8D2949}" dt="2024-03-22T16:00:55.324" v="1283" actId="20577"/>
          <ac:spMkLst>
            <pc:docMk/>
            <pc:sldMk cId="209965392" sldId="369"/>
            <ac:spMk id="19" creationId="{726DAFDD-865D-23B7-4A99-7540FA6D1F5B}"/>
          </ac:spMkLst>
        </pc:spChg>
        <pc:spChg chg="add mod">
          <ac:chgData name="VALENTINA NOTARSTEFANO" userId="a340f54b-1bed-4779-9b2a-f8488ff7ede9" providerId="ADAL" clId="{511D2ED5-7EB7-4754-A2CD-16B11E8D2949}" dt="2024-03-22T16:02:29.871" v="1395" actId="208"/>
          <ac:spMkLst>
            <pc:docMk/>
            <pc:sldMk cId="209965392" sldId="369"/>
            <ac:spMk id="20" creationId="{C4C25159-89A1-95D3-4319-2B576FBD3092}"/>
          </ac:spMkLst>
        </pc:spChg>
        <pc:grpChg chg="add del mod">
          <ac:chgData name="VALENTINA NOTARSTEFANO" userId="a340f54b-1bed-4779-9b2a-f8488ff7ede9" providerId="ADAL" clId="{511D2ED5-7EB7-4754-A2CD-16B11E8D2949}" dt="2024-03-22T15:24:52.470" v="1057" actId="21"/>
          <ac:grpSpMkLst>
            <pc:docMk/>
            <pc:sldMk cId="209965392" sldId="369"/>
            <ac:grpSpMk id="15" creationId="{F3546D80-E9D3-500D-9162-11CDF8C615CC}"/>
          </ac:grpSpMkLst>
        </pc:grpChg>
        <pc:picChg chg="add mod">
          <ac:chgData name="VALENTINA NOTARSTEFANO" userId="a340f54b-1bed-4779-9b2a-f8488ff7ede9" providerId="ADAL" clId="{511D2ED5-7EB7-4754-A2CD-16B11E8D2949}" dt="2024-03-22T16:00:38.006" v="1229" actId="1076"/>
          <ac:picMkLst>
            <pc:docMk/>
            <pc:sldMk cId="209965392" sldId="369"/>
            <ac:picMk id="16" creationId="{01EACC9D-A93B-662F-B59D-6EE63DAD80E3}"/>
          </ac:picMkLst>
        </pc:picChg>
        <pc:cxnChg chg="add mod">
          <ac:chgData name="VALENTINA NOTARSTEFANO" userId="a340f54b-1bed-4779-9b2a-f8488ff7ede9" providerId="ADAL" clId="{511D2ED5-7EB7-4754-A2CD-16B11E8D2949}" dt="2024-03-22T15:24:51.433" v="1056" actId="164"/>
          <ac:cxnSpMkLst>
            <pc:docMk/>
            <pc:sldMk cId="209965392" sldId="369"/>
            <ac:cxnSpMk id="9" creationId="{74F862B0-246E-728E-3360-4BAA8FB5A93D}"/>
          </ac:cxnSpMkLst>
        </pc:cxnChg>
        <pc:cxnChg chg="add mod">
          <ac:chgData name="VALENTINA NOTARSTEFANO" userId="a340f54b-1bed-4779-9b2a-f8488ff7ede9" providerId="ADAL" clId="{511D2ED5-7EB7-4754-A2CD-16B11E8D2949}" dt="2024-03-22T15:24:51.433" v="1056" actId="164"/>
          <ac:cxnSpMkLst>
            <pc:docMk/>
            <pc:sldMk cId="209965392" sldId="369"/>
            <ac:cxnSpMk id="12" creationId="{DB6B89E8-5BF6-F997-4702-DF022EC87EBD}"/>
          </ac:cxnSpMkLst>
        </pc:cxnChg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2986224723" sldId="369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1026409068" sldId="370"/>
        </pc:sldMkLst>
      </pc:sldChg>
      <pc:sldChg chg="addSp delSp modSp new mod">
        <pc:chgData name="VALENTINA NOTARSTEFANO" userId="a340f54b-1bed-4779-9b2a-f8488ff7ede9" providerId="ADAL" clId="{511D2ED5-7EB7-4754-A2CD-16B11E8D2949}" dt="2024-03-23T09:41:47.521" v="1420" actId="20577"/>
        <pc:sldMkLst>
          <pc:docMk/>
          <pc:sldMk cId="2635156161" sldId="370"/>
        </pc:sldMkLst>
        <pc:spChg chg="add mod">
          <ac:chgData name="VALENTINA NOTARSTEFANO" userId="a340f54b-1bed-4779-9b2a-f8488ff7ede9" providerId="ADAL" clId="{511D2ED5-7EB7-4754-A2CD-16B11E8D2949}" dt="2024-03-23T09:41:01.642" v="1401" actId="20577"/>
          <ac:spMkLst>
            <pc:docMk/>
            <pc:sldMk cId="2635156161" sldId="370"/>
            <ac:spMk id="3" creationId="{79A21F1B-F391-57A2-4A45-6A9092072151}"/>
          </ac:spMkLst>
        </pc:spChg>
        <pc:spChg chg="add mod">
          <ac:chgData name="VALENTINA NOTARSTEFANO" userId="a340f54b-1bed-4779-9b2a-f8488ff7ede9" providerId="ADAL" clId="{511D2ED5-7EB7-4754-A2CD-16B11E8D2949}" dt="2024-03-22T16:02:46.037" v="1398" actId="1076"/>
          <ac:spMkLst>
            <pc:docMk/>
            <pc:sldMk cId="2635156161" sldId="370"/>
            <ac:spMk id="4" creationId="{F1772544-E946-0A33-8081-283E08BDCCDF}"/>
          </ac:spMkLst>
        </pc:spChg>
        <pc:spChg chg="add mod">
          <ac:chgData name="VALENTINA NOTARSTEFANO" userId="a340f54b-1bed-4779-9b2a-f8488ff7ede9" providerId="ADAL" clId="{511D2ED5-7EB7-4754-A2CD-16B11E8D2949}" dt="2024-03-22T16:02:46.037" v="1398" actId="1076"/>
          <ac:spMkLst>
            <pc:docMk/>
            <pc:sldMk cId="2635156161" sldId="370"/>
            <ac:spMk id="5" creationId="{2C606A3E-B79D-9287-2FBC-E5E8FC8D9AAA}"/>
          </ac:spMkLst>
        </pc:spChg>
        <pc:spChg chg="add mod">
          <ac:chgData name="VALENTINA NOTARSTEFANO" userId="a340f54b-1bed-4779-9b2a-f8488ff7ede9" providerId="ADAL" clId="{511D2ED5-7EB7-4754-A2CD-16B11E8D2949}" dt="2024-03-23T09:41:47.521" v="1420" actId="20577"/>
          <ac:spMkLst>
            <pc:docMk/>
            <pc:sldMk cId="2635156161" sldId="370"/>
            <ac:spMk id="6" creationId="{E772650E-5524-C48F-2C84-0BF5BDEA5A95}"/>
          </ac:spMkLst>
        </pc:spChg>
        <pc:graphicFrameChg chg="add mod">
          <ac:chgData name="VALENTINA NOTARSTEFANO" userId="a340f54b-1bed-4779-9b2a-f8488ff7ede9" providerId="ADAL" clId="{511D2ED5-7EB7-4754-A2CD-16B11E8D2949}" dt="2024-03-22T16:02:46.037" v="1398" actId="1076"/>
          <ac:graphicFrameMkLst>
            <pc:docMk/>
            <pc:sldMk cId="2635156161" sldId="370"/>
            <ac:graphicFrameMk id="7" creationId="{1591C4AE-AD35-5203-5A70-294985FBCC7B}"/>
          </ac:graphicFrameMkLst>
        </pc:graphicFrameChg>
        <pc:picChg chg="add mod">
          <ac:chgData name="VALENTINA NOTARSTEFANO" userId="a340f54b-1bed-4779-9b2a-f8488ff7ede9" providerId="ADAL" clId="{511D2ED5-7EB7-4754-A2CD-16B11E8D2949}" dt="2024-03-22T16:02:46.037" v="1398" actId="1076"/>
          <ac:picMkLst>
            <pc:docMk/>
            <pc:sldMk cId="2635156161" sldId="370"/>
            <ac:picMk id="8" creationId="{67A59867-B751-5160-B3CC-A72C56481A54}"/>
          </ac:picMkLst>
        </pc:picChg>
        <pc:cxnChg chg="add del mod">
          <ac:chgData name="VALENTINA NOTARSTEFANO" userId="a340f54b-1bed-4779-9b2a-f8488ff7ede9" providerId="ADAL" clId="{511D2ED5-7EB7-4754-A2CD-16B11E8D2949}" dt="2024-03-22T16:03:02.134" v="1399" actId="478"/>
          <ac:cxnSpMkLst>
            <pc:docMk/>
            <pc:sldMk cId="2635156161" sldId="370"/>
            <ac:cxnSpMk id="2" creationId="{426855EC-7D52-D7D6-C8C3-7B59C1A9A5C8}"/>
          </ac:cxnSpMkLst>
        </pc:cxnChg>
        <pc:cxnChg chg="add mod">
          <ac:chgData name="VALENTINA NOTARSTEFANO" userId="a340f54b-1bed-4779-9b2a-f8488ff7ede9" providerId="ADAL" clId="{511D2ED5-7EB7-4754-A2CD-16B11E8D2949}" dt="2024-03-23T09:41:08.051" v="1402" actId="11529"/>
          <ac:cxnSpMkLst>
            <pc:docMk/>
            <pc:sldMk cId="2635156161" sldId="370"/>
            <ac:cxnSpMk id="9" creationId="{1B358D5E-6224-188E-1823-D4677B1989E8}"/>
          </ac:cxnSpMkLst>
        </pc:cxnChg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1813178341" sldId="371"/>
        </pc:sldMkLst>
      </pc:sldChg>
      <pc:sldChg chg="addSp modSp new">
        <pc:chgData name="VALENTINA NOTARSTEFANO" userId="a340f54b-1bed-4779-9b2a-f8488ff7ede9" providerId="ADAL" clId="{511D2ED5-7EB7-4754-A2CD-16B11E8D2949}" dt="2024-03-23T09:43:28.541" v="1422"/>
        <pc:sldMkLst>
          <pc:docMk/>
          <pc:sldMk cId="2450900110" sldId="371"/>
        </pc:sldMkLst>
        <pc:spChg chg="add mod">
          <ac:chgData name="VALENTINA NOTARSTEFANO" userId="a340f54b-1bed-4779-9b2a-f8488ff7ede9" providerId="ADAL" clId="{511D2ED5-7EB7-4754-A2CD-16B11E8D2949}" dt="2024-03-23T09:43:28.541" v="1422"/>
          <ac:spMkLst>
            <pc:docMk/>
            <pc:sldMk cId="2450900110" sldId="371"/>
            <ac:spMk id="23" creationId="{39EC692E-6237-0599-3FF0-FDD647D2923A}"/>
          </ac:spMkLst>
        </pc:spChg>
        <pc:grpChg chg="add mod">
          <ac:chgData name="VALENTINA NOTARSTEFANO" userId="a340f54b-1bed-4779-9b2a-f8488ff7ede9" providerId="ADAL" clId="{511D2ED5-7EB7-4754-A2CD-16B11E8D2949}" dt="2024-03-23T09:43:28.541" v="1422"/>
          <ac:grpSpMkLst>
            <pc:docMk/>
            <pc:sldMk cId="2450900110" sldId="371"/>
            <ac:grpSpMk id="2" creationId="{9A3A1750-4EAB-9E5B-F1A8-2712995A642C}"/>
          </ac:grpSpMkLst>
        </pc:grpChg>
        <pc:picChg chg="mod">
          <ac:chgData name="VALENTINA NOTARSTEFANO" userId="a340f54b-1bed-4779-9b2a-f8488ff7ede9" providerId="ADAL" clId="{511D2ED5-7EB7-4754-A2CD-16B11E8D2949}" dt="2024-03-23T09:43:28.541" v="1422"/>
          <ac:picMkLst>
            <pc:docMk/>
            <pc:sldMk cId="2450900110" sldId="371"/>
            <ac:picMk id="3" creationId="{2AC5AE5D-F2EA-C9F6-7B04-BC4017439ADF}"/>
          </ac:picMkLst>
        </pc:picChg>
        <pc:picChg chg="add mod">
          <ac:chgData name="VALENTINA NOTARSTEFANO" userId="a340f54b-1bed-4779-9b2a-f8488ff7ede9" providerId="ADAL" clId="{511D2ED5-7EB7-4754-A2CD-16B11E8D2949}" dt="2024-03-23T09:43:28.541" v="1422"/>
          <ac:picMkLst>
            <pc:docMk/>
            <pc:sldMk cId="2450900110" sldId="371"/>
            <ac:picMk id="24" creationId="{EEDF5119-4E00-BB73-3A69-711E65001EC3}"/>
          </ac:picMkLst>
        </pc:pic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4" creationId="{484C536C-47A4-65CA-73C1-8FB2DD9A3AB0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5" creationId="{4B8258BB-0C95-40E6-47AA-6A79B8AC10EA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6" creationId="{332D01D8-21C0-DA77-9E2C-9B7D52712A53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7" creationId="{3483364B-7D10-F07C-DDC8-DE982B963243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8" creationId="{DEFE7BC1-6A72-A6CB-F9CC-1D9C2991E53E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9" creationId="{17D1CD50-E6F1-F376-8436-AD8146B8A41B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0" creationId="{8C931EEC-E1A8-93EF-738E-50560A072126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1" creationId="{C38C6390-55E3-365E-4B2C-8644977D431C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2" creationId="{3D41E7A3-E741-FAAB-C149-68F06F4DB8C7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3" creationId="{23999B5E-CFA6-80C0-5010-54E0ACC52045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4" creationId="{EA0D2F41-7FCA-D5D0-8796-120B20988AC5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5" creationId="{CE40FF98-A876-ED52-7DF8-805D8D799F2B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6" creationId="{4F233157-B288-3E67-6F00-681A1928A48D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7" creationId="{9DF50351-7B76-A48B-6B0F-E8DC31EA3381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8" creationId="{E940F48E-EF7E-E951-69FE-C7879DC399EE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9" creationId="{DB7E7109-C6AE-3AC8-B178-2D04724D12C3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20" creationId="{126E9F4E-D8EB-BF02-DA36-651189DC6F12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21" creationId="{B8AD82E4-DA78-75A1-F30E-1EFF46459744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22" creationId="{6DE7EAF7-AA6C-0CBC-0B23-7707FD26A16A}"/>
          </ac:cxnSpMkLst>
        </pc:cxnChg>
      </pc:sldChg>
      <pc:sldChg chg="addSp delSp modSp add mod">
        <pc:chgData name="VALENTINA NOTARSTEFANO" userId="a340f54b-1bed-4779-9b2a-f8488ff7ede9" providerId="ADAL" clId="{511D2ED5-7EB7-4754-A2CD-16B11E8D2949}" dt="2024-03-23T10:05:15.048" v="1461" actId="1076"/>
        <pc:sldMkLst>
          <pc:docMk/>
          <pc:sldMk cId="1641834181" sldId="372"/>
        </pc:sldMkLst>
        <pc:spChg chg="mod">
          <ac:chgData name="VALENTINA NOTARSTEFANO" userId="a340f54b-1bed-4779-9b2a-f8488ff7ede9" providerId="ADAL" clId="{511D2ED5-7EB7-4754-A2CD-16B11E8D2949}" dt="2024-03-23T09:43:49.443" v="1436" actId="20577"/>
          <ac:spMkLst>
            <pc:docMk/>
            <pc:sldMk cId="1641834181" sldId="372"/>
            <ac:spMk id="2" creationId="{EC853B98-156C-29EB-4FC3-55620BC5E6C2}"/>
          </ac:spMkLst>
        </pc:spChg>
        <pc:spChg chg="del">
          <ac:chgData name="VALENTINA NOTARSTEFANO" userId="a340f54b-1bed-4779-9b2a-f8488ff7ede9" providerId="ADAL" clId="{511D2ED5-7EB7-4754-A2CD-16B11E8D2949}" dt="2024-03-23T09:43:52.024" v="1437" actId="478"/>
          <ac:spMkLst>
            <pc:docMk/>
            <pc:sldMk cId="1641834181" sldId="372"/>
            <ac:spMk id="3" creationId="{26614FBC-10B8-AD1A-9F33-39142CB33647}"/>
          </ac:spMkLst>
        </pc:spChg>
        <pc:spChg chg="del">
          <ac:chgData name="VALENTINA NOTARSTEFANO" userId="a340f54b-1bed-4779-9b2a-f8488ff7ede9" providerId="ADAL" clId="{511D2ED5-7EB7-4754-A2CD-16B11E8D2949}" dt="2024-03-23T09:43:53.378" v="1438" actId="478"/>
          <ac:spMkLst>
            <pc:docMk/>
            <pc:sldMk cId="1641834181" sldId="372"/>
            <ac:spMk id="4" creationId="{A46BAB83-80E4-2819-36F6-310DA01F56FB}"/>
          </ac:spMkLst>
        </pc:spChg>
        <pc:spChg chg="del">
          <ac:chgData name="VALENTINA NOTARSTEFANO" userId="a340f54b-1bed-4779-9b2a-f8488ff7ede9" providerId="ADAL" clId="{511D2ED5-7EB7-4754-A2CD-16B11E8D2949}" dt="2024-03-23T09:43:54.526" v="1439" actId="478"/>
          <ac:spMkLst>
            <pc:docMk/>
            <pc:sldMk cId="1641834181" sldId="372"/>
            <ac:spMk id="5" creationId="{A9909F91-13DB-EECF-A87A-AB8BDFBEBDAF}"/>
          </ac:spMkLst>
        </pc:spChg>
        <pc:spChg chg="add mod">
          <ac:chgData name="VALENTINA NOTARSTEFANO" userId="a340f54b-1bed-4779-9b2a-f8488ff7ede9" providerId="ADAL" clId="{511D2ED5-7EB7-4754-A2CD-16B11E8D2949}" dt="2024-03-23T10:05:15.048" v="1461" actId="1076"/>
          <ac:spMkLst>
            <pc:docMk/>
            <pc:sldMk cId="1641834181" sldId="372"/>
            <ac:spMk id="7" creationId="{D866A3E6-EA1B-3126-F4B0-726FA2D0DE41}"/>
          </ac:spMkLst>
        </pc:spChg>
        <pc:spChg chg="add mod">
          <ac:chgData name="VALENTINA NOTARSTEFANO" userId="a340f54b-1bed-4779-9b2a-f8488ff7ede9" providerId="ADAL" clId="{511D2ED5-7EB7-4754-A2CD-16B11E8D2949}" dt="2024-03-23T10:04:20.810" v="1447" actId="404"/>
          <ac:spMkLst>
            <pc:docMk/>
            <pc:sldMk cId="1641834181" sldId="372"/>
            <ac:spMk id="8" creationId="{87CBB531-48A8-9DF4-668D-B05E2D6A6251}"/>
          </ac:spMkLst>
        </pc:spChg>
        <pc:spChg chg="add mod">
          <ac:chgData name="VALENTINA NOTARSTEFANO" userId="a340f54b-1bed-4779-9b2a-f8488ff7ede9" providerId="ADAL" clId="{511D2ED5-7EB7-4754-A2CD-16B11E8D2949}" dt="2024-03-23T10:04:33.043" v="1448"/>
          <ac:spMkLst>
            <pc:docMk/>
            <pc:sldMk cId="1641834181" sldId="372"/>
            <ac:spMk id="9" creationId="{778AE167-097C-EBCB-1A7A-EDC374EBFD03}"/>
          </ac:spMkLst>
        </pc:spChg>
        <pc:spChg chg="add mod">
          <ac:chgData name="VALENTINA NOTARSTEFANO" userId="a340f54b-1bed-4779-9b2a-f8488ff7ede9" providerId="ADAL" clId="{511D2ED5-7EB7-4754-A2CD-16B11E8D2949}" dt="2024-03-23T10:04:44.249" v="1449"/>
          <ac:spMkLst>
            <pc:docMk/>
            <pc:sldMk cId="1641834181" sldId="372"/>
            <ac:spMk id="10" creationId="{D51240B7-B625-86C7-4401-003B4564C372}"/>
          </ac:spMkLst>
        </pc:spChg>
        <pc:spChg chg="add mod">
          <ac:chgData name="VALENTINA NOTARSTEFANO" userId="a340f54b-1bed-4779-9b2a-f8488ff7ede9" providerId="ADAL" clId="{511D2ED5-7EB7-4754-A2CD-16B11E8D2949}" dt="2024-03-23T10:05:08.835" v="1459" actId="6549"/>
          <ac:spMkLst>
            <pc:docMk/>
            <pc:sldMk cId="1641834181" sldId="372"/>
            <ac:spMk id="12" creationId="{7C358DED-6AE0-ECA7-813A-8BAFAA4016AC}"/>
          </ac:spMkLst>
        </pc:spChg>
        <pc:picChg chg="add del mod">
          <ac:chgData name="VALENTINA NOTARSTEFANO" userId="a340f54b-1bed-4779-9b2a-f8488ff7ede9" providerId="ADAL" clId="{511D2ED5-7EB7-4754-A2CD-16B11E8D2949}" dt="2024-03-23T10:04:09.770" v="1444" actId="478"/>
          <ac:picMkLst>
            <pc:docMk/>
            <pc:sldMk cId="1641834181" sldId="372"/>
            <ac:picMk id="6" creationId="{552DDD44-68B0-5FA3-6EF6-39DB0EFF4575}"/>
          </ac:picMkLst>
        </pc:picChg>
        <pc:picChg chg="add mod">
          <ac:chgData name="VALENTINA NOTARSTEFANO" userId="a340f54b-1bed-4779-9b2a-f8488ff7ede9" providerId="ADAL" clId="{511D2ED5-7EB7-4754-A2CD-16B11E8D2949}" dt="2024-03-23T10:05:13.441" v="1460" actId="1076"/>
          <ac:picMkLst>
            <pc:docMk/>
            <pc:sldMk cId="1641834181" sldId="372"/>
            <ac:picMk id="11" creationId="{D6734ACB-9527-2797-063E-F04B08B2B9A0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3-23T10:09:00.589" v="1504" actId="1076"/>
        <pc:sldMkLst>
          <pc:docMk/>
          <pc:sldMk cId="500945938" sldId="373"/>
        </pc:sldMkLst>
        <pc:spChg chg="add mod">
          <ac:chgData name="VALENTINA NOTARSTEFANO" userId="a340f54b-1bed-4779-9b2a-f8488ff7ede9" providerId="ADAL" clId="{511D2ED5-7EB7-4754-A2CD-16B11E8D2949}" dt="2024-03-23T10:06:24.837" v="1469" actId="1076"/>
          <ac:spMkLst>
            <pc:docMk/>
            <pc:sldMk cId="500945938" sldId="373"/>
            <ac:spMk id="4" creationId="{891EF658-A70C-84AF-A41A-9EFACFDCFDF9}"/>
          </ac:spMkLst>
        </pc:spChg>
        <pc:spChg chg="add mod">
          <ac:chgData name="VALENTINA NOTARSTEFANO" userId="a340f54b-1bed-4779-9b2a-f8488ff7ede9" providerId="ADAL" clId="{511D2ED5-7EB7-4754-A2CD-16B11E8D2949}" dt="2024-03-23T10:07:06.815" v="1473"/>
          <ac:spMkLst>
            <pc:docMk/>
            <pc:sldMk cId="500945938" sldId="373"/>
            <ac:spMk id="5" creationId="{33F9B12C-2538-2955-1E04-5AFCF0C1A691}"/>
          </ac:spMkLst>
        </pc:spChg>
        <pc:spChg chg="add del">
          <ac:chgData name="VALENTINA NOTARSTEFANO" userId="a340f54b-1bed-4779-9b2a-f8488ff7ede9" providerId="ADAL" clId="{511D2ED5-7EB7-4754-A2CD-16B11E8D2949}" dt="2024-03-23T10:07:33.624" v="1475" actId="22"/>
          <ac:spMkLst>
            <pc:docMk/>
            <pc:sldMk cId="500945938" sldId="373"/>
            <ac:spMk id="8" creationId="{371E31E0-2EE0-16A4-50F2-1D2ECFABD5C3}"/>
          </ac:spMkLst>
        </pc:spChg>
        <pc:spChg chg="add mod">
          <ac:chgData name="VALENTINA NOTARSTEFANO" userId="a340f54b-1bed-4779-9b2a-f8488ff7ede9" providerId="ADAL" clId="{511D2ED5-7EB7-4754-A2CD-16B11E8D2949}" dt="2024-03-23T10:07:57.204" v="1489" actId="20577"/>
          <ac:spMkLst>
            <pc:docMk/>
            <pc:sldMk cId="500945938" sldId="373"/>
            <ac:spMk id="9" creationId="{BD034B8E-F08E-1D68-AA61-A9BD21881CF6}"/>
          </ac:spMkLst>
        </pc:spChg>
        <pc:spChg chg="del mod topLvl">
          <ac:chgData name="VALENTINA NOTARSTEFANO" userId="a340f54b-1bed-4779-9b2a-f8488ff7ede9" providerId="ADAL" clId="{511D2ED5-7EB7-4754-A2CD-16B11E8D2949}" dt="2024-03-23T10:08:55.765" v="1502" actId="478"/>
          <ac:spMkLst>
            <pc:docMk/>
            <pc:sldMk cId="500945938" sldId="373"/>
            <ac:spMk id="13" creationId="{E26FE7DF-F041-5779-92D9-EFC9C96468A3}"/>
          </ac:spMkLst>
        </pc:spChg>
        <pc:spChg chg="del mod">
          <ac:chgData name="VALENTINA NOTARSTEFANO" userId="a340f54b-1bed-4779-9b2a-f8488ff7ede9" providerId="ADAL" clId="{511D2ED5-7EB7-4754-A2CD-16B11E8D2949}" dt="2024-03-23T10:08:21.008" v="1491" actId="478"/>
          <ac:spMkLst>
            <pc:docMk/>
            <pc:sldMk cId="500945938" sldId="373"/>
            <ac:spMk id="14" creationId="{2D8F13A7-E00C-2844-1C3F-CCB630EC2CAE}"/>
          </ac:spMkLst>
        </pc:spChg>
        <pc:spChg chg="del mod">
          <ac:chgData name="VALENTINA NOTARSTEFANO" userId="a340f54b-1bed-4779-9b2a-f8488ff7ede9" providerId="ADAL" clId="{511D2ED5-7EB7-4754-A2CD-16B11E8D2949}" dt="2024-03-23T10:08:45.165" v="1499" actId="478"/>
          <ac:spMkLst>
            <pc:docMk/>
            <pc:sldMk cId="500945938" sldId="373"/>
            <ac:spMk id="15" creationId="{1F98F30E-2763-1B8D-DA5C-CEB28EB35980}"/>
          </ac:spMkLst>
        </pc:spChg>
        <pc:spChg chg="del mod">
          <ac:chgData name="VALENTINA NOTARSTEFANO" userId="a340f54b-1bed-4779-9b2a-f8488ff7ede9" providerId="ADAL" clId="{511D2ED5-7EB7-4754-A2CD-16B11E8D2949}" dt="2024-03-23T10:08:46.763" v="1500" actId="478"/>
          <ac:spMkLst>
            <pc:docMk/>
            <pc:sldMk cId="500945938" sldId="373"/>
            <ac:spMk id="16" creationId="{D2C2BE0C-A556-EAC8-7EDC-5C156C2B6129}"/>
          </ac:spMkLst>
        </pc:spChg>
        <pc:grpChg chg="add del mod">
          <ac:chgData name="VALENTINA NOTARSTEFANO" userId="a340f54b-1bed-4779-9b2a-f8488ff7ede9" providerId="ADAL" clId="{511D2ED5-7EB7-4754-A2CD-16B11E8D2949}" dt="2024-03-23T10:08:53.540" v="1501" actId="165"/>
          <ac:grpSpMkLst>
            <pc:docMk/>
            <pc:sldMk cId="500945938" sldId="373"/>
            <ac:grpSpMk id="10" creationId="{3A2760D5-173D-70B7-3E83-475F5944A326}"/>
          </ac:grpSpMkLst>
        </pc:grpChg>
        <pc:picChg chg="mod topLvl">
          <ac:chgData name="VALENTINA NOTARSTEFANO" userId="a340f54b-1bed-4779-9b2a-f8488ff7ede9" providerId="ADAL" clId="{511D2ED5-7EB7-4754-A2CD-16B11E8D2949}" dt="2024-03-23T10:09:00.589" v="1504" actId="1076"/>
          <ac:picMkLst>
            <pc:docMk/>
            <pc:sldMk cId="500945938" sldId="373"/>
            <ac:picMk id="11" creationId="{39657A86-F083-5F53-DE61-B4AE44F06F3B}"/>
          </ac:picMkLst>
        </pc:picChg>
        <pc:cxnChg chg="del mod">
          <ac:chgData name="VALENTINA NOTARSTEFANO" userId="a340f54b-1bed-4779-9b2a-f8488ff7ede9" providerId="ADAL" clId="{511D2ED5-7EB7-4754-A2CD-16B11E8D2949}" dt="2024-03-23T10:08:23.041" v="1492" actId="478"/>
          <ac:cxnSpMkLst>
            <pc:docMk/>
            <pc:sldMk cId="500945938" sldId="373"/>
            <ac:cxnSpMk id="12" creationId="{0A64C76E-0FDF-8CCD-4D4B-C1F2EE66E6D9}"/>
          </ac:cxnSpMkLst>
        </pc:cxnChg>
      </pc:sldChg>
      <pc:sldChg chg="addSp delSp modSp new mod">
        <pc:chgData name="VALENTINA NOTARSTEFANO" userId="a340f54b-1bed-4779-9b2a-f8488ff7ede9" providerId="ADAL" clId="{511D2ED5-7EB7-4754-A2CD-16B11E8D2949}" dt="2024-03-23T10:11:42.598" v="1566" actId="20577"/>
        <pc:sldMkLst>
          <pc:docMk/>
          <pc:sldMk cId="3104728618" sldId="374"/>
        </pc:sldMkLst>
        <pc:spChg chg="add mod">
          <ac:chgData name="VALENTINA NOTARSTEFANO" userId="a340f54b-1bed-4779-9b2a-f8488ff7ede9" providerId="ADAL" clId="{511D2ED5-7EB7-4754-A2CD-16B11E8D2949}" dt="2024-03-23T10:11:31.370" v="1548" actId="1076"/>
          <ac:spMkLst>
            <pc:docMk/>
            <pc:sldMk cId="3104728618" sldId="374"/>
            <ac:spMk id="3" creationId="{1434BD18-58B3-3363-81D9-48ED367D6496}"/>
          </ac:spMkLst>
        </pc:spChg>
        <pc:spChg chg="add mod">
          <ac:chgData name="VALENTINA NOTARSTEFANO" userId="a340f54b-1bed-4779-9b2a-f8488ff7ede9" providerId="ADAL" clId="{511D2ED5-7EB7-4754-A2CD-16B11E8D2949}" dt="2024-03-23T10:11:31.370" v="1548" actId="1076"/>
          <ac:spMkLst>
            <pc:docMk/>
            <pc:sldMk cId="3104728618" sldId="374"/>
            <ac:spMk id="4" creationId="{CA7EA848-E770-5D22-1E6B-9F4F8CCAF1F7}"/>
          </ac:spMkLst>
        </pc:spChg>
        <pc:spChg chg="add mod">
          <ac:chgData name="VALENTINA NOTARSTEFANO" userId="a340f54b-1bed-4779-9b2a-f8488ff7ede9" providerId="ADAL" clId="{511D2ED5-7EB7-4754-A2CD-16B11E8D2949}" dt="2024-03-23T10:11:31.370" v="1548" actId="1076"/>
          <ac:spMkLst>
            <pc:docMk/>
            <pc:sldMk cId="3104728618" sldId="374"/>
            <ac:spMk id="5" creationId="{968FDDEF-36D7-FF39-457A-87CAD817826D}"/>
          </ac:spMkLst>
        </pc:spChg>
        <pc:spChg chg="add mod">
          <ac:chgData name="VALENTINA NOTARSTEFANO" userId="a340f54b-1bed-4779-9b2a-f8488ff7ede9" providerId="ADAL" clId="{511D2ED5-7EB7-4754-A2CD-16B11E8D2949}" dt="2024-03-23T10:11:31.370" v="1548" actId="1076"/>
          <ac:spMkLst>
            <pc:docMk/>
            <pc:sldMk cId="3104728618" sldId="374"/>
            <ac:spMk id="6" creationId="{A1A4A5E5-F07B-DA0D-2B46-EF3D907CCEE6}"/>
          </ac:spMkLst>
        </pc:spChg>
        <pc:spChg chg="add mod">
          <ac:chgData name="VALENTINA NOTARSTEFANO" userId="a340f54b-1bed-4779-9b2a-f8488ff7ede9" providerId="ADAL" clId="{511D2ED5-7EB7-4754-A2CD-16B11E8D2949}" dt="2024-03-23T10:11:31.370" v="1548" actId="1076"/>
          <ac:spMkLst>
            <pc:docMk/>
            <pc:sldMk cId="3104728618" sldId="374"/>
            <ac:spMk id="7" creationId="{8769B04B-E8D0-AAE0-E12A-C11061EA3687}"/>
          </ac:spMkLst>
        </pc:spChg>
        <pc:spChg chg="add mod">
          <ac:chgData name="VALENTINA NOTARSTEFANO" userId="a340f54b-1bed-4779-9b2a-f8488ff7ede9" providerId="ADAL" clId="{511D2ED5-7EB7-4754-A2CD-16B11E8D2949}" dt="2024-03-23T10:11:31.370" v="1548" actId="1076"/>
          <ac:spMkLst>
            <pc:docMk/>
            <pc:sldMk cId="3104728618" sldId="374"/>
            <ac:spMk id="8" creationId="{82B400E9-8644-8B09-1DE2-0A861D2B3148}"/>
          </ac:spMkLst>
        </pc:spChg>
        <pc:spChg chg="add mod">
          <ac:chgData name="VALENTINA NOTARSTEFANO" userId="a340f54b-1bed-4779-9b2a-f8488ff7ede9" providerId="ADAL" clId="{511D2ED5-7EB7-4754-A2CD-16B11E8D2949}" dt="2024-03-23T10:11:31.370" v="1548" actId="1076"/>
          <ac:spMkLst>
            <pc:docMk/>
            <pc:sldMk cId="3104728618" sldId="374"/>
            <ac:spMk id="11" creationId="{D5C4A3CE-AD5C-2321-FF9A-29D5CDB7C3E0}"/>
          </ac:spMkLst>
        </pc:spChg>
        <pc:spChg chg="add del mod">
          <ac:chgData name="VALENTINA NOTARSTEFANO" userId="a340f54b-1bed-4779-9b2a-f8488ff7ede9" providerId="ADAL" clId="{511D2ED5-7EB7-4754-A2CD-16B11E8D2949}" dt="2024-03-23T10:11:33.507" v="1549" actId="478"/>
          <ac:spMkLst>
            <pc:docMk/>
            <pc:sldMk cId="3104728618" sldId="374"/>
            <ac:spMk id="12" creationId="{A98500CB-650B-B3FC-0EC2-11478CF2DB43}"/>
          </ac:spMkLst>
        </pc:spChg>
        <pc:spChg chg="add mod">
          <ac:chgData name="VALENTINA NOTARSTEFANO" userId="a340f54b-1bed-4779-9b2a-f8488ff7ede9" providerId="ADAL" clId="{511D2ED5-7EB7-4754-A2CD-16B11E8D2949}" dt="2024-03-23T10:11:42.598" v="1566" actId="20577"/>
          <ac:spMkLst>
            <pc:docMk/>
            <pc:sldMk cId="3104728618" sldId="374"/>
            <ac:spMk id="13" creationId="{69DF3955-EDCF-6615-FC9A-E080F89B4F62}"/>
          </ac:spMkLst>
        </pc:spChg>
        <pc:picChg chg="add mod">
          <ac:chgData name="VALENTINA NOTARSTEFANO" userId="a340f54b-1bed-4779-9b2a-f8488ff7ede9" providerId="ADAL" clId="{511D2ED5-7EB7-4754-A2CD-16B11E8D2949}" dt="2024-03-23T10:11:31.370" v="1548" actId="1076"/>
          <ac:picMkLst>
            <pc:docMk/>
            <pc:sldMk cId="3104728618" sldId="374"/>
            <ac:picMk id="2" creationId="{7F69EE18-BE3B-DB81-881C-EDAF058829D1}"/>
          </ac:picMkLst>
        </pc:picChg>
        <pc:cxnChg chg="add mod">
          <ac:chgData name="VALENTINA NOTARSTEFANO" userId="a340f54b-1bed-4779-9b2a-f8488ff7ede9" providerId="ADAL" clId="{511D2ED5-7EB7-4754-A2CD-16B11E8D2949}" dt="2024-03-23T10:11:31.370" v="1548" actId="1076"/>
          <ac:cxnSpMkLst>
            <pc:docMk/>
            <pc:sldMk cId="3104728618" sldId="374"/>
            <ac:cxnSpMk id="10" creationId="{D2733F4D-40CD-0C52-5A82-F5CB1506D0D0}"/>
          </ac:cxnSpMkLst>
        </pc:cxnChg>
      </pc:sldChg>
      <pc:sldChg chg="addSp modSp new mod">
        <pc:chgData name="VALENTINA NOTARSTEFANO" userId="a340f54b-1bed-4779-9b2a-f8488ff7ede9" providerId="ADAL" clId="{511D2ED5-7EB7-4754-A2CD-16B11E8D2949}" dt="2024-03-23T10:13:44.006" v="1679" actId="1076"/>
        <pc:sldMkLst>
          <pc:docMk/>
          <pc:sldMk cId="2201876900" sldId="375"/>
        </pc:sldMkLst>
        <pc:spChg chg="add mod">
          <ac:chgData name="VALENTINA NOTARSTEFANO" userId="a340f54b-1bed-4779-9b2a-f8488ff7ede9" providerId="ADAL" clId="{511D2ED5-7EB7-4754-A2CD-16B11E8D2949}" dt="2024-03-23T10:12:06.148" v="1571" actId="12788"/>
          <ac:spMkLst>
            <pc:docMk/>
            <pc:sldMk cId="2201876900" sldId="375"/>
            <ac:spMk id="2" creationId="{5D6BC0F0-7E3B-3B4C-D7ED-4737B7B2E7F3}"/>
          </ac:spMkLst>
        </pc:spChg>
        <pc:spChg chg="add mod">
          <ac:chgData name="VALENTINA NOTARSTEFANO" userId="a340f54b-1bed-4779-9b2a-f8488ff7ede9" providerId="ADAL" clId="{511D2ED5-7EB7-4754-A2CD-16B11E8D2949}" dt="2024-03-23T10:11:56.928" v="1568"/>
          <ac:spMkLst>
            <pc:docMk/>
            <pc:sldMk cId="2201876900" sldId="375"/>
            <ac:spMk id="3" creationId="{396B9AF1-0C94-8D63-DD02-12EABF7D1859}"/>
          </ac:spMkLst>
        </pc:spChg>
        <pc:spChg chg="add mod">
          <ac:chgData name="VALENTINA NOTARSTEFANO" userId="a340f54b-1bed-4779-9b2a-f8488ff7ede9" providerId="ADAL" clId="{511D2ED5-7EB7-4754-A2CD-16B11E8D2949}" dt="2024-03-23T10:13:03.204" v="1673" actId="20577"/>
          <ac:spMkLst>
            <pc:docMk/>
            <pc:sldMk cId="2201876900" sldId="375"/>
            <ac:spMk id="4" creationId="{9FFB8CD8-1136-F9D1-B303-3C928D4B4370}"/>
          </ac:spMkLst>
        </pc:spChg>
        <pc:spChg chg="add mod">
          <ac:chgData name="VALENTINA NOTARSTEFANO" userId="a340f54b-1bed-4779-9b2a-f8488ff7ede9" providerId="ADAL" clId="{511D2ED5-7EB7-4754-A2CD-16B11E8D2949}" dt="2024-03-23T10:13:06.883" v="1674" actId="1076"/>
          <ac:spMkLst>
            <pc:docMk/>
            <pc:sldMk cId="2201876900" sldId="375"/>
            <ac:spMk id="5" creationId="{1A8A9413-0F33-A5F8-5DD5-997F49E7D123}"/>
          </ac:spMkLst>
        </pc:spChg>
        <pc:spChg chg="add mod">
          <ac:chgData name="VALENTINA NOTARSTEFANO" userId="a340f54b-1bed-4779-9b2a-f8488ff7ede9" providerId="ADAL" clId="{511D2ED5-7EB7-4754-A2CD-16B11E8D2949}" dt="2024-03-23T10:13:32.272" v="1677" actId="1076"/>
          <ac:spMkLst>
            <pc:docMk/>
            <pc:sldMk cId="2201876900" sldId="375"/>
            <ac:spMk id="7" creationId="{FE6C00EA-A832-A15E-3329-DF99E90D391C}"/>
          </ac:spMkLst>
        </pc:spChg>
        <pc:spChg chg="add mod">
          <ac:chgData name="VALENTINA NOTARSTEFANO" userId="a340f54b-1bed-4779-9b2a-f8488ff7ede9" providerId="ADAL" clId="{511D2ED5-7EB7-4754-A2CD-16B11E8D2949}" dt="2024-03-23T10:13:32.272" v="1677" actId="1076"/>
          <ac:spMkLst>
            <pc:docMk/>
            <pc:sldMk cId="2201876900" sldId="375"/>
            <ac:spMk id="8" creationId="{8F8CF0CE-B3C6-9B70-B792-40E02A4A0419}"/>
          </ac:spMkLst>
        </pc:spChg>
        <pc:spChg chg="add mod">
          <ac:chgData name="VALENTINA NOTARSTEFANO" userId="a340f54b-1bed-4779-9b2a-f8488ff7ede9" providerId="ADAL" clId="{511D2ED5-7EB7-4754-A2CD-16B11E8D2949}" dt="2024-03-23T10:13:32.272" v="1677" actId="1076"/>
          <ac:spMkLst>
            <pc:docMk/>
            <pc:sldMk cId="2201876900" sldId="375"/>
            <ac:spMk id="9" creationId="{C83898CE-56A2-A5DD-5525-2056927B1F98}"/>
          </ac:spMkLst>
        </pc:spChg>
        <pc:spChg chg="add mod">
          <ac:chgData name="VALENTINA NOTARSTEFANO" userId="a340f54b-1bed-4779-9b2a-f8488ff7ede9" providerId="ADAL" clId="{511D2ED5-7EB7-4754-A2CD-16B11E8D2949}" dt="2024-03-23T10:13:32.272" v="1677" actId="1076"/>
          <ac:spMkLst>
            <pc:docMk/>
            <pc:sldMk cId="2201876900" sldId="375"/>
            <ac:spMk id="10" creationId="{4AF0E6FD-95CD-79D3-2E54-899211AC0C89}"/>
          </ac:spMkLst>
        </pc:spChg>
        <pc:spChg chg="add mod">
          <ac:chgData name="VALENTINA NOTARSTEFANO" userId="a340f54b-1bed-4779-9b2a-f8488ff7ede9" providerId="ADAL" clId="{511D2ED5-7EB7-4754-A2CD-16B11E8D2949}" dt="2024-03-23T10:13:32.272" v="1677" actId="1076"/>
          <ac:spMkLst>
            <pc:docMk/>
            <pc:sldMk cId="2201876900" sldId="375"/>
            <ac:spMk id="11" creationId="{AC277E2A-4B1A-B62A-1093-5D1114BD1A58}"/>
          </ac:spMkLst>
        </pc:spChg>
        <pc:picChg chg="add mod">
          <ac:chgData name="VALENTINA NOTARSTEFANO" userId="a340f54b-1bed-4779-9b2a-f8488ff7ede9" providerId="ADAL" clId="{511D2ED5-7EB7-4754-A2CD-16B11E8D2949}" dt="2024-03-23T10:13:44.006" v="1679" actId="1076"/>
          <ac:picMkLst>
            <pc:docMk/>
            <pc:sldMk cId="2201876900" sldId="375"/>
            <ac:picMk id="13" creationId="{688C7FFD-FFCB-FE21-B685-6E450EEDF7C5}"/>
          </ac:picMkLst>
        </pc:picChg>
        <pc:cxnChg chg="add mod">
          <ac:chgData name="VALENTINA NOTARSTEFANO" userId="a340f54b-1bed-4779-9b2a-f8488ff7ede9" providerId="ADAL" clId="{511D2ED5-7EB7-4754-A2CD-16B11E8D2949}" dt="2024-03-23T10:13:32.272" v="1677" actId="1076"/>
          <ac:cxnSpMkLst>
            <pc:docMk/>
            <pc:sldMk cId="2201876900" sldId="375"/>
            <ac:cxnSpMk id="6" creationId="{27CAC302-FE2F-5D79-3F3C-5E0B62FCEFC7}"/>
          </ac:cxnSpMkLst>
        </pc:cxnChg>
        <pc:cxnChg chg="add mod">
          <ac:chgData name="VALENTINA NOTARSTEFANO" userId="a340f54b-1bed-4779-9b2a-f8488ff7ede9" providerId="ADAL" clId="{511D2ED5-7EB7-4754-A2CD-16B11E8D2949}" dt="2024-03-23T10:13:32.272" v="1677" actId="1076"/>
          <ac:cxnSpMkLst>
            <pc:docMk/>
            <pc:sldMk cId="2201876900" sldId="375"/>
            <ac:cxnSpMk id="12" creationId="{422A7A97-C59A-28B3-FA3F-8A538757ECDF}"/>
          </ac:cxnSpMkLst>
        </pc:cxnChg>
      </pc:sldChg>
      <pc:sldChg chg="addSp delSp modSp new mod">
        <pc:chgData name="VALENTINA NOTARSTEFANO" userId="a340f54b-1bed-4779-9b2a-f8488ff7ede9" providerId="ADAL" clId="{511D2ED5-7EB7-4754-A2CD-16B11E8D2949}" dt="2024-03-23T10:37:07.632" v="2117" actId="1076"/>
        <pc:sldMkLst>
          <pc:docMk/>
          <pc:sldMk cId="2822203636" sldId="376"/>
        </pc:sldMkLst>
        <pc:spChg chg="add mod">
          <ac:chgData name="VALENTINA NOTARSTEFANO" userId="a340f54b-1bed-4779-9b2a-f8488ff7ede9" providerId="ADAL" clId="{511D2ED5-7EB7-4754-A2CD-16B11E8D2949}" dt="2024-03-23T10:35:27.064" v="2110" actId="20577"/>
          <ac:spMkLst>
            <pc:docMk/>
            <pc:sldMk cId="2822203636" sldId="376"/>
            <ac:spMk id="2" creationId="{A04720D2-CBA3-0AF7-C95C-94C5B2EF1DF4}"/>
          </ac:spMkLst>
        </pc:spChg>
        <pc:spChg chg="add mod">
          <ac:chgData name="VALENTINA NOTARSTEFANO" userId="a340f54b-1bed-4779-9b2a-f8488ff7ede9" providerId="ADAL" clId="{511D2ED5-7EB7-4754-A2CD-16B11E8D2949}" dt="2024-03-23T10:29:48.270" v="1902" actId="1076"/>
          <ac:spMkLst>
            <pc:docMk/>
            <pc:sldMk cId="2822203636" sldId="376"/>
            <ac:spMk id="3" creationId="{557CDF59-3AB8-E0A8-0B8C-2703C356ACF7}"/>
          </ac:spMkLst>
        </pc:spChg>
        <pc:spChg chg="add mod">
          <ac:chgData name="VALENTINA NOTARSTEFANO" userId="a340f54b-1bed-4779-9b2a-f8488ff7ede9" providerId="ADAL" clId="{511D2ED5-7EB7-4754-A2CD-16B11E8D2949}" dt="2024-03-23T10:37:07.632" v="2117" actId="1076"/>
          <ac:spMkLst>
            <pc:docMk/>
            <pc:sldMk cId="2822203636" sldId="376"/>
            <ac:spMk id="5" creationId="{67769C96-A60F-6C67-55A3-A521DFCEA49B}"/>
          </ac:spMkLst>
        </pc:spChg>
        <pc:spChg chg="add mod">
          <ac:chgData name="VALENTINA NOTARSTEFANO" userId="a340f54b-1bed-4779-9b2a-f8488ff7ede9" providerId="ADAL" clId="{511D2ED5-7EB7-4754-A2CD-16B11E8D2949}" dt="2024-03-23T10:37:07.632" v="2117" actId="1076"/>
          <ac:spMkLst>
            <pc:docMk/>
            <pc:sldMk cId="2822203636" sldId="376"/>
            <ac:spMk id="6" creationId="{8CA54121-29A9-42F3-FFBC-6CEFC077B17E}"/>
          </ac:spMkLst>
        </pc:spChg>
        <pc:spChg chg="add mod">
          <ac:chgData name="VALENTINA NOTARSTEFANO" userId="a340f54b-1bed-4779-9b2a-f8488ff7ede9" providerId="ADAL" clId="{511D2ED5-7EB7-4754-A2CD-16B11E8D2949}" dt="2024-03-23T10:37:07.632" v="2117" actId="1076"/>
          <ac:spMkLst>
            <pc:docMk/>
            <pc:sldMk cId="2822203636" sldId="376"/>
            <ac:spMk id="7" creationId="{D959027B-B9DC-2F8A-2600-17A5017B47A1}"/>
          </ac:spMkLst>
        </pc:spChg>
        <pc:spChg chg="mod">
          <ac:chgData name="VALENTINA NOTARSTEFANO" userId="a340f54b-1bed-4779-9b2a-f8488ff7ede9" providerId="ADAL" clId="{511D2ED5-7EB7-4754-A2CD-16B11E8D2949}" dt="2024-03-23T10:37:04.208" v="2116"/>
          <ac:spMkLst>
            <pc:docMk/>
            <pc:sldMk cId="2822203636" sldId="376"/>
            <ac:spMk id="10" creationId="{FA1FF8FA-1704-8547-C53D-D42D52888B6B}"/>
          </ac:spMkLst>
        </pc:spChg>
        <pc:spChg chg="mod">
          <ac:chgData name="VALENTINA NOTARSTEFANO" userId="a340f54b-1bed-4779-9b2a-f8488ff7ede9" providerId="ADAL" clId="{511D2ED5-7EB7-4754-A2CD-16B11E8D2949}" dt="2024-03-23T10:37:04.208" v="2116"/>
          <ac:spMkLst>
            <pc:docMk/>
            <pc:sldMk cId="2822203636" sldId="376"/>
            <ac:spMk id="11" creationId="{7519B440-95B8-6022-7E63-2226BE3B8592}"/>
          </ac:spMkLst>
        </pc:spChg>
        <pc:spChg chg="mod">
          <ac:chgData name="VALENTINA NOTARSTEFANO" userId="a340f54b-1bed-4779-9b2a-f8488ff7ede9" providerId="ADAL" clId="{511D2ED5-7EB7-4754-A2CD-16B11E8D2949}" dt="2024-03-23T10:37:04.208" v="2116"/>
          <ac:spMkLst>
            <pc:docMk/>
            <pc:sldMk cId="2822203636" sldId="376"/>
            <ac:spMk id="12" creationId="{F6BDD3E3-246C-DF09-455E-9DE2156AD341}"/>
          </ac:spMkLst>
        </pc:spChg>
        <pc:grpChg chg="add mod">
          <ac:chgData name="VALENTINA NOTARSTEFANO" userId="a340f54b-1bed-4779-9b2a-f8488ff7ede9" providerId="ADAL" clId="{511D2ED5-7EB7-4754-A2CD-16B11E8D2949}" dt="2024-03-23T10:37:07.632" v="2117" actId="1076"/>
          <ac:grpSpMkLst>
            <pc:docMk/>
            <pc:sldMk cId="2822203636" sldId="376"/>
            <ac:grpSpMk id="8" creationId="{08343AF8-6599-E77A-C653-177D0A4F29CA}"/>
          </ac:grpSpMkLst>
        </pc:grpChg>
        <pc:picChg chg="add del mod">
          <ac:chgData name="VALENTINA NOTARSTEFANO" userId="a340f54b-1bed-4779-9b2a-f8488ff7ede9" providerId="ADAL" clId="{511D2ED5-7EB7-4754-A2CD-16B11E8D2949}" dt="2024-03-23T10:36:55.759" v="2115" actId="478"/>
          <ac:picMkLst>
            <pc:docMk/>
            <pc:sldMk cId="2822203636" sldId="376"/>
            <ac:picMk id="4" creationId="{0E5EEA79-2DE4-5EE2-5F1A-CCD5332980F6}"/>
          </ac:picMkLst>
        </pc:picChg>
        <pc:picChg chg="mod">
          <ac:chgData name="VALENTINA NOTARSTEFANO" userId="a340f54b-1bed-4779-9b2a-f8488ff7ede9" providerId="ADAL" clId="{511D2ED5-7EB7-4754-A2CD-16B11E8D2949}" dt="2024-03-23T10:37:04.208" v="2116"/>
          <ac:picMkLst>
            <pc:docMk/>
            <pc:sldMk cId="2822203636" sldId="376"/>
            <ac:picMk id="9" creationId="{C5501442-2689-96F0-5FA0-DB01D0AA5597}"/>
          </ac:picMkLst>
        </pc:picChg>
      </pc:sldChg>
      <pc:sldChg chg="addSp modSp new mod">
        <pc:chgData name="VALENTINA NOTARSTEFANO" userId="a340f54b-1bed-4779-9b2a-f8488ff7ede9" providerId="ADAL" clId="{511D2ED5-7EB7-4754-A2CD-16B11E8D2949}" dt="2024-03-23T10:35:22.314" v="2101" actId="1076"/>
        <pc:sldMkLst>
          <pc:docMk/>
          <pc:sldMk cId="3064384538" sldId="377"/>
        </pc:sldMkLst>
        <pc:spChg chg="add mod">
          <ac:chgData name="VALENTINA NOTARSTEFANO" userId="a340f54b-1bed-4779-9b2a-f8488ff7ede9" providerId="ADAL" clId="{511D2ED5-7EB7-4754-A2CD-16B11E8D2949}" dt="2024-03-23T10:31:00.508" v="1927" actId="20577"/>
          <ac:spMkLst>
            <pc:docMk/>
            <pc:sldMk cId="3064384538" sldId="377"/>
            <ac:spMk id="2" creationId="{8CF86E1E-8FEA-37CC-C845-B29D1AA72883}"/>
          </ac:spMkLst>
        </pc:spChg>
        <pc:spChg chg="add mod">
          <ac:chgData name="VALENTINA NOTARSTEFANO" userId="a340f54b-1bed-4779-9b2a-f8488ff7ede9" providerId="ADAL" clId="{511D2ED5-7EB7-4754-A2CD-16B11E8D2949}" dt="2024-03-23T10:33:28.471" v="2006" actId="113"/>
          <ac:spMkLst>
            <pc:docMk/>
            <pc:sldMk cId="3064384538" sldId="377"/>
            <ac:spMk id="4" creationId="{C90C7628-85D4-9414-54BE-8A4B91EF6061}"/>
          </ac:spMkLst>
        </pc:spChg>
        <pc:spChg chg="add mod">
          <ac:chgData name="VALENTINA NOTARSTEFANO" userId="a340f54b-1bed-4779-9b2a-f8488ff7ede9" providerId="ADAL" clId="{511D2ED5-7EB7-4754-A2CD-16B11E8D2949}" dt="2024-03-23T10:35:22.314" v="2101" actId="1076"/>
          <ac:spMkLst>
            <pc:docMk/>
            <pc:sldMk cId="3064384538" sldId="377"/>
            <ac:spMk id="6" creationId="{A9CF4F43-F7B4-F1A4-1EDB-4EB24D3810B1}"/>
          </ac:spMkLst>
        </pc:spChg>
        <pc:picChg chg="add mod">
          <ac:chgData name="VALENTINA NOTARSTEFANO" userId="a340f54b-1bed-4779-9b2a-f8488ff7ede9" providerId="ADAL" clId="{511D2ED5-7EB7-4754-A2CD-16B11E8D2949}" dt="2024-03-23T10:33:30.984" v="2008" actId="1076"/>
          <ac:picMkLst>
            <pc:docMk/>
            <pc:sldMk cId="3064384538" sldId="377"/>
            <ac:picMk id="3" creationId="{84DA019F-9D0C-07BC-F196-EB246FB1ED48}"/>
          </ac:picMkLst>
        </pc:picChg>
        <pc:picChg chg="add mod">
          <ac:chgData name="VALENTINA NOTARSTEFANO" userId="a340f54b-1bed-4779-9b2a-f8488ff7ede9" providerId="ADAL" clId="{511D2ED5-7EB7-4754-A2CD-16B11E8D2949}" dt="2024-03-23T10:33:57.733" v="2014" actId="1076"/>
          <ac:picMkLst>
            <pc:docMk/>
            <pc:sldMk cId="3064384538" sldId="377"/>
            <ac:picMk id="5" creationId="{D0612929-72D6-4A15-42E6-5C8284438A4C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3-23T10:37:40.020" v="2120"/>
        <pc:sldMkLst>
          <pc:docMk/>
          <pc:sldMk cId="88092832" sldId="378"/>
        </pc:sldMkLst>
        <pc:spChg chg="del">
          <ac:chgData name="VALENTINA NOTARSTEFANO" userId="a340f54b-1bed-4779-9b2a-f8488ff7ede9" providerId="ADAL" clId="{511D2ED5-7EB7-4754-A2CD-16B11E8D2949}" dt="2024-03-23T10:37:32.009" v="2119" actId="478"/>
          <ac:spMkLst>
            <pc:docMk/>
            <pc:sldMk cId="88092832" sldId="378"/>
            <ac:spMk id="5" creationId="{67769C96-A60F-6C67-55A3-A521DFCEA49B}"/>
          </ac:spMkLst>
        </pc:spChg>
        <pc:spChg chg="del">
          <ac:chgData name="VALENTINA NOTARSTEFANO" userId="a340f54b-1bed-4779-9b2a-f8488ff7ede9" providerId="ADAL" clId="{511D2ED5-7EB7-4754-A2CD-16B11E8D2949}" dt="2024-03-23T10:37:32.009" v="2119" actId="478"/>
          <ac:spMkLst>
            <pc:docMk/>
            <pc:sldMk cId="88092832" sldId="378"/>
            <ac:spMk id="6" creationId="{8CA54121-29A9-42F3-FFBC-6CEFC077B17E}"/>
          </ac:spMkLst>
        </pc:spChg>
        <pc:spChg chg="del">
          <ac:chgData name="VALENTINA NOTARSTEFANO" userId="a340f54b-1bed-4779-9b2a-f8488ff7ede9" providerId="ADAL" clId="{511D2ED5-7EB7-4754-A2CD-16B11E8D2949}" dt="2024-03-23T10:37:32.009" v="2119" actId="478"/>
          <ac:spMkLst>
            <pc:docMk/>
            <pc:sldMk cId="88092832" sldId="378"/>
            <ac:spMk id="7" creationId="{D959027B-B9DC-2F8A-2600-17A5017B47A1}"/>
          </ac:spMkLst>
        </pc:spChg>
        <pc:spChg chg="add mod">
          <ac:chgData name="VALENTINA NOTARSTEFANO" userId="a340f54b-1bed-4779-9b2a-f8488ff7ede9" providerId="ADAL" clId="{511D2ED5-7EB7-4754-A2CD-16B11E8D2949}" dt="2024-03-23T10:37:40.020" v="2120"/>
          <ac:spMkLst>
            <pc:docMk/>
            <pc:sldMk cId="88092832" sldId="378"/>
            <ac:spMk id="15" creationId="{99E8FF5D-77E7-A19B-CE6B-EA0FE37B50AF}"/>
          </ac:spMkLst>
        </pc:spChg>
        <pc:spChg chg="add mod">
          <ac:chgData name="VALENTINA NOTARSTEFANO" userId="a340f54b-1bed-4779-9b2a-f8488ff7ede9" providerId="ADAL" clId="{511D2ED5-7EB7-4754-A2CD-16B11E8D2949}" dt="2024-03-23T10:37:40.020" v="2120"/>
          <ac:spMkLst>
            <pc:docMk/>
            <pc:sldMk cId="88092832" sldId="378"/>
            <ac:spMk id="16" creationId="{7DBDEB15-4F6E-92A4-1476-6FBAD67AC22C}"/>
          </ac:spMkLst>
        </pc:spChg>
        <pc:spChg chg="add mod">
          <ac:chgData name="VALENTINA NOTARSTEFANO" userId="a340f54b-1bed-4779-9b2a-f8488ff7ede9" providerId="ADAL" clId="{511D2ED5-7EB7-4754-A2CD-16B11E8D2949}" dt="2024-03-23T10:37:40.020" v="2120"/>
          <ac:spMkLst>
            <pc:docMk/>
            <pc:sldMk cId="88092832" sldId="378"/>
            <ac:spMk id="17" creationId="{657A3D26-9698-235A-1E6A-2D0A484DED0D}"/>
          </ac:spMkLst>
        </pc:spChg>
        <pc:spChg chg="add mod">
          <ac:chgData name="VALENTINA NOTARSTEFANO" userId="a340f54b-1bed-4779-9b2a-f8488ff7ede9" providerId="ADAL" clId="{511D2ED5-7EB7-4754-A2CD-16B11E8D2949}" dt="2024-03-23T10:37:40.020" v="2120"/>
          <ac:spMkLst>
            <pc:docMk/>
            <pc:sldMk cId="88092832" sldId="378"/>
            <ac:spMk id="18" creationId="{EA07B9E3-61BC-9F69-B437-7719B9358132}"/>
          </ac:spMkLst>
        </pc:spChg>
        <pc:spChg chg="add mod">
          <ac:chgData name="VALENTINA NOTARSTEFANO" userId="a340f54b-1bed-4779-9b2a-f8488ff7ede9" providerId="ADAL" clId="{511D2ED5-7EB7-4754-A2CD-16B11E8D2949}" dt="2024-03-23T10:37:40.020" v="2120"/>
          <ac:spMkLst>
            <pc:docMk/>
            <pc:sldMk cId="88092832" sldId="378"/>
            <ac:spMk id="19" creationId="{3B497741-BF27-2A06-3C86-4BFA52B4AA7A}"/>
          </ac:spMkLst>
        </pc:spChg>
        <pc:spChg chg="add mod">
          <ac:chgData name="VALENTINA NOTARSTEFANO" userId="a340f54b-1bed-4779-9b2a-f8488ff7ede9" providerId="ADAL" clId="{511D2ED5-7EB7-4754-A2CD-16B11E8D2949}" dt="2024-03-23T10:37:40.020" v="2120"/>
          <ac:spMkLst>
            <pc:docMk/>
            <pc:sldMk cId="88092832" sldId="378"/>
            <ac:spMk id="20" creationId="{AAC830B6-FEFA-358E-DA18-3F5CBE46DEA9}"/>
          </ac:spMkLst>
        </pc:spChg>
        <pc:grpChg chg="del">
          <ac:chgData name="VALENTINA NOTARSTEFANO" userId="a340f54b-1bed-4779-9b2a-f8488ff7ede9" providerId="ADAL" clId="{511D2ED5-7EB7-4754-A2CD-16B11E8D2949}" dt="2024-03-23T10:37:32.009" v="2119" actId="478"/>
          <ac:grpSpMkLst>
            <pc:docMk/>
            <pc:sldMk cId="88092832" sldId="378"/>
            <ac:grpSpMk id="8" creationId="{08343AF8-6599-E77A-C653-177D0A4F29CA}"/>
          </ac:grpSpMkLst>
        </pc:grpChg>
        <pc:picChg chg="add mod">
          <ac:chgData name="VALENTINA NOTARSTEFANO" userId="a340f54b-1bed-4779-9b2a-f8488ff7ede9" providerId="ADAL" clId="{511D2ED5-7EB7-4754-A2CD-16B11E8D2949}" dt="2024-03-23T10:37:40.020" v="2120"/>
          <ac:picMkLst>
            <pc:docMk/>
            <pc:sldMk cId="88092832" sldId="378"/>
            <ac:picMk id="4" creationId="{05B2516B-E780-BE8B-2C58-D6B3F8746EFB}"/>
          </ac:picMkLst>
        </pc:picChg>
        <pc:picChg chg="add mod">
          <ac:chgData name="VALENTINA NOTARSTEFANO" userId="a340f54b-1bed-4779-9b2a-f8488ff7ede9" providerId="ADAL" clId="{511D2ED5-7EB7-4754-A2CD-16B11E8D2949}" dt="2024-03-23T10:37:40.020" v="2120"/>
          <ac:picMkLst>
            <pc:docMk/>
            <pc:sldMk cId="88092832" sldId="378"/>
            <ac:picMk id="13" creationId="{A25F3EEC-6A10-B577-72D6-23D68AEBB1DD}"/>
          </ac:picMkLst>
        </pc:picChg>
        <pc:cxnChg chg="add mod">
          <ac:chgData name="VALENTINA NOTARSTEFANO" userId="a340f54b-1bed-4779-9b2a-f8488ff7ede9" providerId="ADAL" clId="{511D2ED5-7EB7-4754-A2CD-16B11E8D2949}" dt="2024-03-23T10:37:40.020" v="2120"/>
          <ac:cxnSpMkLst>
            <pc:docMk/>
            <pc:sldMk cId="88092832" sldId="378"/>
            <ac:cxnSpMk id="14" creationId="{1C3C6F2B-3743-5C6B-ED08-B647B82C7F5C}"/>
          </ac:cxnSpMkLst>
        </pc:cxnChg>
      </pc:sldChg>
      <pc:sldChg chg="addSp delSp modSp new mod modAnim">
        <pc:chgData name="VALENTINA NOTARSTEFANO" userId="a340f54b-1bed-4779-9b2a-f8488ff7ede9" providerId="ADAL" clId="{511D2ED5-7EB7-4754-A2CD-16B11E8D2949}" dt="2024-03-23T10:45:22.484" v="2126" actId="1076"/>
        <pc:sldMkLst>
          <pc:docMk/>
          <pc:sldMk cId="439931935" sldId="379"/>
        </pc:sldMkLst>
        <pc:spChg chg="add del">
          <ac:chgData name="VALENTINA NOTARSTEFANO" userId="a340f54b-1bed-4779-9b2a-f8488ff7ede9" providerId="ADAL" clId="{511D2ED5-7EB7-4754-A2CD-16B11E8D2949}" dt="2024-03-23T10:45:03.051" v="2123" actId="22"/>
          <ac:spMkLst>
            <pc:docMk/>
            <pc:sldMk cId="439931935" sldId="379"/>
            <ac:spMk id="3" creationId="{5BA2A26F-EB47-DFC5-48DC-98136C7181F0}"/>
          </ac:spMkLst>
        </pc:spChg>
        <pc:picChg chg="add mod">
          <ac:chgData name="VALENTINA NOTARSTEFANO" userId="a340f54b-1bed-4779-9b2a-f8488ff7ede9" providerId="ADAL" clId="{511D2ED5-7EB7-4754-A2CD-16B11E8D2949}" dt="2024-03-23T10:45:22.484" v="2126" actId="1076"/>
          <ac:picMkLst>
            <pc:docMk/>
            <pc:sldMk cId="439931935" sldId="379"/>
            <ac:picMk id="4" creationId="{2A71B1CE-2802-E59B-2068-36F9C9A042A6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2T07:54:22.446" v="2145"/>
        <pc:sldMkLst>
          <pc:docMk/>
          <pc:sldMk cId="1317807922" sldId="402"/>
        </pc:sldMkLst>
        <pc:spChg chg="mod">
          <ac:chgData name="VALENTINA NOTARSTEFANO" userId="a340f54b-1bed-4779-9b2a-f8488ff7ede9" providerId="ADAL" clId="{511D2ED5-7EB7-4754-A2CD-16B11E8D2949}" dt="2024-04-02T07:52:40.548" v="2141" actId="20577"/>
          <ac:spMkLst>
            <pc:docMk/>
            <pc:sldMk cId="1317807922" sldId="402"/>
            <ac:spMk id="2" creationId="{2440935E-13F1-DFF4-875D-49EF181EE42C}"/>
          </ac:spMkLst>
        </pc:spChg>
        <pc:spChg chg="del">
          <ac:chgData name="VALENTINA NOTARSTEFANO" userId="a340f54b-1bed-4779-9b2a-f8488ff7ede9" providerId="ADAL" clId="{511D2ED5-7EB7-4754-A2CD-16B11E8D2949}" dt="2024-04-02T07:54:16.106" v="2143" actId="478"/>
          <ac:spMkLst>
            <pc:docMk/>
            <pc:sldMk cId="1317807922" sldId="402"/>
            <ac:spMk id="4" creationId="{69D1AB0E-0805-2AB8-A0CA-2B817D405A28}"/>
          </ac:spMkLst>
        </pc:spChg>
        <pc:spChg chg="del">
          <ac:chgData name="VALENTINA NOTARSTEFANO" userId="a340f54b-1bed-4779-9b2a-f8488ff7ede9" providerId="ADAL" clId="{511D2ED5-7EB7-4754-A2CD-16B11E8D2949}" dt="2024-04-02T07:54:18.470" v="2144" actId="478"/>
          <ac:spMkLst>
            <pc:docMk/>
            <pc:sldMk cId="1317807922" sldId="402"/>
            <ac:spMk id="5" creationId="{AC289C2C-03E5-498C-9A54-99091BB81E7D}"/>
          </ac:spMkLst>
        </pc:spChg>
        <pc:spChg chg="del">
          <ac:chgData name="VALENTINA NOTARSTEFANO" userId="a340f54b-1bed-4779-9b2a-f8488ff7ede9" providerId="ADAL" clId="{511D2ED5-7EB7-4754-A2CD-16B11E8D2949}" dt="2024-04-02T07:54:18.470" v="2144" actId="478"/>
          <ac:spMkLst>
            <pc:docMk/>
            <pc:sldMk cId="1317807922" sldId="402"/>
            <ac:spMk id="6" creationId="{2FB19AB8-586B-5E7A-4B03-7510D90A8157}"/>
          </ac:spMkLst>
        </pc:spChg>
        <pc:spChg chg="add mod">
          <ac:chgData name="VALENTINA NOTARSTEFANO" userId="a340f54b-1bed-4779-9b2a-f8488ff7ede9" providerId="ADAL" clId="{511D2ED5-7EB7-4754-A2CD-16B11E8D2949}" dt="2024-04-02T07:54:22.446" v="2145"/>
          <ac:spMkLst>
            <pc:docMk/>
            <pc:sldMk cId="1317807922" sldId="402"/>
            <ac:spMk id="7" creationId="{73B6B797-B916-DF78-D0BD-FAAF5BDDD4C3}"/>
          </ac:spMkLst>
        </pc:spChg>
        <pc:spChg chg="del">
          <ac:chgData name="VALENTINA NOTARSTEFANO" userId="a340f54b-1bed-4779-9b2a-f8488ff7ede9" providerId="ADAL" clId="{511D2ED5-7EB7-4754-A2CD-16B11E8D2949}" dt="2024-04-02T07:54:18.470" v="2144" actId="478"/>
          <ac:spMkLst>
            <pc:docMk/>
            <pc:sldMk cId="1317807922" sldId="402"/>
            <ac:spMk id="9" creationId="{D4D1D8CD-ACB0-37FC-B034-82A1A847D9C4}"/>
          </ac:spMkLst>
        </pc:spChg>
        <pc:spChg chg="del">
          <ac:chgData name="VALENTINA NOTARSTEFANO" userId="a340f54b-1bed-4779-9b2a-f8488ff7ede9" providerId="ADAL" clId="{511D2ED5-7EB7-4754-A2CD-16B11E8D2949}" dt="2024-04-02T07:54:18.470" v="2144" actId="478"/>
          <ac:spMkLst>
            <pc:docMk/>
            <pc:sldMk cId="1317807922" sldId="402"/>
            <ac:spMk id="14" creationId="{11B3B2FD-21CD-E839-784D-D357A8E2E9B7}"/>
          </ac:spMkLst>
        </pc:spChg>
        <pc:spChg chg="del">
          <ac:chgData name="VALENTINA NOTARSTEFANO" userId="a340f54b-1bed-4779-9b2a-f8488ff7ede9" providerId="ADAL" clId="{511D2ED5-7EB7-4754-A2CD-16B11E8D2949}" dt="2024-04-02T07:54:18.470" v="2144" actId="478"/>
          <ac:spMkLst>
            <pc:docMk/>
            <pc:sldMk cId="1317807922" sldId="402"/>
            <ac:spMk id="17" creationId="{1AD535C1-9A1F-91AD-CFD3-416E3D64933F}"/>
          </ac:spMkLst>
        </pc:spChg>
        <pc:spChg chg="del">
          <ac:chgData name="VALENTINA NOTARSTEFANO" userId="a340f54b-1bed-4779-9b2a-f8488ff7ede9" providerId="ADAL" clId="{511D2ED5-7EB7-4754-A2CD-16B11E8D2949}" dt="2024-04-02T07:54:18.470" v="2144" actId="478"/>
          <ac:spMkLst>
            <pc:docMk/>
            <pc:sldMk cId="1317807922" sldId="402"/>
            <ac:spMk id="26" creationId="{EEA3F3BB-168E-79C2-3332-2A772E537ABA}"/>
          </ac:spMkLst>
        </pc:spChg>
        <pc:spChg chg="del">
          <ac:chgData name="VALENTINA NOTARSTEFANO" userId="a340f54b-1bed-4779-9b2a-f8488ff7ede9" providerId="ADAL" clId="{511D2ED5-7EB7-4754-A2CD-16B11E8D2949}" dt="2024-04-02T07:54:18.470" v="2144" actId="478"/>
          <ac:spMkLst>
            <pc:docMk/>
            <pc:sldMk cId="1317807922" sldId="402"/>
            <ac:spMk id="27" creationId="{39ACE35A-B6BC-E3C5-D4A0-08E9A6E25B99}"/>
          </ac:spMkLst>
        </pc:spChg>
        <pc:picChg chg="del">
          <ac:chgData name="VALENTINA NOTARSTEFANO" userId="a340f54b-1bed-4779-9b2a-f8488ff7ede9" providerId="ADAL" clId="{511D2ED5-7EB7-4754-A2CD-16B11E8D2949}" dt="2024-04-02T07:54:15.005" v="2142" actId="478"/>
          <ac:picMkLst>
            <pc:docMk/>
            <pc:sldMk cId="1317807922" sldId="402"/>
            <ac:picMk id="3" creationId="{9647CC1B-146F-4A0F-AE5D-F93B77D656BC}"/>
          </ac:picMkLst>
        </pc:picChg>
        <pc:cxnChg chg="del mod">
          <ac:chgData name="VALENTINA NOTARSTEFANO" userId="a340f54b-1bed-4779-9b2a-f8488ff7ede9" providerId="ADAL" clId="{511D2ED5-7EB7-4754-A2CD-16B11E8D2949}" dt="2024-04-02T07:54:18.470" v="2144" actId="478"/>
          <ac:cxnSpMkLst>
            <pc:docMk/>
            <pc:sldMk cId="1317807922" sldId="402"/>
            <ac:cxnSpMk id="8" creationId="{03253124-1CB1-CC17-B023-584A4D92F0C2}"/>
          </ac:cxnSpMkLst>
        </pc:cxnChg>
        <pc:cxnChg chg="del">
          <ac:chgData name="VALENTINA NOTARSTEFANO" userId="a340f54b-1bed-4779-9b2a-f8488ff7ede9" providerId="ADAL" clId="{511D2ED5-7EB7-4754-A2CD-16B11E8D2949}" dt="2024-04-02T07:54:18.470" v="2144" actId="478"/>
          <ac:cxnSpMkLst>
            <pc:docMk/>
            <pc:sldMk cId="1317807922" sldId="402"/>
            <ac:cxnSpMk id="16" creationId="{3ACE31C9-0875-050F-4CA2-D02134103EDF}"/>
          </ac:cxnSpMkLst>
        </pc:cxnChg>
      </pc:sldChg>
      <pc:sldChg chg="addSp delSp modSp add mod">
        <pc:chgData name="VALENTINA NOTARSTEFANO" userId="a340f54b-1bed-4779-9b2a-f8488ff7ede9" providerId="ADAL" clId="{511D2ED5-7EB7-4754-A2CD-16B11E8D2949}" dt="2024-04-02T07:59:42.168" v="2179" actId="1076"/>
        <pc:sldMkLst>
          <pc:docMk/>
          <pc:sldMk cId="1468448487" sldId="403"/>
        </pc:sldMkLst>
        <pc:spChg chg="mod">
          <ac:chgData name="VALENTINA NOTARSTEFANO" userId="a340f54b-1bed-4779-9b2a-f8488ff7ede9" providerId="ADAL" clId="{511D2ED5-7EB7-4754-A2CD-16B11E8D2949}" dt="2024-04-02T07:55:19.494" v="2169" actId="20577"/>
          <ac:spMkLst>
            <pc:docMk/>
            <pc:sldMk cId="1468448487" sldId="403"/>
            <ac:spMk id="2" creationId="{2440935E-13F1-DFF4-875D-49EF181EE42C}"/>
          </ac:spMkLst>
        </pc:spChg>
        <pc:spChg chg="add mod">
          <ac:chgData name="VALENTINA NOTARSTEFANO" userId="a340f54b-1bed-4779-9b2a-f8488ff7ede9" providerId="ADAL" clId="{511D2ED5-7EB7-4754-A2CD-16B11E8D2949}" dt="2024-04-02T07:59:40.051" v="2178" actId="1076"/>
          <ac:spMkLst>
            <pc:docMk/>
            <pc:sldMk cId="1468448487" sldId="403"/>
            <ac:spMk id="5" creationId="{899A969F-52B3-3D8D-00EF-E20CD548541E}"/>
          </ac:spMkLst>
        </pc:spChg>
        <pc:spChg chg="del">
          <ac:chgData name="VALENTINA NOTARSTEFANO" userId="a340f54b-1bed-4779-9b2a-f8488ff7ede9" providerId="ADAL" clId="{511D2ED5-7EB7-4754-A2CD-16B11E8D2949}" dt="2024-04-02T07:55:40.423" v="2170" actId="478"/>
          <ac:spMkLst>
            <pc:docMk/>
            <pc:sldMk cId="1468448487" sldId="403"/>
            <ac:spMk id="7" creationId="{73B6B797-B916-DF78-D0BD-FAAF5BDDD4C3}"/>
          </ac:spMkLst>
        </pc:spChg>
        <pc:picChg chg="add del mod">
          <ac:chgData name="VALENTINA NOTARSTEFANO" userId="a340f54b-1bed-4779-9b2a-f8488ff7ede9" providerId="ADAL" clId="{511D2ED5-7EB7-4754-A2CD-16B11E8D2949}" dt="2024-04-02T07:59:04.451" v="2176" actId="478"/>
          <ac:picMkLst>
            <pc:docMk/>
            <pc:sldMk cId="1468448487" sldId="403"/>
            <ac:picMk id="3" creationId="{9018BE0B-012F-A94C-55C7-6F623E710EE9}"/>
          </ac:picMkLst>
        </pc:picChg>
        <pc:picChg chg="add mod">
          <ac:chgData name="VALENTINA NOTARSTEFANO" userId="a340f54b-1bed-4779-9b2a-f8488ff7ede9" providerId="ADAL" clId="{511D2ED5-7EB7-4754-A2CD-16B11E8D2949}" dt="2024-04-02T07:59:42.168" v="2179" actId="1076"/>
          <ac:picMkLst>
            <pc:docMk/>
            <pc:sldMk cId="1468448487" sldId="403"/>
            <ac:picMk id="4" creationId="{60115055-556D-6C1B-BD10-2A1A90E87E92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2T08:02:25.996" v="2220" actId="208"/>
        <pc:sldMkLst>
          <pc:docMk/>
          <pc:sldMk cId="1328292412" sldId="404"/>
        </pc:sldMkLst>
        <pc:spChg chg="add mod">
          <ac:chgData name="VALENTINA NOTARSTEFANO" userId="a340f54b-1bed-4779-9b2a-f8488ff7ede9" providerId="ADAL" clId="{511D2ED5-7EB7-4754-A2CD-16B11E8D2949}" dt="2024-04-02T08:02:10.803" v="2213" actId="1076"/>
          <ac:spMkLst>
            <pc:docMk/>
            <pc:sldMk cId="1328292412" sldId="404"/>
            <ac:spMk id="3" creationId="{9EF1EE58-16FD-73D1-3844-6994EAFCBBFC}"/>
          </ac:spMkLst>
        </pc:spChg>
        <pc:spChg chg="del">
          <ac:chgData name="VALENTINA NOTARSTEFANO" userId="a340f54b-1bed-4779-9b2a-f8488ff7ede9" providerId="ADAL" clId="{511D2ED5-7EB7-4754-A2CD-16B11E8D2949}" dt="2024-04-02T08:01:19.677" v="2181" actId="478"/>
          <ac:spMkLst>
            <pc:docMk/>
            <pc:sldMk cId="1328292412" sldId="404"/>
            <ac:spMk id="5" creationId="{899A969F-52B3-3D8D-00EF-E20CD548541E}"/>
          </ac:spMkLst>
        </pc:spChg>
        <pc:spChg chg="add mod">
          <ac:chgData name="VALENTINA NOTARSTEFANO" userId="a340f54b-1bed-4779-9b2a-f8488ff7ede9" providerId="ADAL" clId="{511D2ED5-7EB7-4754-A2CD-16B11E8D2949}" dt="2024-04-02T08:02:25.996" v="2220" actId="208"/>
          <ac:spMkLst>
            <pc:docMk/>
            <pc:sldMk cId="1328292412" sldId="404"/>
            <ac:spMk id="7" creationId="{ECED18C9-6609-AE68-F0E6-D558F8B4C525}"/>
          </ac:spMkLst>
        </pc:spChg>
        <pc:picChg chg="add del mod">
          <ac:chgData name="VALENTINA NOTARSTEFANO" userId="a340f54b-1bed-4779-9b2a-f8488ff7ede9" providerId="ADAL" clId="{511D2ED5-7EB7-4754-A2CD-16B11E8D2949}" dt="2024-04-02T08:01:28.405" v="2186" actId="1076"/>
          <ac:picMkLst>
            <pc:docMk/>
            <pc:sldMk cId="1328292412" sldId="404"/>
            <ac:picMk id="4" creationId="{60115055-556D-6C1B-BD10-2A1A90E87E92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2T08:18:47.786" v="2667" actId="1076"/>
        <pc:sldMkLst>
          <pc:docMk/>
          <pc:sldMk cId="3488301785" sldId="405"/>
        </pc:sldMkLst>
        <pc:spChg chg="del">
          <ac:chgData name="VALENTINA NOTARSTEFANO" userId="a340f54b-1bed-4779-9b2a-f8488ff7ede9" providerId="ADAL" clId="{511D2ED5-7EB7-4754-A2CD-16B11E8D2949}" dt="2024-04-02T08:02:45.141" v="2222" actId="478"/>
          <ac:spMkLst>
            <pc:docMk/>
            <pc:sldMk cId="3488301785" sldId="405"/>
            <ac:spMk id="3" creationId="{9EF1EE58-16FD-73D1-3844-6994EAFCBBFC}"/>
          </ac:spMkLst>
        </pc:spChg>
        <pc:spChg chg="del">
          <ac:chgData name="VALENTINA NOTARSTEFANO" userId="a340f54b-1bed-4779-9b2a-f8488ff7ede9" providerId="ADAL" clId="{511D2ED5-7EB7-4754-A2CD-16B11E8D2949}" dt="2024-04-02T08:17:18.514" v="2491" actId="478"/>
          <ac:spMkLst>
            <pc:docMk/>
            <pc:sldMk cId="3488301785" sldId="405"/>
            <ac:spMk id="7" creationId="{ECED18C9-6609-AE68-F0E6-D558F8B4C525}"/>
          </ac:spMkLst>
        </pc:spChg>
        <pc:spChg chg="add mod">
          <ac:chgData name="VALENTINA NOTARSTEFANO" userId="a340f54b-1bed-4779-9b2a-f8488ff7ede9" providerId="ADAL" clId="{511D2ED5-7EB7-4754-A2CD-16B11E8D2949}" dt="2024-04-02T08:18:08.129" v="2546" actId="1076"/>
          <ac:spMkLst>
            <pc:docMk/>
            <pc:sldMk cId="3488301785" sldId="405"/>
            <ac:spMk id="9" creationId="{E3E6A2C3-F5A6-BA41-830A-6A730A8D4277}"/>
          </ac:spMkLst>
        </pc:spChg>
        <pc:spChg chg="add mod">
          <ac:chgData name="VALENTINA NOTARSTEFANO" userId="a340f54b-1bed-4779-9b2a-f8488ff7ede9" providerId="ADAL" clId="{511D2ED5-7EB7-4754-A2CD-16B11E8D2949}" dt="2024-04-02T08:18:47.786" v="2667" actId="1076"/>
          <ac:spMkLst>
            <pc:docMk/>
            <pc:sldMk cId="3488301785" sldId="405"/>
            <ac:spMk id="12" creationId="{D894CC18-5D4D-1EEB-68B6-8086C436090A}"/>
          </ac:spMkLst>
        </pc:spChg>
        <pc:picChg chg="del">
          <ac:chgData name="VALENTINA NOTARSTEFANO" userId="a340f54b-1bed-4779-9b2a-f8488ff7ede9" providerId="ADAL" clId="{511D2ED5-7EB7-4754-A2CD-16B11E8D2949}" dt="2024-04-02T08:02:45.600" v="2223" actId="478"/>
          <ac:picMkLst>
            <pc:docMk/>
            <pc:sldMk cId="3488301785" sldId="405"/>
            <ac:picMk id="4" creationId="{60115055-556D-6C1B-BD10-2A1A90E87E92}"/>
          </ac:picMkLst>
        </pc:picChg>
        <pc:picChg chg="add mod">
          <ac:chgData name="VALENTINA NOTARSTEFANO" userId="a340f54b-1bed-4779-9b2a-f8488ff7ede9" providerId="ADAL" clId="{511D2ED5-7EB7-4754-A2CD-16B11E8D2949}" dt="2024-04-02T08:17:20.228" v="2492" actId="1076"/>
          <ac:picMkLst>
            <pc:docMk/>
            <pc:sldMk cId="3488301785" sldId="405"/>
            <ac:picMk id="5" creationId="{041F8380-640E-BEF9-4DC5-07D078A071A6}"/>
          </ac:picMkLst>
        </pc:picChg>
        <pc:picChg chg="add mod">
          <ac:chgData name="VALENTINA NOTARSTEFANO" userId="a340f54b-1bed-4779-9b2a-f8488ff7ede9" providerId="ADAL" clId="{511D2ED5-7EB7-4754-A2CD-16B11E8D2949}" dt="2024-04-02T08:17:21.785" v="2493" actId="1076"/>
          <ac:picMkLst>
            <pc:docMk/>
            <pc:sldMk cId="3488301785" sldId="405"/>
            <ac:picMk id="8" creationId="{5DCAF090-6BC1-CD76-FE17-B5485D4B8D18}"/>
          </ac:picMkLst>
        </pc:picChg>
        <pc:cxnChg chg="add">
          <ac:chgData name="VALENTINA NOTARSTEFANO" userId="a340f54b-1bed-4779-9b2a-f8488ff7ede9" providerId="ADAL" clId="{511D2ED5-7EB7-4754-A2CD-16B11E8D2949}" dt="2024-04-02T08:18:13.163" v="2547" actId="11529"/>
          <ac:cxnSpMkLst>
            <pc:docMk/>
            <pc:sldMk cId="3488301785" sldId="405"/>
            <ac:cxnSpMk id="11" creationId="{8350E6A0-2466-3B00-0CDD-F16116FF0CE5}"/>
          </ac:cxnSpMkLst>
        </pc:cxnChg>
      </pc:sldChg>
      <pc:sldChg chg="addSp delSp modSp add mod">
        <pc:chgData name="VALENTINA NOTARSTEFANO" userId="a340f54b-1bed-4779-9b2a-f8488ff7ede9" providerId="ADAL" clId="{511D2ED5-7EB7-4754-A2CD-16B11E8D2949}" dt="2024-04-02T08:24:46.704" v="2947" actId="13926"/>
        <pc:sldMkLst>
          <pc:docMk/>
          <pc:sldMk cId="311981728" sldId="406"/>
        </pc:sldMkLst>
        <pc:spChg chg="mod">
          <ac:chgData name="VALENTINA NOTARSTEFANO" userId="a340f54b-1bed-4779-9b2a-f8488ff7ede9" providerId="ADAL" clId="{511D2ED5-7EB7-4754-A2CD-16B11E8D2949}" dt="2024-04-02T08:18:57.098" v="2677" actId="20577"/>
          <ac:spMkLst>
            <pc:docMk/>
            <pc:sldMk cId="311981728" sldId="406"/>
            <ac:spMk id="2" creationId="{2440935E-13F1-DFF4-875D-49EF181EE42C}"/>
          </ac:spMkLst>
        </pc:spChg>
        <pc:spChg chg="del">
          <ac:chgData name="VALENTINA NOTARSTEFANO" userId="a340f54b-1bed-4779-9b2a-f8488ff7ede9" providerId="ADAL" clId="{511D2ED5-7EB7-4754-A2CD-16B11E8D2949}" dt="2024-04-02T08:20:14.215" v="2679" actId="478"/>
          <ac:spMkLst>
            <pc:docMk/>
            <pc:sldMk cId="311981728" sldId="406"/>
            <ac:spMk id="9" creationId="{E3E6A2C3-F5A6-BA41-830A-6A730A8D4277}"/>
          </ac:spMkLst>
        </pc:spChg>
        <pc:spChg chg="mod">
          <ac:chgData name="VALENTINA NOTARSTEFANO" userId="a340f54b-1bed-4779-9b2a-f8488ff7ede9" providerId="ADAL" clId="{511D2ED5-7EB7-4754-A2CD-16B11E8D2949}" dt="2024-04-02T08:24:46.704" v="2947" actId="13926"/>
          <ac:spMkLst>
            <pc:docMk/>
            <pc:sldMk cId="311981728" sldId="406"/>
            <ac:spMk id="12" creationId="{D894CC18-5D4D-1EEB-68B6-8086C436090A}"/>
          </ac:spMkLst>
        </pc:spChg>
        <pc:picChg chg="add mod">
          <ac:chgData name="VALENTINA NOTARSTEFANO" userId="a340f54b-1bed-4779-9b2a-f8488ff7ede9" providerId="ADAL" clId="{511D2ED5-7EB7-4754-A2CD-16B11E8D2949}" dt="2024-04-02T08:20:18.586" v="2682"/>
          <ac:picMkLst>
            <pc:docMk/>
            <pc:sldMk cId="311981728" sldId="406"/>
            <ac:picMk id="3" creationId="{193138B1-4FDE-1FCA-397A-00ED87FCB84C}"/>
          </ac:picMkLst>
        </pc:picChg>
        <pc:picChg chg="del">
          <ac:chgData name="VALENTINA NOTARSTEFANO" userId="a340f54b-1bed-4779-9b2a-f8488ff7ede9" providerId="ADAL" clId="{511D2ED5-7EB7-4754-A2CD-16B11E8D2949}" dt="2024-04-02T08:20:14.671" v="2680" actId="478"/>
          <ac:picMkLst>
            <pc:docMk/>
            <pc:sldMk cId="311981728" sldId="406"/>
            <ac:picMk id="5" creationId="{041F8380-640E-BEF9-4DC5-07D078A071A6}"/>
          </ac:picMkLst>
        </pc:picChg>
        <pc:picChg chg="del">
          <ac:chgData name="VALENTINA NOTARSTEFANO" userId="a340f54b-1bed-4779-9b2a-f8488ff7ede9" providerId="ADAL" clId="{511D2ED5-7EB7-4754-A2CD-16B11E8D2949}" dt="2024-04-02T08:20:15.348" v="2681" actId="478"/>
          <ac:picMkLst>
            <pc:docMk/>
            <pc:sldMk cId="311981728" sldId="406"/>
            <ac:picMk id="8" creationId="{5DCAF090-6BC1-CD76-FE17-B5485D4B8D18}"/>
          </ac:picMkLst>
        </pc:picChg>
        <pc:cxnChg chg="del">
          <ac:chgData name="VALENTINA NOTARSTEFANO" userId="a340f54b-1bed-4779-9b2a-f8488ff7ede9" providerId="ADAL" clId="{511D2ED5-7EB7-4754-A2CD-16B11E8D2949}" dt="2024-04-02T08:20:11.664" v="2678" actId="478"/>
          <ac:cxnSpMkLst>
            <pc:docMk/>
            <pc:sldMk cId="311981728" sldId="406"/>
            <ac:cxnSpMk id="11" creationId="{8350E6A0-2466-3B00-0CDD-F16116FF0CE5}"/>
          </ac:cxnSpMkLst>
        </pc:cxnChg>
      </pc:sldChg>
      <pc:sldChg chg="addSp delSp modSp add mod">
        <pc:chgData name="VALENTINA NOTARSTEFANO" userId="a340f54b-1bed-4779-9b2a-f8488ff7ede9" providerId="ADAL" clId="{511D2ED5-7EB7-4754-A2CD-16B11E8D2949}" dt="2024-04-02T08:25:32.910" v="2955" actId="478"/>
        <pc:sldMkLst>
          <pc:docMk/>
          <pc:sldMk cId="681185750" sldId="407"/>
        </pc:sldMkLst>
        <pc:spChg chg="add del mod">
          <ac:chgData name="VALENTINA NOTARSTEFANO" userId="a340f54b-1bed-4779-9b2a-f8488ff7ede9" providerId="ADAL" clId="{511D2ED5-7EB7-4754-A2CD-16B11E8D2949}" dt="2024-04-02T08:25:32.910" v="2955" actId="478"/>
          <ac:spMkLst>
            <pc:docMk/>
            <pc:sldMk cId="681185750" sldId="407"/>
            <ac:spMk id="5" creationId="{85F8A172-8A32-565C-9CC7-92A666A0D9D6}"/>
          </ac:spMkLst>
        </pc:spChg>
        <pc:spChg chg="del">
          <ac:chgData name="VALENTINA NOTARSTEFANO" userId="a340f54b-1bed-4779-9b2a-f8488ff7ede9" providerId="ADAL" clId="{511D2ED5-7EB7-4754-A2CD-16B11E8D2949}" dt="2024-04-02T08:25:00.037" v="2950" actId="478"/>
          <ac:spMkLst>
            <pc:docMk/>
            <pc:sldMk cId="681185750" sldId="407"/>
            <ac:spMk id="12" creationId="{D894CC18-5D4D-1EEB-68B6-8086C436090A}"/>
          </ac:spMkLst>
        </pc:spChg>
        <pc:picChg chg="del">
          <ac:chgData name="VALENTINA NOTARSTEFANO" userId="a340f54b-1bed-4779-9b2a-f8488ff7ede9" providerId="ADAL" clId="{511D2ED5-7EB7-4754-A2CD-16B11E8D2949}" dt="2024-04-02T08:24:59.082" v="2949" actId="478"/>
          <ac:picMkLst>
            <pc:docMk/>
            <pc:sldMk cId="681185750" sldId="407"/>
            <ac:picMk id="3" creationId="{193138B1-4FDE-1FCA-397A-00ED87FCB84C}"/>
          </ac:picMkLst>
        </pc:picChg>
        <pc:picChg chg="add mod">
          <ac:chgData name="VALENTINA NOTARSTEFANO" userId="a340f54b-1bed-4779-9b2a-f8488ff7ede9" providerId="ADAL" clId="{511D2ED5-7EB7-4754-A2CD-16B11E8D2949}" dt="2024-04-02T08:25:11.490" v="2952" actId="1076"/>
          <ac:picMkLst>
            <pc:docMk/>
            <pc:sldMk cId="681185750" sldId="407"/>
            <ac:picMk id="4" creationId="{5BB0983C-8C79-29CE-0F76-2DE47E272979}"/>
          </ac:picMkLst>
        </pc:picChg>
        <pc:picChg chg="add mod">
          <ac:chgData name="VALENTINA NOTARSTEFANO" userId="a340f54b-1bed-4779-9b2a-f8488ff7ede9" providerId="ADAL" clId="{511D2ED5-7EB7-4754-A2CD-16B11E8D2949}" dt="2024-04-02T08:25:11.490" v="2952" actId="1076"/>
          <ac:picMkLst>
            <pc:docMk/>
            <pc:sldMk cId="681185750" sldId="407"/>
            <ac:picMk id="6" creationId="{79B83BAD-0DB2-9BF6-B65A-68FA751DEDA4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2T08:30:58.189" v="2997" actId="20577"/>
        <pc:sldMkLst>
          <pc:docMk/>
          <pc:sldMk cId="286527702" sldId="408"/>
        </pc:sldMkLst>
        <pc:spChg chg="add mod">
          <ac:chgData name="VALENTINA NOTARSTEFANO" userId="a340f54b-1bed-4779-9b2a-f8488ff7ede9" providerId="ADAL" clId="{511D2ED5-7EB7-4754-A2CD-16B11E8D2949}" dt="2024-04-02T08:30:58.189" v="2997" actId="20577"/>
          <ac:spMkLst>
            <pc:docMk/>
            <pc:sldMk cId="286527702" sldId="408"/>
            <ac:spMk id="3" creationId="{D1B8D49A-73D3-95A6-07EC-D37E3A88F4B0}"/>
          </ac:spMkLst>
        </pc:spChg>
        <pc:spChg chg="del">
          <ac:chgData name="VALENTINA NOTARSTEFANO" userId="a340f54b-1bed-4779-9b2a-f8488ff7ede9" providerId="ADAL" clId="{511D2ED5-7EB7-4754-A2CD-16B11E8D2949}" dt="2024-04-02T08:25:36.873" v="2956" actId="478"/>
          <ac:spMkLst>
            <pc:docMk/>
            <pc:sldMk cId="286527702" sldId="408"/>
            <ac:spMk id="5" creationId="{85F8A172-8A32-565C-9CC7-92A666A0D9D6}"/>
          </ac:spMkLst>
        </pc:spChg>
      </pc:sldChg>
      <pc:sldChg chg="addSp delSp modSp add mod">
        <pc:chgData name="VALENTINA NOTARSTEFANO" userId="a340f54b-1bed-4779-9b2a-f8488ff7ede9" providerId="ADAL" clId="{511D2ED5-7EB7-4754-A2CD-16B11E8D2949}" dt="2024-04-02T08:38:15.391" v="3168" actId="208"/>
        <pc:sldMkLst>
          <pc:docMk/>
          <pc:sldMk cId="2434501082" sldId="409"/>
        </pc:sldMkLst>
        <pc:spChg chg="mod">
          <ac:chgData name="VALENTINA NOTARSTEFANO" userId="a340f54b-1bed-4779-9b2a-f8488ff7ede9" providerId="ADAL" clId="{511D2ED5-7EB7-4754-A2CD-16B11E8D2949}" dt="2024-04-02T08:29:33.631" v="2982" actId="20577"/>
          <ac:spMkLst>
            <pc:docMk/>
            <pc:sldMk cId="2434501082" sldId="409"/>
            <ac:spMk id="2" creationId="{2440935E-13F1-DFF4-875D-49EF181EE42C}"/>
          </ac:spMkLst>
        </pc:spChg>
        <pc:spChg chg="del">
          <ac:chgData name="VALENTINA NOTARSTEFANO" userId="a340f54b-1bed-4779-9b2a-f8488ff7ede9" providerId="ADAL" clId="{511D2ED5-7EB7-4754-A2CD-16B11E8D2949}" dt="2024-04-02T08:29:37.007" v="2985" actId="478"/>
          <ac:spMkLst>
            <pc:docMk/>
            <pc:sldMk cId="2434501082" sldId="409"/>
            <ac:spMk id="3" creationId="{D1B8D49A-73D3-95A6-07EC-D37E3A88F4B0}"/>
          </ac:spMkLst>
        </pc:spChg>
        <pc:spChg chg="add mod">
          <ac:chgData name="VALENTINA NOTARSTEFANO" userId="a340f54b-1bed-4779-9b2a-f8488ff7ede9" providerId="ADAL" clId="{511D2ED5-7EB7-4754-A2CD-16B11E8D2949}" dt="2024-04-02T08:34:37.496" v="3083" actId="20577"/>
          <ac:spMkLst>
            <pc:docMk/>
            <pc:sldMk cId="2434501082" sldId="409"/>
            <ac:spMk id="8" creationId="{3768E485-A54C-CF21-2DB9-C018E4ADE8E5}"/>
          </ac:spMkLst>
        </pc:spChg>
        <pc:spChg chg="add mod">
          <ac:chgData name="VALENTINA NOTARSTEFANO" userId="a340f54b-1bed-4779-9b2a-f8488ff7ede9" providerId="ADAL" clId="{511D2ED5-7EB7-4754-A2CD-16B11E8D2949}" dt="2024-04-02T08:33:12.102" v="3055" actId="1076"/>
          <ac:spMkLst>
            <pc:docMk/>
            <pc:sldMk cId="2434501082" sldId="409"/>
            <ac:spMk id="9" creationId="{889D6D53-4A61-5CF2-F730-D99E589D3876}"/>
          </ac:spMkLst>
        </pc:spChg>
        <pc:spChg chg="add mod">
          <ac:chgData name="VALENTINA NOTARSTEFANO" userId="a340f54b-1bed-4779-9b2a-f8488ff7ede9" providerId="ADAL" clId="{511D2ED5-7EB7-4754-A2CD-16B11E8D2949}" dt="2024-04-02T08:33:46.802" v="3074" actId="1076"/>
          <ac:spMkLst>
            <pc:docMk/>
            <pc:sldMk cId="2434501082" sldId="409"/>
            <ac:spMk id="10" creationId="{E559641E-799A-3100-FD9D-0F9760015DB4}"/>
          </ac:spMkLst>
        </pc:spChg>
        <pc:spChg chg="add mod">
          <ac:chgData name="VALENTINA NOTARSTEFANO" userId="a340f54b-1bed-4779-9b2a-f8488ff7ede9" providerId="ADAL" clId="{511D2ED5-7EB7-4754-A2CD-16B11E8D2949}" dt="2024-04-02T08:34:46.030" v="3086" actId="207"/>
          <ac:spMkLst>
            <pc:docMk/>
            <pc:sldMk cId="2434501082" sldId="409"/>
            <ac:spMk id="17" creationId="{9D43AB24-CD7B-ED52-4025-3F4A038489AB}"/>
          </ac:spMkLst>
        </pc:spChg>
        <pc:spChg chg="add mod">
          <ac:chgData name="VALENTINA NOTARSTEFANO" userId="a340f54b-1bed-4779-9b2a-f8488ff7ede9" providerId="ADAL" clId="{511D2ED5-7EB7-4754-A2CD-16B11E8D2949}" dt="2024-04-02T08:36:43.519" v="3125" actId="20577"/>
          <ac:spMkLst>
            <pc:docMk/>
            <pc:sldMk cId="2434501082" sldId="409"/>
            <ac:spMk id="24" creationId="{D1BE3A9D-E3FB-9C46-AE6C-B494A5662AE3}"/>
          </ac:spMkLst>
        </pc:spChg>
        <pc:spChg chg="add mod">
          <ac:chgData name="VALENTINA NOTARSTEFANO" userId="a340f54b-1bed-4779-9b2a-f8488ff7ede9" providerId="ADAL" clId="{511D2ED5-7EB7-4754-A2CD-16B11E8D2949}" dt="2024-04-02T08:38:15.391" v="3168" actId="208"/>
          <ac:spMkLst>
            <pc:docMk/>
            <pc:sldMk cId="2434501082" sldId="409"/>
            <ac:spMk id="35" creationId="{91C724A3-E851-8DB6-F8E8-85E390EC5A41}"/>
          </ac:spMkLst>
        </pc:spChg>
        <pc:picChg chg="del">
          <ac:chgData name="VALENTINA NOTARSTEFANO" userId="a340f54b-1bed-4779-9b2a-f8488ff7ede9" providerId="ADAL" clId="{511D2ED5-7EB7-4754-A2CD-16B11E8D2949}" dt="2024-04-02T08:29:35.652" v="2983" actId="478"/>
          <ac:picMkLst>
            <pc:docMk/>
            <pc:sldMk cId="2434501082" sldId="409"/>
            <ac:picMk id="4" creationId="{5BB0983C-8C79-29CE-0F76-2DE47E272979}"/>
          </ac:picMkLst>
        </pc:picChg>
        <pc:picChg chg="add mod">
          <ac:chgData name="VALENTINA NOTARSTEFANO" userId="a340f54b-1bed-4779-9b2a-f8488ff7ede9" providerId="ADAL" clId="{511D2ED5-7EB7-4754-A2CD-16B11E8D2949}" dt="2024-04-02T08:29:39.910" v="2986"/>
          <ac:picMkLst>
            <pc:docMk/>
            <pc:sldMk cId="2434501082" sldId="409"/>
            <ac:picMk id="5" creationId="{9803E023-C036-52C2-080E-AB24351D9537}"/>
          </ac:picMkLst>
        </pc:picChg>
        <pc:picChg chg="del">
          <ac:chgData name="VALENTINA NOTARSTEFANO" userId="a340f54b-1bed-4779-9b2a-f8488ff7ede9" providerId="ADAL" clId="{511D2ED5-7EB7-4754-A2CD-16B11E8D2949}" dt="2024-04-02T08:29:36.160" v="2984" actId="478"/>
          <ac:picMkLst>
            <pc:docMk/>
            <pc:sldMk cId="2434501082" sldId="409"/>
            <ac:picMk id="6" creationId="{79B83BAD-0DB2-9BF6-B65A-68FA751DEDA4}"/>
          </ac:picMkLst>
        </pc:picChg>
        <pc:cxnChg chg="add">
          <ac:chgData name="VALENTINA NOTARSTEFANO" userId="a340f54b-1bed-4779-9b2a-f8488ff7ede9" providerId="ADAL" clId="{511D2ED5-7EB7-4754-A2CD-16B11E8D2949}" dt="2024-04-02T08:33:58.541" v="3075" actId="11529"/>
          <ac:cxnSpMkLst>
            <pc:docMk/>
            <pc:sldMk cId="2434501082" sldId="409"/>
            <ac:cxnSpMk id="12" creationId="{B93E0F64-198E-C866-374D-1F41DFD35EE5}"/>
          </ac:cxnSpMkLst>
        </pc:cxnChg>
        <pc:cxnChg chg="add mod">
          <ac:chgData name="VALENTINA NOTARSTEFANO" userId="a340f54b-1bed-4779-9b2a-f8488ff7ede9" providerId="ADAL" clId="{511D2ED5-7EB7-4754-A2CD-16B11E8D2949}" dt="2024-04-02T08:34:04.348" v="3078" actId="14100"/>
          <ac:cxnSpMkLst>
            <pc:docMk/>
            <pc:sldMk cId="2434501082" sldId="409"/>
            <ac:cxnSpMk id="13" creationId="{29A404E0-6369-FC88-9E68-8A4D61B861A5}"/>
          </ac:cxnSpMkLst>
        </pc:cxnChg>
        <pc:cxnChg chg="add mod">
          <ac:chgData name="VALENTINA NOTARSTEFANO" userId="a340f54b-1bed-4779-9b2a-f8488ff7ede9" providerId="ADAL" clId="{511D2ED5-7EB7-4754-A2CD-16B11E8D2949}" dt="2024-04-02T08:34:11.481" v="3081" actId="14100"/>
          <ac:cxnSpMkLst>
            <pc:docMk/>
            <pc:sldMk cId="2434501082" sldId="409"/>
            <ac:cxnSpMk id="15" creationId="{46697167-B3DB-7242-8A25-1142E71C745B}"/>
          </ac:cxnSpMkLst>
        </pc:cxnChg>
        <pc:cxnChg chg="add">
          <ac:chgData name="VALENTINA NOTARSTEFANO" userId="a340f54b-1bed-4779-9b2a-f8488ff7ede9" providerId="ADAL" clId="{511D2ED5-7EB7-4754-A2CD-16B11E8D2949}" dt="2024-04-02T08:34:51.475" v="3087" actId="11529"/>
          <ac:cxnSpMkLst>
            <pc:docMk/>
            <pc:sldMk cId="2434501082" sldId="409"/>
            <ac:cxnSpMk id="19" creationId="{1DDA1F07-BE7A-10A8-A16B-FE610E3F1556}"/>
          </ac:cxnSpMkLst>
        </pc:cxnChg>
        <pc:cxnChg chg="add">
          <ac:chgData name="VALENTINA NOTARSTEFANO" userId="a340f54b-1bed-4779-9b2a-f8488ff7ede9" providerId="ADAL" clId="{511D2ED5-7EB7-4754-A2CD-16B11E8D2949}" dt="2024-04-02T08:35:00.470" v="3088" actId="11529"/>
          <ac:cxnSpMkLst>
            <pc:docMk/>
            <pc:sldMk cId="2434501082" sldId="409"/>
            <ac:cxnSpMk id="21" creationId="{208EA8E3-3C34-E3E9-756B-992CB9CA7B2D}"/>
          </ac:cxnSpMkLst>
        </pc:cxnChg>
        <pc:cxnChg chg="add mod">
          <ac:chgData name="VALENTINA NOTARSTEFANO" userId="a340f54b-1bed-4779-9b2a-f8488ff7ede9" providerId="ADAL" clId="{511D2ED5-7EB7-4754-A2CD-16B11E8D2949}" dt="2024-04-02T08:35:11.619" v="3090" actId="13822"/>
          <ac:cxnSpMkLst>
            <pc:docMk/>
            <pc:sldMk cId="2434501082" sldId="409"/>
            <ac:cxnSpMk id="23" creationId="{45B0F815-DC92-C8F7-CB68-A6359AEFD682}"/>
          </ac:cxnSpMkLst>
        </pc:cxnChg>
        <pc:cxnChg chg="add del">
          <ac:chgData name="VALENTINA NOTARSTEFANO" userId="a340f54b-1bed-4779-9b2a-f8488ff7ede9" providerId="ADAL" clId="{511D2ED5-7EB7-4754-A2CD-16B11E8D2949}" dt="2024-04-02T08:35:57.768" v="3111" actId="11529"/>
          <ac:cxnSpMkLst>
            <pc:docMk/>
            <pc:sldMk cId="2434501082" sldId="409"/>
            <ac:cxnSpMk id="26" creationId="{3F1CE964-6BD5-2257-201D-E4A29219BFDC}"/>
          </ac:cxnSpMkLst>
        </pc:cxnChg>
        <pc:cxnChg chg="add mod">
          <ac:chgData name="VALENTINA NOTARSTEFANO" userId="a340f54b-1bed-4779-9b2a-f8488ff7ede9" providerId="ADAL" clId="{511D2ED5-7EB7-4754-A2CD-16B11E8D2949}" dt="2024-04-02T08:35:56.568" v="3110" actId="1076"/>
          <ac:cxnSpMkLst>
            <pc:docMk/>
            <pc:sldMk cId="2434501082" sldId="409"/>
            <ac:cxnSpMk id="27" creationId="{AA47B3E1-CC8A-D97A-BDB5-90B4821BAAC9}"/>
          </ac:cxnSpMkLst>
        </pc:cxnChg>
        <pc:cxnChg chg="add mod">
          <ac:chgData name="VALENTINA NOTARSTEFANO" userId="a340f54b-1bed-4779-9b2a-f8488ff7ede9" providerId="ADAL" clId="{511D2ED5-7EB7-4754-A2CD-16B11E8D2949}" dt="2024-04-02T08:37:11.941" v="3131" actId="13822"/>
          <ac:cxnSpMkLst>
            <pc:docMk/>
            <pc:sldMk cId="2434501082" sldId="409"/>
            <ac:cxnSpMk id="29" creationId="{E2B59C17-E7FC-2AA1-9E16-9E2E404644E1}"/>
          </ac:cxnSpMkLst>
        </pc:cxnChg>
        <pc:cxnChg chg="add mod">
          <ac:chgData name="VALENTINA NOTARSTEFANO" userId="a340f54b-1bed-4779-9b2a-f8488ff7ede9" providerId="ADAL" clId="{511D2ED5-7EB7-4754-A2CD-16B11E8D2949}" dt="2024-04-02T08:37:11.941" v="3131" actId="13822"/>
          <ac:cxnSpMkLst>
            <pc:docMk/>
            <pc:sldMk cId="2434501082" sldId="409"/>
            <ac:cxnSpMk id="30" creationId="{C8CB9981-0561-6815-E77E-8AFFDEB6AD2F}"/>
          </ac:cxnSpMkLst>
        </pc:cxnChg>
        <pc:cxnChg chg="add mod">
          <ac:chgData name="VALENTINA NOTARSTEFANO" userId="a340f54b-1bed-4779-9b2a-f8488ff7ede9" providerId="ADAL" clId="{511D2ED5-7EB7-4754-A2CD-16B11E8D2949}" dt="2024-04-02T08:37:11.941" v="3131" actId="13822"/>
          <ac:cxnSpMkLst>
            <pc:docMk/>
            <pc:sldMk cId="2434501082" sldId="409"/>
            <ac:cxnSpMk id="31" creationId="{72966F3B-BD71-47B1-F0F4-0983C43CCD87}"/>
          </ac:cxnSpMkLst>
        </pc:cxnChg>
        <pc:cxnChg chg="add mod">
          <ac:chgData name="VALENTINA NOTARSTEFANO" userId="a340f54b-1bed-4779-9b2a-f8488ff7ede9" providerId="ADAL" clId="{511D2ED5-7EB7-4754-A2CD-16B11E8D2949}" dt="2024-04-02T08:37:23.114" v="3135" actId="14100"/>
          <ac:cxnSpMkLst>
            <pc:docMk/>
            <pc:sldMk cId="2434501082" sldId="409"/>
            <ac:cxnSpMk id="32" creationId="{D157CC53-F23D-5003-032C-CD3E32CEB267}"/>
          </ac:cxnSpMkLst>
        </pc:cxnChg>
      </pc:sldChg>
      <pc:sldChg chg="addSp modSp new mod">
        <pc:chgData name="VALENTINA NOTARSTEFANO" userId="a340f54b-1bed-4779-9b2a-f8488ff7ede9" providerId="ADAL" clId="{511D2ED5-7EB7-4754-A2CD-16B11E8D2949}" dt="2024-04-02T08:40:06.875" v="3266" actId="1076"/>
        <pc:sldMkLst>
          <pc:docMk/>
          <pc:sldMk cId="1089763349" sldId="410"/>
        </pc:sldMkLst>
        <pc:spChg chg="add mod">
          <ac:chgData name="VALENTINA NOTARSTEFANO" userId="a340f54b-1bed-4779-9b2a-f8488ff7ede9" providerId="ADAL" clId="{511D2ED5-7EB7-4754-A2CD-16B11E8D2949}" dt="2024-04-02T08:38:35.743" v="3170"/>
          <ac:spMkLst>
            <pc:docMk/>
            <pc:sldMk cId="1089763349" sldId="410"/>
            <ac:spMk id="2" creationId="{05FB3F6C-A5BA-899A-764F-5D645FBD369D}"/>
          </ac:spMkLst>
        </pc:spChg>
        <pc:spChg chg="add mod">
          <ac:chgData name="VALENTINA NOTARSTEFANO" userId="a340f54b-1bed-4779-9b2a-f8488ff7ede9" providerId="ADAL" clId="{511D2ED5-7EB7-4754-A2CD-16B11E8D2949}" dt="2024-04-02T08:40:01.051" v="3264" actId="1076"/>
          <ac:spMkLst>
            <pc:docMk/>
            <pc:sldMk cId="1089763349" sldId="410"/>
            <ac:spMk id="5" creationId="{CDF6839A-8107-3532-9EC3-1EAEE6DBF5EC}"/>
          </ac:spMkLst>
        </pc:spChg>
        <pc:spChg chg="add mod">
          <ac:chgData name="VALENTINA NOTARSTEFANO" userId="a340f54b-1bed-4779-9b2a-f8488ff7ede9" providerId="ADAL" clId="{511D2ED5-7EB7-4754-A2CD-16B11E8D2949}" dt="2024-04-02T08:40:06.875" v="3266" actId="1076"/>
          <ac:spMkLst>
            <pc:docMk/>
            <pc:sldMk cId="1089763349" sldId="410"/>
            <ac:spMk id="7" creationId="{95CE9D27-0FCD-3B7C-3934-8FB55D7F5DEB}"/>
          </ac:spMkLst>
        </pc:spChg>
        <pc:graphicFrameChg chg="add mod">
          <ac:chgData name="VALENTINA NOTARSTEFANO" userId="a340f54b-1bed-4779-9b2a-f8488ff7ede9" providerId="ADAL" clId="{511D2ED5-7EB7-4754-A2CD-16B11E8D2949}" dt="2024-04-02T08:39:58.994" v="3263" actId="1076"/>
          <ac:graphicFrameMkLst>
            <pc:docMk/>
            <pc:sldMk cId="1089763349" sldId="410"/>
            <ac:graphicFrameMk id="4" creationId="{102F04A8-5B4E-6A20-486C-4A43F1E63917}"/>
          </ac:graphicFrameMkLst>
        </pc:graphicFrameChg>
        <pc:picChg chg="add mod">
          <ac:chgData name="VALENTINA NOTARSTEFANO" userId="a340f54b-1bed-4779-9b2a-f8488ff7ede9" providerId="ADAL" clId="{511D2ED5-7EB7-4754-A2CD-16B11E8D2949}" dt="2024-04-02T08:38:51.542" v="3172" actId="1076"/>
          <ac:picMkLst>
            <pc:docMk/>
            <pc:sldMk cId="1089763349" sldId="410"/>
            <ac:picMk id="3" creationId="{A4EFAA56-A339-1167-C073-31BEB54DBFD3}"/>
          </ac:picMkLst>
        </pc:picChg>
        <pc:picChg chg="add mod">
          <ac:chgData name="VALENTINA NOTARSTEFANO" userId="a340f54b-1bed-4779-9b2a-f8488ff7ede9" providerId="ADAL" clId="{511D2ED5-7EB7-4754-A2CD-16B11E8D2949}" dt="2024-04-02T08:40:03.769" v="3265" actId="1076"/>
          <ac:picMkLst>
            <pc:docMk/>
            <pc:sldMk cId="1089763349" sldId="410"/>
            <ac:picMk id="6" creationId="{A9A6930A-7570-E1D7-5ADF-84015E59FB86}"/>
          </ac:picMkLst>
        </pc:picChg>
      </pc:sldChg>
      <pc:sldChg chg="modSp add mod">
        <pc:chgData name="VALENTINA NOTARSTEFANO" userId="a340f54b-1bed-4779-9b2a-f8488ff7ede9" providerId="ADAL" clId="{511D2ED5-7EB7-4754-A2CD-16B11E8D2949}" dt="2024-04-02T08:40:37.730" v="3268"/>
        <pc:sldMkLst>
          <pc:docMk/>
          <pc:sldMk cId="4057331013" sldId="411"/>
        </pc:sldMkLst>
        <pc:spChg chg="mod">
          <ac:chgData name="VALENTINA NOTARSTEFANO" userId="a340f54b-1bed-4779-9b2a-f8488ff7ede9" providerId="ADAL" clId="{511D2ED5-7EB7-4754-A2CD-16B11E8D2949}" dt="2024-04-02T08:40:37.730" v="3268"/>
          <ac:spMkLst>
            <pc:docMk/>
            <pc:sldMk cId="4057331013" sldId="411"/>
            <ac:spMk id="2" creationId="{275B8EA1-0D63-4236-2204-08C6CA312AF0}"/>
          </ac:spMkLst>
        </pc:spChg>
      </pc:sldChg>
      <pc:sldChg chg="addSp delSp modSp add mod">
        <pc:chgData name="VALENTINA NOTARSTEFANO" userId="a340f54b-1bed-4779-9b2a-f8488ff7ede9" providerId="ADAL" clId="{511D2ED5-7EB7-4754-A2CD-16B11E8D2949}" dt="2024-04-02T08:41:54.561" v="3373" actId="20577"/>
        <pc:sldMkLst>
          <pc:docMk/>
          <pc:sldMk cId="3675152261" sldId="412"/>
        </pc:sldMkLst>
        <pc:spChg chg="mod">
          <ac:chgData name="VALENTINA NOTARSTEFANO" userId="a340f54b-1bed-4779-9b2a-f8488ff7ede9" providerId="ADAL" clId="{511D2ED5-7EB7-4754-A2CD-16B11E8D2949}" dt="2024-04-02T08:40:53.655" v="3285" actId="20577"/>
          <ac:spMkLst>
            <pc:docMk/>
            <pc:sldMk cId="3675152261" sldId="412"/>
            <ac:spMk id="2" creationId="{05FB3F6C-A5BA-899A-764F-5D645FBD369D}"/>
          </ac:spMkLst>
        </pc:spChg>
        <pc:spChg chg="del">
          <ac:chgData name="VALENTINA NOTARSTEFANO" userId="a340f54b-1bed-4779-9b2a-f8488ff7ede9" providerId="ADAL" clId="{511D2ED5-7EB7-4754-A2CD-16B11E8D2949}" dt="2024-04-02T08:40:58.137" v="3286" actId="478"/>
          <ac:spMkLst>
            <pc:docMk/>
            <pc:sldMk cId="3675152261" sldId="412"/>
            <ac:spMk id="5" creationId="{CDF6839A-8107-3532-9EC3-1EAEE6DBF5EC}"/>
          </ac:spMkLst>
        </pc:spChg>
        <pc:spChg chg="del">
          <ac:chgData name="VALENTINA NOTARSTEFANO" userId="a340f54b-1bed-4779-9b2a-f8488ff7ede9" providerId="ADAL" clId="{511D2ED5-7EB7-4754-A2CD-16B11E8D2949}" dt="2024-04-02T08:40:58.137" v="3286" actId="478"/>
          <ac:spMkLst>
            <pc:docMk/>
            <pc:sldMk cId="3675152261" sldId="412"/>
            <ac:spMk id="7" creationId="{95CE9D27-0FCD-3B7C-3934-8FB55D7F5DEB}"/>
          </ac:spMkLst>
        </pc:spChg>
        <pc:spChg chg="add mod">
          <ac:chgData name="VALENTINA NOTARSTEFANO" userId="a340f54b-1bed-4779-9b2a-f8488ff7ede9" providerId="ADAL" clId="{511D2ED5-7EB7-4754-A2CD-16B11E8D2949}" dt="2024-04-02T08:41:54.561" v="3373" actId="20577"/>
          <ac:spMkLst>
            <pc:docMk/>
            <pc:sldMk cId="3675152261" sldId="412"/>
            <ac:spMk id="10" creationId="{F10E79B7-FD2F-FBE7-7CB5-3CC5A5243146}"/>
          </ac:spMkLst>
        </pc:spChg>
        <pc:graphicFrameChg chg="del">
          <ac:chgData name="VALENTINA NOTARSTEFANO" userId="a340f54b-1bed-4779-9b2a-f8488ff7ede9" providerId="ADAL" clId="{511D2ED5-7EB7-4754-A2CD-16B11E8D2949}" dt="2024-04-02T08:40:58.137" v="3286" actId="478"/>
          <ac:graphicFrameMkLst>
            <pc:docMk/>
            <pc:sldMk cId="3675152261" sldId="412"/>
            <ac:graphicFrameMk id="4" creationId="{102F04A8-5B4E-6A20-486C-4A43F1E63917}"/>
          </ac:graphicFrameMkLst>
        </pc:graphicFrameChg>
        <pc:picChg chg="del">
          <ac:chgData name="VALENTINA NOTARSTEFANO" userId="a340f54b-1bed-4779-9b2a-f8488ff7ede9" providerId="ADAL" clId="{511D2ED5-7EB7-4754-A2CD-16B11E8D2949}" dt="2024-04-02T08:40:58.451" v="3287" actId="478"/>
          <ac:picMkLst>
            <pc:docMk/>
            <pc:sldMk cId="3675152261" sldId="412"/>
            <ac:picMk id="3" creationId="{A4EFAA56-A339-1167-C073-31BEB54DBFD3}"/>
          </ac:picMkLst>
        </pc:picChg>
        <pc:picChg chg="del">
          <ac:chgData name="VALENTINA NOTARSTEFANO" userId="a340f54b-1bed-4779-9b2a-f8488ff7ede9" providerId="ADAL" clId="{511D2ED5-7EB7-4754-A2CD-16B11E8D2949}" dt="2024-04-02T08:40:58.957" v="3288" actId="478"/>
          <ac:picMkLst>
            <pc:docMk/>
            <pc:sldMk cId="3675152261" sldId="412"/>
            <ac:picMk id="6" creationId="{A9A6930A-7570-E1D7-5ADF-84015E59FB86}"/>
          </ac:picMkLst>
        </pc:picChg>
        <pc:picChg chg="add mod">
          <ac:chgData name="VALENTINA NOTARSTEFANO" userId="a340f54b-1bed-4779-9b2a-f8488ff7ede9" providerId="ADAL" clId="{511D2ED5-7EB7-4754-A2CD-16B11E8D2949}" dt="2024-04-02T08:41:06.268" v="3290" actId="1076"/>
          <ac:picMkLst>
            <pc:docMk/>
            <pc:sldMk cId="3675152261" sldId="412"/>
            <ac:picMk id="8" creationId="{2A8B6293-DEC7-4978-F8DD-69939BA28CE7}"/>
          </ac:picMkLst>
        </pc:picChg>
        <pc:picChg chg="add mod">
          <ac:chgData name="VALENTINA NOTARSTEFANO" userId="a340f54b-1bed-4779-9b2a-f8488ff7ede9" providerId="ADAL" clId="{511D2ED5-7EB7-4754-A2CD-16B11E8D2949}" dt="2024-04-02T08:41:06.268" v="3290" actId="1076"/>
          <ac:picMkLst>
            <pc:docMk/>
            <pc:sldMk cId="3675152261" sldId="412"/>
            <ac:picMk id="9" creationId="{55CF4822-46F1-5D9C-297D-B166568323D8}"/>
          </ac:picMkLst>
        </pc:picChg>
      </pc:sldChg>
      <pc:sldChg chg="modSp add mod">
        <pc:chgData name="VALENTINA NOTARSTEFANO" userId="a340f54b-1bed-4779-9b2a-f8488ff7ede9" providerId="ADAL" clId="{511D2ED5-7EB7-4754-A2CD-16B11E8D2949}" dt="2024-04-06T08:49:45.420" v="3375"/>
        <pc:sldMkLst>
          <pc:docMk/>
          <pc:sldMk cId="3690625398" sldId="413"/>
        </pc:sldMkLst>
        <pc:spChg chg="mod">
          <ac:chgData name="VALENTINA NOTARSTEFANO" userId="a340f54b-1bed-4779-9b2a-f8488ff7ede9" providerId="ADAL" clId="{511D2ED5-7EB7-4754-A2CD-16B11E8D2949}" dt="2024-04-06T08:49:45.420" v="3375"/>
          <ac:spMkLst>
            <pc:docMk/>
            <pc:sldMk cId="3690625398" sldId="413"/>
            <ac:spMk id="2" creationId="{275B8EA1-0D63-4236-2204-08C6CA312AF0}"/>
          </ac:spMkLst>
        </pc:spChg>
      </pc:sldChg>
      <pc:sldChg chg="addSp modSp add mod">
        <pc:chgData name="VALENTINA NOTARSTEFANO" userId="a340f54b-1bed-4779-9b2a-f8488ff7ede9" providerId="ADAL" clId="{511D2ED5-7EB7-4754-A2CD-16B11E8D2949}" dt="2024-04-06T08:50:00.639" v="3379" actId="1076"/>
        <pc:sldMkLst>
          <pc:docMk/>
          <pc:sldMk cId="1026988480" sldId="414"/>
        </pc:sldMkLst>
        <pc:spChg chg="mod">
          <ac:chgData name="VALENTINA NOTARSTEFANO" userId="a340f54b-1bed-4779-9b2a-f8488ff7ede9" providerId="ADAL" clId="{511D2ED5-7EB7-4754-A2CD-16B11E8D2949}" dt="2024-04-06T08:49:55.547" v="3377"/>
          <ac:spMkLst>
            <pc:docMk/>
            <pc:sldMk cId="1026988480" sldId="414"/>
            <ac:spMk id="2" creationId="{275B8EA1-0D63-4236-2204-08C6CA312AF0}"/>
          </ac:spMkLst>
        </pc:spChg>
        <pc:picChg chg="add mod">
          <ac:chgData name="VALENTINA NOTARSTEFANO" userId="a340f54b-1bed-4779-9b2a-f8488ff7ede9" providerId="ADAL" clId="{511D2ED5-7EB7-4754-A2CD-16B11E8D2949}" dt="2024-04-06T08:50:00.639" v="3379" actId="1076"/>
          <ac:picMkLst>
            <pc:docMk/>
            <pc:sldMk cId="1026988480" sldId="414"/>
            <ac:picMk id="3" creationId="{4DE362DC-6C10-4BC6-4BBF-A0C1B1A81A09}"/>
          </ac:picMkLst>
        </pc:picChg>
      </pc:sldChg>
      <pc:sldChg chg="delSp modSp add mod">
        <pc:chgData name="VALENTINA NOTARSTEFANO" userId="a340f54b-1bed-4779-9b2a-f8488ff7ede9" providerId="ADAL" clId="{511D2ED5-7EB7-4754-A2CD-16B11E8D2949}" dt="2024-04-06T08:50:12.731" v="3382" actId="478"/>
        <pc:sldMkLst>
          <pc:docMk/>
          <pc:sldMk cId="2355113965" sldId="415"/>
        </pc:sldMkLst>
        <pc:spChg chg="mod">
          <ac:chgData name="VALENTINA NOTARSTEFANO" userId="a340f54b-1bed-4779-9b2a-f8488ff7ede9" providerId="ADAL" clId="{511D2ED5-7EB7-4754-A2CD-16B11E8D2949}" dt="2024-04-06T08:50:11.564" v="3381"/>
          <ac:spMkLst>
            <pc:docMk/>
            <pc:sldMk cId="2355113965" sldId="415"/>
            <ac:spMk id="2" creationId="{275B8EA1-0D63-4236-2204-08C6CA312AF0}"/>
          </ac:spMkLst>
        </pc:spChg>
        <pc:picChg chg="del">
          <ac:chgData name="VALENTINA NOTARSTEFANO" userId="a340f54b-1bed-4779-9b2a-f8488ff7ede9" providerId="ADAL" clId="{511D2ED5-7EB7-4754-A2CD-16B11E8D2949}" dt="2024-04-06T08:50:12.731" v="3382" actId="478"/>
          <ac:picMkLst>
            <pc:docMk/>
            <pc:sldMk cId="2355113965" sldId="415"/>
            <ac:picMk id="3" creationId="{4DE362DC-6C10-4BC6-4BBF-A0C1B1A81A09}"/>
          </ac:picMkLst>
        </pc:picChg>
      </pc:sldChg>
      <pc:sldChg chg="modSp add mod">
        <pc:chgData name="VALENTINA NOTARSTEFANO" userId="a340f54b-1bed-4779-9b2a-f8488ff7ede9" providerId="ADAL" clId="{511D2ED5-7EB7-4754-A2CD-16B11E8D2949}" dt="2024-04-06T08:50:21.852" v="3384"/>
        <pc:sldMkLst>
          <pc:docMk/>
          <pc:sldMk cId="2058037580" sldId="416"/>
        </pc:sldMkLst>
        <pc:spChg chg="mod">
          <ac:chgData name="VALENTINA NOTARSTEFANO" userId="a340f54b-1bed-4779-9b2a-f8488ff7ede9" providerId="ADAL" clId="{511D2ED5-7EB7-4754-A2CD-16B11E8D2949}" dt="2024-04-06T08:50:21.852" v="3384"/>
          <ac:spMkLst>
            <pc:docMk/>
            <pc:sldMk cId="2058037580" sldId="416"/>
            <ac:spMk id="2" creationId="{275B8EA1-0D63-4236-2204-08C6CA312AF0}"/>
          </ac:spMkLst>
        </pc:spChg>
      </pc:sldChg>
      <pc:sldChg chg="modSp add mod">
        <pc:chgData name="VALENTINA NOTARSTEFANO" userId="a340f54b-1bed-4779-9b2a-f8488ff7ede9" providerId="ADAL" clId="{511D2ED5-7EB7-4754-A2CD-16B11E8D2949}" dt="2024-04-06T08:50:31.943" v="3386"/>
        <pc:sldMkLst>
          <pc:docMk/>
          <pc:sldMk cId="1573557718" sldId="417"/>
        </pc:sldMkLst>
        <pc:spChg chg="mod">
          <ac:chgData name="VALENTINA NOTARSTEFANO" userId="a340f54b-1bed-4779-9b2a-f8488ff7ede9" providerId="ADAL" clId="{511D2ED5-7EB7-4754-A2CD-16B11E8D2949}" dt="2024-04-06T08:50:31.943" v="3386"/>
          <ac:spMkLst>
            <pc:docMk/>
            <pc:sldMk cId="1573557718" sldId="417"/>
            <ac:spMk id="2" creationId="{275B8EA1-0D63-4236-2204-08C6CA312AF0}"/>
          </ac:spMkLst>
        </pc:spChg>
      </pc:sldChg>
      <pc:sldChg chg="addSp modSp add mod">
        <pc:chgData name="VALENTINA NOTARSTEFANO" userId="a340f54b-1bed-4779-9b2a-f8488ff7ede9" providerId="ADAL" clId="{511D2ED5-7EB7-4754-A2CD-16B11E8D2949}" dt="2024-04-06T08:50:47.423" v="3391" actId="1076"/>
        <pc:sldMkLst>
          <pc:docMk/>
          <pc:sldMk cId="1064603628" sldId="418"/>
        </pc:sldMkLst>
        <pc:spChg chg="mod">
          <ac:chgData name="VALENTINA NOTARSTEFANO" userId="a340f54b-1bed-4779-9b2a-f8488ff7ede9" providerId="ADAL" clId="{511D2ED5-7EB7-4754-A2CD-16B11E8D2949}" dt="2024-04-06T08:50:40.389" v="3388"/>
          <ac:spMkLst>
            <pc:docMk/>
            <pc:sldMk cId="1064603628" sldId="418"/>
            <ac:spMk id="2" creationId="{275B8EA1-0D63-4236-2204-08C6CA312AF0}"/>
          </ac:spMkLst>
        </pc:spChg>
        <pc:picChg chg="add mod">
          <ac:chgData name="VALENTINA NOTARSTEFANO" userId="a340f54b-1bed-4779-9b2a-f8488ff7ede9" providerId="ADAL" clId="{511D2ED5-7EB7-4754-A2CD-16B11E8D2949}" dt="2024-04-06T08:50:47.423" v="3391" actId="1076"/>
          <ac:picMkLst>
            <pc:docMk/>
            <pc:sldMk cId="1064603628" sldId="418"/>
            <ac:picMk id="3" creationId="{6E7A330A-A4A8-D863-EB24-24D02D3A8DAE}"/>
          </ac:picMkLst>
        </pc:picChg>
      </pc:sldChg>
      <pc:sldChg chg="delSp modSp add mod">
        <pc:chgData name="VALENTINA NOTARSTEFANO" userId="a340f54b-1bed-4779-9b2a-f8488ff7ede9" providerId="ADAL" clId="{511D2ED5-7EB7-4754-A2CD-16B11E8D2949}" dt="2024-04-06T08:51:12.449" v="3394" actId="478"/>
        <pc:sldMkLst>
          <pc:docMk/>
          <pc:sldMk cId="3592322079" sldId="419"/>
        </pc:sldMkLst>
        <pc:spChg chg="mod">
          <ac:chgData name="VALENTINA NOTARSTEFANO" userId="a340f54b-1bed-4779-9b2a-f8488ff7ede9" providerId="ADAL" clId="{511D2ED5-7EB7-4754-A2CD-16B11E8D2949}" dt="2024-04-06T08:51:11.314" v="3393"/>
          <ac:spMkLst>
            <pc:docMk/>
            <pc:sldMk cId="3592322079" sldId="419"/>
            <ac:spMk id="2" creationId="{275B8EA1-0D63-4236-2204-08C6CA312AF0}"/>
          </ac:spMkLst>
        </pc:spChg>
        <pc:picChg chg="del">
          <ac:chgData name="VALENTINA NOTARSTEFANO" userId="a340f54b-1bed-4779-9b2a-f8488ff7ede9" providerId="ADAL" clId="{511D2ED5-7EB7-4754-A2CD-16B11E8D2949}" dt="2024-04-06T08:51:12.449" v="3394" actId="478"/>
          <ac:picMkLst>
            <pc:docMk/>
            <pc:sldMk cId="3592322079" sldId="419"/>
            <ac:picMk id="3" creationId="{6E7A330A-A4A8-D863-EB24-24D02D3A8DAE}"/>
          </ac:picMkLst>
        </pc:picChg>
      </pc:sldChg>
      <pc:sldChg chg="modSp add mod">
        <pc:chgData name="VALENTINA NOTARSTEFANO" userId="a340f54b-1bed-4779-9b2a-f8488ff7ede9" providerId="ADAL" clId="{511D2ED5-7EB7-4754-A2CD-16B11E8D2949}" dt="2024-04-06T08:51:19.842" v="3396"/>
        <pc:sldMkLst>
          <pc:docMk/>
          <pc:sldMk cId="2908196095" sldId="420"/>
        </pc:sldMkLst>
        <pc:spChg chg="mod">
          <ac:chgData name="VALENTINA NOTARSTEFANO" userId="a340f54b-1bed-4779-9b2a-f8488ff7ede9" providerId="ADAL" clId="{511D2ED5-7EB7-4754-A2CD-16B11E8D2949}" dt="2024-04-06T08:51:19.842" v="3396"/>
          <ac:spMkLst>
            <pc:docMk/>
            <pc:sldMk cId="2908196095" sldId="420"/>
            <ac:spMk id="2" creationId="{275B8EA1-0D63-4236-2204-08C6CA312AF0}"/>
          </ac:spMkLst>
        </pc:spChg>
      </pc:sldChg>
      <pc:sldChg chg="addSp delSp modSp add mod">
        <pc:chgData name="VALENTINA NOTARSTEFANO" userId="a340f54b-1bed-4779-9b2a-f8488ff7ede9" providerId="ADAL" clId="{511D2ED5-7EB7-4754-A2CD-16B11E8D2949}" dt="2024-04-06T08:51:44.196" v="3426"/>
        <pc:sldMkLst>
          <pc:docMk/>
          <pc:sldMk cId="3292670354" sldId="421"/>
        </pc:sldMkLst>
        <pc:spChg chg="mod">
          <ac:chgData name="VALENTINA NOTARSTEFANO" userId="a340f54b-1bed-4779-9b2a-f8488ff7ede9" providerId="ADAL" clId="{511D2ED5-7EB7-4754-A2CD-16B11E8D2949}" dt="2024-04-06T08:51:36.019" v="3422" actId="20577"/>
          <ac:spMkLst>
            <pc:docMk/>
            <pc:sldMk cId="3292670354" sldId="421"/>
            <ac:spMk id="2" creationId="{05FB3F6C-A5BA-899A-764F-5D645FBD369D}"/>
          </ac:spMkLst>
        </pc:spChg>
        <pc:spChg chg="add mod">
          <ac:chgData name="VALENTINA NOTARSTEFANO" userId="a340f54b-1bed-4779-9b2a-f8488ff7ede9" providerId="ADAL" clId="{511D2ED5-7EB7-4754-A2CD-16B11E8D2949}" dt="2024-04-06T08:51:44.196" v="3426"/>
          <ac:spMkLst>
            <pc:docMk/>
            <pc:sldMk cId="3292670354" sldId="421"/>
            <ac:spMk id="4" creationId="{8C177803-2379-CB53-7207-06DAF4C4BDF5}"/>
          </ac:spMkLst>
        </pc:spChg>
        <pc:spChg chg="del">
          <ac:chgData name="VALENTINA NOTARSTEFANO" userId="a340f54b-1bed-4779-9b2a-f8488ff7ede9" providerId="ADAL" clId="{511D2ED5-7EB7-4754-A2CD-16B11E8D2949}" dt="2024-04-06T08:51:43.770" v="3425" actId="478"/>
          <ac:spMkLst>
            <pc:docMk/>
            <pc:sldMk cId="3292670354" sldId="421"/>
            <ac:spMk id="10" creationId="{F10E79B7-FD2F-FBE7-7CB5-3CC5A5243146}"/>
          </ac:spMkLst>
        </pc:spChg>
        <pc:picChg chg="add mod">
          <ac:chgData name="VALENTINA NOTARSTEFANO" userId="a340f54b-1bed-4779-9b2a-f8488ff7ede9" providerId="ADAL" clId="{511D2ED5-7EB7-4754-A2CD-16B11E8D2949}" dt="2024-04-06T08:51:44.196" v="3426"/>
          <ac:picMkLst>
            <pc:docMk/>
            <pc:sldMk cId="3292670354" sldId="421"/>
            <ac:picMk id="3" creationId="{38C7EEB5-780E-5EEE-C309-F4844238604F}"/>
          </ac:picMkLst>
        </pc:picChg>
        <pc:picChg chg="del">
          <ac:chgData name="VALENTINA NOTARSTEFANO" userId="a340f54b-1bed-4779-9b2a-f8488ff7ede9" providerId="ADAL" clId="{511D2ED5-7EB7-4754-A2CD-16B11E8D2949}" dt="2024-04-06T08:51:38.258" v="3423" actId="478"/>
          <ac:picMkLst>
            <pc:docMk/>
            <pc:sldMk cId="3292670354" sldId="421"/>
            <ac:picMk id="8" creationId="{2A8B6293-DEC7-4978-F8DD-69939BA28CE7}"/>
          </ac:picMkLst>
        </pc:picChg>
        <pc:picChg chg="del">
          <ac:chgData name="VALENTINA NOTARSTEFANO" userId="a340f54b-1bed-4779-9b2a-f8488ff7ede9" providerId="ADAL" clId="{511D2ED5-7EB7-4754-A2CD-16B11E8D2949}" dt="2024-04-06T08:51:38.846" v="3424" actId="478"/>
          <ac:picMkLst>
            <pc:docMk/>
            <pc:sldMk cId="3292670354" sldId="421"/>
            <ac:picMk id="9" creationId="{55CF4822-46F1-5D9C-297D-B166568323D8}"/>
          </ac:picMkLst>
        </pc:picChg>
      </pc:sldChg>
      <pc:sldChg chg="addSp modSp new mod">
        <pc:chgData name="VALENTINA NOTARSTEFANO" userId="a340f54b-1bed-4779-9b2a-f8488ff7ede9" providerId="ADAL" clId="{511D2ED5-7EB7-4754-A2CD-16B11E8D2949}" dt="2024-04-06T08:54:17.721" v="3468" actId="20577"/>
        <pc:sldMkLst>
          <pc:docMk/>
          <pc:sldMk cId="3419166856" sldId="422"/>
        </pc:sldMkLst>
        <pc:spChg chg="add mod">
          <ac:chgData name="VALENTINA NOTARSTEFANO" userId="a340f54b-1bed-4779-9b2a-f8488ff7ede9" providerId="ADAL" clId="{511D2ED5-7EB7-4754-A2CD-16B11E8D2949}" dt="2024-04-06T08:53:43.396" v="3451" actId="20577"/>
          <ac:spMkLst>
            <pc:docMk/>
            <pc:sldMk cId="3419166856" sldId="422"/>
            <ac:spMk id="2" creationId="{9F02442D-E0B0-4F99-3590-64833999F3CA}"/>
          </ac:spMkLst>
        </pc:spChg>
        <pc:spChg chg="add mod">
          <ac:chgData name="VALENTINA NOTARSTEFANO" userId="a340f54b-1bed-4779-9b2a-f8488ff7ede9" providerId="ADAL" clId="{511D2ED5-7EB7-4754-A2CD-16B11E8D2949}" dt="2024-04-06T08:54:17.721" v="3468" actId="20577"/>
          <ac:spMkLst>
            <pc:docMk/>
            <pc:sldMk cId="3419166856" sldId="422"/>
            <ac:spMk id="7" creationId="{2A0D8AE3-E5B0-CE4F-1005-631FFFB535E7}"/>
          </ac:spMkLst>
        </pc:spChg>
        <pc:picChg chg="add mod">
          <ac:chgData name="VALENTINA NOTARSTEFANO" userId="a340f54b-1bed-4779-9b2a-f8488ff7ede9" providerId="ADAL" clId="{511D2ED5-7EB7-4754-A2CD-16B11E8D2949}" dt="2024-04-06T08:53:52.512" v="3453" actId="1076"/>
          <ac:picMkLst>
            <pc:docMk/>
            <pc:sldMk cId="3419166856" sldId="422"/>
            <ac:picMk id="3" creationId="{4739820F-5DE3-9F61-09FF-B1B682509E37}"/>
          </ac:picMkLst>
        </pc:picChg>
        <pc:picChg chg="add mod">
          <ac:chgData name="VALENTINA NOTARSTEFANO" userId="a340f54b-1bed-4779-9b2a-f8488ff7ede9" providerId="ADAL" clId="{511D2ED5-7EB7-4754-A2CD-16B11E8D2949}" dt="2024-04-06T08:53:52.512" v="3453" actId="1076"/>
          <ac:picMkLst>
            <pc:docMk/>
            <pc:sldMk cId="3419166856" sldId="422"/>
            <ac:picMk id="4" creationId="{F35B8246-DBED-5873-6D4E-174E716EAF6E}"/>
          </ac:picMkLst>
        </pc:picChg>
        <pc:picChg chg="add mod">
          <ac:chgData name="VALENTINA NOTARSTEFANO" userId="a340f54b-1bed-4779-9b2a-f8488ff7ede9" providerId="ADAL" clId="{511D2ED5-7EB7-4754-A2CD-16B11E8D2949}" dt="2024-04-06T08:53:52.512" v="3453" actId="1076"/>
          <ac:picMkLst>
            <pc:docMk/>
            <pc:sldMk cId="3419166856" sldId="422"/>
            <ac:picMk id="5" creationId="{24EB8345-FE03-83F8-F9C8-4F434F6448CD}"/>
          </ac:picMkLst>
        </pc:picChg>
        <pc:picChg chg="add mod">
          <ac:chgData name="VALENTINA NOTARSTEFANO" userId="a340f54b-1bed-4779-9b2a-f8488ff7ede9" providerId="ADAL" clId="{511D2ED5-7EB7-4754-A2CD-16B11E8D2949}" dt="2024-04-06T08:53:52.512" v="3453" actId="1076"/>
          <ac:picMkLst>
            <pc:docMk/>
            <pc:sldMk cId="3419166856" sldId="422"/>
            <ac:picMk id="6" creationId="{321F4CB5-F369-91A4-D95D-854824F115BA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6T09:00:27.124" v="3484"/>
        <pc:sldMkLst>
          <pc:docMk/>
          <pc:sldMk cId="1625605290" sldId="423"/>
        </pc:sldMkLst>
        <pc:spChg chg="del">
          <ac:chgData name="VALENTINA NOTARSTEFANO" userId="a340f54b-1bed-4779-9b2a-f8488ff7ede9" providerId="ADAL" clId="{511D2ED5-7EB7-4754-A2CD-16B11E8D2949}" dt="2024-04-06T08:56:23.943" v="3474" actId="478"/>
          <ac:spMkLst>
            <pc:docMk/>
            <pc:sldMk cId="1625605290" sldId="423"/>
            <ac:spMk id="7" creationId="{2A0D8AE3-E5B0-CE4F-1005-631FFFB535E7}"/>
          </ac:spMkLst>
        </pc:spChg>
        <pc:spChg chg="add mod">
          <ac:chgData name="VALENTINA NOTARSTEFANO" userId="a340f54b-1bed-4779-9b2a-f8488ff7ede9" providerId="ADAL" clId="{511D2ED5-7EB7-4754-A2CD-16B11E8D2949}" dt="2024-04-06T09:00:10.539" v="3480" actId="14100"/>
          <ac:spMkLst>
            <pc:docMk/>
            <pc:sldMk cId="1625605290" sldId="423"/>
            <ac:spMk id="8" creationId="{1BCFCB8C-CE3E-EC05-D518-7BFDC4EA6382}"/>
          </ac:spMkLst>
        </pc:spChg>
        <pc:spChg chg="add mod">
          <ac:chgData name="VALENTINA NOTARSTEFANO" userId="a340f54b-1bed-4779-9b2a-f8488ff7ede9" providerId="ADAL" clId="{511D2ED5-7EB7-4754-A2CD-16B11E8D2949}" dt="2024-04-06T09:00:15.259" v="3481" actId="1076"/>
          <ac:spMkLst>
            <pc:docMk/>
            <pc:sldMk cId="1625605290" sldId="423"/>
            <ac:spMk id="10" creationId="{470BA07F-955F-C780-1EED-68ADD0149082}"/>
          </ac:spMkLst>
        </pc:spChg>
        <pc:spChg chg="add mod">
          <ac:chgData name="VALENTINA NOTARSTEFANO" userId="a340f54b-1bed-4779-9b2a-f8488ff7ede9" providerId="ADAL" clId="{511D2ED5-7EB7-4754-A2CD-16B11E8D2949}" dt="2024-04-06T09:00:27.124" v="3484"/>
          <ac:spMkLst>
            <pc:docMk/>
            <pc:sldMk cId="1625605290" sldId="423"/>
            <ac:spMk id="11" creationId="{1DC88804-2862-5CA7-9FBB-E12A51A25C81}"/>
          </ac:spMkLst>
        </pc:spChg>
        <pc:picChg chg="del">
          <ac:chgData name="VALENTINA NOTARSTEFANO" userId="a340f54b-1bed-4779-9b2a-f8488ff7ede9" providerId="ADAL" clId="{511D2ED5-7EB7-4754-A2CD-16B11E8D2949}" dt="2024-04-06T08:56:20.546" v="3470" actId="478"/>
          <ac:picMkLst>
            <pc:docMk/>
            <pc:sldMk cId="1625605290" sldId="423"/>
            <ac:picMk id="3" creationId="{4739820F-5DE3-9F61-09FF-B1B682509E37}"/>
          </ac:picMkLst>
        </pc:picChg>
        <pc:picChg chg="del">
          <ac:chgData name="VALENTINA NOTARSTEFANO" userId="a340f54b-1bed-4779-9b2a-f8488ff7ede9" providerId="ADAL" clId="{511D2ED5-7EB7-4754-A2CD-16B11E8D2949}" dt="2024-04-06T08:56:21.929" v="3472" actId="478"/>
          <ac:picMkLst>
            <pc:docMk/>
            <pc:sldMk cId="1625605290" sldId="423"/>
            <ac:picMk id="4" creationId="{F35B8246-DBED-5873-6D4E-174E716EAF6E}"/>
          </ac:picMkLst>
        </pc:picChg>
        <pc:picChg chg="del">
          <ac:chgData name="VALENTINA NOTARSTEFANO" userId="a340f54b-1bed-4779-9b2a-f8488ff7ede9" providerId="ADAL" clId="{511D2ED5-7EB7-4754-A2CD-16B11E8D2949}" dt="2024-04-06T08:56:22.369" v="3473" actId="478"/>
          <ac:picMkLst>
            <pc:docMk/>
            <pc:sldMk cId="1625605290" sldId="423"/>
            <ac:picMk id="5" creationId="{24EB8345-FE03-83F8-F9C8-4F434F6448CD}"/>
          </ac:picMkLst>
        </pc:picChg>
        <pc:picChg chg="del">
          <ac:chgData name="VALENTINA NOTARSTEFANO" userId="a340f54b-1bed-4779-9b2a-f8488ff7ede9" providerId="ADAL" clId="{511D2ED5-7EB7-4754-A2CD-16B11E8D2949}" dt="2024-04-06T08:56:21.315" v="3471" actId="478"/>
          <ac:picMkLst>
            <pc:docMk/>
            <pc:sldMk cId="1625605290" sldId="423"/>
            <ac:picMk id="6" creationId="{321F4CB5-F369-91A4-D95D-854824F115BA}"/>
          </ac:picMkLst>
        </pc:picChg>
        <pc:picChg chg="add mod">
          <ac:chgData name="VALENTINA NOTARSTEFANO" userId="a340f54b-1bed-4779-9b2a-f8488ff7ede9" providerId="ADAL" clId="{511D2ED5-7EB7-4754-A2CD-16B11E8D2949}" dt="2024-04-06T08:59:59.311" v="3479"/>
          <ac:picMkLst>
            <pc:docMk/>
            <pc:sldMk cId="1625605290" sldId="423"/>
            <ac:picMk id="9" creationId="{E0D6E1EE-FD04-2E59-AEDE-1E36C4D7F36F}"/>
          </ac:picMkLst>
        </pc:picChg>
        <pc:picChg chg="add mod">
          <ac:chgData name="VALENTINA NOTARSTEFANO" userId="a340f54b-1bed-4779-9b2a-f8488ff7ede9" providerId="ADAL" clId="{511D2ED5-7EB7-4754-A2CD-16B11E8D2949}" dt="2024-04-06T09:00:21.456" v="3483" actId="1076"/>
          <ac:picMkLst>
            <pc:docMk/>
            <pc:sldMk cId="1625605290" sldId="423"/>
            <ac:picMk id="1026" creationId="{4FD67B42-8CCE-0788-4FDB-FE02C53C3B19}"/>
          </ac:picMkLst>
        </pc:picChg>
      </pc:sldChg>
      <pc:sldChg chg="addSp delSp modSp new mod">
        <pc:chgData name="VALENTINA NOTARSTEFANO" userId="a340f54b-1bed-4779-9b2a-f8488ff7ede9" providerId="ADAL" clId="{511D2ED5-7EB7-4754-A2CD-16B11E8D2949}" dt="2024-04-06T09:02:49.472" v="3516" actId="478"/>
        <pc:sldMkLst>
          <pc:docMk/>
          <pc:sldMk cId="3979128174" sldId="424"/>
        </pc:sldMkLst>
        <pc:spChg chg="add mod">
          <ac:chgData name="VALENTINA NOTARSTEFANO" userId="a340f54b-1bed-4779-9b2a-f8488ff7ede9" providerId="ADAL" clId="{511D2ED5-7EB7-4754-A2CD-16B11E8D2949}" dt="2024-04-06T09:00:42.661" v="3499" actId="20577"/>
          <ac:spMkLst>
            <pc:docMk/>
            <pc:sldMk cId="3979128174" sldId="424"/>
            <ac:spMk id="2" creationId="{522D8E33-BAB0-7370-2ED7-4579A3E7502A}"/>
          </ac:spMkLst>
        </pc:spChg>
        <pc:spChg chg="add del mod">
          <ac:chgData name="VALENTINA NOTARSTEFANO" userId="a340f54b-1bed-4779-9b2a-f8488ff7ede9" providerId="ADAL" clId="{511D2ED5-7EB7-4754-A2CD-16B11E8D2949}" dt="2024-04-06T09:02:49.472" v="3516" actId="478"/>
          <ac:spMkLst>
            <pc:docMk/>
            <pc:sldMk cId="3979128174" sldId="424"/>
            <ac:spMk id="6" creationId="{35CAD6B8-B09C-1649-AE18-8BA5D837E0FE}"/>
          </ac:spMkLst>
        </pc:spChg>
        <pc:picChg chg="add mod">
          <ac:chgData name="VALENTINA NOTARSTEFANO" userId="a340f54b-1bed-4779-9b2a-f8488ff7ede9" providerId="ADAL" clId="{511D2ED5-7EB7-4754-A2CD-16B11E8D2949}" dt="2024-04-06T09:01:58.979" v="3511" actId="1076"/>
          <ac:picMkLst>
            <pc:docMk/>
            <pc:sldMk cId="3979128174" sldId="424"/>
            <ac:picMk id="3" creationId="{D595C9F7-E023-2B78-EFE8-EB369AD6CDC6}"/>
          </ac:picMkLst>
        </pc:picChg>
        <pc:picChg chg="add mod">
          <ac:chgData name="VALENTINA NOTARSTEFANO" userId="a340f54b-1bed-4779-9b2a-f8488ff7ede9" providerId="ADAL" clId="{511D2ED5-7EB7-4754-A2CD-16B11E8D2949}" dt="2024-04-06T09:01:57.229" v="3510" actId="1076"/>
          <ac:picMkLst>
            <pc:docMk/>
            <pc:sldMk cId="3979128174" sldId="424"/>
            <ac:picMk id="4" creationId="{7FDA191E-9D86-FF91-A62C-AA4870D2B05D}"/>
          </ac:picMkLst>
        </pc:picChg>
        <pc:picChg chg="add del mod">
          <ac:chgData name="VALENTINA NOTARSTEFANO" userId="a340f54b-1bed-4779-9b2a-f8488ff7ede9" providerId="ADAL" clId="{511D2ED5-7EB7-4754-A2CD-16B11E8D2949}" dt="2024-04-06T09:01:45.959" v="3505" actId="478"/>
          <ac:picMkLst>
            <pc:docMk/>
            <pc:sldMk cId="3979128174" sldId="424"/>
            <ac:picMk id="5" creationId="{FF033517-84AC-C6A9-A44E-74FFBE5ACE05}"/>
          </ac:picMkLst>
        </pc:picChg>
        <pc:picChg chg="add mod">
          <ac:chgData name="VALENTINA NOTARSTEFANO" userId="a340f54b-1bed-4779-9b2a-f8488ff7ede9" providerId="ADAL" clId="{511D2ED5-7EB7-4754-A2CD-16B11E8D2949}" dt="2024-04-06T09:01:53.865" v="3509" actId="1076"/>
          <ac:picMkLst>
            <pc:docMk/>
            <pc:sldMk cId="3979128174" sldId="424"/>
            <ac:picMk id="2050" creationId="{F95A2A78-D1A6-1E4C-51D4-B95C86382330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6T09:03:00.681" v="3518" actId="1076"/>
        <pc:sldMkLst>
          <pc:docMk/>
          <pc:sldMk cId="3525265921" sldId="425"/>
        </pc:sldMkLst>
        <pc:picChg chg="del">
          <ac:chgData name="VALENTINA NOTARSTEFANO" userId="a340f54b-1bed-4779-9b2a-f8488ff7ede9" providerId="ADAL" clId="{511D2ED5-7EB7-4754-A2CD-16B11E8D2949}" dt="2024-04-06T09:02:41.885" v="3513" actId="478"/>
          <ac:picMkLst>
            <pc:docMk/>
            <pc:sldMk cId="3525265921" sldId="425"/>
            <ac:picMk id="3" creationId="{D595C9F7-E023-2B78-EFE8-EB369AD6CDC6}"/>
          </ac:picMkLst>
        </pc:picChg>
        <pc:picChg chg="del">
          <ac:chgData name="VALENTINA NOTARSTEFANO" userId="a340f54b-1bed-4779-9b2a-f8488ff7ede9" providerId="ADAL" clId="{511D2ED5-7EB7-4754-A2CD-16B11E8D2949}" dt="2024-04-06T09:02:41.385" v="3512" actId="478"/>
          <ac:picMkLst>
            <pc:docMk/>
            <pc:sldMk cId="3525265921" sldId="425"/>
            <ac:picMk id="4" creationId="{7FDA191E-9D86-FF91-A62C-AA4870D2B05D}"/>
          </ac:picMkLst>
        </pc:picChg>
        <pc:picChg chg="mod">
          <ac:chgData name="VALENTINA NOTARSTEFANO" userId="a340f54b-1bed-4779-9b2a-f8488ff7ede9" providerId="ADAL" clId="{511D2ED5-7EB7-4754-A2CD-16B11E8D2949}" dt="2024-04-06T09:02:44.703" v="3515" actId="14100"/>
          <ac:picMkLst>
            <pc:docMk/>
            <pc:sldMk cId="3525265921" sldId="425"/>
            <ac:picMk id="5" creationId="{FF033517-84AC-C6A9-A44E-74FFBE5ACE05}"/>
          </ac:picMkLst>
        </pc:picChg>
        <pc:picChg chg="add mod">
          <ac:chgData name="VALENTINA NOTARSTEFANO" userId="a340f54b-1bed-4779-9b2a-f8488ff7ede9" providerId="ADAL" clId="{511D2ED5-7EB7-4754-A2CD-16B11E8D2949}" dt="2024-04-06T09:03:00.681" v="3518" actId="1076"/>
          <ac:picMkLst>
            <pc:docMk/>
            <pc:sldMk cId="3525265921" sldId="425"/>
            <ac:picMk id="3074" creationId="{487ADE22-D500-2643-D69D-8CA644A99836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6T09:06:33.748" v="3527" actId="115"/>
        <pc:sldMkLst>
          <pc:docMk/>
          <pc:sldMk cId="1604775063" sldId="426"/>
        </pc:sldMkLst>
        <pc:spChg chg="add mod">
          <ac:chgData name="VALENTINA NOTARSTEFANO" userId="a340f54b-1bed-4779-9b2a-f8488ff7ede9" providerId="ADAL" clId="{511D2ED5-7EB7-4754-A2CD-16B11E8D2949}" dt="2024-04-06T09:06:21.114" v="3526" actId="2711"/>
          <ac:spMkLst>
            <pc:docMk/>
            <pc:sldMk cId="1604775063" sldId="426"/>
            <ac:spMk id="3" creationId="{04586385-8770-346D-80BF-A4B931A80378}"/>
          </ac:spMkLst>
        </pc:spChg>
        <pc:spChg chg="add del mod">
          <ac:chgData name="VALENTINA NOTARSTEFANO" userId="a340f54b-1bed-4779-9b2a-f8488ff7ede9" providerId="ADAL" clId="{511D2ED5-7EB7-4754-A2CD-16B11E8D2949}" dt="2024-04-06T09:06:09.217" v="3523" actId="478"/>
          <ac:spMkLst>
            <pc:docMk/>
            <pc:sldMk cId="1604775063" sldId="426"/>
            <ac:spMk id="4" creationId="{C9409191-023A-1CBD-F83B-115FFB73383B}"/>
          </ac:spMkLst>
        </pc:spChg>
        <pc:spChg chg="del">
          <ac:chgData name="VALENTINA NOTARSTEFANO" userId="a340f54b-1bed-4779-9b2a-f8488ff7ede9" providerId="ADAL" clId="{511D2ED5-7EB7-4754-A2CD-16B11E8D2949}" dt="2024-04-06T09:06:01.495" v="3521" actId="478"/>
          <ac:spMkLst>
            <pc:docMk/>
            <pc:sldMk cId="1604775063" sldId="426"/>
            <ac:spMk id="6" creationId="{35CAD6B8-B09C-1649-AE18-8BA5D837E0FE}"/>
          </ac:spMkLst>
        </pc:spChg>
        <pc:spChg chg="add mod">
          <ac:chgData name="VALENTINA NOTARSTEFANO" userId="a340f54b-1bed-4779-9b2a-f8488ff7ede9" providerId="ADAL" clId="{511D2ED5-7EB7-4754-A2CD-16B11E8D2949}" dt="2024-04-06T09:06:33.748" v="3527" actId="115"/>
          <ac:spMkLst>
            <pc:docMk/>
            <pc:sldMk cId="1604775063" sldId="426"/>
            <ac:spMk id="7" creationId="{2BE25ECA-60C9-CD34-D3E1-7D5C9FBCE248}"/>
          </ac:spMkLst>
        </pc:spChg>
        <pc:picChg chg="add mod">
          <ac:chgData name="VALENTINA NOTARSTEFANO" userId="a340f54b-1bed-4779-9b2a-f8488ff7ede9" providerId="ADAL" clId="{511D2ED5-7EB7-4754-A2CD-16B11E8D2949}" dt="2024-04-06T09:06:16.848" v="3525" actId="1076"/>
          <ac:picMkLst>
            <pc:docMk/>
            <pc:sldMk cId="1604775063" sldId="426"/>
            <ac:picMk id="8" creationId="{A6D11501-00C4-045C-4FA1-970B9B7B20D0}"/>
          </ac:picMkLst>
        </pc:picChg>
        <pc:picChg chg="del">
          <ac:chgData name="VALENTINA NOTARSTEFANO" userId="a340f54b-1bed-4779-9b2a-f8488ff7ede9" providerId="ADAL" clId="{511D2ED5-7EB7-4754-A2CD-16B11E8D2949}" dt="2024-04-06T09:06:00.130" v="3520" actId="478"/>
          <ac:picMkLst>
            <pc:docMk/>
            <pc:sldMk cId="1604775063" sldId="426"/>
            <ac:picMk id="3074" creationId="{487ADE22-D500-2643-D69D-8CA644A99836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6T09:07:48.020" v="3562"/>
        <pc:sldMkLst>
          <pc:docMk/>
          <pc:sldMk cId="3902989580" sldId="427"/>
        </pc:sldMkLst>
        <pc:spChg chg="mod">
          <ac:chgData name="VALENTINA NOTARSTEFANO" userId="a340f54b-1bed-4779-9b2a-f8488ff7ede9" providerId="ADAL" clId="{511D2ED5-7EB7-4754-A2CD-16B11E8D2949}" dt="2024-04-06T09:06:46.083" v="3548" actId="20577"/>
          <ac:spMkLst>
            <pc:docMk/>
            <pc:sldMk cId="3902989580" sldId="427"/>
            <ac:spMk id="2" creationId="{522D8E33-BAB0-7370-2ED7-4579A3E7502A}"/>
          </ac:spMkLst>
        </pc:spChg>
        <pc:spChg chg="del mod">
          <ac:chgData name="VALENTINA NOTARSTEFANO" userId="a340f54b-1bed-4779-9b2a-f8488ff7ede9" providerId="ADAL" clId="{511D2ED5-7EB7-4754-A2CD-16B11E8D2949}" dt="2024-04-06T09:06:51.258" v="3552" actId="478"/>
          <ac:spMkLst>
            <pc:docMk/>
            <pc:sldMk cId="3902989580" sldId="427"/>
            <ac:spMk id="3" creationId="{04586385-8770-346D-80BF-A4B931A80378}"/>
          </ac:spMkLst>
        </pc:spChg>
        <pc:spChg chg="add mod">
          <ac:chgData name="VALENTINA NOTARSTEFANO" userId="a340f54b-1bed-4779-9b2a-f8488ff7ede9" providerId="ADAL" clId="{511D2ED5-7EB7-4754-A2CD-16B11E8D2949}" dt="2024-04-06T09:06:59.550" v="3554"/>
          <ac:spMkLst>
            <pc:docMk/>
            <pc:sldMk cId="3902989580" sldId="427"/>
            <ac:spMk id="4" creationId="{4AE7C0FE-140A-9403-D978-7F32CA312231}"/>
          </ac:spMkLst>
        </pc:spChg>
        <pc:spChg chg="add mod">
          <ac:chgData name="VALENTINA NOTARSTEFANO" userId="a340f54b-1bed-4779-9b2a-f8488ff7ede9" providerId="ADAL" clId="{511D2ED5-7EB7-4754-A2CD-16B11E8D2949}" dt="2024-04-06T09:07:48.020" v="3562"/>
          <ac:spMkLst>
            <pc:docMk/>
            <pc:sldMk cId="3902989580" sldId="427"/>
            <ac:spMk id="6" creationId="{2FCBD643-1249-6E1E-EA2D-B95F68CA68D7}"/>
          </ac:spMkLst>
        </pc:spChg>
        <pc:spChg chg="del">
          <ac:chgData name="VALENTINA NOTARSTEFANO" userId="a340f54b-1bed-4779-9b2a-f8488ff7ede9" providerId="ADAL" clId="{511D2ED5-7EB7-4754-A2CD-16B11E8D2949}" dt="2024-04-06T09:06:52.282" v="3553" actId="478"/>
          <ac:spMkLst>
            <pc:docMk/>
            <pc:sldMk cId="3902989580" sldId="427"/>
            <ac:spMk id="7" creationId="{2BE25ECA-60C9-CD34-D3E1-7D5C9FBCE248}"/>
          </ac:spMkLst>
        </pc:spChg>
        <pc:spChg chg="add mod">
          <ac:chgData name="VALENTINA NOTARSTEFANO" userId="a340f54b-1bed-4779-9b2a-f8488ff7ede9" providerId="ADAL" clId="{511D2ED5-7EB7-4754-A2CD-16B11E8D2949}" dt="2024-04-06T09:06:59.550" v="3554"/>
          <ac:spMkLst>
            <pc:docMk/>
            <pc:sldMk cId="3902989580" sldId="427"/>
            <ac:spMk id="9" creationId="{FF0BD416-59BB-F2D6-F18F-B3BA48B13CD8}"/>
          </ac:spMkLst>
        </pc:spChg>
        <pc:picChg chg="del">
          <ac:chgData name="VALENTINA NOTARSTEFANO" userId="a340f54b-1bed-4779-9b2a-f8488ff7ede9" providerId="ADAL" clId="{511D2ED5-7EB7-4754-A2CD-16B11E8D2949}" dt="2024-04-06T09:06:47.846" v="3549" actId="478"/>
          <ac:picMkLst>
            <pc:docMk/>
            <pc:sldMk cId="3902989580" sldId="427"/>
            <ac:picMk id="5" creationId="{FF033517-84AC-C6A9-A44E-74FFBE5ACE05}"/>
          </ac:picMkLst>
        </pc:picChg>
        <pc:picChg chg="del">
          <ac:chgData name="VALENTINA NOTARSTEFANO" userId="a340f54b-1bed-4779-9b2a-f8488ff7ede9" providerId="ADAL" clId="{511D2ED5-7EB7-4754-A2CD-16B11E8D2949}" dt="2024-04-06T09:06:49.622" v="3550" actId="478"/>
          <ac:picMkLst>
            <pc:docMk/>
            <pc:sldMk cId="3902989580" sldId="427"/>
            <ac:picMk id="8" creationId="{A6D11501-00C4-045C-4FA1-970B9B7B20D0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6T15:44:19.718" v="3577" actId="113"/>
        <pc:sldMkLst>
          <pc:docMk/>
          <pc:sldMk cId="2414769370" sldId="428"/>
        </pc:sldMkLst>
        <pc:spChg chg="add mod">
          <ac:chgData name="VALENTINA NOTARSTEFANO" userId="a340f54b-1bed-4779-9b2a-f8488ff7ede9" providerId="ADAL" clId="{511D2ED5-7EB7-4754-A2CD-16B11E8D2949}" dt="2024-04-06T09:55:09.629" v="3573" actId="20577"/>
          <ac:spMkLst>
            <pc:docMk/>
            <pc:sldMk cId="2414769370" sldId="428"/>
            <ac:spMk id="3" creationId="{EA7962D1-267C-1EC2-8D31-765033ACDBB8}"/>
          </ac:spMkLst>
        </pc:spChg>
        <pc:spChg chg="del">
          <ac:chgData name="VALENTINA NOTARSTEFANO" userId="a340f54b-1bed-4779-9b2a-f8488ff7ede9" providerId="ADAL" clId="{511D2ED5-7EB7-4754-A2CD-16B11E8D2949}" dt="2024-04-06T09:54:33.633" v="3566" actId="478"/>
          <ac:spMkLst>
            <pc:docMk/>
            <pc:sldMk cId="2414769370" sldId="428"/>
            <ac:spMk id="4" creationId="{4AE7C0FE-140A-9403-D978-7F32CA312231}"/>
          </ac:spMkLst>
        </pc:spChg>
        <pc:spChg chg="add mod">
          <ac:chgData name="VALENTINA NOTARSTEFANO" userId="a340f54b-1bed-4779-9b2a-f8488ff7ede9" providerId="ADAL" clId="{511D2ED5-7EB7-4754-A2CD-16B11E8D2949}" dt="2024-04-06T09:55:17.663" v="3574"/>
          <ac:spMkLst>
            <pc:docMk/>
            <pc:sldMk cId="2414769370" sldId="428"/>
            <ac:spMk id="5" creationId="{CBB631EC-CB26-4233-4C0A-81285A7F1251}"/>
          </ac:spMkLst>
        </pc:spChg>
        <pc:spChg chg="del">
          <ac:chgData name="VALENTINA NOTARSTEFANO" userId="a340f54b-1bed-4779-9b2a-f8488ff7ede9" providerId="ADAL" clId="{511D2ED5-7EB7-4754-A2CD-16B11E8D2949}" dt="2024-04-06T09:54:29.782" v="3564" actId="478"/>
          <ac:spMkLst>
            <pc:docMk/>
            <pc:sldMk cId="2414769370" sldId="428"/>
            <ac:spMk id="6" creationId="{2FCBD643-1249-6E1E-EA2D-B95F68CA68D7}"/>
          </ac:spMkLst>
        </pc:spChg>
        <pc:spChg chg="add mod">
          <ac:chgData name="VALENTINA NOTARSTEFANO" userId="a340f54b-1bed-4779-9b2a-f8488ff7ede9" providerId="ADAL" clId="{511D2ED5-7EB7-4754-A2CD-16B11E8D2949}" dt="2024-04-06T15:44:19.718" v="3577" actId="113"/>
          <ac:spMkLst>
            <pc:docMk/>
            <pc:sldMk cId="2414769370" sldId="428"/>
            <ac:spMk id="7" creationId="{431CFB93-3F69-6884-0026-463396A5880B}"/>
          </ac:spMkLst>
        </pc:spChg>
        <pc:spChg chg="add mod">
          <ac:chgData name="VALENTINA NOTARSTEFANO" userId="a340f54b-1bed-4779-9b2a-f8488ff7ede9" providerId="ADAL" clId="{511D2ED5-7EB7-4754-A2CD-16B11E8D2949}" dt="2024-04-06T09:54:41.937" v="3567"/>
          <ac:spMkLst>
            <pc:docMk/>
            <pc:sldMk cId="2414769370" sldId="428"/>
            <ac:spMk id="8" creationId="{B078F249-A181-F6CA-9AB3-C8C9D1FCF215}"/>
          </ac:spMkLst>
        </pc:spChg>
        <pc:spChg chg="del">
          <ac:chgData name="VALENTINA NOTARSTEFANO" userId="a340f54b-1bed-4779-9b2a-f8488ff7ede9" providerId="ADAL" clId="{511D2ED5-7EB7-4754-A2CD-16B11E8D2949}" dt="2024-04-06T09:54:32.406" v="3565" actId="478"/>
          <ac:spMkLst>
            <pc:docMk/>
            <pc:sldMk cId="2414769370" sldId="428"/>
            <ac:spMk id="9" creationId="{FF0BD416-59BB-F2D6-F18F-B3BA48B13CD8}"/>
          </ac:spMkLst>
        </pc:spChg>
      </pc:sldChg>
      <pc:sldChg chg="addSp delSp modSp add mod">
        <pc:chgData name="VALENTINA NOTARSTEFANO" userId="a340f54b-1bed-4779-9b2a-f8488ff7ede9" providerId="ADAL" clId="{511D2ED5-7EB7-4754-A2CD-16B11E8D2949}" dt="2024-04-06T15:45:18.654" v="3609" actId="1076"/>
        <pc:sldMkLst>
          <pc:docMk/>
          <pc:sldMk cId="1648224841" sldId="429"/>
        </pc:sldMkLst>
        <pc:spChg chg="mod">
          <ac:chgData name="VALENTINA NOTARSTEFANO" userId="a340f54b-1bed-4779-9b2a-f8488ff7ede9" providerId="ADAL" clId="{511D2ED5-7EB7-4754-A2CD-16B11E8D2949}" dt="2024-04-06T15:44:55.153" v="3600" actId="20577"/>
          <ac:spMkLst>
            <pc:docMk/>
            <pc:sldMk cId="1648224841" sldId="429"/>
            <ac:spMk id="2" creationId="{522D8E33-BAB0-7370-2ED7-4579A3E7502A}"/>
          </ac:spMkLst>
        </pc:spChg>
        <pc:spChg chg="del">
          <ac:chgData name="VALENTINA NOTARSTEFANO" userId="a340f54b-1bed-4779-9b2a-f8488ff7ede9" providerId="ADAL" clId="{511D2ED5-7EB7-4754-A2CD-16B11E8D2949}" dt="2024-04-06T15:45:01.600" v="3601" actId="478"/>
          <ac:spMkLst>
            <pc:docMk/>
            <pc:sldMk cId="1648224841" sldId="429"/>
            <ac:spMk id="3" creationId="{EA7962D1-267C-1EC2-8D31-765033ACDBB8}"/>
          </ac:spMkLst>
        </pc:spChg>
        <pc:spChg chg="mod">
          <ac:chgData name="VALENTINA NOTARSTEFANO" userId="a340f54b-1bed-4779-9b2a-f8488ff7ede9" providerId="ADAL" clId="{511D2ED5-7EB7-4754-A2CD-16B11E8D2949}" dt="2024-04-06T15:45:07.136" v="3604" actId="1076"/>
          <ac:spMkLst>
            <pc:docMk/>
            <pc:sldMk cId="1648224841" sldId="429"/>
            <ac:spMk id="5" creationId="{CBB631EC-CB26-4233-4C0A-81285A7F1251}"/>
          </ac:spMkLst>
        </pc:spChg>
        <pc:spChg chg="add mod">
          <ac:chgData name="VALENTINA NOTARSTEFANO" userId="a340f54b-1bed-4779-9b2a-f8488ff7ede9" providerId="ADAL" clId="{511D2ED5-7EB7-4754-A2CD-16B11E8D2949}" dt="2024-04-06T15:45:18.654" v="3609" actId="1076"/>
          <ac:spMkLst>
            <pc:docMk/>
            <pc:sldMk cId="1648224841" sldId="429"/>
            <ac:spMk id="6" creationId="{9D0A88BE-02D2-56EB-6778-2D60DFE0A4AC}"/>
          </ac:spMkLst>
        </pc:spChg>
        <pc:spChg chg="del">
          <ac:chgData name="VALENTINA NOTARSTEFANO" userId="a340f54b-1bed-4779-9b2a-f8488ff7ede9" providerId="ADAL" clId="{511D2ED5-7EB7-4754-A2CD-16B11E8D2949}" dt="2024-04-06T15:45:04.867" v="3603" actId="478"/>
          <ac:spMkLst>
            <pc:docMk/>
            <pc:sldMk cId="1648224841" sldId="429"/>
            <ac:spMk id="7" creationId="{431CFB93-3F69-6884-0026-463396A5880B}"/>
          </ac:spMkLst>
        </pc:spChg>
        <pc:spChg chg="del">
          <ac:chgData name="VALENTINA NOTARSTEFANO" userId="a340f54b-1bed-4779-9b2a-f8488ff7ede9" providerId="ADAL" clId="{511D2ED5-7EB7-4754-A2CD-16B11E8D2949}" dt="2024-04-06T15:45:03.239" v="3602" actId="478"/>
          <ac:spMkLst>
            <pc:docMk/>
            <pc:sldMk cId="1648224841" sldId="429"/>
            <ac:spMk id="8" creationId="{B078F249-A181-F6CA-9AB3-C8C9D1FCF215}"/>
          </ac:spMkLst>
        </pc:spChg>
        <pc:picChg chg="add mod">
          <ac:chgData name="VALENTINA NOTARSTEFANO" userId="a340f54b-1bed-4779-9b2a-f8488ff7ede9" providerId="ADAL" clId="{511D2ED5-7EB7-4754-A2CD-16B11E8D2949}" dt="2024-04-06T15:45:12.529" v="3607" actId="1076"/>
          <ac:picMkLst>
            <pc:docMk/>
            <pc:sldMk cId="1648224841" sldId="429"/>
            <ac:picMk id="4" creationId="{F6218473-58A2-21D6-225A-24C8071D05CE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6T15:52:07.691" v="3747" actId="164"/>
        <pc:sldMkLst>
          <pc:docMk/>
          <pc:sldMk cId="3309135208" sldId="430"/>
        </pc:sldMkLst>
        <pc:spChg chg="del">
          <ac:chgData name="VALENTINA NOTARSTEFANO" userId="a340f54b-1bed-4779-9b2a-f8488ff7ede9" providerId="ADAL" clId="{511D2ED5-7EB7-4754-A2CD-16B11E8D2949}" dt="2024-04-06T15:46:56.707" v="3612" actId="478"/>
          <ac:spMkLst>
            <pc:docMk/>
            <pc:sldMk cId="3309135208" sldId="430"/>
            <ac:spMk id="6" creationId="{9D0A88BE-02D2-56EB-6778-2D60DFE0A4AC}"/>
          </ac:spMkLst>
        </pc:spChg>
        <pc:spChg chg="add mod">
          <ac:chgData name="VALENTINA NOTARSTEFANO" userId="a340f54b-1bed-4779-9b2a-f8488ff7ede9" providerId="ADAL" clId="{511D2ED5-7EB7-4754-A2CD-16B11E8D2949}" dt="2024-04-06T15:51:19.904" v="3734" actId="164"/>
          <ac:spMkLst>
            <pc:docMk/>
            <pc:sldMk cId="3309135208" sldId="430"/>
            <ac:spMk id="7" creationId="{9031E300-2D2F-43E1-3961-9A44B2E1FD56}"/>
          </ac:spMkLst>
        </pc:spChg>
        <pc:spChg chg="add mod">
          <ac:chgData name="VALENTINA NOTARSTEFANO" userId="a340f54b-1bed-4779-9b2a-f8488ff7ede9" providerId="ADAL" clId="{511D2ED5-7EB7-4754-A2CD-16B11E8D2949}" dt="2024-04-06T15:51:19.904" v="3734" actId="164"/>
          <ac:spMkLst>
            <pc:docMk/>
            <pc:sldMk cId="3309135208" sldId="430"/>
            <ac:spMk id="8" creationId="{A5312907-8BA3-A72A-4841-CA044F91B84D}"/>
          </ac:spMkLst>
        </pc:spChg>
        <pc:spChg chg="add del mod">
          <ac:chgData name="VALENTINA NOTARSTEFANO" userId="a340f54b-1bed-4779-9b2a-f8488ff7ede9" providerId="ADAL" clId="{511D2ED5-7EB7-4754-A2CD-16B11E8D2949}" dt="2024-04-06T15:51:07.250" v="3729" actId="478"/>
          <ac:spMkLst>
            <pc:docMk/>
            <pc:sldMk cId="3309135208" sldId="430"/>
            <ac:spMk id="9" creationId="{0FF72280-7459-36D7-920C-59EEBE6F9DA9}"/>
          </ac:spMkLst>
        </pc:spChg>
        <pc:spChg chg="add del mod">
          <ac:chgData name="VALENTINA NOTARSTEFANO" userId="a340f54b-1bed-4779-9b2a-f8488ff7ede9" providerId="ADAL" clId="{511D2ED5-7EB7-4754-A2CD-16B11E8D2949}" dt="2024-04-06T15:51:10.618" v="3731" actId="478"/>
          <ac:spMkLst>
            <pc:docMk/>
            <pc:sldMk cId="3309135208" sldId="430"/>
            <ac:spMk id="10" creationId="{53A0F71B-D891-8C14-1AF1-6F348FE082C5}"/>
          </ac:spMkLst>
        </pc:spChg>
        <pc:spChg chg="add del mod">
          <ac:chgData name="VALENTINA NOTARSTEFANO" userId="a340f54b-1bed-4779-9b2a-f8488ff7ede9" providerId="ADAL" clId="{511D2ED5-7EB7-4754-A2CD-16B11E8D2949}" dt="2024-04-06T15:51:08.982" v="3730" actId="478"/>
          <ac:spMkLst>
            <pc:docMk/>
            <pc:sldMk cId="3309135208" sldId="430"/>
            <ac:spMk id="11" creationId="{167A3E55-E03C-626B-E34D-9297C2B2F975}"/>
          </ac:spMkLst>
        </pc:spChg>
        <pc:spChg chg="add del mod">
          <ac:chgData name="VALENTINA NOTARSTEFANO" userId="a340f54b-1bed-4779-9b2a-f8488ff7ede9" providerId="ADAL" clId="{511D2ED5-7EB7-4754-A2CD-16B11E8D2949}" dt="2024-04-06T15:51:08.982" v="3730" actId="478"/>
          <ac:spMkLst>
            <pc:docMk/>
            <pc:sldMk cId="3309135208" sldId="430"/>
            <ac:spMk id="12" creationId="{B349EB82-5349-8ED8-C107-0CC4B45D051D}"/>
          </ac:spMkLst>
        </pc:spChg>
        <pc:spChg chg="add mod">
          <ac:chgData name="VALENTINA NOTARSTEFANO" userId="a340f54b-1bed-4779-9b2a-f8488ff7ede9" providerId="ADAL" clId="{511D2ED5-7EB7-4754-A2CD-16B11E8D2949}" dt="2024-04-06T15:50:44.354" v="3726" actId="947"/>
          <ac:spMkLst>
            <pc:docMk/>
            <pc:sldMk cId="3309135208" sldId="430"/>
            <ac:spMk id="13" creationId="{729FE96C-6AE3-9220-FA22-318129EE8E1A}"/>
          </ac:spMkLst>
        </pc:spChg>
        <pc:spChg chg="add mod">
          <ac:chgData name="VALENTINA NOTARSTEFANO" userId="a340f54b-1bed-4779-9b2a-f8488ff7ede9" providerId="ADAL" clId="{511D2ED5-7EB7-4754-A2CD-16B11E8D2949}" dt="2024-04-06T15:51:31.350" v="3737" actId="1076"/>
          <ac:spMkLst>
            <pc:docMk/>
            <pc:sldMk cId="3309135208" sldId="430"/>
            <ac:spMk id="15" creationId="{13CFDB2C-5165-6ED1-2376-6593E20C5303}"/>
          </ac:spMkLst>
        </pc:spChg>
        <pc:spChg chg="add mod">
          <ac:chgData name="VALENTINA NOTARSTEFANO" userId="a340f54b-1bed-4779-9b2a-f8488ff7ede9" providerId="ADAL" clId="{511D2ED5-7EB7-4754-A2CD-16B11E8D2949}" dt="2024-04-06T15:51:40.726" v="3740" actId="1076"/>
          <ac:spMkLst>
            <pc:docMk/>
            <pc:sldMk cId="3309135208" sldId="430"/>
            <ac:spMk id="16" creationId="{0061A5C3-A397-C29E-5B09-3C88B9012DAC}"/>
          </ac:spMkLst>
        </pc:spChg>
        <pc:spChg chg="add mod">
          <ac:chgData name="VALENTINA NOTARSTEFANO" userId="a340f54b-1bed-4779-9b2a-f8488ff7ede9" providerId="ADAL" clId="{511D2ED5-7EB7-4754-A2CD-16B11E8D2949}" dt="2024-04-06T15:51:48.137" v="3742" actId="1076"/>
          <ac:spMkLst>
            <pc:docMk/>
            <pc:sldMk cId="3309135208" sldId="430"/>
            <ac:spMk id="17" creationId="{D2259DE0-2CB2-945F-AB36-DC0405419E3A}"/>
          </ac:spMkLst>
        </pc:spChg>
        <pc:spChg chg="add mod">
          <ac:chgData name="VALENTINA NOTARSTEFANO" userId="a340f54b-1bed-4779-9b2a-f8488ff7ede9" providerId="ADAL" clId="{511D2ED5-7EB7-4754-A2CD-16B11E8D2949}" dt="2024-04-06T15:51:55.262" v="3745" actId="14100"/>
          <ac:spMkLst>
            <pc:docMk/>
            <pc:sldMk cId="3309135208" sldId="430"/>
            <ac:spMk id="18" creationId="{898C282E-BF6A-A090-7E18-F77A189EFDE8}"/>
          </ac:spMkLst>
        </pc:spChg>
        <pc:spChg chg="add mod">
          <ac:chgData name="VALENTINA NOTARSTEFANO" userId="a340f54b-1bed-4779-9b2a-f8488ff7ede9" providerId="ADAL" clId="{511D2ED5-7EB7-4754-A2CD-16B11E8D2949}" dt="2024-04-06T15:52:07.691" v="3747" actId="164"/>
          <ac:spMkLst>
            <pc:docMk/>
            <pc:sldMk cId="3309135208" sldId="430"/>
            <ac:spMk id="19" creationId="{26D71387-D75E-E046-92E5-AC503CC9B370}"/>
          </ac:spMkLst>
        </pc:spChg>
        <pc:grpChg chg="add mod">
          <ac:chgData name="VALENTINA NOTARSTEFANO" userId="a340f54b-1bed-4779-9b2a-f8488ff7ede9" providerId="ADAL" clId="{511D2ED5-7EB7-4754-A2CD-16B11E8D2949}" dt="2024-04-06T15:52:07.691" v="3747" actId="164"/>
          <ac:grpSpMkLst>
            <pc:docMk/>
            <pc:sldMk cId="3309135208" sldId="430"/>
            <ac:grpSpMk id="14" creationId="{33D1B480-AA40-6D0C-4A3D-82627FA08084}"/>
          </ac:grpSpMkLst>
        </pc:grpChg>
        <pc:grpChg chg="add mod">
          <ac:chgData name="VALENTINA NOTARSTEFANO" userId="a340f54b-1bed-4779-9b2a-f8488ff7ede9" providerId="ADAL" clId="{511D2ED5-7EB7-4754-A2CD-16B11E8D2949}" dt="2024-04-06T15:52:07.691" v="3747" actId="164"/>
          <ac:grpSpMkLst>
            <pc:docMk/>
            <pc:sldMk cId="3309135208" sldId="430"/>
            <ac:grpSpMk id="20" creationId="{7886ED99-266A-5A66-B937-8E75AE88AF58}"/>
          </ac:grpSpMkLst>
        </pc:grpChg>
        <pc:picChg chg="add mod modCrop">
          <ac:chgData name="VALENTINA NOTARSTEFANO" userId="a340f54b-1bed-4779-9b2a-f8488ff7ede9" providerId="ADAL" clId="{511D2ED5-7EB7-4754-A2CD-16B11E8D2949}" dt="2024-04-06T15:51:19.904" v="3734" actId="164"/>
          <ac:picMkLst>
            <pc:docMk/>
            <pc:sldMk cId="3309135208" sldId="430"/>
            <ac:picMk id="3" creationId="{F6420AFC-4244-E825-EC4C-58ED092FF208}"/>
          </ac:picMkLst>
        </pc:picChg>
        <pc:picChg chg="del">
          <ac:chgData name="VALENTINA NOTARSTEFANO" userId="a340f54b-1bed-4779-9b2a-f8488ff7ede9" providerId="ADAL" clId="{511D2ED5-7EB7-4754-A2CD-16B11E8D2949}" dt="2024-04-06T15:46:54.353" v="3611" actId="478"/>
          <ac:picMkLst>
            <pc:docMk/>
            <pc:sldMk cId="3309135208" sldId="430"/>
            <ac:picMk id="4" creationId="{F6218473-58A2-21D6-225A-24C8071D05CE}"/>
          </ac:picMkLst>
        </pc:picChg>
      </pc:sldChg>
      <pc:sldChg chg="addSp modSp new">
        <pc:chgData name="VALENTINA NOTARSTEFANO" userId="a340f54b-1bed-4779-9b2a-f8488ff7ede9" providerId="ADAL" clId="{511D2ED5-7EB7-4754-A2CD-16B11E8D2949}" dt="2024-04-06T15:52:26.909" v="3751" actId="1076"/>
        <pc:sldMkLst>
          <pc:docMk/>
          <pc:sldMk cId="3285496928" sldId="431"/>
        </pc:sldMkLst>
        <pc:spChg chg="add mod">
          <ac:chgData name="VALENTINA NOTARSTEFANO" userId="a340f54b-1bed-4779-9b2a-f8488ff7ede9" providerId="ADAL" clId="{511D2ED5-7EB7-4754-A2CD-16B11E8D2949}" dt="2024-04-06T15:52:16.877" v="3749"/>
          <ac:spMkLst>
            <pc:docMk/>
            <pc:sldMk cId="3285496928" sldId="431"/>
            <ac:spMk id="2" creationId="{55469553-DAFA-7DFF-647E-0637091C7E2F}"/>
          </ac:spMkLst>
        </pc:spChg>
        <pc:spChg chg="add mod">
          <ac:chgData name="VALENTINA NOTARSTEFANO" userId="a340f54b-1bed-4779-9b2a-f8488ff7ede9" providerId="ADAL" clId="{511D2ED5-7EB7-4754-A2CD-16B11E8D2949}" dt="2024-04-06T15:52:26.909" v="3751" actId="1076"/>
          <ac:spMkLst>
            <pc:docMk/>
            <pc:sldMk cId="3285496928" sldId="431"/>
            <ac:spMk id="3" creationId="{0EBC19CC-A1DE-EA9B-647F-4F388ADD1CFB}"/>
          </ac:spMkLst>
        </pc:spChg>
        <pc:spChg chg="add mod">
          <ac:chgData name="VALENTINA NOTARSTEFANO" userId="a340f54b-1bed-4779-9b2a-f8488ff7ede9" providerId="ADAL" clId="{511D2ED5-7EB7-4754-A2CD-16B11E8D2949}" dt="2024-04-06T15:52:26.909" v="3751" actId="1076"/>
          <ac:spMkLst>
            <pc:docMk/>
            <pc:sldMk cId="3285496928" sldId="431"/>
            <ac:spMk id="4" creationId="{2B7EE5CF-C455-F421-060B-90D161993A0B}"/>
          </ac:spMkLst>
        </pc:spChg>
        <pc:spChg chg="add mod">
          <ac:chgData name="VALENTINA NOTARSTEFANO" userId="a340f54b-1bed-4779-9b2a-f8488ff7ede9" providerId="ADAL" clId="{511D2ED5-7EB7-4754-A2CD-16B11E8D2949}" dt="2024-04-06T15:52:26.909" v="3751" actId="1076"/>
          <ac:spMkLst>
            <pc:docMk/>
            <pc:sldMk cId="3285496928" sldId="431"/>
            <ac:spMk id="5" creationId="{E9C4A0F3-6032-3586-0574-4F3FB2597C0A}"/>
          </ac:spMkLst>
        </pc:spChg>
        <pc:spChg chg="mod">
          <ac:chgData name="VALENTINA NOTARSTEFANO" userId="a340f54b-1bed-4779-9b2a-f8488ff7ede9" providerId="ADAL" clId="{511D2ED5-7EB7-4754-A2CD-16B11E8D2949}" dt="2024-04-06T15:52:26.909" v="3751" actId="1076"/>
          <ac:spMkLst>
            <pc:docMk/>
            <pc:sldMk cId="3285496928" sldId="431"/>
            <ac:spMk id="9" creationId="{2E24354C-9120-CF3B-02D4-F3D7A213F321}"/>
          </ac:spMkLst>
        </pc:spChg>
        <pc:spChg chg="mod">
          <ac:chgData name="VALENTINA NOTARSTEFANO" userId="a340f54b-1bed-4779-9b2a-f8488ff7ede9" providerId="ADAL" clId="{511D2ED5-7EB7-4754-A2CD-16B11E8D2949}" dt="2024-04-06T15:52:26.909" v="3751" actId="1076"/>
          <ac:spMkLst>
            <pc:docMk/>
            <pc:sldMk cId="3285496928" sldId="431"/>
            <ac:spMk id="10" creationId="{C3BD5327-249E-E262-1052-0C05054DD52C}"/>
          </ac:spMkLst>
        </pc:spChg>
        <pc:spChg chg="add mod">
          <ac:chgData name="VALENTINA NOTARSTEFANO" userId="a340f54b-1bed-4779-9b2a-f8488ff7ede9" providerId="ADAL" clId="{511D2ED5-7EB7-4754-A2CD-16B11E8D2949}" dt="2024-04-06T15:52:26.909" v="3751" actId="1076"/>
          <ac:spMkLst>
            <pc:docMk/>
            <pc:sldMk cId="3285496928" sldId="431"/>
            <ac:spMk id="11" creationId="{816D53D3-4D88-2CE8-5FFB-D681300DABC5}"/>
          </ac:spMkLst>
        </pc:spChg>
        <pc:grpChg chg="add mod">
          <ac:chgData name="VALENTINA NOTARSTEFANO" userId="a340f54b-1bed-4779-9b2a-f8488ff7ede9" providerId="ADAL" clId="{511D2ED5-7EB7-4754-A2CD-16B11E8D2949}" dt="2024-04-06T15:52:26.909" v="3751" actId="1076"/>
          <ac:grpSpMkLst>
            <pc:docMk/>
            <pc:sldMk cId="3285496928" sldId="431"/>
            <ac:grpSpMk id="7" creationId="{94BA2C67-E81E-E88A-F070-69E489D3CB8C}"/>
          </ac:grpSpMkLst>
        </pc:grpChg>
        <pc:picChg chg="add mod">
          <ac:chgData name="VALENTINA NOTARSTEFANO" userId="a340f54b-1bed-4779-9b2a-f8488ff7ede9" providerId="ADAL" clId="{511D2ED5-7EB7-4754-A2CD-16B11E8D2949}" dt="2024-04-06T15:52:26.909" v="3751" actId="1076"/>
          <ac:picMkLst>
            <pc:docMk/>
            <pc:sldMk cId="3285496928" sldId="431"/>
            <ac:picMk id="6" creationId="{6CF1C7F5-17B5-95F8-099B-ABA8EDAE6D2E}"/>
          </ac:picMkLst>
        </pc:picChg>
        <pc:picChg chg="mod">
          <ac:chgData name="VALENTINA NOTARSTEFANO" userId="a340f54b-1bed-4779-9b2a-f8488ff7ede9" providerId="ADAL" clId="{511D2ED5-7EB7-4754-A2CD-16B11E8D2949}" dt="2024-04-06T15:52:26.909" v="3751" actId="1076"/>
          <ac:picMkLst>
            <pc:docMk/>
            <pc:sldMk cId="3285496928" sldId="431"/>
            <ac:picMk id="8" creationId="{C567C378-6C74-F9F7-0086-6C7E18742CD2}"/>
          </ac:picMkLst>
        </pc:picChg>
      </pc:sldChg>
      <pc:sldChg chg="addSp modSp new mod">
        <pc:chgData name="VALENTINA NOTARSTEFANO" userId="a340f54b-1bed-4779-9b2a-f8488ff7ede9" providerId="ADAL" clId="{511D2ED5-7EB7-4754-A2CD-16B11E8D2949}" dt="2024-04-06T15:58:34.708" v="3782" actId="1076"/>
        <pc:sldMkLst>
          <pc:docMk/>
          <pc:sldMk cId="2414899301" sldId="432"/>
        </pc:sldMkLst>
        <pc:spChg chg="add mod">
          <ac:chgData name="VALENTINA NOTARSTEFANO" userId="a340f54b-1bed-4779-9b2a-f8488ff7ede9" providerId="ADAL" clId="{511D2ED5-7EB7-4754-A2CD-16B11E8D2949}" dt="2024-04-06T15:52:47.276" v="3764" actId="20577"/>
          <ac:spMkLst>
            <pc:docMk/>
            <pc:sldMk cId="2414899301" sldId="432"/>
            <ac:spMk id="2" creationId="{C6657EB2-9AD7-0FCF-AFE0-63FFCC805657}"/>
          </ac:spMkLst>
        </pc:spChg>
        <pc:spChg chg="add mod">
          <ac:chgData name="VALENTINA NOTARSTEFANO" userId="a340f54b-1bed-4779-9b2a-f8488ff7ede9" providerId="ADAL" clId="{511D2ED5-7EB7-4754-A2CD-16B11E8D2949}" dt="2024-04-06T15:58:26.679" v="3780" actId="20577"/>
          <ac:spMkLst>
            <pc:docMk/>
            <pc:sldMk cId="2414899301" sldId="432"/>
            <ac:spMk id="3" creationId="{BBC7327B-0816-B420-8FAA-B5B3786FE469}"/>
          </ac:spMkLst>
        </pc:spChg>
        <pc:spChg chg="add mod">
          <ac:chgData name="VALENTINA NOTARSTEFANO" userId="a340f54b-1bed-4779-9b2a-f8488ff7ede9" providerId="ADAL" clId="{511D2ED5-7EB7-4754-A2CD-16B11E8D2949}" dt="2024-04-06T15:58:32.504" v="3781" actId="1076"/>
          <ac:spMkLst>
            <pc:docMk/>
            <pc:sldMk cId="2414899301" sldId="432"/>
            <ac:spMk id="4" creationId="{3FC61A57-9F21-D183-6CFA-345D81AFFF2E}"/>
          </ac:spMkLst>
        </pc:spChg>
        <pc:picChg chg="add mod">
          <ac:chgData name="VALENTINA NOTARSTEFANO" userId="a340f54b-1bed-4779-9b2a-f8488ff7ede9" providerId="ADAL" clId="{511D2ED5-7EB7-4754-A2CD-16B11E8D2949}" dt="2024-04-06T15:58:34.708" v="3782" actId="1076"/>
          <ac:picMkLst>
            <pc:docMk/>
            <pc:sldMk cId="2414899301" sldId="432"/>
            <ac:picMk id="4098" creationId="{864953B8-41C5-162D-2ECA-CA9578464D09}"/>
          </ac:picMkLst>
        </pc:picChg>
      </pc:sldChg>
      <pc:sldChg chg="addSp modSp new mod">
        <pc:chgData name="VALENTINA NOTARSTEFANO" userId="a340f54b-1bed-4779-9b2a-f8488ff7ede9" providerId="ADAL" clId="{511D2ED5-7EB7-4754-A2CD-16B11E8D2949}" dt="2024-04-06T16:03:04.502" v="3820" actId="1076"/>
        <pc:sldMkLst>
          <pc:docMk/>
          <pc:sldMk cId="1281265428" sldId="433"/>
        </pc:sldMkLst>
        <pc:spChg chg="add mod">
          <ac:chgData name="VALENTINA NOTARSTEFANO" userId="a340f54b-1bed-4779-9b2a-f8488ff7ede9" providerId="ADAL" clId="{511D2ED5-7EB7-4754-A2CD-16B11E8D2949}" dt="2024-04-06T15:58:49.634" v="3808" actId="20577"/>
          <ac:spMkLst>
            <pc:docMk/>
            <pc:sldMk cId="1281265428" sldId="433"/>
            <ac:spMk id="2" creationId="{5B1A25FE-F937-5263-397A-4CE79EDE744C}"/>
          </ac:spMkLst>
        </pc:spChg>
        <pc:spChg chg="add mod">
          <ac:chgData name="VALENTINA NOTARSTEFANO" userId="a340f54b-1bed-4779-9b2a-f8488ff7ede9" providerId="ADAL" clId="{511D2ED5-7EB7-4754-A2CD-16B11E8D2949}" dt="2024-04-06T15:59:15.361" v="3814" actId="113"/>
          <ac:spMkLst>
            <pc:docMk/>
            <pc:sldMk cId="1281265428" sldId="433"/>
            <ac:spMk id="3" creationId="{0764B628-537B-C147-57B8-17A71FE8870C}"/>
          </ac:spMkLst>
        </pc:spChg>
        <pc:picChg chg="add mod">
          <ac:chgData name="VALENTINA NOTARSTEFANO" userId="a340f54b-1bed-4779-9b2a-f8488ff7ede9" providerId="ADAL" clId="{511D2ED5-7EB7-4754-A2CD-16B11E8D2949}" dt="2024-04-06T16:02:06.572" v="3817" actId="1076"/>
          <ac:picMkLst>
            <pc:docMk/>
            <pc:sldMk cId="1281265428" sldId="433"/>
            <ac:picMk id="5122" creationId="{14FF2712-BAB6-DDDD-3C01-F480FE399631}"/>
          </ac:picMkLst>
        </pc:picChg>
        <pc:picChg chg="add mod">
          <ac:chgData name="VALENTINA NOTARSTEFANO" userId="a340f54b-1bed-4779-9b2a-f8488ff7ede9" providerId="ADAL" clId="{511D2ED5-7EB7-4754-A2CD-16B11E8D2949}" dt="2024-04-06T16:03:04.502" v="3820" actId="1076"/>
          <ac:picMkLst>
            <pc:docMk/>
            <pc:sldMk cId="1281265428" sldId="433"/>
            <ac:picMk id="5124" creationId="{745E3368-C3F6-2FB0-1DC0-9D004F06E0B5}"/>
          </ac:picMkLst>
        </pc:picChg>
      </pc:sldChg>
      <pc:sldChg chg="addSp delSp modSp add">
        <pc:chgData name="VALENTINA NOTARSTEFANO" userId="a340f54b-1bed-4779-9b2a-f8488ff7ede9" providerId="ADAL" clId="{511D2ED5-7EB7-4754-A2CD-16B11E8D2949}" dt="2024-04-06T16:38:56.356" v="3824"/>
        <pc:sldMkLst>
          <pc:docMk/>
          <pc:sldMk cId="1567341274" sldId="434"/>
        </pc:sldMkLst>
        <pc:picChg chg="add mod">
          <ac:chgData name="VALENTINA NOTARSTEFANO" userId="a340f54b-1bed-4779-9b2a-f8488ff7ede9" providerId="ADAL" clId="{511D2ED5-7EB7-4754-A2CD-16B11E8D2949}" dt="2024-04-06T16:38:56.356" v="3824"/>
          <ac:picMkLst>
            <pc:docMk/>
            <pc:sldMk cId="1567341274" sldId="434"/>
            <ac:picMk id="4" creationId="{10BB214A-9C6B-A573-25DA-094854354D8F}"/>
          </ac:picMkLst>
        </pc:picChg>
        <pc:picChg chg="add mod">
          <ac:chgData name="VALENTINA NOTARSTEFANO" userId="a340f54b-1bed-4779-9b2a-f8488ff7ede9" providerId="ADAL" clId="{511D2ED5-7EB7-4754-A2CD-16B11E8D2949}" dt="2024-04-06T16:38:56.356" v="3824"/>
          <ac:picMkLst>
            <pc:docMk/>
            <pc:sldMk cId="1567341274" sldId="434"/>
            <ac:picMk id="5" creationId="{C1A1E985-CF8D-6192-6F88-E8CEF11FAB43}"/>
          </ac:picMkLst>
        </pc:picChg>
        <pc:picChg chg="add mod">
          <ac:chgData name="VALENTINA NOTARSTEFANO" userId="a340f54b-1bed-4779-9b2a-f8488ff7ede9" providerId="ADAL" clId="{511D2ED5-7EB7-4754-A2CD-16B11E8D2949}" dt="2024-04-06T16:38:56.356" v="3824"/>
          <ac:picMkLst>
            <pc:docMk/>
            <pc:sldMk cId="1567341274" sldId="434"/>
            <ac:picMk id="6" creationId="{E37683CB-EA7B-4C1D-06B5-4EC985FAF734}"/>
          </ac:picMkLst>
        </pc:picChg>
        <pc:picChg chg="del">
          <ac:chgData name="VALENTINA NOTARSTEFANO" userId="a340f54b-1bed-4779-9b2a-f8488ff7ede9" providerId="ADAL" clId="{511D2ED5-7EB7-4754-A2CD-16B11E8D2949}" dt="2024-04-06T16:38:51.673" v="3822" actId="478"/>
          <ac:picMkLst>
            <pc:docMk/>
            <pc:sldMk cId="1567341274" sldId="434"/>
            <ac:picMk id="5122" creationId="{14FF2712-BAB6-DDDD-3C01-F480FE399631}"/>
          </ac:picMkLst>
        </pc:picChg>
        <pc:picChg chg="del">
          <ac:chgData name="VALENTINA NOTARSTEFANO" userId="a340f54b-1bed-4779-9b2a-f8488ff7ede9" providerId="ADAL" clId="{511D2ED5-7EB7-4754-A2CD-16B11E8D2949}" dt="2024-04-06T16:38:52.101" v="3823" actId="478"/>
          <ac:picMkLst>
            <pc:docMk/>
            <pc:sldMk cId="1567341274" sldId="434"/>
            <ac:picMk id="5124" creationId="{745E3368-C3F6-2FB0-1DC0-9D004F06E0B5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6T16:39:42.594" v="3841"/>
        <pc:sldMkLst>
          <pc:docMk/>
          <pc:sldMk cId="2444178112" sldId="435"/>
        </pc:sldMkLst>
        <pc:spChg chg="mod">
          <ac:chgData name="VALENTINA NOTARSTEFANO" userId="a340f54b-1bed-4779-9b2a-f8488ff7ede9" providerId="ADAL" clId="{511D2ED5-7EB7-4754-A2CD-16B11E8D2949}" dt="2024-04-06T16:39:37.950" v="3840" actId="20577"/>
          <ac:spMkLst>
            <pc:docMk/>
            <pc:sldMk cId="2444178112" sldId="435"/>
            <ac:spMk id="2" creationId="{5B1A25FE-F937-5263-397A-4CE79EDE744C}"/>
          </ac:spMkLst>
        </pc:spChg>
        <pc:spChg chg="del">
          <ac:chgData name="VALENTINA NOTARSTEFANO" userId="a340f54b-1bed-4779-9b2a-f8488ff7ede9" providerId="ADAL" clId="{511D2ED5-7EB7-4754-A2CD-16B11E8D2949}" dt="2024-04-06T16:39:33.889" v="3827" actId="478"/>
          <ac:spMkLst>
            <pc:docMk/>
            <pc:sldMk cId="2444178112" sldId="435"/>
            <ac:spMk id="3" creationId="{0764B628-537B-C147-57B8-17A71FE8870C}"/>
          </ac:spMkLst>
        </pc:spChg>
        <pc:picChg chg="del">
          <ac:chgData name="VALENTINA NOTARSTEFANO" userId="a340f54b-1bed-4779-9b2a-f8488ff7ede9" providerId="ADAL" clId="{511D2ED5-7EB7-4754-A2CD-16B11E8D2949}" dt="2024-04-06T16:39:32.800" v="3826" actId="478"/>
          <ac:picMkLst>
            <pc:docMk/>
            <pc:sldMk cId="2444178112" sldId="435"/>
            <ac:picMk id="4" creationId="{10BB214A-9C6B-A573-25DA-094854354D8F}"/>
          </ac:picMkLst>
        </pc:picChg>
        <pc:picChg chg="del">
          <ac:chgData name="VALENTINA NOTARSTEFANO" userId="a340f54b-1bed-4779-9b2a-f8488ff7ede9" providerId="ADAL" clId="{511D2ED5-7EB7-4754-A2CD-16B11E8D2949}" dt="2024-04-06T16:39:34.363" v="3828" actId="478"/>
          <ac:picMkLst>
            <pc:docMk/>
            <pc:sldMk cId="2444178112" sldId="435"/>
            <ac:picMk id="5" creationId="{C1A1E985-CF8D-6192-6F88-E8CEF11FAB43}"/>
          </ac:picMkLst>
        </pc:picChg>
        <pc:picChg chg="del">
          <ac:chgData name="VALENTINA NOTARSTEFANO" userId="a340f54b-1bed-4779-9b2a-f8488ff7ede9" providerId="ADAL" clId="{511D2ED5-7EB7-4754-A2CD-16B11E8D2949}" dt="2024-04-06T16:39:34.807" v="3829" actId="478"/>
          <ac:picMkLst>
            <pc:docMk/>
            <pc:sldMk cId="2444178112" sldId="435"/>
            <ac:picMk id="6" creationId="{E37683CB-EA7B-4C1D-06B5-4EC985FAF734}"/>
          </ac:picMkLst>
        </pc:picChg>
        <pc:picChg chg="add mod">
          <ac:chgData name="VALENTINA NOTARSTEFANO" userId="a340f54b-1bed-4779-9b2a-f8488ff7ede9" providerId="ADAL" clId="{511D2ED5-7EB7-4754-A2CD-16B11E8D2949}" dt="2024-04-06T16:39:42.594" v="3841"/>
          <ac:picMkLst>
            <pc:docMk/>
            <pc:sldMk cId="2444178112" sldId="435"/>
            <ac:picMk id="7" creationId="{5BAEB673-EB8E-BA7D-C3FD-EBE13163F822}"/>
          </ac:picMkLst>
        </pc:picChg>
        <pc:picChg chg="add mod">
          <ac:chgData name="VALENTINA NOTARSTEFANO" userId="a340f54b-1bed-4779-9b2a-f8488ff7ede9" providerId="ADAL" clId="{511D2ED5-7EB7-4754-A2CD-16B11E8D2949}" dt="2024-04-06T16:39:42.594" v="3841"/>
          <ac:picMkLst>
            <pc:docMk/>
            <pc:sldMk cId="2444178112" sldId="435"/>
            <ac:picMk id="8" creationId="{D64B39AE-886B-1FAD-5183-9A8D455CA758}"/>
          </ac:picMkLst>
        </pc:picChg>
      </pc:sldChg>
    </pc:docChg>
  </pc:docChgLst>
  <pc:docChgLst>
    <pc:chgData name="VALENTINA NOTARSTEFANO" userId="a340f54b-1bed-4779-9b2a-f8488ff7ede9" providerId="ADAL" clId="{DF0E35CE-0705-4751-A83D-7C3F16CE4020}"/>
    <pc:docChg chg="undo custSel addSld delSld modSld">
      <pc:chgData name="VALENTINA NOTARSTEFANO" userId="a340f54b-1bed-4779-9b2a-f8488ff7ede9" providerId="ADAL" clId="{DF0E35CE-0705-4751-A83D-7C3F16CE4020}" dt="2024-02-17T11:03:49.623" v="3818" actId="478"/>
      <pc:docMkLst>
        <pc:docMk/>
      </pc:docMkLst>
      <pc:sldChg chg="delSp modSp mod">
        <pc:chgData name="VALENTINA NOTARSTEFANO" userId="a340f54b-1bed-4779-9b2a-f8488ff7ede9" providerId="ADAL" clId="{DF0E35CE-0705-4751-A83D-7C3F16CE4020}" dt="2024-02-17T10:55:18.946" v="3766" actId="1035"/>
        <pc:sldMkLst>
          <pc:docMk/>
          <pc:sldMk cId="1788471639" sldId="308"/>
        </pc:sldMkLst>
        <pc:spChg chg="mod">
          <ac:chgData name="VALENTINA NOTARSTEFANO" userId="a340f54b-1bed-4779-9b2a-f8488ff7ede9" providerId="ADAL" clId="{DF0E35CE-0705-4751-A83D-7C3F16CE4020}" dt="2024-02-17T10:55:18.946" v="3766" actId="1035"/>
          <ac:spMkLst>
            <pc:docMk/>
            <pc:sldMk cId="1788471639" sldId="308"/>
            <ac:spMk id="2" creationId="{AA1BF277-8443-65F0-0483-9234851388A1}"/>
          </ac:spMkLst>
        </pc:spChg>
        <pc:spChg chg="del">
          <ac:chgData name="VALENTINA NOTARSTEFANO" userId="a340f54b-1bed-4779-9b2a-f8488ff7ede9" providerId="ADAL" clId="{DF0E35CE-0705-4751-A83D-7C3F16CE4020}" dt="2024-02-17T10:55:12.894" v="3742" actId="478"/>
          <ac:spMkLst>
            <pc:docMk/>
            <pc:sldMk cId="1788471639" sldId="308"/>
            <ac:spMk id="3" creationId="{C8178589-EF94-09B4-CA33-A4F4C9894106}"/>
          </ac:spMkLst>
        </pc:spChg>
        <pc:spChg chg="mod">
          <ac:chgData name="VALENTINA NOTARSTEFANO" userId="a340f54b-1bed-4779-9b2a-f8488ff7ede9" providerId="ADAL" clId="{DF0E35CE-0705-4751-A83D-7C3F16CE4020}" dt="2024-02-17T10:55:18.946" v="3766" actId="1035"/>
          <ac:spMkLst>
            <pc:docMk/>
            <pc:sldMk cId="1788471639" sldId="308"/>
            <ac:spMk id="4" creationId="{8C98FCBC-0637-0370-18C7-CB3CB2EB4782}"/>
          </ac:spMkLst>
        </pc:spChg>
        <pc:picChg chg="mod">
          <ac:chgData name="VALENTINA NOTARSTEFANO" userId="a340f54b-1bed-4779-9b2a-f8488ff7ede9" providerId="ADAL" clId="{DF0E35CE-0705-4751-A83D-7C3F16CE4020}" dt="2024-02-17T10:55:18.946" v="3766" actId="1035"/>
          <ac:picMkLst>
            <pc:docMk/>
            <pc:sldMk cId="1788471639" sldId="308"/>
            <ac:picMk id="6" creationId="{5DA6F730-D375-2404-6DB1-FCE4D334EB89}"/>
          </ac:picMkLst>
        </pc:picChg>
        <pc:picChg chg="del">
          <ac:chgData name="VALENTINA NOTARSTEFANO" userId="a340f54b-1bed-4779-9b2a-f8488ff7ede9" providerId="ADAL" clId="{DF0E35CE-0705-4751-A83D-7C3F16CE4020}" dt="2024-02-17T10:55:04.280" v="3740" actId="478"/>
          <ac:picMkLst>
            <pc:docMk/>
            <pc:sldMk cId="1788471639" sldId="308"/>
            <ac:picMk id="7" creationId="{F371FE18-2AA3-15AD-CDAA-943913A0219D}"/>
          </ac:picMkLst>
        </pc:picChg>
      </pc:sldChg>
      <pc:sldChg chg="addSp modSp mod">
        <pc:chgData name="VALENTINA NOTARSTEFANO" userId="a340f54b-1bed-4779-9b2a-f8488ff7ede9" providerId="ADAL" clId="{DF0E35CE-0705-4751-A83D-7C3F16CE4020}" dt="2024-02-17T09:14:57.784" v="3099" actId="20577"/>
        <pc:sldMkLst>
          <pc:docMk/>
          <pc:sldMk cId="1652832296" sldId="309"/>
        </pc:sldMkLst>
        <pc:spChg chg="add mod">
          <ac:chgData name="VALENTINA NOTARSTEFANO" userId="a340f54b-1bed-4779-9b2a-f8488ff7ede9" providerId="ADAL" clId="{DF0E35CE-0705-4751-A83D-7C3F16CE4020}" dt="2024-02-17T09:14:57.784" v="3099" actId="20577"/>
          <ac:spMkLst>
            <pc:docMk/>
            <pc:sldMk cId="1652832296" sldId="309"/>
            <ac:spMk id="6" creationId="{6CB602AC-5FB0-16D8-6B88-9A2CE4B02B55}"/>
          </ac:spMkLst>
        </pc:spChg>
      </pc:sldChg>
      <pc:sldChg chg="addSp modSp mod">
        <pc:chgData name="VALENTINA NOTARSTEFANO" userId="a340f54b-1bed-4779-9b2a-f8488ff7ede9" providerId="ADAL" clId="{DF0E35CE-0705-4751-A83D-7C3F16CE4020}" dt="2024-02-17T09:29:43.078" v="3182" actId="20577"/>
        <pc:sldMkLst>
          <pc:docMk/>
          <pc:sldMk cId="1738377320" sldId="311"/>
        </pc:sldMkLst>
        <pc:spChg chg="add mod">
          <ac:chgData name="VALENTINA NOTARSTEFANO" userId="a340f54b-1bed-4779-9b2a-f8488ff7ede9" providerId="ADAL" clId="{DF0E35CE-0705-4751-A83D-7C3F16CE4020}" dt="2024-02-17T09:29:43.078" v="3182" actId="20577"/>
          <ac:spMkLst>
            <pc:docMk/>
            <pc:sldMk cId="1738377320" sldId="311"/>
            <ac:spMk id="10" creationId="{805F8778-BA48-6AC5-95F3-BF0899CC5BE4}"/>
          </ac:spMkLst>
        </pc:spChg>
      </pc:sldChg>
      <pc:sldChg chg="addSp modSp mod">
        <pc:chgData name="VALENTINA NOTARSTEFANO" userId="a340f54b-1bed-4779-9b2a-f8488ff7ede9" providerId="ADAL" clId="{DF0E35CE-0705-4751-A83D-7C3F16CE4020}" dt="2024-02-12T15:40:32.482" v="332" actId="1076"/>
        <pc:sldMkLst>
          <pc:docMk/>
          <pc:sldMk cId="2457878" sldId="312"/>
        </pc:sldMkLst>
        <pc:spChg chg="add mod">
          <ac:chgData name="VALENTINA NOTARSTEFANO" userId="a340f54b-1bed-4779-9b2a-f8488ff7ede9" providerId="ADAL" clId="{DF0E35CE-0705-4751-A83D-7C3F16CE4020}" dt="2024-02-12T15:39:32.793" v="204" actId="20577"/>
          <ac:spMkLst>
            <pc:docMk/>
            <pc:sldMk cId="2457878" sldId="312"/>
            <ac:spMk id="3" creationId="{FA44A977-7B52-389F-0658-000DEE687975}"/>
          </ac:spMkLst>
        </pc:spChg>
        <pc:spChg chg="add mod">
          <ac:chgData name="VALENTINA NOTARSTEFANO" userId="a340f54b-1bed-4779-9b2a-f8488ff7ede9" providerId="ADAL" clId="{DF0E35CE-0705-4751-A83D-7C3F16CE4020}" dt="2024-02-12T15:40:32.482" v="332" actId="1076"/>
          <ac:spMkLst>
            <pc:docMk/>
            <pc:sldMk cId="2457878" sldId="312"/>
            <ac:spMk id="6" creationId="{5349A28A-29BB-C5E8-2D49-D4BDCA53C994}"/>
          </ac:spMkLst>
        </pc:spChg>
      </pc:sldChg>
      <pc:sldChg chg="addSp modSp new mod">
        <pc:chgData name="VALENTINA NOTARSTEFANO" userId="a340f54b-1bed-4779-9b2a-f8488ff7ede9" providerId="ADAL" clId="{DF0E35CE-0705-4751-A83D-7C3F16CE4020}" dt="2024-02-12T15:51:32.243" v="1051" actId="20577"/>
        <pc:sldMkLst>
          <pc:docMk/>
          <pc:sldMk cId="3091108490" sldId="313"/>
        </pc:sldMkLst>
        <pc:spChg chg="add mod">
          <ac:chgData name="VALENTINA NOTARSTEFANO" userId="a340f54b-1bed-4779-9b2a-f8488ff7ede9" providerId="ADAL" clId="{DF0E35CE-0705-4751-A83D-7C3F16CE4020}" dt="2024-02-12T15:41:56.676" v="334"/>
          <ac:spMkLst>
            <pc:docMk/>
            <pc:sldMk cId="3091108490" sldId="313"/>
            <ac:spMk id="2" creationId="{8E3DCD95-5709-972A-6E16-A73627DE6A46}"/>
          </ac:spMkLst>
        </pc:spChg>
        <pc:spChg chg="add mod">
          <ac:chgData name="VALENTINA NOTARSTEFANO" userId="a340f54b-1bed-4779-9b2a-f8488ff7ede9" providerId="ADAL" clId="{DF0E35CE-0705-4751-A83D-7C3F16CE4020}" dt="2024-02-12T15:49:36.774" v="1009" actId="6549"/>
          <ac:spMkLst>
            <pc:docMk/>
            <pc:sldMk cId="3091108490" sldId="313"/>
            <ac:spMk id="4" creationId="{47B46246-6D3C-AB48-47A3-23661D860885}"/>
          </ac:spMkLst>
        </pc:spChg>
        <pc:spChg chg="add mod">
          <ac:chgData name="VALENTINA NOTARSTEFANO" userId="a340f54b-1bed-4779-9b2a-f8488ff7ede9" providerId="ADAL" clId="{DF0E35CE-0705-4751-A83D-7C3F16CE4020}" dt="2024-02-12T15:49:46.467" v="1012" actId="1076"/>
          <ac:spMkLst>
            <pc:docMk/>
            <pc:sldMk cId="3091108490" sldId="313"/>
            <ac:spMk id="6" creationId="{A0C89765-D36E-0CB9-B6D8-AD2272049EAE}"/>
          </ac:spMkLst>
        </pc:spChg>
        <pc:spChg chg="add mod">
          <ac:chgData name="VALENTINA NOTARSTEFANO" userId="a340f54b-1bed-4779-9b2a-f8488ff7ede9" providerId="ADAL" clId="{DF0E35CE-0705-4751-A83D-7C3F16CE4020}" dt="2024-02-12T15:49:44.169" v="1011" actId="1076"/>
          <ac:spMkLst>
            <pc:docMk/>
            <pc:sldMk cId="3091108490" sldId="313"/>
            <ac:spMk id="7" creationId="{5F573A70-6AAC-C690-BF6F-83E51DF16324}"/>
          </ac:spMkLst>
        </pc:spChg>
        <pc:spChg chg="add mod">
          <ac:chgData name="VALENTINA NOTARSTEFANO" userId="a340f54b-1bed-4779-9b2a-f8488ff7ede9" providerId="ADAL" clId="{DF0E35CE-0705-4751-A83D-7C3F16CE4020}" dt="2024-02-12T15:50:27.576" v="1019"/>
          <ac:spMkLst>
            <pc:docMk/>
            <pc:sldMk cId="3091108490" sldId="313"/>
            <ac:spMk id="8" creationId="{736E797F-32E9-5C5A-150F-595CE6A21A10}"/>
          </ac:spMkLst>
        </pc:spChg>
        <pc:spChg chg="add mod">
          <ac:chgData name="VALENTINA NOTARSTEFANO" userId="a340f54b-1bed-4779-9b2a-f8488ff7ede9" providerId="ADAL" clId="{DF0E35CE-0705-4751-A83D-7C3F16CE4020}" dt="2024-02-12T15:51:06.394" v="1039" actId="1076"/>
          <ac:spMkLst>
            <pc:docMk/>
            <pc:sldMk cId="3091108490" sldId="313"/>
            <ac:spMk id="9" creationId="{563000FD-11C9-D45D-D3A4-90259E46C56A}"/>
          </ac:spMkLst>
        </pc:spChg>
        <pc:spChg chg="add mod">
          <ac:chgData name="VALENTINA NOTARSTEFANO" userId="a340f54b-1bed-4779-9b2a-f8488ff7ede9" providerId="ADAL" clId="{DF0E35CE-0705-4751-A83D-7C3F16CE4020}" dt="2024-02-12T15:51:32.243" v="1051" actId="20577"/>
          <ac:spMkLst>
            <pc:docMk/>
            <pc:sldMk cId="3091108490" sldId="313"/>
            <ac:spMk id="10" creationId="{0E50D958-FC59-9D5C-3A86-2EB3BA3C1F53}"/>
          </ac:spMkLst>
        </pc:spChg>
        <pc:picChg chg="add mod">
          <ac:chgData name="VALENTINA NOTARSTEFANO" userId="a340f54b-1bed-4779-9b2a-f8488ff7ede9" providerId="ADAL" clId="{DF0E35CE-0705-4751-A83D-7C3F16CE4020}" dt="2024-02-12T15:42:04.456" v="337" actId="1076"/>
          <ac:picMkLst>
            <pc:docMk/>
            <pc:sldMk cId="3091108490" sldId="313"/>
            <ac:picMk id="3" creationId="{00D9559C-84F4-7CEF-2BC2-3E58323A8B44}"/>
          </ac:picMkLst>
        </pc:picChg>
      </pc:sldChg>
      <pc:sldChg chg="addSp delSp modSp new mod">
        <pc:chgData name="VALENTINA NOTARSTEFANO" userId="a340f54b-1bed-4779-9b2a-f8488ff7ede9" providerId="ADAL" clId="{DF0E35CE-0705-4751-A83D-7C3F16CE4020}" dt="2024-02-12T16:00:51.235" v="1561" actId="20577"/>
        <pc:sldMkLst>
          <pc:docMk/>
          <pc:sldMk cId="2389314107" sldId="314"/>
        </pc:sldMkLst>
        <pc:spChg chg="add mod">
          <ac:chgData name="VALENTINA NOTARSTEFANO" userId="a340f54b-1bed-4779-9b2a-f8488ff7ede9" providerId="ADAL" clId="{DF0E35CE-0705-4751-A83D-7C3F16CE4020}" dt="2024-02-12T15:51:47.365" v="1053"/>
          <ac:spMkLst>
            <pc:docMk/>
            <pc:sldMk cId="2389314107" sldId="314"/>
            <ac:spMk id="2" creationId="{80AB6F1B-CD71-6614-5CE0-9DDF661C46A7}"/>
          </ac:spMkLst>
        </pc:spChg>
        <pc:spChg chg="add mod">
          <ac:chgData name="VALENTINA NOTARSTEFANO" userId="a340f54b-1bed-4779-9b2a-f8488ff7ede9" providerId="ADAL" clId="{DF0E35CE-0705-4751-A83D-7C3F16CE4020}" dt="2024-02-12T15:53:27.794" v="1101" actId="20577"/>
          <ac:spMkLst>
            <pc:docMk/>
            <pc:sldMk cId="2389314107" sldId="314"/>
            <ac:spMk id="4" creationId="{2DAD2158-E0F0-772D-C726-36C6B455B560}"/>
          </ac:spMkLst>
        </pc:spChg>
        <pc:spChg chg="add mod">
          <ac:chgData name="VALENTINA NOTARSTEFANO" userId="a340f54b-1bed-4779-9b2a-f8488ff7ede9" providerId="ADAL" clId="{DF0E35CE-0705-4751-A83D-7C3F16CE4020}" dt="2024-02-12T15:54:27.093" v="1127" actId="20577"/>
          <ac:spMkLst>
            <pc:docMk/>
            <pc:sldMk cId="2389314107" sldId="314"/>
            <ac:spMk id="5" creationId="{5727276A-D739-1521-43D0-B57FD56429CB}"/>
          </ac:spMkLst>
        </pc:spChg>
        <pc:spChg chg="add del mod">
          <ac:chgData name="VALENTINA NOTARSTEFANO" userId="a340f54b-1bed-4779-9b2a-f8488ff7ede9" providerId="ADAL" clId="{DF0E35CE-0705-4751-A83D-7C3F16CE4020}" dt="2024-02-12T15:56:02.669" v="1252" actId="478"/>
          <ac:spMkLst>
            <pc:docMk/>
            <pc:sldMk cId="2389314107" sldId="314"/>
            <ac:spMk id="6" creationId="{DAABD332-4C5B-02DC-259B-2F7239D3D968}"/>
          </ac:spMkLst>
        </pc:spChg>
        <pc:spChg chg="add del mod">
          <ac:chgData name="VALENTINA NOTARSTEFANO" userId="a340f54b-1bed-4779-9b2a-f8488ff7ede9" providerId="ADAL" clId="{DF0E35CE-0705-4751-A83D-7C3F16CE4020}" dt="2024-02-12T15:56:58.844" v="1319" actId="1076"/>
          <ac:spMkLst>
            <pc:docMk/>
            <pc:sldMk cId="2389314107" sldId="314"/>
            <ac:spMk id="7" creationId="{3EE0E3AA-6F61-41F7-3F9B-D594B72E907A}"/>
          </ac:spMkLst>
        </pc:spChg>
        <pc:spChg chg="add mod">
          <ac:chgData name="VALENTINA NOTARSTEFANO" userId="a340f54b-1bed-4779-9b2a-f8488ff7ede9" providerId="ADAL" clId="{DF0E35CE-0705-4751-A83D-7C3F16CE4020}" dt="2024-02-12T15:57:55.045" v="1353" actId="1076"/>
          <ac:spMkLst>
            <pc:docMk/>
            <pc:sldMk cId="2389314107" sldId="314"/>
            <ac:spMk id="8" creationId="{004865C3-8C83-DE91-800C-F7516EB52418}"/>
          </ac:spMkLst>
        </pc:spChg>
        <pc:spChg chg="add mod">
          <ac:chgData name="VALENTINA NOTARSTEFANO" userId="a340f54b-1bed-4779-9b2a-f8488ff7ede9" providerId="ADAL" clId="{DF0E35CE-0705-4751-A83D-7C3F16CE4020}" dt="2024-02-12T16:00:51.235" v="1561" actId="20577"/>
          <ac:spMkLst>
            <pc:docMk/>
            <pc:sldMk cId="2389314107" sldId="314"/>
            <ac:spMk id="9" creationId="{034D3866-617F-4E06-3B13-A82C43D09561}"/>
          </ac:spMkLst>
        </pc:spChg>
        <pc:picChg chg="add mod">
          <ac:chgData name="VALENTINA NOTARSTEFANO" userId="a340f54b-1bed-4779-9b2a-f8488ff7ede9" providerId="ADAL" clId="{DF0E35CE-0705-4751-A83D-7C3F16CE4020}" dt="2024-02-12T15:51:47.365" v="1053"/>
          <ac:picMkLst>
            <pc:docMk/>
            <pc:sldMk cId="2389314107" sldId="314"/>
            <ac:picMk id="3" creationId="{F9188F91-197D-D676-18F8-5810C7DE97BA}"/>
          </ac:picMkLst>
        </pc:picChg>
      </pc:sldChg>
      <pc:sldChg chg="addSp modSp new mod modAnim">
        <pc:chgData name="VALENTINA NOTARSTEFANO" userId="a340f54b-1bed-4779-9b2a-f8488ff7ede9" providerId="ADAL" clId="{DF0E35CE-0705-4751-A83D-7C3F16CE4020}" dt="2024-02-12T16:15:09.387" v="1929" actId="20577"/>
        <pc:sldMkLst>
          <pc:docMk/>
          <pc:sldMk cId="1846179962" sldId="315"/>
        </pc:sldMkLst>
        <pc:spChg chg="add mod">
          <ac:chgData name="VALENTINA NOTARSTEFANO" userId="a340f54b-1bed-4779-9b2a-f8488ff7ede9" providerId="ADAL" clId="{DF0E35CE-0705-4751-A83D-7C3F16CE4020}" dt="2024-02-12T16:01:00.922" v="1563"/>
          <ac:spMkLst>
            <pc:docMk/>
            <pc:sldMk cId="1846179962" sldId="315"/>
            <ac:spMk id="2" creationId="{9F9ACA48-C455-AA78-2161-1E37D3C0D47D}"/>
          </ac:spMkLst>
        </pc:spChg>
        <pc:spChg chg="add mod">
          <ac:chgData name="VALENTINA NOTARSTEFANO" userId="a340f54b-1bed-4779-9b2a-f8488ff7ede9" providerId="ADAL" clId="{DF0E35CE-0705-4751-A83D-7C3F16CE4020}" dt="2024-02-12T16:03:16.313" v="1575" actId="1076"/>
          <ac:spMkLst>
            <pc:docMk/>
            <pc:sldMk cId="1846179962" sldId="315"/>
            <ac:spMk id="6" creationId="{0874F981-EA96-51EA-4A66-3A7A1535473B}"/>
          </ac:spMkLst>
        </pc:spChg>
        <pc:spChg chg="add mod">
          <ac:chgData name="VALENTINA NOTARSTEFANO" userId="a340f54b-1bed-4779-9b2a-f8488ff7ede9" providerId="ADAL" clId="{DF0E35CE-0705-4751-A83D-7C3F16CE4020}" dt="2024-02-12T16:13:49.268" v="1899" actId="20577"/>
          <ac:spMkLst>
            <pc:docMk/>
            <pc:sldMk cId="1846179962" sldId="315"/>
            <ac:spMk id="7" creationId="{3A0E6CCA-BACF-87E1-5E3A-1E3FC0C44222}"/>
          </ac:spMkLst>
        </pc:spChg>
        <pc:spChg chg="add mod">
          <ac:chgData name="VALENTINA NOTARSTEFANO" userId="a340f54b-1bed-4779-9b2a-f8488ff7ede9" providerId="ADAL" clId="{DF0E35CE-0705-4751-A83D-7C3F16CE4020}" dt="2024-02-12T16:09:26.586" v="1777" actId="14100"/>
          <ac:spMkLst>
            <pc:docMk/>
            <pc:sldMk cId="1846179962" sldId="315"/>
            <ac:spMk id="8" creationId="{2416FA3D-ACC7-6CA0-C70E-FC9F7A21D689}"/>
          </ac:spMkLst>
        </pc:spChg>
        <pc:spChg chg="add mod">
          <ac:chgData name="VALENTINA NOTARSTEFANO" userId="a340f54b-1bed-4779-9b2a-f8488ff7ede9" providerId="ADAL" clId="{DF0E35CE-0705-4751-A83D-7C3F16CE4020}" dt="2024-02-12T16:13:34.455" v="1897" actId="1076"/>
          <ac:spMkLst>
            <pc:docMk/>
            <pc:sldMk cId="1846179962" sldId="315"/>
            <ac:spMk id="9" creationId="{9ED4C0EF-7A49-9A12-9EA0-19E6F09CCB12}"/>
          </ac:spMkLst>
        </pc:spChg>
        <pc:spChg chg="add mod">
          <ac:chgData name="VALENTINA NOTARSTEFANO" userId="a340f54b-1bed-4779-9b2a-f8488ff7ede9" providerId="ADAL" clId="{DF0E35CE-0705-4751-A83D-7C3F16CE4020}" dt="2024-02-12T16:14:38.160" v="1901" actId="767"/>
          <ac:spMkLst>
            <pc:docMk/>
            <pc:sldMk cId="1846179962" sldId="315"/>
            <ac:spMk id="13" creationId="{30D89DF3-B889-145F-4F58-60FB4C931632}"/>
          </ac:spMkLst>
        </pc:spChg>
        <pc:spChg chg="add mod">
          <ac:chgData name="VALENTINA NOTARSTEFANO" userId="a340f54b-1bed-4779-9b2a-f8488ff7ede9" providerId="ADAL" clId="{DF0E35CE-0705-4751-A83D-7C3F16CE4020}" dt="2024-02-12T16:14:55.621" v="1918" actId="20577"/>
          <ac:spMkLst>
            <pc:docMk/>
            <pc:sldMk cId="1846179962" sldId="315"/>
            <ac:spMk id="14" creationId="{CE1A0FE3-FA55-8EBA-8245-C34F57578BD6}"/>
          </ac:spMkLst>
        </pc:spChg>
        <pc:spChg chg="add mod">
          <ac:chgData name="VALENTINA NOTARSTEFANO" userId="a340f54b-1bed-4779-9b2a-f8488ff7ede9" providerId="ADAL" clId="{DF0E35CE-0705-4751-A83D-7C3F16CE4020}" dt="2024-02-12T16:15:09.387" v="1929" actId="20577"/>
          <ac:spMkLst>
            <pc:docMk/>
            <pc:sldMk cId="1846179962" sldId="315"/>
            <ac:spMk id="15" creationId="{0839408F-390C-821A-F283-1ECF1F3AD676}"/>
          </ac:spMkLst>
        </pc:spChg>
        <pc:picChg chg="add mod">
          <ac:chgData name="VALENTINA NOTARSTEFANO" userId="a340f54b-1bed-4779-9b2a-f8488ff7ede9" providerId="ADAL" clId="{DF0E35CE-0705-4751-A83D-7C3F16CE4020}" dt="2024-02-12T16:02:03.426" v="1564" actId="1076"/>
          <ac:picMkLst>
            <pc:docMk/>
            <pc:sldMk cId="1846179962" sldId="315"/>
            <ac:picMk id="3" creationId="{599EB34C-2244-B795-6FFF-7D3D0270365E}"/>
          </ac:picMkLst>
        </pc:picChg>
        <pc:picChg chg="add mod">
          <ac:chgData name="VALENTINA NOTARSTEFANO" userId="a340f54b-1bed-4779-9b2a-f8488ff7ede9" providerId="ADAL" clId="{DF0E35CE-0705-4751-A83D-7C3F16CE4020}" dt="2024-02-12T16:02:03.426" v="1564" actId="1076"/>
          <ac:picMkLst>
            <pc:docMk/>
            <pc:sldMk cId="1846179962" sldId="315"/>
            <ac:picMk id="4" creationId="{A4D0BE68-AC7B-798C-CDD0-106C68F5EF3F}"/>
          </ac:picMkLst>
        </pc:picChg>
        <pc:picChg chg="add mod">
          <ac:chgData name="VALENTINA NOTARSTEFANO" userId="a340f54b-1bed-4779-9b2a-f8488ff7ede9" providerId="ADAL" clId="{DF0E35CE-0705-4751-A83D-7C3F16CE4020}" dt="2024-02-12T16:02:03.426" v="1564" actId="1076"/>
          <ac:picMkLst>
            <pc:docMk/>
            <pc:sldMk cId="1846179962" sldId="315"/>
            <ac:picMk id="5" creationId="{9C785B7B-BCA4-9DB2-8872-A6425E6021A8}"/>
          </ac:picMkLst>
        </pc:picChg>
        <pc:cxnChg chg="add mod">
          <ac:chgData name="VALENTINA NOTARSTEFANO" userId="a340f54b-1bed-4779-9b2a-f8488ff7ede9" providerId="ADAL" clId="{DF0E35CE-0705-4751-A83D-7C3F16CE4020}" dt="2024-02-12T16:13:37.066" v="1898" actId="14100"/>
          <ac:cxnSpMkLst>
            <pc:docMk/>
            <pc:sldMk cId="1846179962" sldId="315"/>
            <ac:cxnSpMk id="11" creationId="{D8F8045D-D52E-0EB7-952C-D7D1FBE41F8F}"/>
          </ac:cxnSpMkLst>
        </pc:cxnChg>
      </pc:sldChg>
      <pc:sldChg chg="addSp delSp modSp new mod">
        <pc:chgData name="VALENTINA NOTARSTEFANO" userId="a340f54b-1bed-4779-9b2a-f8488ff7ede9" providerId="ADAL" clId="{DF0E35CE-0705-4751-A83D-7C3F16CE4020}" dt="2024-02-14T16:06:47.101" v="2488" actId="20577"/>
        <pc:sldMkLst>
          <pc:docMk/>
          <pc:sldMk cId="2098652049" sldId="316"/>
        </pc:sldMkLst>
        <pc:spChg chg="add mod">
          <ac:chgData name="VALENTINA NOTARSTEFANO" userId="a340f54b-1bed-4779-9b2a-f8488ff7ede9" providerId="ADAL" clId="{DF0E35CE-0705-4751-A83D-7C3F16CE4020}" dt="2024-02-14T15:59:28.500" v="1931"/>
          <ac:spMkLst>
            <pc:docMk/>
            <pc:sldMk cId="2098652049" sldId="316"/>
            <ac:spMk id="2" creationId="{BEE323CD-B83F-D6AE-882F-E55A072FCED9}"/>
          </ac:spMkLst>
        </pc:spChg>
        <pc:spChg chg="add mod">
          <ac:chgData name="VALENTINA NOTARSTEFANO" userId="a340f54b-1bed-4779-9b2a-f8488ff7ede9" providerId="ADAL" clId="{DF0E35CE-0705-4751-A83D-7C3F16CE4020}" dt="2024-02-14T15:59:39.125" v="1935" actId="164"/>
          <ac:spMkLst>
            <pc:docMk/>
            <pc:sldMk cId="2098652049" sldId="316"/>
            <ac:spMk id="5" creationId="{7975B3C3-C120-DD7B-596C-2A89506F8D4D}"/>
          </ac:spMkLst>
        </pc:spChg>
        <pc:spChg chg="add mod">
          <ac:chgData name="VALENTINA NOTARSTEFANO" userId="a340f54b-1bed-4779-9b2a-f8488ff7ede9" providerId="ADAL" clId="{DF0E35CE-0705-4751-A83D-7C3F16CE4020}" dt="2024-02-14T16:02:00.170" v="2093" actId="1076"/>
          <ac:spMkLst>
            <pc:docMk/>
            <pc:sldMk cId="2098652049" sldId="316"/>
            <ac:spMk id="8" creationId="{47BC4483-ED99-EAD0-968A-5C1275378242}"/>
          </ac:spMkLst>
        </pc:spChg>
        <pc:spChg chg="add mod">
          <ac:chgData name="VALENTINA NOTARSTEFANO" userId="a340f54b-1bed-4779-9b2a-f8488ff7ede9" providerId="ADAL" clId="{DF0E35CE-0705-4751-A83D-7C3F16CE4020}" dt="2024-02-14T16:06:47.101" v="2488" actId="20577"/>
          <ac:spMkLst>
            <pc:docMk/>
            <pc:sldMk cId="2098652049" sldId="316"/>
            <ac:spMk id="9" creationId="{419A1306-5641-1F7A-18D5-86C5B844A649}"/>
          </ac:spMkLst>
        </pc:spChg>
        <pc:grpChg chg="add del mod">
          <ac:chgData name="VALENTINA NOTARSTEFANO" userId="a340f54b-1bed-4779-9b2a-f8488ff7ede9" providerId="ADAL" clId="{DF0E35CE-0705-4751-A83D-7C3F16CE4020}" dt="2024-02-14T15:59:40.157" v="1936" actId="21"/>
          <ac:grpSpMkLst>
            <pc:docMk/>
            <pc:sldMk cId="2098652049" sldId="316"/>
            <ac:grpSpMk id="6" creationId="{EE991D86-AED6-A4B4-BDBD-20E1A97FCEF2}"/>
          </ac:grpSpMkLst>
        </pc:grpChg>
        <pc:picChg chg="add mod">
          <ac:chgData name="VALENTINA NOTARSTEFANO" userId="a340f54b-1bed-4779-9b2a-f8488ff7ede9" providerId="ADAL" clId="{DF0E35CE-0705-4751-A83D-7C3F16CE4020}" dt="2024-02-14T15:59:47.286" v="1939" actId="1076"/>
          <ac:picMkLst>
            <pc:docMk/>
            <pc:sldMk cId="2098652049" sldId="316"/>
            <ac:picMk id="3" creationId="{EA60FFE8-A133-F437-6C8D-33F41F2A0A06}"/>
          </ac:picMkLst>
        </pc:picChg>
        <pc:picChg chg="add mod">
          <ac:chgData name="VALENTINA NOTARSTEFANO" userId="a340f54b-1bed-4779-9b2a-f8488ff7ede9" providerId="ADAL" clId="{DF0E35CE-0705-4751-A83D-7C3F16CE4020}" dt="2024-02-14T15:59:39.125" v="1935" actId="164"/>
          <ac:picMkLst>
            <pc:docMk/>
            <pc:sldMk cId="2098652049" sldId="316"/>
            <ac:picMk id="4" creationId="{9A001139-030A-A67E-CD13-A8ABDE347A60}"/>
          </ac:picMkLst>
        </pc:picChg>
        <pc:picChg chg="add mod">
          <ac:chgData name="VALENTINA NOTARSTEFANO" userId="a340f54b-1bed-4779-9b2a-f8488ff7ede9" providerId="ADAL" clId="{DF0E35CE-0705-4751-A83D-7C3F16CE4020}" dt="2024-02-14T15:59:51.286" v="1941" actId="14100"/>
          <ac:picMkLst>
            <pc:docMk/>
            <pc:sldMk cId="2098652049" sldId="316"/>
            <ac:picMk id="7" creationId="{92EB6011-82DE-9905-C805-C68CEC24A737}"/>
          </ac:picMkLst>
        </pc:picChg>
      </pc:sldChg>
      <pc:sldChg chg="addSp modSp add mod">
        <pc:chgData name="VALENTINA NOTARSTEFANO" userId="a340f54b-1bed-4779-9b2a-f8488ff7ede9" providerId="ADAL" clId="{DF0E35CE-0705-4751-A83D-7C3F16CE4020}" dt="2024-02-14T16:09:35.171" v="2743" actId="1076"/>
        <pc:sldMkLst>
          <pc:docMk/>
          <pc:sldMk cId="749925692" sldId="317"/>
        </pc:sldMkLst>
        <pc:spChg chg="add mod">
          <ac:chgData name="VALENTINA NOTARSTEFANO" userId="a340f54b-1bed-4779-9b2a-f8488ff7ede9" providerId="ADAL" clId="{DF0E35CE-0705-4751-A83D-7C3F16CE4020}" dt="2024-02-14T16:09:18.085" v="2713" actId="1076"/>
          <ac:spMkLst>
            <pc:docMk/>
            <pc:sldMk cId="749925692" sldId="317"/>
            <ac:spMk id="4" creationId="{369BEEB8-6783-D4C7-54C0-44D63178EC38}"/>
          </ac:spMkLst>
        </pc:spChg>
        <pc:spChg chg="mod">
          <ac:chgData name="VALENTINA NOTARSTEFANO" userId="a340f54b-1bed-4779-9b2a-f8488ff7ede9" providerId="ADAL" clId="{DF0E35CE-0705-4751-A83D-7C3F16CE4020}" dt="2024-02-14T16:08:46.708" v="2708"/>
          <ac:spMkLst>
            <pc:docMk/>
            <pc:sldMk cId="749925692" sldId="317"/>
            <ac:spMk id="9" creationId="{6917F5DC-1223-B66F-09FB-74A730EC007C}"/>
          </ac:spMkLst>
        </pc:spChg>
        <pc:spChg chg="add mod">
          <ac:chgData name="VALENTINA NOTARSTEFANO" userId="a340f54b-1bed-4779-9b2a-f8488ff7ede9" providerId="ADAL" clId="{DF0E35CE-0705-4751-A83D-7C3F16CE4020}" dt="2024-02-14T16:09:35.171" v="2743" actId="1076"/>
          <ac:spMkLst>
            <pc:docMk/>
            <pc:sldMk cId="749925692" sldId="317"/>
            <ac:spMk id="10" creationId="{7E78AF9A-AED8-DBDE-CDCA-9A1C49593C32}"/>
          </ac:spMkLst>
        </pc:spChg>
        <pc:cxnChg chg="add">
          <ac:chgData name="VALENTINA NOTARSTEFANO" userId="a340f54b-1bed-4779-9b2a-f8488ff7ede9" providerId="ADAL" clId="{DF0E35CE-0705-4751-A83D-7C3F16CE4020}" dt="2024-02-14T16:09:23.482" v="2714" actId="11529"/>
          <ac:cxnSpMkLst>
            <pc:docMk/>
            <pc:sldMk cId="749925692" sldId="317"/>
            <ac:cxnSpMk id="6" creationId="{C2532723-0A2B-DC8A-9C34-D06D1434DB8F}"/>
          </ac:cxnSpMkLst>
        </pc:cxnChg>
      </pc:sldChg>
      <pc:sldChg chg="addSp delSp modSp new mod">
        <pc:chgData name="VALENTINA NOTARSTEFANO" userId="a340f54b-1bed-4779-9b2a-f8488ff7ede9" providerId="ADAL" clId="{DF0E35CE-0705-4751-A83D-7C3F16CE4020}" dt="2024-02-17T09:30:37.913" v="3187" actId="1076"/>
        <pc:sldMkLst>
          <pc:docMk/>
          <pc:sldMk cId="4248858891" sldId="318"/>
        </pc:sldMkLst>
        <pc:spChg chg="add mod">
          <ac:chgData name="VALENTINA NOTARSTEFANO" userId="a340f54b-1bed-4779-9b2a-f8488ff7ede9" providerId="ADAL" clId="{DF0E35CE-0705-4751-A83D-7C3F16CE4020}" dt="2024-02-14T16:09:49.104" v="2746" actId="2711"/>
          <ac:spMkLst>
            <pc:docMk/>
            <pc:sldMk cId="4248858891" sldId="318"/>
            <ac:spMk id="2" creationId="{4E2AD026-4C0B-EC4E-0300-C69E6AC1F36B}"/>
          </ac:spMkLst>
        </pc:spChg>
        <pc:spChg chg="add del mod">
          <ac:chgData name="VALENTINA NOTARSTEFANO" userId="a340f54b-1bed-4779-9b2a-f8488ff7ede9" providerId="ADAL" clId="{DF0E35CE-0705-4751-A83D-7C3F16CE4020}" dt="2024-02-14T16:09:59.133" v="2747" actId="478"/>
          <ac:spMkLst>
            <pc:docMk/>
            <pc:sldMk cId="4248858891" sldId="318"/>
            <ac:spMk id="4" creationId="{DAF231DE-D85C-FFE8-BBBC-C88C31E74D6A}"/>
          </ac:spMkLst>
        </pc:spChg>
        <pc:spChg chg="add del mod">
          <ac:chgData name="VALENTINA NOTARSTEFANO" userId="a340f54b-1bed-4779-9b2a-f8488ff7ede9" providerId="ADAL" clId="{DF0E35CE-0705-4751-A83D-7C3F16CE4020}" dt="2024-02-14T16:32:40.652" v="2883" actId="478"/>
          <ac:spMkLst>
            <pc:docMk/>
            <pc:sldMk cId="4248858891" sldId="318"/>
            <ac:spMk id="5" creationId="{FB7228D5-28D4-E34F-3975-9140BF2BC8FE}"/>
          </ac:spMkLst>
        </pc:spChg>
        <pc:spChg chg="add mod">
          <ac:chgData name="VALENTINA NOTARSTEFANO" userId="a340f54b-1bed-4779-9b2a-f8488ff7ede9" providerId="ADAL" clId="{DF0E35CE-0705-4751-A83D-7C3F16CE4020}" dt="2024-02-14T16:33:10.026" v="2887" actId="1076"/>
          <ac:spMkLst>
            <pc:docMk/>
            <pc:sldMk cId="4248858891" sldId="318"/>
            <ac:spMk id="6" creationId="{AE4AD2AF-8D9D-B46C-A2B8-6059DC85C54B}"/>
          </ac:spMkLst>
        </pc:spChg>
        <pc:spChg chg="add mod">
          <ac:chgData name="VALENTINA NOTARSTEFANO" userId="a340f54b-1bed-4779-9b2a-f8488ff7ede9" providerId="ADAL" clId="{DF0E35CE-0705-4751-A83D-7C3F16CE4020}" dt="2024-02-14T16:33:10.026" v="2887" actId="1076"/>
          <ac:spMkLst>
            <pc:docMk/>
            <pc:sldMk cId="4248858891" sldId="318"/>
            <ac:spMk id="9" creationId="{F10F79B4-797E-B2B2-FA7F-7D3C87F250C4}"/>
          </ac:spMkLst>
        </pc:spChg>
        <pc:spChg chg="add mod">
          <ac:chgData name="VALENTINA NOTARSTEFANO" userId="a340f54b-1bed-4779-9b2a-f8488ff7ede9" providerId="ADAL" clId="{DF0E35CE-0705-4751-A83D-7C3F16CE4020}" dt="2024-02-14T16:32:49.160" v="2886" actId="403"/>
          <ac:spMkLst>
            <pc:docMk/>
            <pc:sldMk cId="4248858891" sldId="318"/>
            <ac:spMk id="10" creationId="{AE1D269A-B74E-C3FA-3B42-95B6082F0993}"/>
          </ac:spMkLst>
        </pc:spChg>
        <pc:picChg chg="add mod">
          <ac:chgData name="VALENTINA NOTARSTEFANO" userId="a340f54b-1bed-4779-9b2a-f8488ff7ede9" providerId="ADAL" clId="{DF0E35CE-0705-4751-A83D-7C3F16CE4020}" dt="2024-02-14T16:32:42.135" v="2884" actId="1076"/>
          <ac:picMkLst>
            <pc:docMk/>
            <pc:sldMk cId="4248858891" sldId="318"/>
            <ac:picMk id="3" creationId="{B1CE29D2-CC77-CFDA-8F3A-D212288D3991}"/>
          </ac:picMkLst>
        </pc:picChg>
        <pc:picChg chg="add mod">
          <ac:chgData name="VALENTINA NOTARSTEFANO" userId="a340f54b-1bed-4779-9b2a-f8488ff7ede9" providerId="ADAL" clId="{DF0E35CE-0705-4751-A83D-7C3F16CE4020}" dt="2024-02-17T09:30:37.913" v="3187" actId="1076"/>
          <ac:picMkLst>
            <pc:docMk/>
            <pc:sldMk cId="4248858891" sldId="318"/>
            <ac:picMk id="4" creationId="{230E2195-052D-F5A7-61D5-4CF190B8D918}"/>
          </ac:picMkLst>
        </pc:picChg>
        <pc:picChg chg="add mod">
          <ac:chgData name="VALENTINA NOTARSTEFANO" userId="a340f54b-1bed-4779-9b2a-f8488ff7ede9" providerId="ADAL" clId="{DF0E35CE-0705-4751-A83D-7C3F16CE4020}" dt="2024-02-14T16:33:10.026" v="2887" actId="1076"/>
          <ac:picMkLst>
            <pc:docMk/>
            <pc:sldMk cId="4248858891" sldId="318"/>
            <ac:picMk id="7" creationId="{AF896E1E-3839-7769-C551-E39216A10B05}"/>
          </ac:picMkLst>
        </pc:picChg>
        <pc:picChg chg="add mod">
          <ac:chgData name="VALENTINA NOTARSTEFANO" userId="a340f54b-1bed-4779-9b2a-f8488ff7ede9" providerId="ADAL" clId="{DF0E35CE-0705-4751-A83D-7C3F16CE4020}" dt="2024-02-14T16:33:10.026" v="2887" actId="1076"/>
          <ac:picMkLst>
            <pc:docMk/>
            <pc:sldMk cId="4248858891" sldId="318"/>
            <ac:picMk id="8" creationId="{739EDF6B-D5ED-6C80-6EF2-4CF72D8B0B97}"/>
          </ac:picMkLst>
        </pc:picChg>
      </pc:sldChg>
      <pc:sldChg chg="addSp modSp new mod modAnim">
        <pc:chgData name="VALENTINA NOTARSTEFANO" userId="a340f54b-1bed-4779-9b2a-f8488ff7ede9" providerId="ADAL" clId="{DF0E35CE-0705-4751-A83D-7C3F16CE4020}" dt="2024-02-14T16:40:24.695" v="3085" actId="1076"/>
        <pc:sldMkLst>
          <pc:docMk/>
          <pc:sldMk cId="602099439" sldId="319"/>
        </pc:sldMkLst>
        <pc:spChg chg="add mod">
          <ac:chgData name="VALENTINA NOTARSTEFANO" userId="a340f54b-1bed-4779-9b2a-f8488ff7ede9" providerId="ADAL" clId="{DF0E35CE-0705-4751-A83D-7C3F16CE4020}" dt="2024-02-14T16:33:25.819" v="2889"/>
          <ac:spMkLst>
            <pc:docMk/>
            <pc:sldMk cId="602099439" sldId="319"/>
            <ac:spMk id="2" creationId="{F2FBD29B-3D0C-42BA-FEAD-DCEF0167C685}"/>
          </ac:spMkLst>
        </pc:spChg>
        <pc:spChg chg="add mod">
          <ac:chgData name="VALENTINA NOTARSTEFANO" userId="a340f54b-1bed-4779-9b2a-f8488ff7ede9" providerId="ADAL" clId="{DF0E35CE-0705-4751-A83D-7C3F16CE4020}" dt="2024-02-14T16:39:28.718" v="3069" actId="1076"/>
          <ac:spMkLst>
            <pc:docMk/>
            <pc:sldMk cId="602099439" sldId="319"/>
            <ac:spMk id="4" creationId="{9749E96E-AC53-3D15-A4D0-08F5D5DAAC2E}"/>
          </ac:spMkLst>
        </pc:spChg>
        <pc:spChg chg="add mod">
          <ac:chgData name="VALENTINA NOTARSTEFANO" userId="a340f54b-1bed-4779-9b2a-f8488ff7ede9" providerId="ADAL" clId="{DF0E35CE-0705-4751-A83D-7C3F16CE4020}" dt="2024-02-14T16:40:24.695" v="3085" actId="1076"/>
          <ac:spMkLst>
            <pc:docMk/>
            <pc:sldMk cId="602099439" sldId="319"/>
            <ac:spMk id="5" creationId="{DFC5BDEA-D3A9-482B-66BC-3EE4B89DF8CC}"/>
          </ac:spMkLst>
        </pc:spChg>
        <pc:picChg chg="add mod">
          <ac:chgData name="VALENTINA NOTARSTEFANO" userId="a340f54b-1bed-4779-9b2a-f8488ff7ede9" providerId="ADAL" clId="{DF0E35CE-0705-4751-A83D-7C3F16CE4020}" dt="2024-02-14T16:40:02.313" v="3081" actId="1076"/>
          <ac:picMkLst>
            <pc:docMk/>
            <pc:sldMk cId="602099439" sldId="319"/>
            <ac:picMk id="3" creationId="{EE8DC79C-9C49-07AC-8E47-31A36DB32B2D}"/>
          </ac:picMkLst>
        </pc:picChg>
      </pc:sldChg>
      <pc:sldChg chg="addSp modSp new mod">
        <pc:chgData name="VALENTINA NOTARSTEFANO" userId="a340f54b-1bed-4779-9b2a-f8488ff7ede9" providerId="ADAL" clId="{DF0E35CE-0705-4751-A83D-7C3F16CE4020}" dt="2024-02-17T09:32:00.977" v="3198" actId="1076"/>
        <pc:sldMkLst>
          <pc:docMk/>
          <pc:sldMk cId="1427215745" sldId="320"/>
        </pc:sldMkLst>
        <pc:spChg chg="add mod">
          <ac:chgData name="VALENTINA NOTARSTEFANO" userId="a340f54b-1bed-4779-9b2a-f8488ff7ede9" providerId="ADAL" clId="{DF0E35CE-0705-4751-A83D-7C3F16CE4020}" dt="2024-02-14T16:40:35.531" v="3087"/>
          <ac:spMkLst>
            <pc:docMk/>
            <pc:sldMk cId="1427215745" sldId="320"/>
            <ac:spMk id="2" creationId="{777ADDB3-615A-7B98-8C86-6F9FA0C77B0A}"/>
          </ac:spMkLst>
        </pc:spChg>
        <pc:spChg chg="add mod">
          <ac:chgData name="VALENTINA NOTARSTEFANO" userId="a340f54b-1bed-4779-9b2a-f8488ff7ede9" providerId="ADAL" clId="{DF0E35CE-0705-4751-A83D-7C3F16CE4020}" dt="2024-02-17T09:31:58.461" v="3197" actId="1076"/>
          <ac:spMkLst>
            <pc:docMk/>
            <pc:sldMk cId="1427215745" sldId="320"/>
            <ac:spMk id="4" creationId="{2E673683-B02F-A942-F153-1FFDE0B4A34F}"/>
          </ac:spMkLst>
        </pc:spChg>
        <pc:spChg chg="add mod">
          <ac:chgData name="VALENTINA NOTARSTEFANO" userId="a340f54b-1bed-4779-9b2a-f8488ff7ede9" providerId="ADAL" clId="{DF0E35CE-0705-4751-A83D-7C3F16CE4020}" dt="2024-02-17T09:32:00.977" v="3198" actId="1076"/>
          <ac:spMkLst>
            <pc:docMk/>
            <pc:sldMk cId="1427215745" sldId="320"/>
            <ac:spMk id="5" creationId="{E5198D12-0474-EADA-9B0C-89256CE50C7C}"/>
          </ac:spMkLst>
        </pc:spChg>
        <pc:spChg chg="add mod">
          <ac:chgData name="VALENTINA NOTARSTEFANO" userId="a340f54b-1bed-4779-9b2a-f8488ff7ede9" providerId="ADAL" clId="{DF0E35CE-0705-4751-A83D-7C3F16CE4020}" dt="2024-02-17T09:31:55.793" v="3195" actId="1076"/>
          <ac:spMkLst>
            <pc:docMk/>
            <pc:sldMk cId="1427215745" sldId="320"/>
            <ac:spMk id="7" creationId="{57C04890-6104-BC4C-9047-C0D9C25F3675}"/>
          </ac:spMkLst>
        </pc:spChg>
        <pc:picChg chg="add mod">
          <ac:chgData name="VALENTINA NOTARSTEFANO" userId="a340f54b-1bed-4779-9b2a-f8488ff7ede9" providerId="ADAL" clId="{DF0E35CE-0705-4751-A83D-7C3F16CE4020}" dt="2024-02-17T09:31:56.984" v="3196" actId="1076"/>
          <ac:picMkLst>
            <pc:docMk/>
            <pc:sldMk cId="1427215745" sldId="320"/>
            <ac:picMk id="3" creationId="{1DA32E74-C0C8-E642-7F04-41448038A72E}"/>
          </ac:picMkLst>
        </pc:picChg>
        <pc:picChg chg="add mod">
          <ac:chgData name="VALENTINA NOTARSTEFANO" userId="a340f54b-1bed-4779-9b2a-f8488ff7ede9" providerId="ADAL" clId="{DF0E35CE-0705-4751-A83D-7C3F16CE4020}" dt="2024-02-17T09:31:52.984" v="3194" actId="1076"/>
          <ac:picMkLst>
            <pc:docMk/>
            <pc:sldMk cId="1427215745" sldId="320"/>
            <ac:picMk id="8" creationId="{32516806-3FE1-9D0F-CE27-34BDF0D84F11}"/>
          </ac:picMkLst>
        </pc:picChg>
      </pc:sldChg>
      <pc:sldChg chg="addSp delSp modSp new mod">
        <pc:chgData name="VALENTINA NOTARSTEFANO" userId="a340f54b-1bed-4779-9b2a-f8488ff7ede9" providerId="ADAL" clId="{DF0E35CE-0705-4751-A83D-7C3F16CE4020}" dt="2024-02-17T10:27:37.223" v="3462" actId="208"/>
        <pc:sldMkLst>
          <pc:docMk/>
          <pc:sldMk cId="1470773775" sldId="321"/>
        </pc:sldMkLst>
        <pc:spChg chg="add mod">
          <ac:chgData name="VALENTINA NOTARSTEFANO" userId="a340f54b-1bed-4779-9b2a-f8488ff7ede9" providerId="ADAL" clId="{DF0E35CE-0705-4751-A83D-7C3F16CE4020}" dt="2024-02-14T16:41:05.281" v="3089"/>
          <ac:spMkLst>
            <pc:docMk/>
            <pc:sldMk cId="1470773775" sldId="321"/>
            <ac:spMk id="2" creationId="{DB6C6C64-7FEC-9438-3A50-E585D23239D7}"/>
          </ac:spMkLst>
        </pc:spChg>
        <pc:spChg chg="add mod">
          <ac:chgData name="VALENTINA NOTARSTEFANO" userId="a340f54b-1bed-4779-9b2a-f8488ff7ede9" providerId="ADAL" clId="{DF0E35CE-0705-4751-A83D-7C3F16CE4020}" dt="2024-02-17T10:27:37.223" v="3462" actId="208"/>
          <ac:spMkLst>
            <pc:docMk/>
            <pc:sldMk cId="1470773775" sldId="321"/>
            <ac:spMk id="4" creationId="{5C07BE6E-6606-1E99-8B6A-87BBF1F7329D}"/>
          </ac:spMkLst>
        </pc:spChg>
        <pc:spChg chg="add del mod">
          <ac:chgData name="VALENTINA NOTARSTEFANO" userId="a340f54b-1bed-4779-9b2a-f8488ff7ede9" providerId="ADAL" clId="{DF0E35CE-0705-4751-A83D-7C3F16CE4020}" dt="2024-02-17T10:27:15.510" v="3458" actId="478"/>
          <ac:spMkLst>
            <pc:docMk/>
            <pc:sldMk cId="1470773775" sldId="321"/>
            <ac:spMk id="5" creationId="{321DDF26-6155-CD9F-8424-6EF16EE5579B}"/>
          </ac:spMkLst>
        </pc:spChg>
        <pc:spChg chg="add mod">
          <ac:chgData name="VALENTINA NOTARSTEFANO" userId="a340f54b-1bed-4779-9b2a-f8488ff7ede9" providerId="ADAL" clId="{DF0E35CE-0705-4751-A83D-7C3F16CE4020}" dt="2024-02-14T16:41:39.541" v="3093" actId="1582"/>
          <ac:spMkLst>
            <pc:docMk/>
            <pc:sldMk cId="1470773775" sldId="321"/>
            <ac:spMk id="6" creationId="{82A3A9C7-7E1C-3ECF-C2F1-4C9095EA112E}"/>
          </ac:spMkLst>
        </pc:spChg>
        <pc:spChg chg="add mod">
          <ac:chgData name="VALENTINA NOTARSTEFANO" userId="a340f54b-1bed-4779-9b2a-f8488ff7ede9" providerId="ADAL" clId="{DF0E35CE-0705-4751-A83D-7C3F16CE4020}" dt="2024-02-17T09:34:14.236" v="3220" actId="1076"/>
          <ac:spMkLst>
            <pc:docMk/>
            <pc:sldMk cId="1470773775" sldId="321"/>
            <ac:spMk id="7" creationId="{ADA2145B-1B34-F63F-E772-ED983961D1E6}"/>
          </ac:spMkLst>
        </pc:spChg>
        <pc:spChg chg="add mod">
          <ac:chgData name="VALENTINA NOTARSTEFANO" userId="a340f54b-1bed-4779-9b2a-f8488ff7ede9" providerId="ADAL" clId="{DF0E35CE-0705-4751-A83D-7C3F16CE4020}" dt="2024-02-17T09:35:42.822" v="3319" actId="1076"/>
          <ac:spMkLst>
            <pc:docMk/>
            <pc:sldMk cId="1470773775" sldId="321"/>
            <ac:spMk id="8" creationId="{5AB5D111-A463-B947-5A1F-A2007CE38925}"/>
          </ac:spMkLst>
        </pc:spChg>
        <pc:spChg chg="add mod">
          <ac:chgData name="VALENTINA NOTARSTEFANO" userId="a340f54b-1bed-4779-9b2a-f8488ff7ede9" providerId="ADAL" clId="{DF0E35CE-0705-4751-A83D-7C3F16CE4020}" dt="2024-02-17T09:35:19.917" v="3316" actId="1076"/>
          <ac:spMkLst>
            <pc:docMk/>
            <pc:sldMk cId="1470773775" sldId="321"/>
            <ac:spMk id="9" creationId="{53DA6B24-0D6C-2481-E172-CFE96055897C}"/>
          </ac:spMkLst>
        </pc:spChg>
        <pc:spChg chg="add mod">
          <ac:chgData name="VALENTINA NOTARSTEFANO" userId="a340f54b-1bed-4779-9b2a-f8488ff7ede9" providerId="ADAL" clId="{DF0E35CE-0705-4751-A83D-7C3F16CE4020}" dt="2024-02-17T10:27:32.210" v="3460" actId="1076"/>
          <ac:spMkLst>
            <pc:docMk/>
            <pc:sldMk cId="1470773775" sldId="321"/>
            <ac:spMk id="10" creationId="{0FE4A5D5-06D8-DC4E-7CB6-0DE012EC3952}"/>
          </ac:spMkLst>
        </pc:spChg>
        <pc:spChg chg="add mod">
          <ac:chgData name="VALENTINA NOTARSTEFANO" userId="a340f54b-1bed-4779-9b2a-f8488ff7ede9" providerId="ADAL" clId="{DF0E35CE-0705-4751-A83D-7C3F16CE4020}" dt="2024-02-17T10:27:32.210" v="3460" actId="1076"/>
          <ac:spMkLst>
            <pc:docMk/>
            <pc:sldMk cId="1470773775" sldId="321"/>
            <ac:spMk id="11" creationId="{2C4D8ABD-D101-E20F-B986-DFB280445D3A}"/>
          </ac:spMkLst>
        </pc:spChg>
        <pc:spChg chg="add mod">
          <ac:chgData name="VALENTINA NOTARSTEFANO" userId="a340f54b-1bed-4779-9b2a-f8488ff7ede9" providerId="ADAL" clId="{DF0E35CE-0705-4751-A83D-7C3F16CE4020}" dt="2024-02-17T10:27:32.210" v="3460" actId="1076"/>
          <ac:spMkLst>
            <pc:docMk/>
            <pc:sldMk cId="1470773775" sldId="321"/>
            <ac:spMk id="12" creationId="{499F628E-86AB-C9BF-23A1-A397843ABC2B}"/>
          </ac:spMkLst>
        </pc:spChg>
        <pc:picChg chg="add mod">
          <ac:chgData name="VALENTINA NOTARSTEFANO" userId="a340f54b-1bed-4779-9b2a-f8488ff7ede9" providerId="ADAL" clId="{DF0E35CE-0705-4751-A83D-7C3F16CE4020}" dt="2024-02-14T16:41:05.281" v="3089"/>
          <ac:picMkLst>
            <pc:docMk/>
            <pc:sldMk cId="1470773775" sldId="321"/>
            <ac:picMk id="3" creationId="{544FB64F-7C4D-2666-B437-2AE2BB2C683C}"/>
          </ac:picMkLst>
        </pc:picChg>
      </pc:sldChg>
      <pc:sldChg chg="addSp modSp new mod">
        <pc:chgData name="VALENTINA NOTARSTEFANO" userId="a340f54b-1bed-4779-9b2a-f8488ff7ede9" providerId="ADAL" clId="{DF0E35CE-0705-4751-A83D-7C3F16CE4020}" dt="2024-02-17T09:17:04.283" v="3174" actId="20577"/>
        <pc:sldMkLst>
          <pc:docMk/>
          <pc:sldMk cId="3401717294" sldId="322"/>
        </pc:sldMkLst>
        <pc:spChg chg="add mod">
          <ac:chgData name="VALENTINA NOTARSTEFANO" userId="a340f54b-1bed-4779-9b2a-f8488ff7ede9" providerId="ADAL" clId="{DF0E35CE-0705-4751-A83D-7C3F16CE4020}" dt="2024-02-17T09:15:34.883" v="3100"/>
          <ac:spMkLst>
            <pc:docMk/>
            <pc:sldMk cId="3401717294" sldId="322"/>
            <ac:spMk id="3" creationId="{03D6D4EA-E017-7658-8A67-E07EACB1A9D3}"/>
          </ac:spMkLst>
        </pc:spChg>
        <pc:spChg chg="add mod">
          <ac:chgData name="VALENTINA NOTARSTEFANO" userId="a340f54b-1bed-4779-9b2a-f8488ff7ede9" providerId="ADAL" clId="{DF0E35CE-0705-4751-A83D-7C3F16CE4020}" dt="2024-02-17T09:17:04.283" v="3174" actId="20577"/>
          <ac:spMkLst>
            <pc:docMk/>
            <pc:sldMk cId="3401717294" sldId="322"/>
            <ac:spMk id="4" creationId="{A88FD41D-6AE8-976B-3486-3894B84798EA}"/>
          </ac:spMkLst>
        </pc:spChg>
        <pc:picChg chg="add mod">
          <ac:chgData name="VALENTINA NOTARSTEFANO" userId="a340f54b-1bed-4779-9b2a-f8488ff7ede9" providerId="ADAL" clId="{DF0E35CE-0705-4751-A83D-7C3F16CE4020}" dt="2024-02-17T09:15:38.376" v="3101" actId="1076"/>
          <ac:picMkLst>
            <pc:docMk/>
            <pc:sldMk cId="3401717294" sldId="322"/>
            <ac:picMk id="2" creationId="{34A32A52-3905-338E-6DE4-7F934D13599F}"/>
          </ac:picMkLst>
        </pc:picChg>
      </pc:sldChg>
      <pc:sldChg chg="addSp delSp modSp add mod">
        <pc:chgData name="VALENTINA NOTARSTEFANO" userId="a340f54b-1bed-4779-9b2a-f8488ff7ede9" providerId="ADAL" clId="{DF0E35CE-0705-4751-A83D-7C3F16CE4020}" dt="2024-02-17T10:28:12.924" v="3471"/>
        <pc:sldMkLst>
          <pc:docMk/>
          <pc:sldMk cId="2429467379" sldId="323"/>
        </pc:sldMkLst>
        <pc:spChg chg="mod">
          <ac:chgData name="VALENTINA NOTARSTEFANO" userId="a340f54b-1bed-4779-9b2a-f8488ff7ede9" providerId="ADAL" clId="{DF0E35CE-0705-4751-A83D-7C3F16CE4020}" dt="2024-02-17T10:28:07.749" v="3470" actId="1076"/>
          <ac:spMkLst>
            <pc:docMk/>
            <pc:sldMk cId="2429467379" sldId="323"/>
            <ac:spMk id="4" creationId="{CFB25659-C42C-EDB7-19D9-3EA822B7948C}"/>
          </ac:spMkLst>
        </pc:spChg>
        <pc:spChg chg="del">
          <ac:chgData name="VALENTINA NOTARSTEFANO" userId="a340f54b-1bed-4779-9b2a-f8488ff7ede9" providerId="ADAL" clId="{DF0E35CE-0705-4751-A83D-7C3F16CE4020}" dt="2024-02-17T10:27:58.374" v="3465" actId="478"/>
          <ac:spMkLst>
            <pc:docMk/>
            <pc:sldMk cId="2429467379" sldId="323"/>
            <ac:spMk id="7" creationId="{52446F20-267B-084D-A50C-9435850329B7}"/>
          </ac:spMkLst>
        </pc:spChg>
        <pc:spChg chg="del">
          <ac:chgData name="VALENTINA NOTARSTEFANO" userId="a340f54b-1bed-4779-9b2a-f8488ff7ede9" providerId="ADAL" clId="{DF0E35CE-0705-4751-A83D-7C3F16CE4020}" dt="2024-02-17T10:27:57.186" v="3464" actId="478"/>
          <ac:spMkLst>
            <pc:docMk/>
            <pc:sldMk cId="2429467379" sldId="323"/>
            <ac:spMk id="8" creationId="{F6B37B71-64AD-68E1-B24B-937B6EF897B2}"/>
          </ac:spMkLst>
        </pc:spChg>
        <pc:spChg chg="del">
          <ac:chgData name="VALENTINA NOTARSTEFANO" userId="a340f54b-1bed-4779-9b2a-f8488ff7ede9" providerId="ADAL" clId="{DF0E35CE-0705-4751-A83D-7C3F16CE4020}" dt="2024-02-17T10:27:59.701" v="3466" actId="478"/>
          <ac:spMkLst>
            <pc:docMk/>
            <pc:sldMk cId="2429467379" sldId="323"/>
            <ac:spMk id="9" creationId="{042E2A45-312C-1B06-154E-12467E0B97FE}"/>
          </ac:spMkLst>
        </pc:spChg>
        <pc:spChg chg="del">
          <ac:chgData name="VALENTINA NOTARSTEFANO" userId="a340f54b-1bed-4779-9b2a-f8488ff7ede9" providerId="ADAL" clId="{DF0E35CE-0705-4751-A83D-7C3F16CE4020}" dt="2024-02-17T10:28:01.204" v="3467" actId="478"/>
          <ac:spMkLst>
            <pc:docMk/>
            <pc:sldMk cId="2429467379" sldId="323"/>
            <ac:spMk id="10" creationId="{C614422D-330C-1ADC-4509-631562004BEE}"/>
          </ac:spMkLst>
        </pc:spChg>
        <pc:spChg chg="del">
          <ac:chgData name="VALENTINA NOTARSTEFANO" userId="a340f54b-1bed-4779-9b2a-f8488ff7ede9" providerId="ADAL" clId="{DF0E35CE-0705-4751-A83D-7C3F16CE4020}" dt="2024-02-17T10:28:02.627" v="3468" actId="478"/>
          <ac:spMkLst>
            <pc:docMk/>
            <pc:sldMk cId="2429467379" sldId="323"/>
            <ac:spMk id="11" creationId="{9B261AE1-E2CF-1626-3CD0-F88B640B21D2}"/>
          </ac:spMkLst>
        </pc:spChg>
        <pc:spChg chg="del">
          <ac:chgData name="VALENTINA NOTARSTEFANO" userId="a340f54b-1bed-4779-9b2a-f8488ff7ede9" providerId="ADAL" clId="{DF0E35CE-0705-4751-A83D-7C3F16CE4020}" dt="2024-02-17T10:28:04.179" v="3469" actId="478"/>
          <ac:spMkLst>
            <pc:docMk/>
            <pc:sldMk cId="2429467379" sldId="323"/>
            <ac:spMk id="12" creationId="{56625184-FEF8-0AF8-AA1E-D7ABDE644508}"/>
          </ac:spMkLst>
        </pc:spChg>
        <pc:picChg chg="add mod">
          <ac:chgData name="VALENTINA NOTARSTEFANO" userId="a340f54b-1bed-4779-9b2a-f8488ff7ede9" providerId="ADAL" clId="{DF0E35CE-0705-4751-A83D-7C3F16CE4020}" dt="2024-02-17T10:28:12.924" v="3471"/>
          <ac:picMkLst>
            <pc:docMk/>
            <pc:sldMk cId="2429467379" sldId="323"/>
            <ac:picMk id="5" creationId="{FB85A2B1-821D-E9FB-624F-55D29AA1304E}"/>
          </ac:picMkLst>
        </pc:picChg>
        <pc:picChg chg="add mod">
          <ac:chgData name="VALENTINA NOTARSTEFANO" userId="a340f54b-1bed-4779-9b2a-f8488ff7ede9" providerId="ADAL" clId="{DF0E35CE-0705-4751-A83D-7C3F16CE4020}" dt="2024-02-17T10:28:12.924" v="3471"/>
          <ac:picMkLst>
            <pc:docMk/>
            <pc:sldMk cId="2429467379" sldId="323"/>
            <ac:picMk id="13" creationId="{5ECEAF87-A14C-3756-67A6-EB9DEB4C80C8}"/>
          </ac:picMkLst>
        </pc:picChg>
      </pc:sldChg>
      <pc:sldChg chg="addSp modSp new mod">
        <pc:chgData name="VALENTINA NOTARSTEFANO" userId="a340f54b-1bed-4779-9b2a-f8488ff7ede9" providerId="ADAL" clId="{DF0E35CE-0705-4751-A83D-7C3F16CE4020}" dt="2024-02-17T10:44:21.149" v="3543" actId="16959"/>
        <pc:sldMkLst>
          <pc:docMk/>
          <pc:sldMk cId="372338300" sldId="324"/>
        </pc:sldMkLst>
        <pc:spChg chg="add mod">
          <ac:chgData name="VALENTINA NOTARSTEFANO" userId="a340f54b-1bed-4779-9b2a-f8488ff7ede9" providerId="ADAL" clId="{DF0E35CE-0705-4751-A83D-7C3F16CE4020}" dt="2024-02-17T10:29:02.425" v="3473"/>
          <ac:spMkLst>
            <pc:docMk/>
            <pc:sldMk cId="372338300" sldId="324"/>
            <ac:spMk id="2" creationId="{5FCF5816-2ACC-64BA-57B3-0643B4EB25A7}"/>
          </ac:spMkLst>
        </pc:spChg>
        <pc:spChg chg="add mod">
          <ac:chgData name="VALENTINA NOTARSTEFANO" userId="a340f54b-1bed-4779-9b2a-f8488ff7ede9" providerId="ADAL" clId="{DF0E35CE-0705-4751-A83D-7C3F16CE4020}" dt="2024-02-17T10:44:21.149" v="3543" actId="16959"/>
          <ac:spMkLst>
            <pc:docMk/>
            <pc:sldMk cId="372338300" sldId="324"/>
            <ac:spMk id="5" creationId="{FFC650CB-9C91-0B70-CCFF-A0A703B70521}"/>
          </ac:spMkLst>
        </pc:spChg>
        <pc:picChg chg="add mod">
          <ac:chgData name="VALENTINA NOTARSTEFANO" userId="a340f54b-1bed-4779-9b2a-f8488ff7ede9" providerId="ADAL" clId="{DF0E35CE-0705-4751-A83D-7C3F16CE4020}" dt="2024-02-17T10:29:02.425" v="3473"/>
          <ac:picMkLst>
            <pc:docMk/>
            <pc:sldMk cId="372338300" sldId="324"/>
            <ac:picMk id="3" creationId="{FAB5FEDE-F7AE-4343-C069-8D7C84FF54D5}"/>
          </ac:picMkLst>
        </pc:picChg>
        <pc:picChg chg="add mod">
          <ac:chgData name="VALENTINA NOTARSTEFANO" userId="a340f54b-1bed-4779-9b2a-f8488ff7ede9" providerId="ADAL" clId="{DF0E35CE-0705-4751-A83D-7C3F16CE4020}" dt="2024-02-17T10:29:02.425" v="3473"/>
          <ac:picMkLst>
            <pc:docMk/>
            <pc:sldMk cId="372338300" sldId="324"/>
            <ac:picMk id="4" creationId="{49D9CA80-96C6-FA68-BFE1-542CEB757235}"/>
          </ac:picMkLst>
        </pc:picChg>
      </pc:sldChg>
      <pc:sldChg chg="addSp modSp new mod">
        <pc:chgData name="VALENTINA NOTARSTEFANO" userId="a340f54b-1bed-4779-9b2a-f8488ff7ede9" providerId="ADAL" clId="{DF0E35CE-0705-4751-A83D-7C3F16CE4020}" dt="2024-02-17T10:54:28.976" v="3739" actId="13926"/>
        <pc:sldMkLst>
          <pc:docMk/>
          <pc:sldMk cId="1301608179" sldId="325"/>
        </pc:sldMkLst>
        <pc:spChg chg="add mod">
          <ac:chgData name="VALENTINA NOTARSTEFANO" userId="a340f54b-1bed-4779-9b2a-f8488ff7ede9" providerId="ADAL" clId="{DF0E35CE-0705-4751-A83D-7C3F16CE4020}" dt="2024-02-17T10:44:41.585" v="3546"/>
          <ac:spMkLst>
            <pc:docMk/>
            <pc:sldMk cId="1301608179" sldId="325"/>
            <ac:spMk id="2" creationId="{34702392-7426-D9D2-5D66-57329D912244}"/>
          </ac:spMkLst>
        </pc:spChg>
        <pc:spChg chg="add mod">
          <ac:chgData name="VALENTINA NOTARSTEFANO" userId="a340f54b-1bed-4779-9b2a-f8488ff7ede9" providerId="ADAL" clId="{DF0E35CE-0705-4751-A83D-7C3F16CE4020}" dt="2024-02-17T10:44:45.550" v="3547"/>
          <ac:spMkLst>
            <pc:docMk/>
            <pc:sldMk cId="1301608179" sldId="325"/>
            <ac:spMk id="5" creationId="{A648BEAE-A75E-CCC9-34F6-B553DA3B9911}"/>
          </ac:spMkLst>
        </pc:spChg>
        <pc:spChg chg="add mod">
          <ac:chgData name="VALENTINA NOTARSTEFANO" userId="a340f54b-1bed-4779-9b2a-f8488ff7ede9" providerId="ADAL" clId="{DF0E35CE-0705-4751-A83D-7C3F16CE4020}" dt="2024-02-17T10:45:11.299" v="3568" actId="115"/>
          <ac:spMkLst>
            <pc:docMk/>
            <pc:sldMk cId="1301608179" sldId="325"/>
            <ac:spMk id="7" creationId="{CAFBC2EC-1795-D16F-D66E-F779F78201DD}"/>
          </ac:spMkLst>
        </pc:spChg>
        <pc:spChg chg="add mod">
          <ac:chgData name="VALENTINA NOTARSTEFANO" userId="a340f54b-1bed-4779-9b2a-f8488ff7ede9" providerId="ADAL" clId="{DF0E35CE-0705-4751-A83D-7C3F16CE4020}" dt="2024-02-17T10:46:15.878" v="3600" actId="403"/>
          <ac:spMkLst>
            <pc:docMk/>
            <pc:sldMk cId="1301608179" sldId="325"/>
            <ac:spMk id="9" creationId="{7E39ED4A-A7F7-41B8-D813-292316AF1CF8}"/>
          </ac:spMkLst>
        </pc:spChg>
        <pc:spChg chg="add mod">
          <ac:chgData name="VALENTINA NOTARSTEFANO" userId="a340f54b-1bed-4779-9b2a-f8488ff7ede9" providerId="ADAL" clId="{DF0E35CE-0705-4751-A83D-7C3F16CE4020}" dt="2024-02-17T10:48:45.619" v="3611" actId="20577"/>
          <ac:spMkLst>
            <pc:docMk/>
            <pc:sldMk cId="1301608179" sldId="325"/>
            <ac:spMk id="10" creationId="{3A8EB928-5432-817C-33E5-486D03FCA31E}"/>
          </ac:spMkLst>
        </pc:spChg>
        <pc:spChg chg="add mod">
          <ac:chgData name="VALENTINA NOTARSTEFANO" userId="a340f54b-1bed-4779-9b2a-f8488ff7ede9" providerId="ADAL" clId="{DF0E35CE-0705-4751-A83D-7C3F16CE4020}" dt="2024-02-17T10:52:10.456" v="3688" actId="20577"/>
          <ac:spMkLst>
            <pc:docMk/>
            <pc:sldMk cId="1301608179" sldId="325"/>
            <ac:spMk id="11" creationId="{A05710AA-98FE-30E7-BBD9-EA5408D15D52}"/>
          </ac:spMkLst>
        </pc:spChg>
        <pc:spChg chg="add mod">
          <ac:chgData name="VALENTINA NOTARSTEFANO" userId="a340f54b-1bed-4779-9b2a-f8488ff7ede9" providerId="ADAL" clId="{DF0E35CE-0705-4751-A83D-7C3F16CE4020}" dt="2024-02-17T10:51:13.083" v="3678" actId="20577"/>
          <ac:spMkLst>
            <pc:docMk/>
            <pc:sldMk cId="1301608179" sldId="325"/>
            <ac:spMk id="12" creationId="{B7910FBD-0464-BBB7-B2F1-E2BC398CB9C5}"/>
          </ac:spMkLst>
        </pc:spChg>
        <pc:spChg chg="add mod">
          <ac:chgData name="VALENTINA NOTARSTEFANO" userId="a340f54b-1bed-4779-9b2a-f8488ff7ede9" providerId="ADAL" clId="{DF0E35CE-0705-4751-A83D-7C3F16CE4020}" dt="2024-02-17T10:54:28.976" v="3739" actId="13926"/>
          <ac:spMkLst>
            <pc:docMk/>
            <pc:sldMk cId="1301608179" sldId="325"/>
            <ac:spMk id="13" creationId="{D511A0B4-1C30-4CC4-A574-042A70BA7486}"/>
          </ac:spMkLst>
        </pc:spChg>
        <pc:picChg chg="add mod">
          <ac:chgData name="VALENTINA NOTARSTEFANO" userId="a340f54b-1bed-4779-9b2a-f8488ff7ede9" providerId="ADAL" clId="{DF0E35CE-0705-4751-A83D-7C3F16CE4020}" dt="2024-02-17T10:44:38.609" v="3545"/>
          <ac:picMkLst>
            <pc:docMk/>
            <pc:sldMk cId="1301608179" sldId="325"/>
            <ac:picMk id="3" creationId="{2FFAF8FD-503B-B861-6022-266FD50BEB85}"/>
          </ac:picMkLst>
        </pc:picChg>
        <pc:picChg chg="add mod">
          <ac:chgData name="VALENTINA NOTARSTEFANO" userId="a340f54b-1bed-4779-9b2a-f8488ff7ede9" providerId="ADAL" clId="{DF0E35CE-0705-4751-A83D-7C3F16CE4020}" dt="2024-02-17T10:44:38.609" v="3545"/>
          <ac:picMkLst>
            <pc:docMk/>
            <pc:sldMk cId="1301608179" sldId="325"/>
            <ac:picMk id="4" creationId="{37CE0F91-1BE8-D278-AF5D-E23B91223F80}"/>
          </ac:picMkLst>
        </pc:picChg>
        <pc:picChg chg="add mod">
          <ac:chgData name="VALENTINA NOTARSTEFANO" userId="a340f54b-1bed-4779-9b2a-f8488ff7ede9" providerId="ADAL" clId="{DF0E35CE-0705-4751-A83D-7C3F16CE4020}" dt="2024-02-17T10:50:52.954" v="3659" actId="1076"/>
          <ac:picMkLst>
            <pc:docMk/>
            <pc:sldMk cId="1301608179" sldId="325"/>
            <ac:picMk id="6" creationId="{13375CF6-0565-8BBD-D3D0-0FB1953C7154}"/>
          </ac:picMkLst>
        </pc:picChg>
      </pc:sldChg>
      <pc:sldChg chg="modSp add del mod">
        <pc:chgData name="VALENTINA NOTARSTEFANO" userId="a340f54b-1bed-4779-9b2a-f8488ff7ede9" providerId="ADAL" clId="{DF0E35CE-0705-4751-A83D-7C3F16CE4020}" dt="2024-02-17T10:48:34.976" v="3606" actId="2890"/>
        <pc:sldMkLst>
          <pc:docMk/>
          <pc:sldMk cId="1155824571" sldId="326"/>
        </pc:sldMkLst>
        <pc:spChg chg="mod">
          <ac:chgData name="VALENTINA NOTARSTEFANO" userId="a340f54b-1bed-4779-9b2a-f8488ff7ede9" providerId="ADAL" clId="{DF0E35CE-0705-4751-A83D-7C3F16CE4020}" dt="2024-02-17T10:48:34.296" v="3605" actId="20577"/>
          <ac:spMkLst>
            <pc:docMk/>
            <pc:sldMk cId="1155824571" sldId="326"/>
            <ac:spMk id="7" creationId="{561CECCD-5AA4-638B-89CD-7004BC03C984}"/>
          </ac:spMkLst>
        </pc:spChg>
      </pc:sldChg>
      <pc:sldChg chg="modSp add mod">
        <pc:chgData name="VALENTINA NOTARSTEFANO" userId="a340f54b-1bed-4779-9b2a-f8488ff7ede9" providerId="ADAL" clId="{DF0E35CE-0705-4751-A83D-7C3F16CE4020}" dt="2024-02-17T10:55:33.851" v="3768"/>
        <pc:sldMkLst>
          <pc:docMk/>
          <pc:sldMk cId="3117198979" sldId="326"/>
        </pc:sldMkLst>
        <pc:spChg chg="mod">
          <ac:chgData name="VALENTINA NOTARSTEFANO" userId="a340f54b-1bed-4779-9b2a-f8488ff7ede9" providerId="ADAL" clId="{DF0E35CE-0705-4751-A83D-7C3F16CE4020}" dt="2024-02-17T10:55:33.851" v="3768"/>
          <ac:spMkLst>
            <pc:docMk/>
            <pc:sldMk cId="3117198979" sldId="326"/>
            <ac:spMk id="2" creationId="{D9092A20-1C1A-D126-AA23-7CD0C5BDC675}"/>
          </ac:spMkLst>
        </pc:spChg>
      </pc:sldChg>
      <pc:sldChg chg="modSp add mod">
        <pc:chgData name="VALENTINA NOTARSTEFANO" userId="a340f54b-1bed-4779-9b2a-f8488ff7ede9" providerId="ADAL" clId="{DF0E35CE-0705-4751-A83D-7C3F16CE4020}" dt="2024-02-17T10:55:57.711" v="3770"/>
        <pc:sldMkLst>
          <pc:docMk/>
          <pc:sldMk cId="4153130406" sldId="327"/>
        </pc:sldMkLst>
        <pc:spChg chg="mod">
          <ac:chgData name="VALENTINA NOTARSTEFANO" userId="a340f54b-1bed-4779-9b2a-f8488ff7ede9" providerId="ADAL" clId="{DF0E35CE-0705-4751-A83D-7C3F16CE4020}" dt="2024-02-17T10:55:57.711" v="3770"/>
          <ac:spMkLst>
            <pc:docMk/>
            <pc:sldMk cId="4153130406" sldId="327"/>
            <ac:spMk id="2" creationId="{7CF1AE30-562B-B4CC-544F-2B780C32F46D}"/>
          </ac:spMkLst>
        </pc:spChg>
      </pc:sldChg>
      <pc:sldChg chg="modSp add mod">
        <pc:chgData name="VALENTINA NOTARSTEFANO" userId="a340f54b-1bed-4779-9b2a-f8488ff7ede9" providerId="ADAL" clId="{DF0E35CE-0705-4751-A83D-7C3F16CE4020}" dt="2024-02-17T10:56:22.569" v="3772"/>
        <pc:sldMkLst>
          <pc:docMk/>
          <pc:sldMk cId="2415067427" sldId="328"/>
        </pc:sldMkLst>
        <pc:spChg chg="mod">
          <ac:chgData name="VALENTINA NOTARSTEFANO" userId="a340f54b-1bed-4779-9b2a-f8488ff7ede9" providerId="ADAL" clId="{DF0E35CE-0705-4751-A83D-7C3F16CE4020}" dt="2024-02-17T10:56:22.569" v="3772"/>
          <ac:spMkLst>
            <pc:docMk/>
            <pc:sldMk cId="2415067427" sldId="328"/>
            <ac:spMk id="2" creationId="{9DC52248-31FC-C89E-6BB9-82CEC22E9164}"/>
          </ac:spMkLst>
        </pc:spChg>
      </pc:sldChg>
      <pc:sldChg chg="modSp add mod">
        <pc:chgData name="VALENTINA NOTARSTEFANO" userId="a340f54b-1bed-4779-9b2a-f8488ff7ede9" providerId="ADAL" clId="{DF0E35CE-0705-4751-A83D-7C3F16CE4020}" dt="2024-02-17T10:56:36.657" v="3774"/>
        <pc:sldMkLst>
          <pc:docMk/>
          <pc:sldMk cId="3223489494" sldId="329"/>
        </pc:sldMkLst>
        <pc:spChg chg="mod">
          <ac:chgData name="VALENTINA NOTARSTEFANO" userId="a340f54b-1bed-4779-9b2a-f8488ff7ede9" providerId="ADAL" clId="{DF0E35CE-0705-4751-A83D-7C3F16CE4020}" dt="2024-02-17T10:56:36.657" v="3774"/>
          <ac:spMkLst>
            <pc:docMk/>
            <pc:sldMk cId="3223489494" sldId="329"/>
            <ac:spMk id="2" creationId="{BD4AEFFF-0E2C-71B9-4868-B2D4B2647A56}"/>
          </ac:spMkLst>
        </pc:spChg>
      </pc:sldChg>
      <pc:sldChg chg="modSp add mod">
        <pc:chgData name="VALENTINA NOTARSTEFANO" userId="a340f54b-1bed-4779-9b2a-f8488ff7ede9" providerId="ADAL" clId="{DF0E35CE-0705-4751-A83D-7C3F16CE4020}" dt="2024-02-17T10:57:11.088" v="3776"/>
        <pc:sldMkLst>
          <pc:docMk/>
          <pc:sldMk cId="4008337451" sldId="330"/>
        </pc:sldMkLst>
        <pc:spChg chg="mod">
          <ac:chgData name="VALENTINA NOTARSTEFANO" userId="a340f54b-1bed-4779-9b2a-f8488ff7ede9" providerId="ADAL" clId="{DF0E35CE-0705-4751-A83D-7C3F16CE4020}" dt="2024-02-17T10:57:11.088" v="3776"/>
          <ac:spMkLst>
            <pc:docMk/>
            <pc:sldMk cId="4008337451" sldId="330"/>
            <ac:spMk id="2" creationId="{9F832057-3996-46B7-2D8F-996D7EE07025}"/>
          </ac:spMkLst>
        </pc:spChg>
      </pc:sldChg>
      <pc:sldChg chg="addSp modSp add mod">
        <pc:chgData name="VALENTINA NOTARSTEFANO" userId="a340f54b-1bed-4779-9b2a-f8488ff7ede9" providerId="ADAL" clId="{DF0E35CE-0705-4751-A83D-7C3F16CE4020}" dt="2024-02-17T10:58:37.691" v="3782" actId="1076"/>
        <pc:sldMkLst>
          <pc:docMk/>
          <pc:sldMk cId="57923209" sldId="331"/>
        </pc:sldMkLst>
        <pc:spChg chg="mod">
          <ac:chgData name="VALENTINA NOTARSTEFANO" userId="a340f54b-1bed-4779-9b2a-f8488ff7ede9" providerId="ADAL" clId="{DF0E35CE-0705-4751-A83D-7C3F16CE4020}" dt="2024-02-17T10:57:32.113" v="3778"/>
          <ac:spMkLst>
            <pc:docMk/>
            <pc:sldMk cId="57923209" sldId="331"/>
            <ac:spMk id="2" creationId="{BF970565-AE4A-7C71-11E4-64DD79B13EED}"/>
          </ac:spMkLst>
        </pc:spChg>
        <pc:picChg chg="add mod">
          <ac:chgData name="VALENTINA NOTARSTEFANO" userId="a340f54b-1bed-4779-9b2a-f8488ff7ede9" providerId="ADAL" clId="{DF0E35CE-0705-4751-A83D-7C3F16CE4020}" dt="2024-02-17T10:58:37.691" v="3782" actId="1076"/>
          <ac:picMkLst>
            <pc:docMk/>
            <pc:sldMk cId="57923209" sldId="331"/>
            <ac:picMk id="5" creationId="{7903A957-B38F-7FAD-6EF2-E0A4202C6739}"/>
          </ac:picMkLst>
        </pc:picChg>
      </pc:sldChg>
      <pc:sldChg chg="delSp modSp add mod">
        <pc:chgData name="VALENTINA NOTARSTEFANO" userId="a340f54b-1bed-4779-9b2a-f8488ff7ede9" providerId="ADAL" clId="{DF0E35CE-0705-4751-A83D-7C3F16CE4020}" dt="2024-02-17T10:59:10.286" v="3785" actId="478"/>
        <pc:sldMkLst>
          <pc:docMk/>
          <pc:sldMk cId="1538787889" sldId="332"/>
        </pc:sldMkLst>
        <pc:spChg chg="mod">
          <ac:chgData name="VALENTINA NOTARSTEFANO" userId="a340f54b-1bed-4779-9b2a-f8488ff7ede9" providerId="ADAL" clId="{DF0E35CE-0705-4751-A83D-7C3F16CE4020}" dt="2024-02-17T10:59:08.202" v="3784"/>
          <ac:spMkLst>
            <pc:docMk/>
            <pc:sldMk cId="1538787889" sldId="332"/>
            <ac:spMk id="2" creationId="{067F9D35-6299-C9E6-F02A-1A53F6930289}"/>
          </ac:spMkLst>
        </pc:spChg>
        <pc:picChg chg="del">
          <ac:chgData name="VALENTINA NOTARSTEFANO" userId="a340f54b-1bed-4779-9b2a-f8488ff7ede9" providerId="ADAL" clId="{DF0E35CE-0705-4751-A83D-7C3F16CE4020}" dt="2024-02-17T10:59:10.286" v="3785" actId="478"/>
          <ac:picMkLst>
            <pc:docMk/>
            <pc:sldMk cId="1538787889" sldId="332"/>
            <ac:picMk id="5" creationId="{8E057B3B-EC96-3999-5E77-F2F397E33DE2}"/>
          </ac:picMkLst>
        </pc:picChg>
      </pc:sldChg>
      <pc:sldChg chg="addSp modSp add mod">
        <pc:chgData name="VALENTINA NOTARSTEFANO" userId="a340f54b-1bed-4779-9b2a-f8488ff7ede9" providerId="ADAL" clId="{DF0E35CE-0705-4751-A83D-7C3F16CE4020}" dt="2024-02-17T10:59:46.910" v="3789" actId="1076"/>
        <pc:sldMkLst>
          <pc:docMk/>
          <pc:sldMk cId="751003476" sldId="333"/>
        </pc:sldMkLst>
        <pc:spChg chg="mod">
          <ac:chgData name="VALENTINA NOTARSTEFANO" userId="a340f54b-1bed-4779-9b2a-f8488ff7ede9" providerId="ADAL" clId="{DF0E35CE-0705-4751-A83D-7C3F16CE4020}" dt="2024-02-17T10:59:39.848" v="3787"/>
          <ac:spMkLst>
            <pc:docMk/>
            <pc:sldMk cId="751003476" sldId="333"/>
            <ac:spMk id="2" creationId="{25CAFE6A-58FE-F3A7-0E3D-9BE8DE3E0B22}"/>
          </ac:spMkLst>
        </pc:spChg>
        <pc:picChg chg="add mod">
          <ac:chgData name="VALENTINA NOTARSTEFANO" userId="a340f54b-1bed-4779-9b2a-f8488ff7ede9" providerId="ADAL" clId="{DF0E35CE-0705-4751-A83D-7C3F16CE4020}" dt="2024-02-17T10:59:46.910" v="3789" actId="1076"/>
          <ac:picMkLst>
            <pc:docMk/>
            <pc:sldMk cId="751003476" sldId="333"/>
            <ac:picMk id="3" creationId="{A6184814-5AD8-F7A7-0FA0-DC3FC22207EC}"/>
          </ac:picMkLst>
        </pc:picChg>
        <pc:picChg chg="add mod">
          <ac:chgData name="VALENTINA NOTARSTEFANO" userId="a340f54b-1bed-4779-9b2a-f8488ff7ede9" providerId="ADAL" clId="{DF0E35CE-0705-4751-A83D-7C3F16CE4020}" dt="2024-02-17T10:59:46.910" v="3789" actId="1076"/>
          <ac:picMkLst>
            <pc:docMk/>
            <pc:sldMk cId="751003476" sldId="333"/>
            <ac:picMk id="5" creationId="{1A42B802-2FC5-7446-853F-11EE65551AD3}"/>
          </ac:picMkLst>
        </pc:picChg>
      </pc:sldChg>
      <pc:sldChg chg="addSp delSp modSp add mod">
        <pc:chgData name="VALENTINA NOTARSTEFANO" userId="a340f54b-1bed-4779-9b2a-f8488ff7ede9" providerId="ADAL" clId="{DF0E35CE-0705-4751-A83D-7C3F16CE4020}" dt="2024-02-17T11:00:30.436" v="3798" actId="1076"/>
        <pc:sldMkLst>
          <pc:docMk/>
          <pc:sldMk cId="2381669552" sldId="334"/>
        </pc:sldMkLst>
        <pc:spChg chg="mod">
          <ac:chgData name="VALENTINA NOTARSTEFANO" userId="a340f54b-1bed-4779-9b2a-f8488ff7ede9" providerId="ADAL" clId="{DF0E35CE-0705-4751-A83D-7C3F16CE4020}" dt="2024-02-17T11:00:14.937" v="3791"/>
          <ac:spMkLst>
            <pc:docMk/>
            <pc:sldMk cId="2381669552" sldId="334"/>
            <ac:spMk id="2" creationId="{3E40B861-D3B5-4E4E-000E-812BDB86F2F0}"/>
          </ac:spMkLst>
        </pc:spChg>
        <pc:picChg chg="del">
          <ac:chgData name="VALENTINA NOTARSTEFANO" userId="a340f54b-1bed-4779-9b2a-f8488ff7ede9" providerId="ADAL" clId="{DF0E35CE-0705-4751-A83D-7C3F16CE4020}" dt="2024-02-17T11:00:17.129" v="3792" actId="478"/>
          <ac:picMkLst>
            <pc:docMk/>
            <pc:sldMk cId="2381669552" sldId="334"/>
            <ac:picMk id="3" creationId="{B902B5DF-3CFA-A8A4-6FFB-D6615040BABF}"/>
          </ac:picMkLst>
        </pc:picChg>
        <pc:picChg chg="del">
          <ac:chgData name="VALENTINA NOTARSTEFANO" userId="a340f54b-1bed-4779-9b2a-f8488ff7ede9" providerId="ADAL" clId="{DF0E35CE-0705-4751-A83D-7C3F16CE4020}" dt="2024-02-17T11:00:17.728" v="3793" actId="478"/>
          <ac:picMkLst>
            <pc:docMk/>
            <pc:sldMk cId="2381669552" sldId="334"/>
            <ac:picMk id="5" creationId="{20BB943E-B0DD-6A28-A4AB-3A3FF3B96A09}"/>
          </ac:picMkLst>
        </pc:picChg>
        <pc:picChg chg="add mod modCrop">
          <ac:chgData name="VALENTINA NOTARSTEFANO" userId="a340f54b-1bed-4779-9b2a-f8488ff7ede9" providerId="ADAL" clId="{DF0E35CE-0705-4751-A83D-7C3F16CE4020}" dt="2024-02-17T11:00:30.436" v="3798" actId="1076"/>
          <ac:picMkLst>
            <pc:docMk/>
            <pc:sldMk cId="2381669552" sldId="334"/>
            <ac:picMk id="7" creationId="{7A74BC5F-0251-C9FC-006D-5C8A32192941}"/>
          </ac:picMkLst>
        </pc:picChg>
      </pc:sldChg>
      <pc:sldChg chg="delSp modSp add mod">
        <pc:chgData name="VALENTINA NOTARSTEFANO" userId="a340f54b-1bed-4779-9b2a-f8488ff7ede9" providerId="ADAL" clId="{DF0E35CE-0705-4751-A83D-7C3F16CE4020}" dt="2024-02-17T11:00:45.581" v="3801" actId="478"/>
        <pc:sldMkLst>
          <pc:docMk/>
          <pc:sldMk cId="4159848891" sldId="335"/>
        </pc:sldMkLst>
        <pc:spChg chg="mod">
          <ac:chgData name="VALENTINA NOTARSTEFANO" userId="a340f54b-1bed-4779-9b2a-f8488ff7ede9" providerId="ADAL" clId="{DF0E35CE-0705-4751-A83D-7C3F16CE4020}" dt="2024-02-17T11:00:42.532" v="3800"/>
          <ac:spMkLst>
            <pc:docMk/>
            <pc:sldMk cId="4159848891" sldId="335"/>
            <ac:spMk id="2" creationId="{7DF4BAE2-2907-7A55-15BD-24004DB4BB96}"/>
          </ac:spMkLst>
        </pc:spChg>
        <pc:picChg chg="del">
          <ac:chgData name="VALENTINA NOTARSTEFANO" userId="a340f54b-1bed-4779-9b2a-f8488ff7ede9" providerId="ADAL" clId="{DF0E35CE-0705-4751-A83D-7C3F16CE4020}" dt="2024-02-17T11:00:45.581" v="3801" actId="478"/>
          <ac:picMkLst>
            <pc:docMk/>
            <pc:sldMk cId="4159848891" sldId="335"/>
            <ac:picMk id="7" creationId="{397B2D15-20E2-8594-CA12-A6E4CE67B50E}"/>
          </ac:picMkLst>
        </pc:picChg>
      </pc:sldChg>
      <pc:sldChg chg="addSp delSp modSp add mod">
        <pc:chgData name="VALENTINA NOTARSTEFANO" userId="a340f54b-1bed-4779-9b2a-f8488ff7ede9" providerId="ADAL" clId="{DF0E35CE-0705-4751-A83D-7C3F16CE4020}" dt="2024-02-17T11:03:23.204" v="3815" actId="1076"/>
        <pc:sldMkLst>
          <pc:docMk/>
          <pc:sldMk cId="4244408260" sldId="336"/>
        </pc:sldMkLst>
        <pc:spChg chg="mod">
          <ac:chgData name="VALENTINA NOTARSTEFANO" userId="a340f54b-1bed-4779-9b2a-f8488ff7ede9" providerId="ADAL" clId="{DF0E35CE-0705-4751-A83D-7C3F16CE4020}" dt="2024-02-17T11:01:51.447" v="3803"/>
          <ac:spMkLst>
            <pc:docMk/>
            <pc:sldMk cId="4244408260" sldId="336"/>
            <ac:spMk id="2" creationId="{F199EB88-5C60-EDE2-6FCA-B9F80CE9B06C}"/>
          </ac:spMkLst>
        </pc:spChg>
        <pc:spChg chg="add del mod">
          <ac:chgData name="VALENTINA NOTARSTEFANO" userId="a340f54b-1bed-4779-9b2a-f8488ff7ede9" providerId="ADAL" clId="{DF0E35CE-0705-4751-A83D-7C3F16CE4020}" dt="2024-02-17T11:03:19.751" v="3813" actId="21"/>
          <ac:spMkLst>
            <pc:docMk/>
            <pc:sldMk cId="4244408260" sldId="336"/>
            <ac:spMk id="7" creationId="{B378BE52-C4F0-A5C7-70AE-37EF9F9EAC1B}"/>
          </ac:spMkLst>
        </pc:spChg>
        <pc:spChg chg="add del mod">
          <ac:chgData name="VALENTINA NOTARSTEFANO" userId="a340f54b-1bed-4779-9b2a-f8488ff7ede9" providerId="ADAL" clId="{DF0E35CE-0705-4751-A83D-7C3F16CE4020}" dt="2024-02-17T11:03:19.751" v="3813" actId="21"/>
          <ac:spMkLst>
            <pc:docMk/>
            <pc:sldMk cId="4244408260" sldId="336"/>
            <ac:spMk id="8" creationId="{14996E3D-9312-6B8B-31B5-FDB994C54154}"/>
          </ac:spMkLst>
        </pc:spChg>
        <pc:picChg chg="add del mod">
          <ac:chgData name="VALENTINA NOTARSTEFANO" userId="a340f54b-1bed-4779-9b2a-f8488ff7ede9" providerId="ADAL" clId="{DF0E35CE-0705-4751-A83D-7C3F16CE4020}" dt="2024-02-17T11:03:19.751" v="3813" actId="21"/>
          <ac:picMkLst>
            <pc:docMk/>
            <pc:sldMk cId="4244408260" sldId="336"/>
            <ac:picMk id="5" creationId="{4811509C-42D5-8F7E-4864-4D6B5B3B6031}"/>
          </ac:picMkLst>
        </pc:picChg>
        <pc:picChg chg="add mod">
          <ac:chgData name="VALENTINA NOTARSTEFANO" userId="a340f54b-1bed-4779-9b2a-f8488ff7ede9" providerId="ADAL" clId="{DF0E35CE-0705-4751-A83D-7C3F16CE4020}" dt="2024-02-17T11:03:23.204" v="3815" actId="1076"/>
          <ac:picMkLst>
            <pc:docMk/>
            <pc:sldMk cId="4244408260" sldId="336"/>
            <ac:picMk id="9" creationId="{AB4D79D5-D1CB-0954-EF49-D40A88629BD4}"/>
          </ac:picMkLst>
        </pc:picChg>
      </pc:sldChg>
      <pc:sldChg chg="delSp modSp add mod">
        <pc:chgData name="VALENTINA NOTARSTEFANO" userId="a340f54b-1bed-4779-9b2a-f8488ff7ede9" providerId="ADAL" clId="{DF0E35CE-0705-4751-A83D-7C3F16CE4020}" dt="2024-02-17T11:03:49.623" v="3818" actId="478"/>
        <pc:sldMkLst>
          <pc:docMk/>
          <pc:sldMk cId="1280333346" sldId="337"/>
        </pc:sldMkLst>
        <pc:spChg chg="mod">
          <ac:chgData name="VALENTINA NOTARSTEFANO" userId="a340f54b-1bed-4779-9b2a-f8488ff7ede9" providerId="ADAL" clId="{DF0E35CE-0705-4751-A83D-7C3F16CE4020}" dt="2024-02-17T11:03:48.166" v="3817"/>
          <ac:spMkLst>
            <pc:docMk/>
            <pc:sldMk cId="1280333346" sldId="337"/>
            <ac:spMk id="2" creationId="{F473CCD9-C052-3D79-8163-8CFC00F6413E}"/>
          </ac:spMkLst>
        </pc:spChg>
        <pc:picChg chg="del">
          <ac:chgData name="VALENTINA NOTARSTEFANO" userId="a340f54b-1bed-4779-9b2a-f8488ff7ede9" providerId="ADAL" clId="{DF0E35CE-0705-4751-A83D-7C3F16CE4020}" dt="2024-02-17T11:03:49.623" v="3818" actId="478"/>
          <ac:picMkLst>
            <pc:docMk/>
            <pc:sldMk cId="1280333346" sldId="337"/>
            <ac:picMk id="9" creationId="{D88475A8-51EF-97AB-21CF-BFB68A975076}"/>
          </ac:picMkLst>
        </pc:picChg>
      </pc:sldChg>
    </pc:docChg>
  </pc:docChgLst>
  <pc:docChgLst>
    <pc:chgData name="VALENTINA NOTARSTEFANO" userId="a340f54b-1bed-4779-9b2a-f8488ff7ede9" providerId="ADAL" clId="{D1E56C22-F098-48C5-979A-16D9BD5529A2}"/>
    <pc:docChg chg="custSel addSld delSld modSld">
      <pc:chgData name="VALENTINA NOTARSTEFANO" userId="a340f54b-1bed-4779-9b2a-f8488ff7ede9" providerId="ADAL" clId="{D1E56C22-F098-48C5-979A-16D9BD5529A2}" dt="2024-02-17T14:52:29.654" v="1625" actId="20577"/>
      <pc:docMkLst>
        <pc:docMk/>
      </pc:docMkLst>
      <pc:sldChg chg="modSp mod">
        <pc:chgData name="VALENTINA NOTARSTEFANO" userId="a340f54b-1bed-4779-9b2a-f8488ff7ede9" providerId="ADAL" clId="{D1E56C22-F098-48C5-979A-16D9BD5529A2}" dt="2024-02-17T11:05:02.433" v="17" actId="20577"/>
        <pc:sldMkLst>
          <pc:docMk/>
          <pc:sldMk cId="46419346" sldId="256"/>
        </pc:sldMkLst>
        <pc:spChg chg="mod">
          <ac:chgData name="VALENTINA NOTARSTEFANO" userId="a340f54b-1bed-4779-9b2a-f8488ff7ede9" providerId="ADAL" clId="{D1E56C22-F098-48C5-979A-16D9BD5529A2}" dt="2024-02-17T11:05:02.433" v="17" actId="20577"/>
          <ac:spMkLst>
            <pc:docMk/>
            <pc:sldMk cId="46419346" sldId="256"/>
            <ac:spMk id="4" creationId="{503686E8-78A4-AF25-8060-11ACD7A1CDBA}"/>
          </ac:spMkLst>
        </pc:spChg>
      </pc:sldChg>
      <pc:sldChg chg="addSp delSp modSp mod delAnim">
        <pc:chgData name="VALENTINA NOTARSTEFANO" userId="a340f54b-1bed-4779-9b2a-f8488ff7ede9" providerId="ADAL" clId="{D1E56C22-F098-48C5-979A-16D9BD5529A2}" dt="2024-02-17T11:05:53.191" v="39" actId="1076"/>
        <pc:sldMkLst>
          <pc:docMk/>
          <pc:sldMk cId="1766427030" sldId="305"/>
        </pc:sldMkLst>
        <pc:spChg chg="mod">
          <ac:chgData name="VALENTINA NOTARSTEFANO" userId="a340f54b-1bed-4779-9b2a-f8488ff7ede9" providerId="ADAL" clId="{D1E56C22-F098-48C5-979A-16D9BD5529A2}" dt="2024-02-17T11:05:20.598" v="25" actId="20577"/>
          <ac:spMkLst>
            <pc:docMk/>
            <pc:sldMk cId="1766427030" sldId="305"/>
            <ac:spMk id="5" creationId="{D420FEB2-A2E5-C0D1-F033-BC641E703D89}"/>
          </ac:spMkLst>
        </pc:spChg>
        <pc:spChg chg="mod">
          <ac:chgData name="VALENTINA NOTARSTEFANO" userId="a340f54b-1bed-4779-9b2a-f8488ff7ede9" providerId="ADAL" clId="{D1E56C22-F098-48C5-979A-16D9BD5529A2}" dt="2024-02-17T11:05:39.168" v="34" actId="1076"/>
          <ac:spMkLst>
            <pc:docMk/>
            <pc:sldMk cId="1766427030" sldId="305"/>
            <ac:spMk id="11" creationId="{85694495-38F5-C3B3-EF59-EB3E2D1BD196}"/>
          </ac:spMkLst>
        </pc:spChg>
        <pc:spChg chg="del">
          <ac:chgData name="VALENTINA NOTARSTEFANO" userId="a340f54b-1bed-4779-9b2a-f8488ff7ede9" providerId="ADAL" clId="{D1E56C22-F098-48C5-979A-16D9BD5529A2}" dt="2024-02-17T11:05:23.826" v="26" actId="478"/>
          <ac:spMkLst>
            <pc:docMk/>
            <pc:sldMk cId="1766427030" sldId="305"/>
            <ac:spMk id="12" creationId="{FBF80D99-4688-6CD9-46A6-02C2FDD6D7F2}"/>
          </ac:spMkLst>
        </pc:spChg>
        <pc:spChg chg="add mod">
          <ac:chgData name="VALENTINA NOTARSTEFANO" userId="a340f54b-1bed-4779-9b2a-f8488ff7ede9" providerId="ADAL" clId="{D1E56C22-F098-48C5-979A-16D9BD5529A2}" dt="2024-02-17T11:05:53.191" v="39" actId="1076"/>
          <ac:spMkLst>
            <pc:docMk/>
            <pc:sldMk cId="1766427030" sldId="305"/>
            <ac:spMk id="16" creationId="{E913B7F2-081A-362A-58F9-9766B2D5812D}"/>
          </ac:spMkLst>
        </pc:spChg>
        <pc:grpChg chg="del">
          <ac:chgData name="VALENTINA NOTARSTEFANO" userId="a340f54b-1bed-4779-9b2a-f8488ff7ede9" providerId="ADAL" clId="{D1E56C22-F098-48C5-979A-16D9BD5529A2}" dt="2024-02-17T11:05:25.394" v="27" actId="478"/>
          <ac:grpSpMkLst>
            <pc:docMk/>
            <pc:sldMk cId="1766427030" sldId="305"/>
            <ac:grpSpMk id="6" creationId="{36608D6B-8ABC-B2AB-AE50-126805724651}"/>
          </ac:grpSpMkLst>
        </pc:grpChg>
        <pc:picChg chg="add mod">
          <ac:chgData name="VALENTINA NOTARSTEFANO" userId="a340f54b-1bed-4779-9b2a-f8488ff7ede9" providerId="ADAL" clId="{D1E56C22-F098-48C5-979A-16D9BD5529A2}" dt="2024-02-17T11:05:44.277" v="35"/>
          <ac:picMkLst>
            <pc:docMk/>
            <pc:sldMk cId="1766427030" sldId="305"/>
            <ac:picMk id="2" creationId="{264AC1AD-5389-90CE-183E-7119264DF031}"/>
          </ac:picMkLst>
        </pc:picChg>
        <pc:picChg chg="del">
          <ac:chgData name="VALENTINA NOTARSTEFANO" userId="a340f54b-1bed-4779-9b2a-f8488ff7ede9" providerId="ADAL" clId="{D1E56C22-F098-48C5-979A-16D9BD5529A2}" dt="2024-02-17T11:05:25.954" v="28" actId="478"/>
          <ac:picMkLst>
            <pc:docMk/>
            <pc:sldMk cId="1766427030" sldId="305"/>
            <ac:picMk id="4" creationId="{015A369B-15D7-2E42-E09E-28D0F73252A8}"/>
          </ac:picMkLst>
        </pc:picChg>
        <pc:picChg chg="del">
          <ac:chgData name="VALENTINA NOTARSTEFANO" userId="a340f54b-1bed-4779-9b2a-f8488ff7ede9" providerId="ADAL" clId="{D1E56C22-F098-48C5-979A-16D9BD5529A2}" dt="2024-02-17T11:05:26.392" v="29" actId="478"/>
          <ac:picMkLst>
            <pc:docMk/>
            <pc:sldMk cId="1766427030" sldId="305"/>
            <ac:picMk id="13" creationId="{69B9CC4E-FB89-70B8-B07E-AAFAF88BCFE3}"/>
          </ac:picMkLst>
        </pc:picChg>
        <pc:picChg chg="del">
          <ac:chgData name="VALENTINA NOTARSTEFANO" userId="a340f54b-1bed-4779-9b2a-f8488ff7ede9" providerId="ADAL" clId="{D1E56C22-F098-48C5-979A-16D9BD5529A2}" dt="2024-02-17T11:05:26.844" v="30" actId="478"/>
          <ac:picMkLst>
            <pc:docMk/>
            <pc:sldMk cId="1766427030" sldId="305"/>
            <ac:picMk id="14" creationId="{E7C200FF-FAEF-2768-451D-882CFA56E226}"/>
          </ac:picMkLst>
        </pc:picChg>
        <pc:picChg chg="del">
          <ac:chgData name="VALENTINA NOTARSTEFANO" userId="a340f54b-1bed-4779-9b2a-f8488ff7ede9" providerId="ADAL" clId="{D1E56C22-F098-48C5-979A-16D9BD5529A2}" dt="2024-02-17T11:05:27.380" v="31" actId="478"/>
          <ac:picMkLst>
            <pc:docMk/>
            <pc:sldMk cId="1766427030" sldId="305"/>
            <ac:picMk id="15" creationId="{AED142F1-C73F-3959-15F9-43F2310D7E27}"/>
          </ac:picMkLst>
        </pc:picChg>
        <pc:cxnChg chg="mod">
          <ac:chgData name="VALENTINA NOTARSTEFANO" userId="a340f54b-1bed-4779-9b2a-f8488ff7ede9" providerId="ADAL" clId="{D1E56C22-F098-48C5-979A-16D9BD5529A2}" dt="2024-02-17T11:05:25.394" v="27" actId="478"/>
          <ac:cxnSpMkLst>
            <pc:docMk/>
            <pc:sldMk cId="1766427030" sldId="305"/>
            <ac:cxnSpMk id="9" creationId="{952A2911-358F-65CC-6EF9-320D5D6F2737}"/>
          </ac:cxnSpMkLst>
        </pc:cxnChg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788471639" sldId="308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652832296" sldId="309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016963136" sldId="310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738377320" sldId="311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2457878" sldId="312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3091108490" sldId="313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2389314107" sldId="314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846179962" sldId="315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2098652049" sldId="316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749925692" sldId="317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4248858891" sldId="318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602099439" sldId="319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427215745" sldId="320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470773775" sldId="321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3401717294" sldId="322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2429467379" sldId="323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372338300" sldId="324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301608179" sldId="325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3117198979" sldId="326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4153130406" sldId="327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2415067427" sldId="328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3223489494" sldId="329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4008337451" sldId="330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57923209" sldId="331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538787889" sldId="332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751003476" sldId="333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2381669552" sldId="334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4159848891" sldId="335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4244408260" sldId="336"/>
        </pc:sldMkLst>
      </pc:sldChg>
      <pc:sldChg chg="modSp mod">
        <pc:chgData name="VALENTINA NOTARSTEFANO" userId="a340f54b-1bed-4779-9b2a-f8488ff7ede9" providerId="ADAL" clId="{D1E56C22-F098-48C5-979A-16D9BD5529A2}" dt="2024-02-17T11:51:34.836" v="816"/>
        <pc:sldMkLst>
          <pc:docMk/>
          <pc:sldMk cId="1280333346" sldId="337"/>
        </pc:sldMkLst>
        <pc:spChg chg="mod">
          <ac:chgData name="VALENTINA NOTARSTEFANO" userId="a340f54b-1bed-4779-9b2a-f8488ff7ede9" providerId="ADAL" clId="{D1E56C22-F098-48C5-979A-16D9BD5529A2}" dt="2024-02-17T11:51:34.836" v="816"/>
          <ac:spMkLst>
            <pc:docMk/>
            <pc:sldMk cId="1280333346" sldId="337"/>
            <ac:spMk id="2" creationId="{F473CCD9-C052-3D79-8163-8CFC00F6413E}"/>
          </ac:spMkLst>
        </pc:spChg>
      </pc:sldChg>
      <pc:sldChg chg="addSp modSp new mod">
        <pc:chgData name="VALENTINA NOTARSTEFANO" userId="a340f54b-1bed-4779-9b2a-f8488ff7ede9" providerId="ADAL" clId="{D1E56C22-F098-48C5-979A-16D9BD5529A2}" dt="2024-02-17T11:40:28.722" v="267" actId="1076"/>
        <pc:sldMkLst>
          <pc:docMk/>
          <pc:sldMk cId="3046792611" sldId="338"/>
        </pc:sldMkLst>
        <pc:spChg chg="add mod">
          <ac:chgData name="VALENTINA NOTARSTEFANO" userId="a340f54b-1bed-4779-9b2a-f8488ff7ede9" providerId="ADAL" clId="{D1E56C22-F098-48C5-979A-16D9BD5529A2}" dt="2024-02-17T11:06:07.140" v="41"/>
          <ac:spMkLst>
            <pc:docMk/>
            <pc:sldMk cId="3046792611" sldId="338"/>
            <ac:spMk id="2" creationId="{5428AA93-5A53-F0CB-05BE-0CF7C1FDEE5F}"/>
          </ac:spMkLst>
        </pc:spChg>
        <pc:spChg chg="add mod">
          <ac:chgData name="VALENTINA NOTARSTEFANO" userId="a340f54b-1bed-4779-9b2a-f8488ff7ede9" providerId="ADAL" clId="{D1E56C22-F098-48C5-979A-16D9BD5529A2}" dt="2024-02-17T11:37:18.338" v="94" actId="20577"/>
          <ac:spMkLst>
            <pc:docMk/>
            <pc:sldMk cId="3046792611" sldId="338"/>
            <ac:spMk id="4" creationId="{FEAA3C85-6318-4776-CB34-E40EAA1922F5}"/>
          </ac:spMkLst>
        </pc:spChg>
        <pc:spChg chg="add mod">
          <ac:chgData name="VALENTINA NOTARSTEFANO" userId="a340f54b-1bed-4779-9b2a-f8488ff7ede9" providerId="ADAL" clId="{D1E56C22-F098-48C5-979A-16D9BD5529A2}" dt="2024-02-17T11:39:06.757" v="135" actId="16959"/>
          <ac:spMkLst>
            <pc:docMk/>
            <pc:sldMk cId="3046792611" sldId="338"/>
            <ac:spMk id="5" creationId="{D253EB4C-E188-332F-5A7B-12F55DEB5ED2}"/>
          </ac:spMkLst>
        </pc:spChg>
        <pc:spChg chg="add mod">
          <ac:chgData name="VALENTINA NOTARSTEFANO" userId="a340f54b-1bed-4779-9b2a-f8488ff7ede9" providerId="ADAL" clId="{D1E56C22-F098-48C5-979A-16D9BD5529A2}" dt="2024-02-17T11:39:09.441" v="136" actId="16959"/>
          <ac:spMkLst>
            <pc:docMk/>
            <pc:sldMk cId="3046792611" sldId="338"/>
            <ac:spMk id="6" creationId="{931DC1E8-9B2D-0295-1D53-AB2FD93DB626}"/>
          </ac:spMkLst>
        </pc:spChg>
        <pc:spChg chg="add mod">
          <ac:chgData name="VALENTINA NOTARSTEFANO" userId="a340f54b-1bed-4779-9b2a-f8488ff7ede9" providerId="ADAL" clId="{D1E56C22-F098-48C5-979A-16D9BD5529A2}" dt="2024-02-17T11:40:22.145" v="264" actId="113"/>
          <ac:spMkLst>
            <pc:docMk/>
            <pc:sldMk cId="3046792611" sldId="338"/>
            <ac:spMk id="7" creationId="{B1485E7A-404F-8FDB-DB4E-D80D898E920A}"/>
          </ac:spMkLst>
        </pc:spChg>
        <pc:spChg chg="add mod">
          <ac:chgData name="VALENTINA NOTARSTEFANO" userId="a340f54b-1bed-4779-9b2a-f8488ff7ede9" providerId="ADAL" clId="{D1E56C22-F098-48C5-979A-16D9BD5529A2}" dt="2024-02-17T11:40:28.722" v="267" actId="1076"/>
          <ac:spMkLst>
            <pc:docMk/>
            <pc:sldMk cId="3046792611" sldId="338"/>
            <ac:spMk id="12" creationId="{244F869E-D22E-995B-E62E-E3E9016BB6BD}"/>
          </ac:spMkLst>
        </pc:spChg>
        <pc:picChg chg="add mod">
          <ac:chgData name="VALENTINA NOTARSTEFANO" userId="a340f54b-1bed-4779-9b2a-f8488ff7ede9" providerId="ADAL" clId="{D1E56C22-F098-48C5-979A-16D9BD5529A2}" dt="2024-02-17T11:06:07.140" v="41"/>
          <ac:picMkLst>
            <pc:docMk/>
            <pc:sldMk cId="3046792611" sldId="338"/>
            <ac:picMk id="3" creationId="{D2E14500-E16F-760E-6DD9-D3CBF9D34C33}"/>
          </ac:picMkLst>
        </pc:picChg>
        <pc:cxnChg chg="add">
          <ac:chgData name="VALENTINA NOTARSTEFANO" userId="a340f54b-1bed-4779-9b2a-f8488ff7ede9" providerId="ADAL" clId="{D1E56C22-F098-48C5-979A-16D9BD5529A2}" dt="2024-02-17T11:38:52.236" v="132" actId="11529"/>
          <ac:cxnSpMkLst>
            <pc:docMk/>
            <pc:sldMk cId="3046792611" sldId="338"/>
            <ac:cxnSpMk id="9" creationId="{21D808DD-23F2-2D62-1A7B-1A093AD09376}"/>
          </ac:cxnSpMkLst>
        </pc:cxnChg>
        <pc:cxnChg chg="add mod">
          <ac:chgData name="VALENTINA NOTARSTEFANO" userId="a340f54b-1bed-4779-9b2a-f8488ff7ede9" providerId="ADAL" clId="{D1E56C22-F098-48C5-979A-16D9BD5529A2}" dt="2024-02-17T11:39:42.736" v="164" actId="14100"/>
          <ac:cxnSpMkLst>
            <pc:docMk/>
            <pc:sldMk cId="3046792611" sldId="338"/>
            <ac:cxnSpMk id="10" creationId="{0CD008E0-5F7A-E744-D1E4-A7F00E17B86C}"/>
          </ac:cxnSpMkLst>
        </pc:cxnChg>
      </pc:sldChg>
      <pc:sldChg chg="addSp delSp modSp new mod">
        <pc:chgData name="VALENTINA NOTARSTEFANO" userId="a340f54b-1bed-4779-9b2a-f8488ff7ede9" providerId="ADAL" clId="{D1E56C22-F098-48C5-979A-16D9BD5529A2}" dt="2024-02-17T11:51:23.114" v="815" actId="20577"/>
        <pc:sldMkLst>
          <pc:docMk/>
          <pc:sldMk cId="4004270327" sldId="339"/>
        </pc:sldMkLst>
        <pc:spChg chg="add mod">
          <ac:chgData name="VALENTINA NOTARSTEFANO" userId="a340f54b-1bed-4779-9b2a-f8488ff7ede9" providerId="ADAL" clId="{D1E56C22-F098-48C5-979A-16D9BD5529A2}" dt="2024-02-17T11:40:35.045" v="269"/>
          <ac:spMkLst>
            <pc:docMk/>
            <pc:sldMk cId="4004270327" sldId="339"/>
            <ac:spMk id="2" creationId="{7BA99672-8BE4-E08D-6A05-15687C238A6E}"/>
          </ac:spMkLst>
        </pc:spChg>
        <pc:spChg chg="add mod">
          <ac:chgData name="VALENTINA NOTARSTEFANO" userId="a340f54b-1bed-4779-9b2a-f8488ff7ede9" providerId="ADAL" clId="{D1E56C22-F098-48C5-979A-16D9BD5529A2}" dt="2024-02-17T11:41:12.636" v="365" actId="14100"/>
          <ac:spMkLst>
            <pc:docMk/>
            <pc:sldMk cId="4004270327" sldId="339"/>
            <ac:spMk id="5" creationId="{571804E5-3719-F65D-0ADB-F8FE093B2326}"/>
          </ac:spMkLst>
        </pc:spChg>
        <pc:spChg chg="add mod">
          <ac:chgData name="VALENTINA NOTARSTEFANO" userId="a340f54b-1bed-4779-9b2a-f8488ff7ede9" providerId="ADAL" clId="{D1E56C22-F098-48C5-979A-16D9BD5529A2}" dt="2024-02-17T11:43:01.981" v="626" actId="20577"/>
          <ac:spMkLst>
            <pc:docMk/>
            <pc:sldMk cId="4004270327" sldId="339"/>
            <ac:spMk id="8" creationId="{1B041DAC-E718-489D-A87B-425D1C561F0F}"/>
          </ac:spMkLst>
        </pc:spChg>
        <pc:spChg chg="add mod">
          <ac:chgData name="VALENTINA NOTARSTEFANO" userId="a340f54b-1bed-4779-9b2a-f8488ff7ede9" providerId="ADAL" clId="{D1E56C22-F098-48C5-979A-16D9BD5529A2}" dt="2024-02-17T11:46:17.264" v="755" actId="1076"/>
          <ac:spMkLst>
            <pc:docMk/>
            <pc:sldMk cId="4004270327" sldId="339"/>
            <ac:spMk id="11" creationId="{47D04F54-98F6-F72C-0A13-70B4988B98DA}"/>
          </ac:spMkLst>
        </pc:spChg>
        <pc:spChg chg="add mod">
          <ac:chgData name="VALENTINA NOTARSTEFANO" userId="a340f54b-1bed-4779-9b2a-f8488ff7ede9" providerId="ADAL" clId="{D1E56C22-F098-48C5-979A-16D9BD5529A2}" dt="2024-02-17T11:46:19.567" v="756" actId="1076"/>
          <ac:spMkLst>
            <pc:docMk/>
            <pc:sldMk cId="4004270327" sldId="339"/>
            <ac:spMk id="12" creationId="{8CB64BE5-893A-0A87-8742-5E3BF6DB2693}"/>
          </ac:spMkLst>
        </pc:spChg>
        <pc:spChg chg="add del mod">
          <ac:chgData name="VALENTINA NOTARSTEFANO" userId="a340f54b-1bed-4779-9b2a-f8488ff7ede9" providerId="ADAL" clId="{D1E56C22-F098-48C5-979A-16D9BD5529A2}" dt="2024-02-17T11:45:22.145" v="745" actId="478"/>
          <ac:spMkLst>
            <pc:docMk/>
            <pc:sldMk cId="4004270327" sldId="339"/>
            <ac:spMk id="15" creationId="{E92B2538-DE83-C7E2-3176-2B4BA4597529}"/>
          </ac:spMkLst>
        </pc:spChg>
        <pc:spChg chg="add mod">
          <ac:chgData name="VALENTINA NOTARSTEFANO" userId="a340f54b-1bed-4779-9b2a-f8488ff7ede9" providerId="ADAL" clId="{D1E56C22-F098-48C5-979A-16D9BD5529A2}" dt="2024-02-17T11:48:28.197" v="811" actId="1076"/>
          <ac:spMkLst>
            <pc:docMk/>
            <pc:sldMk cId="4004270327" sldId="339"/>
            <ac:spMk id="18" creationId="{718FA061-F3FE-E742-58B6-EB2731571560}"/>
          </ac:spMkLst>
        </pc:spChg>
        <pc:spChg chg="add mod">
          <ac:chgData name="VALENTINA NOTARSTEFANO" userId="a340f54b-1bed-4779-9b2a-f8488ff7ede9" providerId="ADAL" clId="{D1E56C22-F098-48C5-979A-16D9BD5529A2}" dt="2024-02-17T11:51:23.114" v="815" actId="20577"/>
          <ac:spMkLst>
            <pc:docMk/>
            <pc:sldMk cId="4004270327" sldId="339"/>
            <ac:spMk id="20" creationId="{87B9759A-A1AB-72E6-CD1A-4743C2E683E2}"/>
          </ac:spMkLst>
        </pc:spChg>
        <pc:picChg chg="add mod">
          <ac:chgData name="VALENTINA NOTARSTEFANO" userId="a340f54b-1bed-4779-9b2a-f8488ff7ede9" providerId="ADAL" clId="{D1E56C22-F098-48C5-979A-16D9BD5529A2}" dt="2024-02-17T11:40:47.935" v="272" actId="1076"/>
          <ac:picMkLst>
            <pc:docMk/>
            <pc:sldMk cId="4004270327" sldId="339"/>
            <ac:picMk id="3" creationId="{2C9E3D8B-225D-3278-556B-2D91EAC4F784}"/>
          </ac:picMkLst>
        </pc:picChg>
        <pc:picChg chg="add mod">
          <ac:chgData name="VALENTINA NOTARSTEFANO" userId="a340f54b-1bed-4779-9b2a-f8488ff7ede9" providerId="ADAL" clId="{D1E56C22-F098-48C5-979A-16D9BD5529A2}" dt="2024-02-17T11:40:35.045" v="269"/>
          <ac:picMkLst>
            <pc:docMk/>
            <pc:sldMk cId="4004270327" sldId="339"/>
            <ac:picMk id="4" creationId="{E6EE86B4-DE81-82AC-73BB-317D9EBCBCEC}"/>
          </ac:picMkLst>
        </pc:picChg>
        <pc:cxnChg chg="add">
          <ac:chgData name="VALENTINA NOTARSTEFANO" userId="a340f54b-1bed-4779-9b2a-f8488ff7ede9" providerId="ADAL" clId="{D1E56C22-F098-48C5-979A-16D9BD5529A2}" dt="2024-02-17T11:41:21.390" v="366" actId="11529"/>
          <ac:cxnSpMkLst>
            <pc:docMk/>
            <pc:sldMk cId="4004270327" sldId="339"/>
            <ac:cxnSpMk id="7" creationId="{81AF162B-42C9-0972-9DC2-583489B6AC5A}"/>
          </ac:cxnSpMkLst>
        </pc:cxnChg>
        <pc:cxnChg chg="add mod">
          <ac:chgData name="VALENTINA NOTARSTEFANO" userId="a340f54b-1bed-4779-9b2a-f8488ff7ede9" providerId="ADAL" clId="{D1E56C22-F098-48C5-979A-16D9BD5529A2}" dt="2024-02-17T11:42:56.859" v="601" actId="20577"/>
          <ac:cxnSpMkLst>
            <pc:docMk/>
            <pc:sldMk cId="4004270327" sldId="339"/>
            <ac:cxnSpMk id="10" creationId="{BFBA3274-1555-39B0-12BA-C0139C9A9754}"/>
          </ac:cxnSpMkLst>
        </pc:cxnChg>
        <pc:cxnChg chg="add mod">
          <ac:chgData name="VALENTINA NOTARSTEFANO" userId="a340f54b-1bed-4779-9b2a-f8488ff7ede9" providerId="ADAL" clId="{D1E56C22-F098-48C5-979A-16D9BD5529A2}" dt="2024-02-17T11:46:19.567" v="756" actId="1076"/>
          <ac:cxnSpMkLst>
            <pc:docMk/>
            <pc:sldMk cId="4004270327" sldId="339"/>
            <ac:cxnSpMk id="14" creationId="{608F89B1-4CEB-F73B-2B02-A4F76C23B13B}"/>
          </ac:cxnSpMkLst>
        </pc:cxnChg>
      </pc:sldChg>
      <pc:sldChg chg="addSp modSp new mod">
        <pc:chgData name="VALENTINA NOTARSTEFANO" userId="a340f54b-1bed-4779-9b2a-f8488ff7ede9" providerId="ADAL" clId="{D1E56C22-F098-48C5-979A-16D9BD5529A2}" dt="2024-02-17T11:54:27.133" v="892" actId="1076"/>
        <pc:sldMkLst>
          <pc:docMk/>
          <pc:sldMk cId="1943401180" sldId="340"/>
        </pc:sldMkLst>
        <pc:spChg chg="add mod">
          <ac:chgData name="VALENTINA NOTARSTEFANO" userId="a340f54b-1bed-4779-9b2a-f8488ff7ede9" providerId="ADAL" clId="{D1E56C22-F098-48C5-979A-16D9BD5529A2}" dt="2024-02-17T11:52:12.691" v="825" actId="20577"/>
          <ac:spMkLst>
            <pc:docMk/>
            <pc:sldMk cId="1943401180" sldId="340"/>
            <ac:spMk id="2" creationId="{EF1D1BA7-D43B-90A9-95BC-24786C5B2660}"/>
          </ac:spMkLst>
        </pc:spChg>
        <pc:spChg chg="add mod">
          <ac:chgData name="VALENTINA NOTARSTEFANO" userId="a340f54b-1bed-4779-9b2a-f8488ff7ede9" providerId="ADAL" clId="{D1E56C22-F098-48C5-979A-16D9BD5529A2}" dt="2024-02-17T11:53:04.743" v="853" actId="1076"/>
          <ac:spMkLst>
            <pc:docMk/>
            <pc:sldMk cId="1943401180" sldId="340"/>
            <ac:spMk id="3" creationId="{0CF6EE7E-F03B-91A6-E8C4-76FF07AC6318}"/>
          </ac:spMkLst>
        </pc:spChg>
        <pc:spChg chg="add mod">
          <ac:chgData name="VALENTINA NOTARSTEFANO" userId="a340f54b-1bed-4779-9b2a-f8488ff7ede9" providerId="ADAL" clId="{D1E56C22-F098-48C5-979A-16D9BD5529A2}" dt="2024-02-17T11:53:31.117" v="868" actId="1076"/>
          <ac:spMkLst>
            <pc:docMk/>
            <pc:sldMk cId="1943401180" sldId="340"/>
            <ac:spMk id="4" creationId="{7D6F72A8-5363-41D4-4480-12ECCD3E2598}"/>
          </ac:spMkLst>
        </pc:spChg>
        <pc:spChg chg="add mod">
          <ac:chgData name="VALENTINA NOTARSTEFANO" userId="a340f54b-1bed-4779-9b2a-f8488ff7ede9" providerId="ADAL" clId="{D1E56C22-F098-48C5-979A-16D9BD5529A2}" dt="2024-02-17T11:54:27.133" v="892" actId="1076"/>
          <ac:spMkLst>
            <pc:docMk/>
            <pc:sldMk cId="1943401180" sldId="340"/>
            <ac:spMk id="7" creationId="{90E7C577-8155-2C37-1752-6A78FEF8E6C3}"/>
          </ac:spMkLst>
        </pc:spChg>
        <pc:cxnChg chg="add">
          <ac:chgData name="VALENTINA NOTARSTEFANO" userId="a340f54b-1bed-4779-9b2a-f8488ff7ede9" providerId="ADAL" clId="{D1E56C22-F098-48C5-979A-16D9BD5529A2}" dt="2024-02-17T11:53:37.383" v="869" actId="11529"/>
          <ac:cxnSpMkLst>
            <pc:docMk/>
            <pc:sldMk cId="1943401180" sldId="340"/>
            <ac:cxnSpMk id="6" creationId="{21730927-50A7-91A9-9AD6-A4FD2B8F51B1}"/>
          </ac:cxnSpMkLst>
        </pc:cxnChg>
      </pc:sldChg>
      <pc:sldChg chg="modSp add mod">
        <pc:chgData name="VALENTINA NOTARSTEFANO" userId="a340f54b-1bed-4779-9b2a-f8488ff7ede9" providerId="ADAL" clId="{D1E56C22-F098-48C5-979A-16D9BD5529A2}" dt="2024-02-17T11:54:41.352" v="894"/>
        <pc:sldMkLst>
          <pc:docMk/>
          <pc:sldMk cId="3153122095" sldId="341"/>
        </pc:sldMkLst>
        <pc:spChg chg="mod">
          <ac:chgData name="VALENTINA NOTARSTEFANO" userId="a340f54b-1bed-4779-9b2a-f8488ff7ede9" providerId="ADAL" clId="{D1E56C22-F098-48C5-979A-16D9BD5529A2}" dt="2024-02-17T11:54:41.352" v="894"/>
          <ac:spMkLst>
            <pc:docMk/>
            <pc:sldMk cId="3153122095" sldId="341"/>
            <ac:spMk id="2" creationId="{D2534393-7C22-7A82-E8D5-55B8F36B7B9E}"/>
          </ac:spMkLst>
        </pc:spChg>
      </pc:sldChg>
      <pc:sldChg chg="addSp delSp modSp new mod">
        <pc:chgData name="VALENTINA NOTARSTEFANO" userId="a340f54b-1bed-4779-9b2a-f8488ff7ede9" providerId="ADAL" clId="{D1E56C22-F098-48C5-979A-16D9BD5529A2}" dt="2024-02-17T14:38:16.996" v="1165" actId="20577"/>
        <pc:sldMkLst>
          <pc:docMk/>
          <pc:sldMk cId="63284475" sldId="342"/>
        </pc:sldMkLst>
        <pc:spChg chg="add mod">
          <ac:chgData name="VALENTINA NOTARSTEFANO" userId="a340f54b-1bed-4779-9b2a-f8488ff7ede9" providerId="ADAL" clId="{D1E56C22-F098-48C5-979A-16D9BD5529A2}" dt="2024-02-17T11:54:58.050" v="896"/>
          <ac:spMkLst>
            <pc:docMk/>
            <pc:sldMk cId="63284475" sldId="342"/>
            <ac:spMk id="2" creationId="{ECFC2FDA-E647-3B3E-58D6-0DF963742D59}"/>
          </ac:spMkLst>
        </pc:spChg>
        <pc:spChg chg="add mod">
          <ac:chgData name="VALENTINA NOTARSTEFANO" userId="a340f54b-1bed-4779-9b2a-f8488ff7ede9" providerId="ADAL" clId="{D1E56C22-F098-48C5-979A-16D9BD5529A2}" dt="2024-02-17T14:38:09.008" v="1161" actId="1036"/>
          <ac:spMkLst>
            <pc:docMk/>
            <pc:sldMk cId="63284475" sldId="342"/>
            <ac:spMk id="3" creationId="{8A3D41CF-181B-DCF9-DE07-67B410F2E09E}"/>
          </ac:spMkLst>
        </pc:spChg>
        <pc:spChg chg="add mod">
          <ac:chgData name="VALENTINA NOTARSTEFANO" userId="a340f54b-1bed-4779-9b2a-f8488ff7ede9" providerId="ADAL" clId="{D1E56C22-F098-48C5-979A-16D9BD5529A2}" dt="2024-02-17T14:38:09.008" v="1161" actId="1036"/>
          <ac:spMkLst>
            <pc:docMk/>
            <pc:sldMk cId="63284475" sldId="342"/>
            <ac:spMk id="4" creationId="{567DF870-582D-3648-C5FE-C41B4CC48363}"/>
          </ac:spMkLst>
        </pc:spChg>
        <pc:spChg chg="add mod">
          <ac:chgData name="VALENTINA NOTARSTEFANO" userId="a340f54b-1bed-4779-9b2a-f8488ff7ede9" providerId="ADAL" clId="{D1E56C22-F098-48C5-979A-16D9BD5529A2}" dt="2024-02-17T14:38:09.008" v="1161" actId="1036"/>
          <ac:spMkLst>
            <pc:docMk/>
            <pc:sldMk cId="63284475" sldId="342"/>
            <ac:spMk id="9" creationId="{58893935-7F0B-37F0-2907-F37F38D0EA94}"/>
          </ac:spMkLst>
        </pc:spChg>
        <pc:spChg chg="add mod">
          <ac:chgData name="VALENTINA NOTARSTEFANO" userId="a340f54b-1bed-4779-9b2a-f8488ff7ede9" providerId="ADAL" clId="{D1E56C22-F098-48C5-979A-16D9BD5529A2}" dt="2024-02-17T14:38:09.008" v="1161" actId="1036"/>
          <ac:spMkLst>
            <pc:docMk/>
            <pc:sldMk cId="63284475" sldId="342"/>
            <ac:spMk id="14" creationId="{4A9C7E57-7036-FCF2-122E-9BBA38E1396D}"/>
          </ac:spMkLst>
        </pc:spChg>
        <pc:spChg chg="add mod">
          <ac:chgData name="VALENTINA NOTARSTEFANO" userId="a340f54b-1bed-4779-9b2a-f8488ff7ede9" providerId="ADAL" clId="{D1E56C22-F098-48C5-979A-16D9BD5529A2}" dt="2024-02-17T14:38:09.008" v="1161" actId="1036"/>
          <ac:spMkLst>
            <pc:docMk/>
            <pc:sldMk cId="63284475" sldId="342"/>
            <ac:spMk id="15" creationId="{48C80A49-5240-51B6-CADC-77BCB5B90FE3}"/>
          </ac:spMkLst>
        </pc:spChg>
        <pc:spChg chg="add mod">
          <ac:chgData name="VALENTINA NOTARSTEFANO" userId="a340f54b-1bed-4779-9b2a-f8488ff7ede9" providerId="ADAL" clId="{D1E56C22-F098-48C5-979A-16D9BD5529A2}" dt="2024-02-17T14:38:09.008" v="1161" actId="1036"/>
          <ac:spMkLst>
            <pc:docMk/>
            <pc:sldMk cId="63284475" sldId="342"/>
            <ac:spMk id="16" creationId="{28C9C6E4-037F-FA6C-EAB4-F354CE1D174C}"/>
          </ac:spMkLst>
        </pc:spChg>
        <pc:spChg chg="add del mod">
          <ac:chgData name="VALENTINA NOTARSTEFANO" userId="a340f54b-1bed-4779-9b2a-f8488ff7ede9" providerId="ADAL" clId="{D1E56C22-F098-48C5-979A-16D9BD5529A2}" dt="2024-02-17T14:33:31.455" v="1086" actId="478"/>
          <ac:spMkLst>
            <pc:docMk/>
            <pc:sldMk cId="63284475" sldId="342"/>
            <ac:spMk id="17" creationId="{11F231FB-C8AB-C0C6-6E4F-3A48940B7631}"/>
          </ac:spMkLst>
        </pc:spChg>
        <pc:spChg chg="add mod">
          <ac:chgData name="VALENTINA NOTARSTEFANO" userId="a340f54b-1bed-4779-9b2a-f8488ff7ede9" providerId="ADAL" clId="{D1E56C22-F098-48C5-979A-16D9BD5529A2}" dt="2024-02-17T14:38:09.008" v="1161" actId="1036"/>
          <ac:spMkLst>
            <pc:docMk/>
            <pc:sldMk cId="63284475" sldId="342"/>
            <ac:spMk id="18" creationId="{7C748E55-1562-02B6-56CC-26A854913087}"/>
          </ac:spMkLst>
        </pc:spChg>
        <pc:spChg chg="add mod">
          <ac:chgData name="VALENTINA NOTARSTEFANO" userId="a340f54b-1bed-4779-9b2a-f8488ff7ede9" providerId="ADAL" clId="{D1E56C22-F098-48C5-979A-16D9BD5529A2}" dt="2024-02-17T14:38:09.008" v="1161" actId="1036"/>
          <ac:spMkLst>
            <pc:docMk/>
            <pc:sldMk cId="63284475" sldId="342"/>
            <ac:spMk id="23" creationId="{4B42B9C1-D3EB-25B0-821C-A8B91B9F39F1}"/>
          </ac:spMkLst>
        </pc:spChg>
        <pc:spChg chg="add mod">
          <ac:chgData name="VALENTINA NOTARSTEFANO" userId="a340f54b-1bed-4779-9b2a-f8488ff7ede9" providerId="ADAL" clId="{D1E56C22-F098-48C5-979A-16D9BD5529A2}" dt="2024-02-17T14:38:16.996" v="1165" actId="20577"/>
          <ac:spMkLst>
            <pc:docMk/>
            <pc:sldMk cId="63284475" sldId="342"/>
            <ac:spMk id="25" creationId="{B7A33F7F-62F2-5EF6-6ECE-0EEF2E75F0C8}"/>
          </ac:spMkLst>
        </pc:spChg>
        <pc:cxnChg chg="add mod">
          <ac:chgData name="VALENTINA NOTARSTEFANO" userId="a340f54b-1bed-4779-9b2a-f8488ff7ede9" providerId="ADAL" clId="{D1E56C22-F098-48C5-979A-16D9BD5529A2}" dt="2024-02-17T14:38:09.008" v="1161" actId="1036"/>
          <ac:cxnSpMkLst>
            <pc:docMk/>
            <pc:sldMk cId="63284475" sldId="342"/>
            <ac:cxnSpMk id="6" creationId="{1B545FBB-FE0E-CE38-C81F-A44D37934D9D}"/>
          </ac:cxnSpMkLst>
        </pc:cxnChg>
        <pc:cxnChg chg="add del mod">
          <ac:chgData name="VALENTINA NOTARSTEFANO" userId="a340f54b-1bed-4779-9b2a-f8488ff7ede9" providerId="ADAL" clId="{D1E56C22-F098-48C5-979A-16D9BD5529A2}" dt="2024-02-17T14:28:54.819" v="952" actId="478"/>
          <ac:cxnSpMkLst>
            <pc:docMk/>
            <pc:sldMk cId="63284475" sldId="342"/>
            <ac:cxnSpMk id="8" creationId="{ECA7870F-708D-67EF-775F-0E517681506E}"/>
          </ac:cxnSpMkLst>
        </pc:cxnChg>
        <pc:cxnChg chg="add mod">
          <ac:chgData name="VALENTINA NOTARSTEFANO" userId="a340f54b-1bed-4779-9b2a-f8488ff7ede9" providerId="ADAL" clId="{D1E56C22-F098-48C5-979A-16D9BD5529A2}" dt="2024-02-17T14:38:09.008" v="1161" actId="1036"/>
          <ac:cxnSpMkLst>
            <pc:docMk/>
            <pc:sldMk cId="63284475" sldId="342"/>
            <ac:cxnSpMk id="13" creationId="{B9D269B6-2EFC-A2CD-E5E2-C4E9B80FE826}"/>
          </ac:cxnSpMkLst>
        </pc:cxnChg>
        <pc:cxnChg chg="add mod">
          <ac:chgData name="VALENTINA NOTARSTEFANO" userId="a340f54b-1bed-4779-9b2a-f8488ff7ede9" providerId="ADAL" clId="{D1E56C22-F098-48C5-979A-16D9BD5529A2}" dt="2024-02-17T14:38:09.008" v="1161" actId="1036"/>
          <ac:cxnSpMkLst>
            <pc:docMk/>
            <pc:sldMk cId="63284475" sldId="342"/>
            <ac:cxnSpMk id="20" creationId="{0ED0CCB1-D028-1ED6-9536-E5CB61154236}"/>
          </ac:cxnSpMkLst>
        </pc:cxnChg>
        <pc:cxnChg chg="add mod">
          <ac:chgData name="VALENTINA NOTARSTEFANO" userId="a340f54b-1bed-4779-9b2a-f8488ff7ede9" providerId="ADAL" clId="{D1E56C22-F098-48C5-979A-16D9BD5529A2}" dt="2024-02-17T14:38:09.008" v="1161" actId="1036"/>
          <ac:cxnSpMkLst>
            <pc:docMk/>
            <pc:sldMk cId="63284475" sldId="342"/>
            <ac:cxnSpMk id="22" creationId="{FE818D55-1E4D-6575-7E79-B6CEC95A9172}"/>
          </ac:cxnSpMkLst>
        </pc:cxnChg>
      </pc:sldChg>
      <pc:sldChg chg="addSp delSp modSp add mod">
        <pc:chgData name="VALENTINA NOTARSTEFANO" userId="a340f54b-1bed-4779-9b2a-f8488ff7ede9" providerId="ADAL" clId="{D1E56C22-F098-48C5-979A-16D9BD5529A2}" dt="2024-02-17T11:57:14.430" v="922" actId="1076"/>
        <pc:sldMkLst>
          <pc:docMk/>
          <pc:sldMk cId="4023527301" sldId="343"/>
        </pc:sldMkLst>
        <pc:spChg chg="del">
          <ac:chgData name="VALENTINA NOTARSTEFANO" userId="a340f54b-1bed-4779-9b2a-f8488ff7ede9" providerId="ADAL" clId="{D1E56C22-F098-48C5-979A-16D9BD5529A2}" dt="2024-02-17T11:55:41.945" v="899" actId="478"/>
          <ac:spMkLst>
            <pc:docMk/>
            <pc:sldMk cId="4023527301" sldId="343"/>
            <ac:spMk id="5" creationId="{4C2D022C-55FC-875F-E7F2-614CD0322846}"/>
          </ac:spMkLst>
        </pc:spChg>
        <pc:spChg chg="del">
          <ac:chgData name="VALENTINA NOTARSTEFANO" userId="a340f54b-1bed-4779-9b2a-f8488ff7ede9" providerId="ADAL" clId="{D1E56C22-F098-48C5-979A-16D9BD5529A2}" dt="2024-02-17T11:55:44.524" v="902" actId="478"/>
          <ac:spMkLst>
            <pc:docMk/>
            <pc:sldMk cId="4023527301" sldId="343"/>
            <ac:spMk id="8" creationId="{BF2AF3CA-8F75-0889-7B96-0BF106151AE2}"/>
          </ac:spMkLst>
        </pc:spChg>
        <pc:spChg chg="mod">
          <ac:chgData name="VALENTINA NOTARSTEFANO" userId="a340f54b-1bed-4779-9b2a-f8488ff7ede9" providerId="ADAL" clId="{D1E56C22-F098-48C5-979A-16D9BD5529A2}" dt="2024-02-17T11:55:51.367" v="904" actId="1076"/>
          <ac:spMkLst>
            <pc:docMk/>
            <pc:sldMk cId="4023527301" sldId="343"/>
            <ac:spMk id="11" creationId="{DBD39EDF-BCB4-B1B1-FBB5-45BE6B5B11F6}"/>
          </ac:spMkLst>
        </pc:spChg>
        <pc:spChg chg="del mod">
          <ac:chgData name="VALENTINA NOTARSTEFANO" userId="a340f54b-1bed-4779-9b2a-f8488ff7ede9" providerId="ADAL" clId="{D1E56C22-F098-48C5-979A-16D9BD5529A2}" dt="2024-02-17T11:55:58.457" v="907" actId="478"/>
          <ac:spMkLst>
            <pc:docMk/>
            <pc:sldMk cId="4023527301" sldId="343"/>
            <ac:spMk id="12" creationId="{4A5673B6-D5D7-E21A-5EEB-F8EE40C9B641}"/>
          </ac:spMkLst>
        </pc:spChg>
        <pc:spChg chg="mod">
          <ac:chgData name="VALENTINA NOTARSTEFANO" userId="a340f54b-1bed-4779-9b2a-f8488ff7ede9" providerId="ADAL" clId="{D1E56C22-F098-48C5-979A-16D9BD5529A2}" dt="2024-02-17T11:56:12.634" v="914" actId="1076"/>
          <ac:spMkLst>
            <pc:docMk/>
            <pc:sldMk cId="4023527301" sldId="343"/>
            <ac:spMk id="18" creationId="{F232936A-1A30-B210-84C1-3BDF48C15A17}"/>
          </ac:spMkLst>
        </pc:spChg>
        <pc:picChg chg="del">
          <ac:chgData name="VALENTINA NOTARSTEFANO" userId="a340f54b-1bed-4779-9b2a-f8488ff7ede9" providerId="ADAL" clId="{D1E56C22-F098-48C5-979A-16D9BD5529A2}" dt="2024-02-17T11:55:40.779" v="898" actId="478"/>
          <ac:picMkLst>
            <pc:docMk/>
            <pc:sldMk cId="4023527301" sldId="343"/>
            <ac:picMk id="3" creationId="{AA4302F2-EA2B-D897-D5F5-7C63E7D295BD}"/>
          </ac:picMkLst>
        </pc:picChg>
        <pc:picChg chg="del">
          <ac:chgData name="VALENTINA NOTARSTEFANO" userId="a340f54b-1bed-4779-9b2a-f8488ff7ede9" providerId="ADAL" clId="{D1E56C22-F098-48C5-979A-16D9BD5529A2}" dt="2024-02-17T11:55:43.337" v="901" actId="478"/>
          <ac:picMkLst>
            <pc:docMk/>
            <pc:sldMk cId="4023527301" sldId="343"/>
            <ac:picMk id="4" creationId="{31C7DE00-6127-9326-0C39-DE620460C196}"/>
          </ac:picMkLst>
        </pc:picChg>
        <pc:picChg chg="add mod">
          <ac:chgData name="VALENTINA NOTARSTEFANO" userId="a340f54b-1bed-4779-9b2a-f8488ff7ede9" providerId="ADAL" clId="{D1E56C22-F098-48C5-979A-16D9BD5529A2}" dt="2024-02-17T11:57:01.639" v="916" actId="14100"/>
          <ac:picMkLst>
            <pc:docMk/>
            <pc:sldMk cId="4023527301" sldId="343"/>
            <ac:picMk id="6" creationId="{714E75BB-94D8-1025-5ED8-71E0EB1828C4}"/>
          </ac:picMkLst>
        </pc:picChg>
        <pc:picChg chg="add mod">
          <ac:chgData name="VALENTINA NOTARSTEFANO" userId="a340f54b-1bed-4779-9b2a-f8488ff7ede9" providerId="ADAL" clId="{D1E56C22-F098-48C5-979A-16D9BD5529A2}" dt="2024-02-17T11:57:14.430" v="922" actId="1076"/>
          <ac:picMkLst>
            <pc:docMk/>
            <pc:sldMk cId="4023527301" sldId="343"/>
            <ac:picMk id="9" creationId="{0BDBAAFF-8B68-D52D-9C15-EC2F41B868F7}"/>
          </ac:picMkLst>
        </pc:picChg>
        <pc:cxnChg chg="del mod">
          <ac:chgData name="VALENTINA NOTARSTEFANO" userId="a340f54b-1bed-4779-9b2a-f8488ff7ede9" providerId="ADAL" clId="{D1E56C22-F098-48C5-979A-16D9BD5529A2}" dt="2024-02-17T11:55:42.893" v="900" actId="478"/>
          <ac:cxnSpMkLst>
            <pc:docMk/>
            <pc:sldMk cId="4023527301" sldId="343"/>
            <ac:cxnSpMk id="7" creationId="{328302AA-8495-BFA7-0B34-5AC97373E9AB}"/>
          </ac:cxnSpMkLst>
        </pc:cxnChg>
        <pc:cxnChg chg="del mod">
          <ac:chgData name="VALENTINA NOTARSTEFANO" userId="a340f54b-1bed-4779-9b2a-f8488ff7ede9" providerId="ADAL" clId="{D1E56C22-F098-48C5-979A-16D9BD5529A2}" dt="2024-02-17T11:55:45.420" v="903" actId="478"/>
          <ac:cxnSpMkLst>
            <pc:docMk/>
            <pc:sldMk cId="4023527301" sldId="343"/>
            <ac:cxnSpMk id="10" creationId="{35E3EF21-51EE-4FB1-1D11-DFAB54AC8E4F}"/>
          </ac:cxnSpMkLst>
        </pc:cxnChg>
        <pc:cxnChg chg="del mod">
          <ac:chgData name="VALENTINA NOTARSTEFANO" userId="a340f54b-1bed-4779-9b2a-f8488ff7ede9" providerId="ADAL" clId="{D1E56C22-F098-48C5-979A-16D9BD5529A2}" dt="2024-02-17T11:55:57.340" v="906" actId="478"/>
          <ac:cxnSpMkLst>
            <pc:docMk/>
            <pc:sldMk cId="4023527301" sldId="343"/>
            <ac:cxnSpMk id="14" creationId="{A0FF4EE8-3D57-42BC-FA3A-0A20198720AE}"/>
          </ac:cxnSpMkLst>
        </pc:cxnChg>
      </pc:sldChg>
      <pc:sldChg chg="addSp delSp modSp new mod">
        <pc:chgData name="VALENTINA NOTARSTEFANO" userId="a340f54b-1bed-4779-9b2a-f8488ff7ede9" providerId="ADAL" clId="{D1E56C22-F098-48C5-979A-16D9BD5529A2}" dt="2024-02-17T14:49:13.743" v="1453" actId="20577"/>
        <pc:sldMkLst>
          <pc:docMk/>
          <pc:sldMk cId="445613364" sldId="344"/>
        </pc:sldMkLst>
        <pc:spChg chg="add mod">
          <ac:chgData name="VALENTINA NOTARSTEFANO" userId="a340f54b-1bed-4779-9b2a-f8488ff7ede9" providerId="ADAL" clId="{D1E56C22-F098-48C5-979A-16D9BD5529A2}" dt="2024-02-17T14:40:21.407" v="1170" actId="20577"/>
          <ac:spMkLst>
            <pc:docMk/>
            <pc:sldMk cId="445613364" sldId="344"/>
            <ac:spMk id="3" creationId="{B67014A4-007F-54F4-E9DA-89B5B43C9C7B}"/>
          </ac:spMkLst>
        </pc:spChg>
        <pc:spChg chg="add mod">
          <ac:chgData name="VALENTINA NOTARSTEFANO" userId="a340f54b-1bed-4779-9b2a-f8488ff7ede9" providerId="ADAL" clId="{D1E56C22-F098-48C5-979A-16D9BD5529A2}" dt="2024-02-17T14:40:30.289" v="1171"/>
          <ac:spMkLst>
            <pc:docMk/>
            <pc:sldMk cId="445613364" sldId="344"/>
            <ac:spMk id="4" creationId="{FA14A292-02DC-1905-8EA2-596980759DE6}"/>
          </ac:spMkLst>
        </pc:spChg>
        <pc:spChg chg="add mod">
          <ac:chgData name="VALENTINA NOTARSTEFANO" userId="a340f54b-1bed-4779-9b2a-f8488ff7ede9" providerId="ADAL" clId="{D1E56C22-F098-48C5-979A-16D9BD5529A2}" dt="2024-02-17T14:40:34.398" v="1172" actId="1076"/>
          <ac:spMkLst>
            <pc:docMk/>
            <pc:sldMk cId="445613364" sldId="344"/>
            <ac:spMk id="5" creationId="{E2FC5E83-FBF8-1A38-107D-0B3CC7359BA7}"/>
          </ac:spMkLst>
        </pc:spChg>
        <pc:spChg chg="add mod">
          <ac:chgData name="VALENTINA NOTARSTEFANO" userId="a340f54b-1bed-4779-9b2a-f8488ff7ede9" providerId="ADAL" clId="{D1E56C22-F098-48C5-979A-16D9BD5529A2}" dt="2024-02-17T14:42:56.602" v="1328" actId="16959"/>
          <ac:spMkLst>
            <pc:docMk/>
            <pc:sldMk cId="445613364" sldId="344"/>
            <ac:spMk id="6" creationId="{D5D0BBC2-2F16-6D3D-28C0-A82FA331E0B5}"/>
          </ac:spMkLst>
        </pc:spChg>
        <pc:spChg chg="add del mod">
          <ac:chgData name="VALENTINA NOTARSTEFANO" userId="a340f54b-1bed-4779-9b2a-f8488ff7ede9" providerId="ADAL" clId="{D1E56C22-F098-48C5-979A-16D9BD5529A2}" dt="2024-02-17T14:44:20.531" v="1346"/>
          <ac:spMkLst>
            <pc:docMk/>
            <pc:sldMk cId="445613364" sldId="344"/>
            <ac:spMk id="7" creationId="{9A8F8D42-02ED-DE36-3955-3EA82E251488}"/>
          </ac:spMkLst>
        </pc:spChg>
        <pc:spChg chg="add mod">
          <ac:chgData name="VALENTINA NOTARSTEFANO" userId="a340f54b-1bed-4779-9b2a-f8488ff7ede9" providerId="ADAL" clId="{D1E56C22-F098-48C5-979A-16D9BD5529A2}" dt="2024-02-17T14:44:41.617" v="1352" actId="1076"/>
          <ac:spMkLst>
            <pc:docMk/>
            <pc:sldMk cId="445613364" sldId="344"/>
            <ac:spMk id="9" creationId="{1E02519E-AABA-DBF2-96D8-EA78FCFE3620}"/>
          </ac:spMkLst>
        </pc:spChg>
        <pc:spChg chg="add mod">
          <ac:chgData name="VALENTINA NOTARSTEFANO" userId="a340f54b-1bed-4779-9b2a-f8488ff7ede9" providerId="ADAL" clId="{D1E56C22-F098-48C5-979A-16D9BD5529A2}" dt="2024-02-17T14:46:05.161" v="1446" actId="14100"/>
          <ac:spMkLst>
            <pc:docMk/>
            <pc:sldMk cId="445613364" sldId="344"/>
            <ac:spMk id="10" creationId="{8D4808DF-2042-32BD-2089-3673C7C2ABE9}"/>
          </ac:spMkLst>
        </pc:spChg>
        <pc:spChg chg="add mod">
          <ac:chgData name="VALENTINA NOTARSTEFANO" userId="a340f54b-1bed-4779-9b2a-f8488ff7ede9" providerId="ADAL" clId="{D1E56C22-F098-48C5-979A-16D9BD5529A2}" dt="2024-02-17T14:46:08.302" v="1447" actId="1076"/>
          <ac:spMkLst>
            <pc:docMk/>
            <pc:sldMk cId="445613364" sldId="344"/>
            <ac:spMk id="11" creationId="{96E4F3A7-3C2B-9165-41A9-0870EE633AE8}"/>
          </ac:spMkLst>
        </pc:spChg>
        <pc:spChg chg="add mod">
          <ac:chgData name="VALENTINA NOTARSTEFANO" userId="a340f54b-1bed-4779-9b2a-f8488ff7ede9" providerId="ADAL" clId="{D1E56C22-F098-48C5-979A-16D9BD5529A2}" dt="2024-02-17T14:49:13.743" v="1453" actId="20577"/>
          <ac:spMkLst>
            <pc:docMk/>
            <pc:sldMk cId="445613364" sldId="344"/>
            <ac:spMk id="13" creationId="{6DA30F75-81B4-DAF6-10B5-D3CE8BA03FB8}"/>
          </ac:spMkLst>
        </pc:spChg>
      </pc:sldChg>
      <pc:sldChg chg="add del">
        <pc:chgData name="VALENTINA NOTARSTEFANO" userId="a340f54b-1bed-4779-9b2a-f8488ff7ede9" providerId="ADAL" clId="{D1E56C22-F098-48C5-979A-16D9BD5529A2}" dt="2024-02-17T14:27:24.276" v="924"/>
        <pc:sldMkLst>
          <pc:docMk/>
          <pc:sldMk cId="4200109152" sldId="344"/>
        </pc:sldMkLst>
      </pc:sldChg>
      <pc:sldChg chg="modSp add mod">
        <pc:chgData name="VALENTINA NOTARSTEFANO" userId="a340f54b-1bed-4779-9b2a-f8488ff7ede9" providerId="ADAL" clId="{D1E56C22-F098-48C5-979A-16D9BD5529A2}" dt="2024-02-17T14:46:28.371" v="1449"/>
        <pc:sldMkLst>
          <pc:docMk/>
          <pc:sldMk cId="46364328" sldId="345"/>
        </pc:sldMkLst>
        <pc:spChg chg="mod">
          <ac:chgData name="VALENTINA NOTARSTEFANO" userId="a340f54b-1bed-4779-9b2a-f8488ff7ede9" providerId="ADAL" clId="{D1E56C22-F098-48C5-979A-16D9BD5529A2}" dt="2024-02-17T14:46:28.371" v="1449"/>
          <ac:spMkLst>
            <pc:docMk/>
            <pc:sldMk cId="46364328" sldId="345"/>
            <ac:spMk id="2" creationId="{4CFBD519-DB71-0CEA-F19B-932D77F2D06E}"/>
          </ac:spMkLst>
        </pc:spChg>
      </pc:sldChg>
      <pc:sldChg chg="addSp modSp new mod">
        <pc:chgData name="VALENTINA NOTARSTEFANO" userId="a340f54b-1bed-4779-9b2a-f8488ff7ede9" providerId="ADAL" clId="{D1E56C22-F098-48C5-979A-16D9BD5529A2}" dt="2024-02-17T14:52:29.654" v="1625" actId="20577"/>
        <pc:sldMkLst>
          <pc:docMk/>
          <pc:sldMk cId="911868842" sldId="346"/>
        </pc:sldMkLst>
        <pc:spChg chg="add mod">
          <ac:chgData name="VALENTINA NOTARSTEFANO" userId="a340f54b-1bed-4779-9b2a-f8488ff7ede9" providerId="ADAL" clId="{D1E56C22-F098-48C5-979A-16D9BD5529A2}" dt="2024-02-17T14:49:31.213" v="1455"/>
          <ac:spMkLst>
            <pc:docMk/>
            <pc:sldMk cId="911868842" sldId="346"/>
            <ac:spMk id="2" creationId="{359FE440-5479-0F9F-64FD-FC82170A90C1}"/>
          </ac:spMkLst>
        </pc:spChg>
        <pc:spChg chg="add mod">
          <ac:chgData name="VALENTINA NOTARSTEFANO" userId="a340f54b-1bed-4779-9b2a-f8488ff7ede9" providerId="ADAL" clId="{D1E56C22-F098-48C5-979A-16D9BD5529A2}" dt="2024-02-17T14:52:29.654" v="1625" actId="20577"/>
          <ac:spMkLst>
            <pc:docMk/>
            <pc:sldMk cId="911868842" sldId="346"/>
            <ac:spMk id="4" creationId="{7969BAE4-2FB6-17F2-8273-1AA96DEB0E09}"/>
          </ac:spMkLst>
        </pc:spChg>
        <pc:picChg chg="add mod">
          <ac:chgData name="VALENTINA NOTARSTEFANO" userId="a340f54b-1bed-4779-9b2a-f8488ff7ede9" providerId="ADAL" clId="{D1E56C22-F098-48C5-979A-16D9BD5529A2}" dt="2024-02-17T14:49:31.213" v="1455"/>
          <ac:picMkLst>
            <pc:docMk/>
            <pc:sldMk cId="911868842" sldId="346"/>
            <ac:picMk id="3" creationId="{236C89D8-16FE-77CD-AEE5-CC73B899E7C7}"/>
          </ac:picMkLst>
        </pc:picChg>
      </pc:sldChg>
    </pc:docChg>
  </pc:docChgLst>
  <pc:docChgLst>
    <pc:chgData name="VALENTINA NOTARSTEFANO" userId="a340f54b-1bed-4779-9b2a-f8488ff7ede9" providerId="ADAL" clId="{09C1C53A-595F-4010-B8A2-BC3B45873521}"/>
    <pc:docChg chg="delSld modSld">
      <pc:chgData name="VALENTINA NOTARSTEFANO" userId="a340f54b-1bed-4779-9b2a-f8488ff7ede9" providerId="ADAL" clId="{09C1C53A-595F-4010-B8A2-BC3B45873521}" dt="2024-05-03T06:59:12.814" v="11" actId="47"/>
      <pc:docMkLst>
        <pc:docMk/>
      </pc:docMkLst>
      <pc:sldChg chg="modSp mod">
        <pc:chgData name="VALENTINA NOTARSTEFANO" userId="a340f54b-1bed-4779-9b2a-f8488ff7ede9" providerId="ADAL" clId="{09C1C53A-595F-4010-B8A2-BC3B45873521}" dt="2024-05-03T06:59:06.598" v="10" actId="20577"/>
        <pc:sldMkLst>
          <pc:docMk/>
          <pc:sldMk cId="46419346" sldId="256"/>
        </pc:sldMkLst>
        <pc:spChg chg="mod">
          <ac:chgData name="VALENTINA NOTARSTEFANO" userId="a340f54b-1bed-4779-9b2a-f8488ff7ede9" providerId="ADAL" clId="{09C1C53A-595F-4010-B8A2-BC3B45873521}" dt="2024-05-03T06:59:06.598" v="10" actId="20577"/>
          <ac:spMkLst>
            <pc:docMk/>
            <pc:sldMk cId="46419346" sldId="256"/>
            <ac:spMk id="4" creationId="{503686E8-78A4-AF25-8060-11ACD7A1CDBA}"/>
          </ac:spMkLst>
        </pc:spChg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1317807922" sldId="402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1468448487" sldId="403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1328292412" sldId="404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3488301785" sldId="405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311981728" sldId="406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681185750" sldId="407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286527702" sldId="408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2434501082" sldId="409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1089763349" sldId="410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4057331013" sldId="411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3675152261" sldId="412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3690625398" sldId="413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1026988480" sldId="414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2355113965" sldId="415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2058037580" sldId="416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1573557718" sldId="417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1064603628" sldId="418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3592322079" sldId="419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2908196095" sldId="420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1525156454" sldId="436"/>
        </pc:sldMkLst>
      </pc:sldChg>
    </pc:docChg>
  </pc:docChgLst>
  <pc:docChgLst>
    <pc:chgData name="VALENTINA NOTARSTEFANO" userId="a340f54b-1bed-4779-9b2a-f8488ff7ede9" providerId="ADAL" clId="{B75CE676-C6F2-4DDF-918F-CC538C13B7A3}"/>
    <pc:docChg chg="undo custSel delSld modSld">
      <pc:chgData name="VALENTINA NOTARSTEFANO" userId="a340f54b-1bed-4779-9b2a-f8488ff7ede9" providerId="ADAL" clId="{B75CE676-C6F2-4DDF-918F-CC538C13B7A3}" dt="2024-05-03T06:54:22.562" v="11" actId="20577"/>
      <pc:docMkLst>
        <pc:docMk/>
      </pc:docMkLst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766427030" sldId="305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212437250" sldId="364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348465430" sldId="365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040669779" sldId="366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3648137679" sldId="367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137402613" sldId="368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09965392" sldId="369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635156161" sldId="370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450900110" sldId="371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641834181" sldId="372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500945938" sldId="373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3104728618" sldId="374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201876900" sldId="375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822203636" sldId="376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3064384538" sldId="377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88092832" sldId="378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439931935" sldId="379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005587939" sldId="380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3788425806" sldId="381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302403265" sldId="382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933171083" sldId="383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498962410" sldId="384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200140076" sldId="385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778587512" sldId="386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4241418725" sldId="387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818285296" sldId="388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381313260" sldId="389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827096216" sldId="390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964126289" sldId="391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309762528" sldId="392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4267893712" sldId="393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915449950" sldId="394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3929441786" sldId="395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51193122" sldId="396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546774557" sldId="397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869822710" sldId="398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21336513" sldId="399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021040446" sldId="400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245284624" sldId="401"/>
        </pc:sldMkLst>
      </pc:sldChg>
      <pc:sldChg chg="addSp modSp mod">
        <pc:chgData name="VALENTINA NOTARSTEFANO" userId="a340f54b-1bed-4779-9b2a-f8488ff7ede9" providerId="ADAL" clId="{B75CE676-C6F2-4DDF-918F-CC538C13B7A3}" dt="2024-04-29T18:19:54.381" v="2" actId="1076"/>
        <pc:sldMkLst>
          <pc:docMk/>
          <pc:sldMk cId="1328292412" sldId="404"/>
        </pc:sldMkLst>
        <pc:spChg chg="add mod">
          <ac:chgData name="VALENTINA NOTARSTEFANO" userId="a340f54b-1bed-4779-9b2a-f8488ff7ede9" providerId="ADAL" clId="{B75CE676-C6F2-4DDF-918F-CC538C13B7A3}" dt="2024-04-29T18:19:54.381" v="2" actId="1076"/>
          <ac:spMkLst>
            <pc:docMk/>
            <pc:sldMk cId="1328292412" sldId="404"/>
            <ac:spMk id="6" creationId="{57253AA0-C5A0-2985-C015-10E7E05B7364}"/>
          </ac:spMkLst>
        </pc:spChg>
      </pc:sldChg>
      <pc:sldChg chg="addSp modSp mod">
        <pc:chgData name="VALENTINA NOTARSTEFANO" userId="a340f54b-1bed-4779-9b2a-f8488ff7ede9" providerId="ADAL" clId="{B75CE676-C6F2-4DDF-918F-CC538C13B7A3}" dt="2024-04-29T18:32:18.912" v="5" actId="1076"/>
        <pc:sldMkLst>
          <pc:docMk/>
          <pc:sldMk cId="286527702" sldId="408"/>
        </pc:sldMkLst>
        <pc:spChg chg="mod">
          <ac:chgData name="VALENTINA NOTARSTEFANO" userId="a340f54b-1bed-4779-9b2a-f8488ff7ede9" providerId="ADAL" clId="{B75CE676-C6F2-4DDF-918F-CC538C13B7A3}" dt="2024-04-29T18:32:15.201" v="3" actId="1076"/>
          <ac:spMkLst>
            <pc:docMk/>
            <pc:sldMk cId="286527702" sldId="408"/>
            <ac:spMk id="3" creationId="{D1B8D49A-73D3-95A6-07EC-D37E3A88F4B0}"/>
          </ac:spMkLst>
        </pc:spChg>
        <pc:spChg chg="add mod">
          <ac:chgData name="VALENTINA NOTARSTEFANO" userId="a340f54b-1bed-4779-9b2a-f8488ff7ede9" providerId="ADAL" clId="{B75CE676-C6F2-4DDF-918F-CC538C13B7A3}" dt="2024-04-29T18:32:18.912" v="5" actId="1076"/>
          <ac:spMkLst>
            <pc:docMk/>
            <pc:sldMk cId="286527702" sldId="408"/>
            <ac:spMk id="7" creationId="{14A66DE6-3963-42E5-18BD-1F55DED2AA15}"/>
          </ac:spMkLst>
        </pc:spChg>
      </pc:sldChg>
      <pc:sldChg chg="modSp mod">
        <pc:chgData name="VALENTINA NOTARSTEFANO" userId="a340f54b-1bed-4779-9b2a-f8488ff7ede9" providerId="ADAL" clId="{B75CE676-C6F2-4DDF-918F-CC538C13B7A3}" dt="2024-05-03T06:44:33.864" v="10" actId="20577"/>
        <pc:sldMkLst>
          <pc:docMk/>
          <pc:sldMk cId="2355113965" sldId="415"/>
        </pc:sldMkLst>
        <pc:spChg chg="mod">
          <ac:chgData name="VALENTINA NOTARSTEFANO" userId="a340f54b-1bed-4779-9b2a-f8488ff7ede9" providerId="ADAL" clId="{B75CE676-C6F2-4DDF-918F-CC538C13B7A3}" dt="2024-05-03T06:44:33.864" v="10" actId="20577"/>
          <ac:spMkLst>
            <pc:docMk/>
            <pc:sldMk cId="2355113965" sldId="415"/>
            <ac:spMk id="2" creationId="{275B8EA1-0D63-4236-2204-08C6CA312AF0}"/>
          </ac:spMkLst>
        </pc:spChg>
      </pc:sldChg>
      <pc:sldChg chg="modSp mod">
        <pc:chgData name="VALENTINA NOTARSTEFANO" userId="a340f54b-1bed-4779-9b2a-f8488ff7ede9" providerId="ADAL" clId="{B75CE676-C6F2-4DDF-918F-CC538C13B7A3}" dt="2024-05-03T06:54:22.562" v="11" actId="20577"/>
        <pc:sldMkLst>
          <pc:docMk/>
          <pc:sldMk cId="3592322079" sldId="419"/>
        </pc:sldMkLst>
        <pc:spChg chg="mod">
          <ac:chgData name="VALENTINA NOTARSTEFANO" userId="a340f54b-1bed-4779-9b2a-f8488ff7ede9" providerId="ADAL" clId="{B75CE676-C6F2-4DDF-918F-CC538C13B7A3}" dt="2024-05-03T06:54:22.562" v="11" actId="20577"/>
          <ac:spMkLst>
            <pc:docMk/>
            <pc:sldMk cId="3592322079" sldId="419"/>
            <ac:spMk id="2" creationId="{275B8EA1-0D63-4236-2204-08C6CA312AF0}"/>
          </ac:spMkLst>
        </pc:spChg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106633885" sldId="436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450204064" sldId="437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469680699" sldId="438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419691214" sldId="439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3568592945" sldId="440"/>
        </pc:sldMkLst>
      </pc:sldChg>
    </pc:docChg>
  </pc:docChgLst>
  <pc:docChgLst>
    <pc:chgData name="VALENTINA NOTARSTEFANO" userId="a340f54b-1bed-4779-9b2a-f8488ff7ede9" providerId="ADAL" clId="{B8391B2D-7DC5-44D7-8EDD-93C8B84AA135}"/>
    <pc:docChg chg="custSel addSld modSld">
      <pc:chgData name="VALENTINA NOTARSTEFANO" userId="a340f54b-1bed-4779-9b2a-f8488ff7ede9" providerId="ADAL" clId="{B8391B2D-7DC5-44D7-8EDD-93C8B84AA135}" dt="2024-03-22T13:43:41.842" v="10" actId="729"/>
      <pc:docMkLst>
        <pc:docMk/>
      </pc:docMkLst>
      <pc:sldChg chg="delSp mod modShow">
        <pc:chgData name="VALENTINA NOTARSTEFANO" userId="a340f54b-1bed-4779-9b2a-f8488ff7ede9" providerId="ADAL" clId="{B8391B2D-7DC5-44D7-8EDD-93C8B84AA135}" dt="2024-03-22T13:42:31.080" v="2" actId="729"/>
        <pc:sldMkLst>
          <pc:docMk/>
          <pc:sldMk cId="63284475" sldId="342"/>
        </pc:sldMkLst>
        <pc:spChg chg="del">
          <ac:chgData name="VALENTINA NOTARSTEFANO" userId="a340f54b-1bed-4779-9b2a-f8488ff7ede9" providerId="ADAL" clId="{B8391B2D-7DC5-44D7-8EDD-93C8B84AA135}" dt="2024-03-22T13:42:24.070" v="0" actId="478"/>
          <ac:spMkLst>
            <pc:docMk/>
            <pc:sldMk cId="63284475" sldId="342"/>
            <ac:spMk id="11" creationId="{3DF8A369-6BFC-D47E-D792-2FE7258AFBDD}"/>
          </ac:spMkLst>
        </pc:spChg>
      </pc:sldChg>
      <pc:sldChg chg="delSp mod">
        <pc:chgData name="VALENTINA NOTARSTEFANO" userId="a340f54b-1bed-4779-9b2a-f8488ff7ede9" providerId="ADAL" clId="{B8391B2D-7DC5-44D7-8EDD-93C8B84AA135}" dt="2024-03-22T13:42:53.782" v="7" actId="478"/>
        <pc:sldMkLst>
          <pc:docMk/>
          <pc:sldMk cId="1938366194" sldId="349"/>
        </pc:sldMkLst>
        <pc:spChg chg="del">
          <ac:chgData name="VALENTINA NOTARSTEFANO" userId="a340f54b-1bed-4779-9b2a-f8488ff7ede9" providerId="ADAL" clId="{B8391B2D-7DC5-44D7-8EDD-93C8B84AA135}" dt="2024-03-22T13:42:53.782" v="7" actId="478"/>
          <ac:spMkLst>
            <pc:docMk/>
            <pc:sldMk cId="1938366194" sldId="349"/>
            <ac:spMk id="36" creationId="{C1A021CA-3FF8-A3FF-0BA6-9F3A1039AE9A}"/>
          </ac:spMkLst>
        </pc:spChg>
        <pc:spChg chg="del">
          <ac:chgData name="VALENTINA NOTARSTEFANO" userId="a340f54b-1bed-4779-9b2a-f8488ff7ede9" providerId="ADAL" clId="{B8391B2D-7DC5-44D7-8EDD-93C8B84AA135}" dt="2024-03-22T13:42:53.782" v="7" actId="478"/>
          <ac:spMkLst>
            <pc:docMk/>
            <pc:sldMk cId="1938366194" sldId="349"/>
            <ac:spMk id="37" creationId="{0DD47EBC-9358-E056-EDF7-B5AEE0BA730E}"/>
          </ac:spMkLst>
        </pc:spChg>
        <pc:spChg chg="del">
          <ac:chgData name="VALENTINA NOTARSTEFANO" userId="a340f54b-1bed-4779-9b2a-f8488ff7ede9" providerId="ADAL" clId="{B8391B2D-7DC5-44D7-8EDD-93C8B84AA135}" dt="2024-03-22T13:42:53.782" v="7" actId="478"/>
          <ac:spMkLst>
            <pc:docMk/>
            <pc:sldMk cId="1938366194" sldId="349"/>
            <ac:spMk id="38" creationId="{467BCF4D-1309-8F2D-ACA4-AA55DB899ED6}"/>
          </ac:spMkLst>
        </pc:spChg>
        <pc:spChg chg="del">
          <ac:chgData name="VALENTINA NOTARSTEFANO" userId="a340f54b-1bed-4779-9b2a-f8488ff7ede9" providerId="ADAL" clId="{B8391B2D-7DC5-44D7-8EDD-93C8B84AA135}" dt="2024-03-22T13:42:53.782" v="7" actId="478"/>
          <ac:spMkLst>
            <pc:docMk/>
            <pc:sldMk cId="1938366194" sldId="349"/>
            <ac:spMk id="39" creationId="{71D98E32-46B3-E9A6-1954-5A96E9F5F699}"/>
          </ac:spMkLst>
        </pc:spChg>
        <pc:grpChg chg="del">
          <ac:chgData name="VALENTINA NOTARSTEFANO" userId="a340f54b-1bed-4779-9b2a-f8488ff7ede9" providerId="ADAL" clId="{B8391B2D-7DC5-44D7-8EDD-93C8B84AA135}" dt="2024-03-22T13:42:50.011" v="6" actId="478"/>
          <ac:grpSpMkLst>
            <pc:docMk/>
            <pc:sldMk cId="1938366194" sldId="349"/>
            <ac:grpSpMk id="35" creationId="{C7A4F3FB-5F04-9C54-E88B-6F7A9D2CA01A}"/>
          </ac:grpSpMkLst>
        </pc:grpChg>
      </pc:sldChg>
      <pc:sldChg chg="delSp mod">
        <pc:chgData name="VALENTINA NOTARSTEFANO" userId="a340f54b-1bed-4779-9b2a-f8488ff7ede9" providerId="ADAL" clId="{B8391B2D-7DC5-44D7-8EDD-93C8B84AA135}" dt="2024-03-22T13:43:00.112" v="8" actId="478"/>
        <pc:sldMkLst>
          <pc:docMk/>
          <pc:sldMk cId="4201968582" sldId="351"/>
        </pc:sldMkLst>
        <pc:spChg chg="del">
          <ac:chgData name="VALENTINA NOTARSTEFANO" userId="a340f54b-1bed-4779-9b2a-f8488ff7ede9" providerId="ADAL" clId="{B8391B2D-7DC5-44D7-8EDD-93C8B84AA135}" dt="2024-03-22T13:43:00.112" v="8" actId="478"/>
          <ac:spMkLst>
            <pc:docMk/>
            <pc:sldMk cId="4201968582" sldId="351"/>
            <ac:spMk id="8" creationId="{CE7DB844-F58D-43B3-6E15-17CA7C3FAA76}"/>
          </ac:spMkLst>
        </pc:spChg>
      </pc:sldChg>
      <pc:sldChg chg="mod modShow">
        <pc:chgData name="VALENTINA NOTARSTEFANO" userId="a340f54b-1bed-4779-9b2a-f8488ff7ede9" providerId="ADAL" clId="{B8391B2D-7DC5-44D7-8EDD-93C8B84AA135}" dt="2024-03-22T13:43:41.842" v="10" actId="729"/>
        <pc:sldMkLst>
          <pc:docMk/>
          <pc:sldMk cId="4143017732" sldId="360"/>
        </pc:sldMkLst>
      </pc:sldChg>
      <pc:sldChg chg="delSp add mod">
        <pc:chgData name="VALENTINA NOTARSTEFANO" userId="a340f54b-1bed-4779-9b2a-f8488ff7ede9" providerId="ADAL" clId="{B8391B2D-7DC5-44D7-8EDD-93C8B84AA135}" dt="2024-03-22T13:42:36.333" v="5" actId="478"/>
        <pc:sldMkLst>
          <pc:docMk/>
          <pc:sldMk cId="1813178341" sldId="371"/>
        </pc:sldMkLst>
        <pc:spChg chg="del">
          <ac:chgData name="VALENTINA NOTARSTEFANO" userId="a340f54b-1bed-4779-9b2a-f8488ff7ede9" providerId="ADAL" clId="{B8391B2D-7DC5-44D7-8EDD-93C8B84AA135}" dt="2024-03-22T13:42:33.933" v="3" actId="478"/>
          <ac:spMkLst>
            <pc:docMk/>
            <pc:sldMk cId="1813178341" sldId="371"/>
            <ac:spMk id="18" creationId="{7C748E55-1562-02B6-56CC-26A854913087}"/>
          </ac:spMkLst>
        </pc:spChg>
        <pc:cxnChg chg="del">
          <ac:chgData name="VALENTINA NOTARSTEFANO" userId="a340f54b-1bed-4779-9b2a-f8488ff7ede9" providerId="ADAL" clId="{B8391B2D-7DC5-44D7-8EDD-93C8B84AA135}" dt="2024-03-22T13:42:35.116" v="4" actId="478"/>
          <ac:cxnSpMkLst>
            <pc:docMk/>
            <pc:sldMk cId="1813178341" sldId="371"/>
            <ac:cxnSpMk id="20" creationId="{0ED0CCB1-D028-1ED6-9536-E5CB61154236}"/>
          </ac:cxnSpMkLst>
        </pc:cxnChg>
        <pc:cxnChg chg="del">
          <ac:chgData name="VALENTINA NOTARSTEFANO" userId="a340f54b-1bed-4779-9b2a-f8488ff7ede9" providerId="ADAL" clId="{B8391B2D-7DC5-44D7-8EDD-93C8B84AA135}" dt="2024-03-22T13:42:36.333" v="5" actId="478"/>
          <ac:cxnSpMkLst>
            <pc:docMk/>
            <pc:sldMk cId="1813178341" sldId="371"/>
            <ac:cxnSpMk id="22" creationId="{FE818D55-1E4D-6575-7E79-B6CEC95A9172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71.55498" units="1/cm"/>
          <inkml:channelProperty channel="Y" name="resolution" value="303.39816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24-05-14T07:30:04.95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74">
        <inkml:traceFormat>
          <inkml:channel name="X" type="integer" max="32767" units="cm"/>
          <inkml:channel name="Y" type="integer" max="32767" units="cm"/>
          <inkml:channel name="F" type="integer" max="1023" units="in"/>
          <inkml:channel name="T" type="integer" max="2.14748E9" units="dev"/>
        </inkml:traceFormat>
        <inkml:channelProperties>
          <inkml:channelProperty channel="X" name="resolution" value="171.55498" units="1/cm"/>
          <inkml:channelProperty channel="Y" name="resolution" value="303.39816" units="1/cm"/>
          <inkml:channelProperty channel="F" name="resolution" value="41.73806" units="1/in"/>
          <inkml:channelProperty channel="T" name="resolution" value="1" units="1/dev"/>
        </inkml:channelProperties>
      </inkml:inkSource>
      <inkml:timestamp xml:id="ts1" timeString="2024-05-14T07:35:26.853"/>
    </inkml:context>
  </inkml:definitions>
  <inkml:trace contextRef="#ctx0" brushRef="#br0">4920 7972 512 0,'0'0'0'0,"0"0"0"0,0 0 0 0,0 0 0 0,0 0 0 0,0 0 0 0</inkml:trace>
  <inkml:trace contextRef="#ctx0" brushRef="#br0" timeOffset="17331">9153 6755 512 0,'0'0'0'0,"0"0"0"0,-17 0 0 15,17 0 0-15,0 0 0 0,-18 0 0 0,18 0 0 0,-18 0 0 0,18 0 0 0,-17 0 0 0,17 0 0 0,-19 0 0 16,19 0 0-16,-17 0 0 0,-1 0 0 0,18 0 0 16,-17 0 0-16,17 0 0 0,-18 17 0 15,18-17 0-15,-18 0 0 0,18 0 0 16,-17 0 0-16,17 18 0 0,-18-18 0 0,1 18 0 16,17-18 0-16,-18 17 0 0,18-17 0 0,0 0 0 15,0 0 0-15,-17 0 0 0,17 0 0 0,0 0 0 16,0 18 0-16,-18-18 0 0,18 0 0 15,0 0 0-15,-18 18 0 0,18-1 0 16,0-17 0-16,0 0 0 0,0 18 0 0,-17 0 0 16,17-18 0-16,0 0 0 0,-18 17 0 15,18-17 0-15,0 0 0 0,0 0 0 0,0 18 0 16,-17 17 0-16,17-35 0 0,0 0 0 16,0 18 0-16,-19 0 0 0,19-1 0 0,0 0 0 15,0-17 0-15,0 0 0 0,0 18 0 16,-17 0 0-16,17-18 0 0,0 0 0 15,0 17 0-15,0 1 0 0,0-18 0 0,0 0 0 0,0 35 0 0,0-17 0 16,0-18 0-16,0 0 0 0,0 18 0 0,0 17 0 16,17-17 0-16,-17 0 0 0,0-1 0 15,0 19 0-15,0-19 0 0,19 0 0 16,-19 1 0-16,0 0 0 0,17 17 0 0,-17-17 0 16,18-1 0-16,-18-17 0 0,0 36 0 0,17-36 0 15,-17 0 0-15,0 0 0 0,0 17 0 16,0 1 0-16,0-18 0 0,0 0 0 15,18 18 0-15,0-1 0 0,-18-17 0 0,0 0 0 16,17 18 0-16,1 0 0 0,-1-18 0 0,1 17 0 16,-18-17 0-16,0 0 0 0,17 18 0 15,1-1 0-15,-18-17 0 0,0 0 0 16,18 0 0-16,-1 18 0 0,-17-18 0 0,0 0 0 16,18 0 0-16,-1 18 0 0,-17-18 0 0,0 0 0 15,36 0 0-15,-18 0 0 0,0 17 0 16,-1-17 0-16,-17 0 0 0,0 0 0 15,18 0 0-15,-1 0 0 16,-17 0 0-16,0 0 0 0,18 0 0 0,17 0 0 0,-35 0 0 0,0 0 0 31,18-17 0-31,-18 17 0 0,0 0 0 0,0 0 0 0,17 0 0 0,1-18 0 0,-1 18 0 16,20-18 0-16,-37 18 0 0,17-17 0 16,1-1 0-16,-1 18 0 0,-17 0 0 0,0 0 0 15,0-17 0-15,18-1 0 0,-18 18 0 16,0 0 0-16,17-18 0 0,1 1 0 0,-18 17 0 15,0 0 0-15,0-18 0 0,18 0 0 16,-18 18 0-16,0 0 0 0,17-17 0 0,-17-1 0 16,18 0 0-16,-18-17 0 0,0 35 0 15,0 0 0-15,17-18 0 0,-17 1 0 0,0-19 0 16,0 19 0-16,0 17 0 0,0 0 0 16,18-17 0-1,-18-19 0-15,0 36 0 0,0 0 0 0,0-17 0 0,0-1 0 0,0 18 0 16,0 0 0-16,17-36 0 0,-17 19 0 0,0 17 0 15,0 0 0-15,-17-36 0 0,17 19 0 16,0-1 0-16,0-17 0 0,0 35 0 0,0 0 0 16,0-18 0-16,-18 0 0 0,18 1 0 15,0-18 0-15,0 35 0 16,-17-18 0-16,17-17 0 0,-18 35 0 0,18-18 0 0,0 1 0 16,-17-1 0-16,17 18 0 0,-18-18 0 0,18 1 0 15,-18 17 0-15,18-18 0 0,-17 18 0 16,17-18 0-16,-18 18 0 0,18 0 0 0,-17-17 0 15,17 17 0-15,0-18 0 0,-18 18 0 16,1 0 0-16,17-18 0 0,-19 18 0 0,19 0 0 16,-18-17 0-16,18 17 0 0,-17 0 0 15,17 0 0-15,-18-18 0 0,1 18 0 0,17 0 0 32,0 0 0-32,-18 0 0 0,18-17 0 15,-18 17 0-15,18 0 0 0,-17 0 0 0,17 0 0 16,-18 0 0-16,18 0 0 0,-17-18 0 0,17 18 0 15,-18 0 0-15,18 0 0 0,-17 0 0 16,17 0 0-16,0 0 0 0,-18 0 0 0,18 0 0 16,0 0 0-16,-18 0 0 0,18 18 0 15,-17-18 0-15,17 0 0 0</inkml:trace>
  <inkml:trace contextRef="#ctx0" brushRef="#br0" timeOffset="19383.62">9064 6667 512 0,'0'0'0'0,"0"0"0"0,0 0 0 0,-17 0 0 0,17 0 0 0,0 17 0 0,-18-17 0 0,18 0 0 0,-17 0 0 0,17 0 0 0,-18 18 0 15,18-18 0-15,0 0 0 0,-18 0 0 16,1 0 0-16,17 0 0 0,-18 0 0 0,1 0 0 15,17 0 0-15,-18 0 0 0,1 0 0 16,-1 0 0-16,18 0 0 0,-18 0 0 0,18 0 0 16,0 0 0-16,-17 0 0 0,-1-18 0 15,1 18 0-15,-2 0 0 0,2 0 0 0,-19-17 0 16,36 17 0-16,-17 0 0 0,-18-18 0 16,17 18 0-16,1 0 0 0,-1-18 0 0,-17 18 0 15,17-17 0-15,1 17 0 0,-1-18 0 16,0 18 0-16,-18-18 0 0,19 18 0 0,-1-17 0 15,1 17 0-15,-1-18 0 0,1 0 0 16,-19 18 0-16,19-17 0 0,-1 0 0 16,1 17 0-16,-1-19 0 0,1 19 0 0,-2-17 0 15,-16 0 0-15,17-1 0 0,18 0 0 0,-35 18 0 16,18-17 0-16,-1-1 0 0,0 0 0 16,1 0 0-16,-1 1 0 0,1-1 0 0,17 0 0 15,-18 1 0-15,1 17 0 0,-1-18 0 16,-1 0 0-16,2 1 0 0,-1 0 0 0,1-2 0 15,17 2 0-15,-18 0 0 0,18-1 0 0,-17 0 0 16,17 18 0-16,0 0 0 0,-18-17 0 16,18-1 0-16,0 18 0 0,0 0 0 0,-18-18 0 15,1 1 0-15,17 17 0 0,0 0 0 16,0 0 0-16,0 0 0 0,0 0 0 0,0 0 0 16,0-18 0-16,-18 0 0 0,18 18 0 15,0 0 0-15,0 0 0 0,0 0 0 0,0 0 0 16,0 0 0-16,-17-17 0 0,17-1 0 15,0 18 0-15,0 0 0 0,-18 0 0 0,18 0 0 16,0 0 0-16,0 0 0 0,-17 0 0 0,17 0 0 16,0 18 0-16,0-18 0 0,0 0 0 15,0 0 0-15,-18 17 0 0,18 1 0 16,0-18 0-16,0 0 0 0,0 0 0 0,0 0 0 16,0 0 0-16,0 0 0 0,0 0 0 15,0 18 0-15,0-18 0 0,0 0 0 0,0 0 0 16,0 0 0-16,0 0 0 0,0 0 0 15,0 17 0-15,0-17 0 0,0 0 0 0,0 18 0 16,0-36 0-16,0 18 0 0,0 0 0 16,0-17 0-16,0 17 0 0,0 0 0 0,0 0 0 15,0-18 0-15,0 18 0 0,0 0 0 16,0-18 0-16,0 18 0 0,0 0 0 0,0 0 0 16,0 0 0-16,0 0 0 0,0-17 0 15,0-1 0-15,0 18 0 0,0 0 0 0,0 0 0 16,0 0 0-16,0-18 0 0,0 1 0 15,0 17 0-15,0 0 0 0,0 0 0 0,18-18 0 16,-18 18 0-16,0 0 0 0,0 0 0 16,17 0 0-16,-17 0 0 0,18 0 0 15,-18 0 0-15,0 0 0 0,0 0 0 0,17 0 0 16,-17 0 0-16,0 0 0 0,0 0 0 0,0 0 0 16,18 0 0-16,-1 0 0 0,-17 0 0 15,0 0 0-15,0 0 0 0,0 0 0 0,0 0 0 16,0 0 0-16,18 18 0 0,-18-18 0 15,0 0 0-15,0 0 0 0,0 0 0 0,0 0 0 16,18 0 0-16,-18 0 0 0,0 0 0 16,0 0 0-16,17 17 0 0,-17-17 0 15,0 18 0-15,0-18 0 0,0 0 0 0,0 0 0 16,-17 0 0-16,17 0 0 0,0 0 0 0,0 0 0 16,-18 18 0-16,18-18 0 0,0 0 0 15,0 0 0-15,-18 17 0 0,1-17 0 0</inkml:trace>
  <inkml:trace contextRef="#ctx0" brushRef="#br0" timeOffset="20536.14">5978 5979 512 0,'0'0'0'0,"0"0"0"0,18 0 0 0,-1 0 0 0,1 17 0 0,-1-17 0 0,1 0 0 0,0 0 0 0,-1 0 0 0,1 0 0 0,0 0 0 0,0 0 0 16,-1 18 0-16,1-18 0 0,0 0 0 16,-1 0 0-16,1 0 0 0,17 0 0 0,-18-18 0 15,1 18 0-15,0 0 0 0,-1 0 0 16,1-17 0-16,-1 17 0 0,2 0 0 0,-2-18 0 15,19 0 0-15,-19 18 0 0,-17-17 0 16,18-1 0-16,-1 1 0 0,1-1 0 0,-1 0 0 16,1 1 0-16,0-1 0 0,-1 0 0 15,1 1 0-15,-18-1 0 0,0 0 0 0,17 1 0 16,1-19 0-16,-18 19 0 0,18-1 0 16,-18-17 0-16,18 18 0 0,-18-19 0 0,0 19 0 15,18-1 0-15,-18-17 0 0,0 17 0 16,0-17 0-16,0 17 0 0,0 0 0 0,0-17 0 15,0 17 0-15,0-17 0 0,0 18 0 16,0-1 0-16,-18 0 0 0,18-17 0 16,0 17 0-16,-18 1 0 0,18-1 0 0,-18 0 0 15,0 1 0-15,18-1 0 0,-17 0 0 0,17 18 0 16,-18-17 0-16,1-1 0 0,17 0 0 16,-18 18 0-16,0-17 0 0,1-1 0 15,-1 18 0-15,1-17 0 0,-1 17 0 0,1-18 0 16,-1 18 0-16,0-18 0 0,1 18 0 0,-19 0 0 15,18 0 0-15,1 0 0 0,-1 0 0 16,0 0 0-16,1 0 0 0,-18 0 0 0,17 0 0 16,1 0 0-16,-1 0 0 0,0 18 0 15,1-18 0-15,-1 0 0 0,-18 18 0 0,19-1 0 16,17-17 0-16,-18 18 0 0,0-1 0 16,1-17 0-16,-1 18 0 0,1 0 0 15,-1-1 0-15,1 1 0 0,-1 0 0 0,18-1 0 16,-18 19 0-16,1-36 0 0,17 35 0 15,-18-17 0-15,18-1 0 0,0 19 0 0,-17-19 0 16,17 0 0-16,0 19 0 0,0-19 0 16,0 1 0-16,0 18 0 0,0-19 0 0,0 19 0 15,0-1 0-15,0 0 0 0,17-17 0 16,-17 17 0-16,0 0 0 0,18 0 0 0,-18-17 0 16,17 17 0-16,1 1 0 0,-18-19 0 15,0 1 0-15,18 17 0 0,-18-17 0 0,0 0 0 16,17-1 0-16,-17 1 0 0,18-1 0 0,-18 1 0 15</inkml:trace>
  <inkml:trace contextRef="#ctx0" brushRef="#br0" timeOffset="35298.11">18272 5079 512 0,'0'0'0'0,"0"0"0"0,-17 0 0 0,17 0 0 0,-18 0 0 0,18 0 0 0,-17 0 0 0,-1 18 0 0,0-18 0 0,18 17 0 16,-17-17 0-16,-1 0 0 0,0 18 0 15,18-18 0-15,-18 18 0 0,1-18 0 0,17 17 0 16,-18 1 0-16,0 0 0 0,1-18 0 16,17 17 0-16,-18 1 0 0,18 0 0 0,-17-1 0 15,-1 1 0-15,18 0 0 0,0-1 0 0,-17 0 0 16,17 1 0-16,-18 0 0 0,18-1 0 15,0 19 0-15,-18-18 0 0,18-1 0 0,0 1 0 16,0 17 0-16,0-17 0 0,0 17 0 16,0-17 0-16,0 17 0 0,0 0 0 0,0-17 0 15,0 17 0-15,0 0 0 0,0-17 0 16,0 17 0-16,0-17 0 0,18 17 0 16,-18-17 0-16,0 17 0 0,18-17 0 0,-18-1 0 15,0 1 0-15,17 0 0 0,-17-1 0 0,0 1 0 16,0-18 0-16,0 0 0 0,18 35 0 15,-18-17 0-15,17-18 0 0,1 18 0 16,-18-18 0-16,0 0 0 0,0 17 0 0,17 1 0 0,-17-18 0 0,0 0 0 16,18 18 0-16,0-18 0 15,-1 0 0-15,1 17 0 0,0-17 0 0,0 0 0 0,-1 0 0 16,1 0 0-16,0-17 0 0,-1 17 0 0,1 0 0 16,-18 0 0-16,17-18 0 0,1 18 0 15,-1-18 0-15,1 18 0 0,0-17 0 0,-1-1 0 16,1 18 0-16,-18-18 0 0,17 1 0 15,2-1 0-15,-2 18 0 0,-17-18 0 16,18 1 0-16,0-1 0 0,-18 0 0 0,17 1 0 16,-17 17 0-16,0 0 0 0,0-18 0 0,18 1 0 15,-18-1 0-15,0-17 0 0,17 17 0 0,-17-17 0 16,0 35 0-16,0 0 0 0,0-18 0 16,0 0 0-16,0-17 0 0,18 17 0 0,-18-17 0 15,0 17 0-15,0-16 0 0,0-2 0 16,0 19 0-1,0-19 0-15,0 19 0 0,0-19 0 0,0 19 0 0,0-19 0 0,-18 18 0 16,18 1 0-16,0-1 0 0,0 0 0 0,0 1 0 16,0 0 0-16,-17-1 0 0,17 0 0 15,-18-17 0-15,18 17 0 0,-17 1 0 0,17 17 0 16,-18-18 0-16,18 0 0 0,-18 1 0 16,1-1 0-1,-2 18 0-15,19-18 0 0,-17 1 0 0,-1 17 0 0,1-18 0 0,-1 18 0 16,0 0 0-16,1 0 0 0,-1 0 0 0,1 0 0 15,-18 0 0-15,17 0 0 0</inkml:trace>
  <inkml:trace contextRef="#ctx0" brushRef="#br0" timeOffset="47280.81">18220 4885 512 0,'0'0'0'0,"0"0"0"0,0-18 0 0,-18 1 0 0,18-1 0 0,0-17 0 0,0 18 0 0,0-19 0 0,0 1 0 0,0-18 0 0,0 18 0 16,0-1 0-16,0-17 0 0,0 18 0 0,0-18 0 16,18 0 0-16,-18 18 0 15,17-18 0-15,1 18 0 0,-18-18 0 0,17 0 0 0,1 0 0 16,-1 0 0-16,1 18 0 0,0-18 0 16,-1 17 0-16,1-16 0 0,-1 17 0 0,19-18 0 15,-18 17 0-15,17 1 0 0,-17-18 0 16,-1 18 0-16,18 0 0 0,1-1 0 0,-19 1 0 15,18 0 0-15,-17-1 0 0,18 19 0 16,-1-1 0-16,0-17 0 0,-17 17 0 0,17 0 0 16,-17 1 0-16,17-1 0 0,0 1 0 15,-35 17 0-15,0 0 0 0,17-18 0 0,2 0 0 16,-19 18 0-16,0 0 0 0,0 0 0 16,0 0 0-16,0 0 0 0,0 0 0 0,35 0 0 15,-17-17 0-15,-18 17 0 0,0 0 0 16,0 0 0-16,0 0 0 0,17 0 0 0,1-18 0 15,-18 18 0-15,0 0 0 0,0-18 0 16,0 18 0-16,0 0 0 0,0 0 0 0,0-17 0 16,0 17 0-16,0 0 0 0,0 0 0 15,0-18 0-15,0 18 0 0,0 0 0 0,0 0 0 16,0 0 0-16,0 0 0 0,0 0 0 0,0 0 0 16,-18-18 0-16,18 18 0 0,0 0 0 15,0 0 0-15,0-17 0 0,-17 17 0 16,17 0 0-16,0-18 0 0,0 18 0 0,17 0 0 15,-17 0 0-15,0 0 0 0,18 18 0 0,0-18 0 16,-18 0 0-16,0 0 0 0,0 0 0 16,17 0 0-16,-17 0 0 0,0 0 0 15,0 17 0-15,18-17 0 0,-18 0 0 0,0 0 0 16,17 0 0-16,-17 18 0 0,18-18 0 0,-18 18 0 16,0-18 0-16,17 17 0 0,-17-17 0 15,0 0 0-15,0 18 0 0,0 0 0 16,0-18 0-16,0 0 0 0,0 0 0 0,0 17 0 15</inkml:trace>
  <inkml:trace contextRef="#ctx0" brushRef="#br0" timeOffset="47863.97">20089 2680 512 0,'0'0'0'0,"0"0"0"0,18 0 0 0,-18 0 0 0,35-17 0 0,-17 17 0 0,-1-18 0 0,1 18 0 0,-1-18 0 0,1 1 0 0,-18-1 0 0,17 1 0 0,2-1 0 16,-1 0 0-16,-1 0 0 0,1-16 0 16,-1 16 0-16,1 0 0 0,-1 0 0 0,-17-17 0 15,18 17 0-15,0-17 0 16,-18 35 0-16,0 0 0 0,17-18 0 0,-17-17 0 15,0 35 0-15,0 0 0 0,0 0 0 0,0 0 0 16,0 0 0-16,0 0 0 0,18-18 0 0,-18 1 0 16,0 17 0-16,0 0 0 0,17-18 0 15,-17 0 0-15,0 18 0 0,0 0 0 0,0 0 0 16,0-17 0-16,18 34 0 0,-18-17 0 16,0 0 0-16,0 0 0 0,0 18 0 0,0 0 0 15,0-1 0-15,-18 19 0 0,18-19 0 16,0 19 0-16,0-1 0 0,0 18 0 0,0-17 0 15,0 16 0-15,0 1 0 0,0-18 0 16,0 1 0-16,0 17 0 0,0-53 0 16,0 0 0-16,0 0 0 0,0 0 0 0,0 0 0 15,0 0 0-15,0 35 0 0,0 0 0 0,0 0 0 16,-17-17 0-16,17 0 0 0,0-1 0 0</inkml:trace>
  <inkml:trace contextRef="#ctx0" brushRef="#br0" timeOffset="48265.88">19948 3209 512 0,'0'0'0'0,"0"0"0"0,17 0 0 0,-17 0 0 0,0 0 0 0,18 0 0 0,-18 0 0 0,18 0 0 16,0 0 0-16,0 0 0 0,-1 0 0 0,1 0 0 16,17 0 0-16,-18 0 0 0,1 0 0 15,17 0 0-15,0 0 0 0,-17-17 0 0,18 17 0 16,-1 0 0-16,0 0 0 0,0 0 0 15,1 0 0-15,16-18 0 0,-17 18 0 0,1 0 0 16,0 0 0-16,-1 0 0 0,0 0 0 16,0-18 0-16,0 18 0 0,0 0 0 0,-35 0 0 15,0 0 0-15,18 0 0 0,17 0 0 16,-35 0 0-16,0 0 0 0,19 0 0 16,16 0 0-16,-17 0 0 0,-18 0 0 0,17 0 0 15,-17 0 0-15,0 18 0 0,0-18 0 16</inkml:trace>
  <inkml:trace contextRef="#ctx0" brushRef="#br0" timeOffset="48804.21">20054 3633 512 0,'0'0'0'0,"0"0"0"0,-17 0 0 0,17 0 0 0,0 0 0 0,0-18 0 0,0 18 0 0,0-17 0 16,0 17 0 0,0-18 0-16,0 18 0 0,0-18 0 15,17 18 0-15,-17-17 0 0,0-1 0 0,18 18 0 16,-1-18 0-16,-17 18 0 0,18 0 0 0,-18-17 0 15,17 17 0-15,-17 0 0 0,18 0 0 16,0 0 0-16,-1 0 0 0,-17 17 0 16,18-17 0-16,-18 18 0 0,17-18 0 0,-17 18 0 15,18-1 0-15,-18 1 0 0,0 0 0 0,0-1 0 16,0 1 0-16,-18-1 0 0,18 19 0 16,-17-19 0-16,17 1 0 0,-18 17 0 15,1 1 0-15,-1-19 0 0,0 19 0 0,1-1 0 16,-1-17 0-16,1 16 0 0,-1-16 0 15,1 17 0-15,17-35 0 0,0 0 0 0,0 0 0 16,0 0 0-16,0 0 0 0,0 0 0 16,-18 18 0-16,0 0 0 0,0-1 0 0,18 1 0 15,-18-18 0-15,18 18 0 0,18-1 0 16,-18-17 0-16,0 0 0 0,18 0 0 0,-18 0 0 16,18 0 0-16,0 0 0 0,-1 0 0 0,1 0 0 15,-1 0 0-15,1 0 0 0,-18 0 0 0,0 0 0 16,0 0 0-16,17 0 0 0,1-17 0 15,-18 17 0-15,0 0 0 16,18 0 0-16,-1 0 0 0,-17 0 0 0,0 0 0 0,18-18 0 0,-1 18 0 16</inkml:trace>
  <inkml:trace contextRef="#ctx0" brushRef="#br0" timeOffset="49246.86">20284 3668 512 0,'0'0'0'0,"0"0"0"0,17 0 0 0,-17 0 0 0,0 0 0 0,0 0 0 0,18-18 0 0,-18 18 0 0,17 0 0 0,1 0 0 0,-18 0 0 16,17 0 0-16,1-17 0 0,-18 17 0 16,18 0 0-16,-1-18 0 0,1 18 0 0,-1-17 0 15,1 17 0-15,-18 0 0 0,17-18 0 16,-17 18 0-16,18-18 0 0,-18 18 0 15,0-17 0-15,18 17 0 0,-18-18 0 0,0 18 0 16,0 0 0-16,18-18 0 0,-18 18 0 0,0-17 0 16,0 17 0-16,0 0 0 0,0 0 0 15,0 0 0-15,0 0 0 0,0 0 0 0,0 0 0 16,0 0 0-16,-18 17 0 0,18-17 0 16,0 18 0-16,0-18 0 0,0 18 0 0,0-1 0 15,0 1 0-15,0 0 0 0,0 17 0 16,0-18 0-16,18 19 0 0,-18-19 0 0,0 19 0 15,0-1 0-15,0 0 0 0,0 1 0 16,0-19 0-16,0 19 0 0,0-36 0 0,0 0 0 16,0 0 0-16,0 0 0 0,0 0 0 0,0 0 0 0,0 34 0 15,0-16 0-15,0-18 0 0,0 0 0 0,0 18 0 16,0 17 0-16,0-35 0 0,-18 18 0 16</inkml:trace>
  <inkml:trace contextRef="#ctx0" brushRef="#br0" timeOffset="49450.42">20389 3880 512 0,'0'0'0'0,"0"0"0"0,18-18 0 0,-18 18 0 16,17 0 0-16,-17 0 0 15,18 0 0-15,-1-17 0 0,1 17 0 16,-18 0 0-16,17 0 0 0,-17-18 0 15,18 18 0-15,0 0 0 0,0 0 0 0,0-18 0 16,-1 18 0-16,1 0 0 0,-1-17 0 16,1 17 0-16,-18 0 0 0,0 0 0 0</inkml:trace>
  <inkml:trace contextRef="#ctx0" brushRef="#br0" timeOffset="49962.41">20777 3403 512 0,'0'0'0'0,"0"0"0"0,17 0 0 0,2-17 0 16,-19 17 0-16,17-18 0 0,-17 18 0 15,18 0 0-15,0 0 0 0,-18 0 0 16,17 0 0-16,1-18 0 0,-18 18 0 0,0 0 0 15,17 0 0-15,-17 0 0 0,18 0 0 0,-18 0 0 16,0 18 0-16,17-18 0 0,-17 0 0 16,0 18 0-16,0-1 0 0,0 1 0 15,-17 0 0-15,17-18 0 0,0 17 0 0,-18 19 0 16,18-19 0-16,-17 1 0 0,17-18 0 16,-18 18 0-16,18-1 0 0,-17 1 0 0,-1 0 0 15,18-1 0-15,-18-17 0 0,18 18 0 16,0-18 0-16,-17 17 0 0,17-17 0 0,0 0 0 15,0 18 0-15,0-18 0 0,0 0 0 16,0 0 0-16,0 0 0 0,17 0 0 0,-17 0 0 16,18 0 0-16,-18 0 0 0,18 0 0 15,-1 0 0-15,-17 0 0 0,18 0 0 0,-18 0 0 16,17 18 0-16,1-18 0 0,-1 0 0 16,1 17 0-16,-18-17 0 0,0 0 0 0,0 0 0 15,18 18 0-15,-1-18 0 0,-17 18 0 0,0-1 0 0,18 1 0 16,-18 0 0-16,0-18 0 0,0 17 0 15,0 1 0-15,0 0 0 0,-18-1 0 16,18-17 0-16,0 18 0 0,-17 0 0 0,-1-1 0 16,0-17 0-16,18 17 0 0,-17 1 0 0,-1-18 0 15,1 18 0-15,-1-18 0 0</inkml:trace>
  <inkml:trace contextRef="#ctx0" brushRef="#br0" timeOffset="72964.48">29121 6472 512 0,'0'0'0'16,"0"0"0"-16,17 0 0 0,-17 0 0 0,35 0 0 0,-17 0 0 0,-1 0 0 0,1 0 0 0,0 19 0 0,-1-19 0 0,18 0 0 0,-17 0 0 0,18 0 0 16,-18 0 0-16,17 0 0 0,0 17 0 0,0-17 0 15,-17 0 0-15,17 0 0 0,17 0 0 16,-15 17 0-16,-2-17 0 0,0 0 0 0,0 18 0 16,0-18 0-16,0 0 0 0,18 18 0 15,-17-18 0-15,-1 17 0 0,18-17 0 0,-18 0 0 16,0 18 0-16,18-18 0 0,-18 18 0 15,1-18 0-15,17 0 0 0,-18 17 0 0,0 1 0 16,18-18 0-16,0 0 0 0,-17 18 0 16,17-18 0-16,-18 0 0 0,18 17 0 0,-18-17 0 15,17 18 0-15,-15-18 0 0,15 0 0 16,1 18 0-16,-18-18 0 0,18 0 0 0,1 0 0 16,-19 0 0-16,17 0 0 0,1 0 0 15,-18 17 0-15,18-17 0 0,1 0 0 16,-20 0 0-16,20 0 0 0,-19 0 0 0,17 0 0 15,0 0 0-15,-16 0 0 0,18 0 0 0,-19 0 0 16,18 0 0-16,-19-17 0 0,20 17 0 0,-18 0 0 16,-1 0 0-16,18 0 0 0,-18 0 0 15,-1 0 0-15,2 0 0 0,-1 0 0 16,1 0 0-16,0 0 0 0,-1 0 0 0,-19 0 0 16,19 0 0-16,-16 0 0 0,16 0 0 0,0 0 0 15,-17 0 0-15,18-18 0 0,-36 18 0 16,18 0 0-16,-1-18 0 0,0 18 0 0,0-17 0 15,1 17 0-15,1-18 0 0,-19 0 0 16,17 1 0-16,-17-1 0 0,0 0 0 0,18 1 0 16,-18-1 0-16,17-17 0 0,-17 18 0 15,0-2 0-15,0-15 0 0,0-2 0 0,0 1 0 16,0-1 0-16,0 1 0 0,0 0 0 16,0-1 0-16,0-17 0 0,0 19 0 0,0-19 0 15,0 17 0-15,0-17 0 0,0 18 0 16,0-18 0-16,0 18 0 0,0-18 0 15,0 0 0-15,0 0 0 0,0 0 0 0,0 18 0 16,0-18 0-16,0 18 0 0,0-18 0 0,0 0 0 16,0 17 0-16,0-17 0 0,0 19 0 15,0-19 0-15,0 17 0 0,0-17 0 0,0 18 0 16,0 0 0-16,0-1 0 0,0 1 0 16,0 0 0-16,0 17 0 0,0-17 0 0,-17 17 0 15,17-17 0-15,0 17 0 0,-18-17 0 16,18 17 0-16,-17 1 0 0,17 0 0 0,-19-2 0 15,1 2 0-15,1 0 0 0,0-1 0 16,0 0 0-16,-1 18 0 0,-1-17 0 0,2-1 0 16,-18 0 0-16,17 18 0 0,-17-17 0 15,16-1 0-15,-16 18 0 0,1-18 0 0,-1 1 0 16,-1-1 0-16,1 18 0 0,0-18 0 16,-2 18 0-16,3-18 0 0,-18 18 0 0,16-17 0 15,0 0 0-15,1 17 0 0,-18-19 0 16,18 19 0-16,-17 0 0 0,16-17 0 15,-16 17 0-15,16-17 0 0,-17 17 0 0,18-18 0 16,-18 0 0-16,0 18 0 0,18-17 0 16,-19 17 0-16,2-18 0 0,-1 18 0 0,0-18 0 15,18 18 0-15,-19-17 0 0,2-1 0 16,-1 18 0-16,0-18 0 0,1 18 0 0,-2-17 0 16,1 17 0-16,18-18 0 0,-35 0 0 0,17 18 0 15,17-17 0-15,-17 17 0 0,0-18 0 16,1 18 0-16,-19-17 0 0,18 17 0 15,-18 0 0-15,19-18 0 0,-19 0 0 0,18 18 0 16,-18 0 0-16,19-17 0 0,-1 17 0 0,0 0 0 16,-1 0 0-16,-16-18 0 0,35 18 0 15,-35 0 0-15,35 0 0 0,-19-18 0 0,1 18 0 16,0 0 0-16,1 0 0 0,-1-17 0 16,18 17 0-16,-19 0 0 0,1 0 0 0,18 0 0 15,0 0 0-15,-18 0 0 0,18 0 0 16,-1 0 0-16,-17 0 0 0,18 0 0 15,0 0 0-15,0 0 0 0,0 17 0 0,17-17 0 16,-18 0 0-16,1 0 0 0,0 0 0 0,17 0 0 16,1 18 0-16,-19-18 0 0,19 0 0 15,-1 0 0-15,1 18 0 0,-1-18 0 16,1 0 0-16,-1 17 0 0,-1-17 0 0,2 18 0 16,-1 0 0-16,1-18 0 0,17 17 0 0,-18 1 0 15,1-1 0-15,17 19 0 16,0-19 0-16,-18 1 0 0,18 17 0 0,-18 1 0 0,18-1 0 15,0 0 0-15,-17 1 0 0,17 16 0 16,0-16 0-16,0 17 0 0,0 0 0 16,0-18 0-16,0 17 0 0,0 1 0 0,0 0 0 15,0 0 0-15,0 0 0 0,17 0 0 16,-17 18 0-16,0-1 0 16,18 1 0-16,-18 0 0 0,18-1 0 0,-18 1 0 0,0-18 0 0,17 17 0 15,1 0 0-15,-18 1 0 0,17-18 0 16,-17 0 0-16,0 18 0 0,18-19 0 0,-18 1 0 15,0 0 0-15,17 18 0 0,-17-19 0 16,0 1 0-16,0 18 0 0,0-18 0 0,0 0 0 16,0 0 0-16,0 0 0 0,0 0 0 15,0-18 0-15,0 18 0 16,-17-35 0-16</inkml:trace>
  <inkml:trace contextRef="#ctx0" brushRef="#br0" timeOffset="82151">31607 5908 512 0,'0'0'0'0,"0"0"0"0,0 0 0 0,0 18 0 0,-17 17 0 0,-1-17 0 0,18-1 0 16,-17 19 0-16,17-1 0 0,-18 0 0 0,18 1 0 0,-18-2 0 0,18 2 0 0,-17-1 0 0,-2 18 0 0,19-18 0 0,0 1 0 0,-16 17 0 0,-4-18 0 0,4 18 0 0,16-18 0 0,-18 18 0 15,0-18 0-15,1 1 0 0,17 17 0 0,-18-18 0 16,1 18 0-16,17-18 0 0,-18 18 0 15,1-18 0-15,17 1 0 0,-18-1 0 0,0 0 0 16,18 0 0-16,0-35 0 0,0 0 0 16,-18 18 0-16,18 17 0 0,0-35 0 0,0 0 0 15,0 0 0-15,0 0 0 0,0 0 0 16,0 0 0-16,-17 35 0 0,17-17 0 0,0-18 0 16,0 0 0-16,0 18 0 0,-17 17 0 15,17-35 0-15,0 0 0 0,0 0 0 0,0 0 0 16</inkml:trace>
  <inkml:trace contextRef="#ctx0" brushRef="#br0" timeOffset="82592.92">31148 7267 512 0,'0'0'0'0,"0"0"0"0,0 17 0 0,-17-17 0 16,17 0 0-16,0 18 0 0,0-18 0 15,0 18 0-15,0-18 0 0,0 17 0 16,0-17 0-16,0 0 0 0,0 17 0 0,0-17 0 16,0 0 0-16,17 18 0 0,-17-18 0 0,0 0 0 15,0 18 0-15,0-18 0 16,18 0 0-16,-18 0 0 0,0 0 0 0,0 0 0 16,18 0 0-16,-18 0 0 0,18-18 0 0,-18 18 0 15,18 0 0-15,-18 0 0 0,0-18 0 16,0 18 0-16,17-17 0 0,-17 17 0 0,17 0 0 15,-17-17 0-15,0 17 0 0,18-18 0 16,-18 18 0-16,18-18 0 0,-18 18 0 0,0 0 0 16,18-17 0-16,-18 17 0 0,0 0 0 15,0 0 0-15,0 0 0 0,17-18 0 16,-17 18 0-16,0 0 0 0,0 0 0 0,0 0 0 16,-17 0 0-16,17 0 0 0,0 0 0 0,0 0 0 15,-18 0 0-15,18-18 0 0,0 18 0 16,-18 0 0-16,18 0 0 0,-18 0 0 15,18 0 0-15,-17 0 0 0,0 0 0 0,17 0 0 16,0 0 0-16,-18 0 0 0,0 0 0 0,18 0 0 0,-18 0 0 0,18 0 0 16,-18 0 0-16,18 0 0 0,-17 0 0 0,17 0 0 15,0 0 0-15,-18 0 0 0</inkml:trace>
  <inkml:trace contextRef="#ctx0" brushRef="#br0" timeOffset="83117.28">30461 7549 512 0,'0'0'0'0,"0"0"0"0,0 35 0 0,0-35 0 0,0 18 0 0,-17-18 0 0,17 17 0 0,0 1 0 0,0-1 0 16,0 1 0-16,0 0 0 0,0-1 0 0,0 19 0 16,0-19 0-16,0 19 0 0,0-1 0 15,0 0 0-15,0 1 0 0,0-2 0 0,0 2 0 16,0-1 0-16,0 0 0 0,0 1 0 16,0-19 0-16,0 19 0 0,0-1 0 0,0-35 0 15,0 0 0-15,0 17 0 0,0 1 0 16,0-18 0-16,0 0 0 0,17 18 0 0,-17-1 0 15,0-17 0-15,0 0 0 0,18 18 0 0,-18 0 0 16,17-18 0-16,-17 0 0 0,0 0 0 16,0 0 0-16,18 17 0 0,-1-17 0 15,1-17 0-15,-18 17 0 0,0 0 0 0,18-18 0 16,-18 18 0-16,17-18 0 0,-17 1 0 16,0-1 0-16</inkml:trace>
  <inkml:trace contextRef="#ctx0" brushRef="#br0" timeOffset="83366.63">30337 7919 512 0,'0'0'0'0,"0"0"0"0,18 0 0 15,-1 0 0-15,-17 0 0 16,18 0 0-16,0 0 0 0,-18 0 0 16,18-17 0-16,-18 17 0 0,18 0 0 0,-1 0 0 15,1 0 0-15,-18 0 0 0,17 0 0 0,1-19 0 16,-1 19 0-16,-17 0 0 0,18 0 0 16,-18 0 0-16</inkml:trace>
  <inkml:trace contextRef="#ctx0" brushRef="#br0" timeOffset="84304.7">30955 8025 512 0,'0'0'0'0,"0"0"0"0,-17 0 0 0,17 0 0 0,0 17 0 0,-19-17 0 0,19 0 0 0,0 0 0 0,0 18 0 0,0-18 0 0,0 18 0 0,0-1 0 0,0-17 0 0,0 18 0 0,0-18 0 0,0 18 0 0,0-1 0 0,19 1 0 0,-19-18 0 16,0 17 0-16,17-17 0 0,-17 18 0 0,0-18 0 15,18 0 0-15,-18 0 0 0,17 0 0 16,-17 0 0-16,18 0 0 0,-18 0 0 0,17 0 0 16,-17 0 0-16,0-18 0 0,18 18 0 0,-18-17 0 15,18-1 0-15,-18 1 0 0,0-1 0 16,0 18 0-16,0-18 0 0,0 1 0 16,0-1 0-16,0 0 0 0,0 1 0 0,0 17 0 15,0-18 0-15,0 0 0 0,0 18 0 16,-18-17 0-16,18 17 0 0,-18 0 0 0,18 0 0 15,-17 0 0-15,17 0 0 0,-18 17 0 16,18-17 0-16,0 18 0 0,-17 0 0 0,17-1 0 16,0-17 0-16,-18 18 0 0,18 17 0 15,0-17 0-15,0 0 0 0,0-1 0 0,0 1 0 16,0-1 0-16,0 1 0 0,0-18 0 16,0 18 0-16,0-18 0 0,18 17 0 0,-18-17 0 15,0 0 0-15,17 0 0 0,-17 0 0 16,0 0 0-16,18-17 0 0,-18 17 0 0,17-18 0 0,-17 18 0 15,0 0 0-15,18-18 0 0,-18 18 0 16,0-17 0-16,18 17 0 0,-18-18 0 16,0 1 0-16,0 17 0 0,0 0 0 0,17-18 0 15,-17 18 0-15,0 0 0 0,0 0 0 0,0 0 0 16,0 0 0-16,0 18 0 0,0-18 0 16,0 0 0-16,18 17 0 0,-18-17 0 0,0 18 0 15,0-18 0-15,0 17 0 0,17-17 0 16,-17 18 0-16,18-18 0 0,-18 0 0 0,0 18 0 15,17-18 0-15,-17 0 0 0,18 0 0 16,-18 0 0-16,18 0 0 0,-18 0 0 16</inkml:trace>
  <inkml:trace contextRef="#ctx0" brushRef="#br0" timeOffset="84721">31360 7866 512 0,'0'0'0'0,"0"0"0"0,-17 17 0 0,-1-17 0 0,18 19 0 0,0-19 0 0,-17 0 0 0,17 17 0 0,0-17 0 0,-18 0 0 0,18 17 0 0,0-17 0 0,0 18 0 0,0-18 0 0,0 0 0 16,0 18 0-16,0-18 0 0,0 0 0 15,0 17 0-15,0-17 0 0,18 18 0 16,-18-18 0-16,17 18 0 0,-17-18 0 0,18 0 0 16,-18 0 0-16,0 17 0 0,17-17 0 15,1 0 0-15,-18 18 0 0,17-18 0 0,-17 0 0 16,0 18 0-16,18-18 0 0,-18 0 0 16,18 17 0-16,-18-17 0 0,0 0 0 0,0 18 0 15,0-18 0-15,0 18 0 0,0-18 0 16,-18 17 0-16,18-17 0 0,-18 18 0 0,18-18 0 15,0 0 0-15,0 0 0 0,-17 0 0 0,17 17 0 16,0-17 0-16,0 0 0 0,-18 0 0 16,1 0 0-16,17 18 0 0,-18-18 0 15,18 0 0-15,0 0 0 0,-17 0 0 16,17 0 0-16</inkml:trace>
  <inkml:trace contextRef="#ctx0" brushRef="#br0" timeOffset="85092.36">31607 7883 512 0,'0'0'0'0,"0"0"0"0,-35 19 0 0,35-19 0 0,-17 0 0 15,17 0 0-15,0 17 0 0,-18-17 0 16,18 0 0-16,0 0 0 0,0 17 0 0,-18-17 0 15,18 0 0-15,0 18 0 0,0-18 0 16,0 18 0-16,0-18 0 0,0 0 0 0,18 17 0 16,-18-17 0-16,0 18 0 0,18-18 0 15,-18 0 0-15,0 0 0 0,17 18 0 0,-17-18 0 16,18 0 0-16,-18 17 0 0,17-17 0 16,-17 0 0-16,0 18 0 0,0-18 0 0,18 0 0 15,-18 18 0-15,0-18 0 0,0 17 0 16,0-17 0-16,0 18 0 0,0-18 0 0,-18 0 0 15,18 18 0-15,0-18 0 0,0 17 0 16,0-17 0-16,-17 18 0 0,17-18 0 16,0 0 0-16,-18 17 0 0,18-17 0 0,0 0 0 15,-17 0 0-15,17 0 0 0,0 0 0 16,0 0 0-16</inkml:trace>
  <inkml:trace contextRef="#ctx0" brushRef="#br0" timeOffset="85388.01">31695 8095 512 0,'0'0'0'0,"0"0"0"0,18 18 0 0,-18 0 0 0,17-18 0 0,-17 0 0 15,0 0 0 1,19 0 0-16,-19 17 0 0,0-17 0 0,17 0 0 16,-17 0 0-16,18 0 0 0,-18 0 0 15,18 0 0-15,-1 0 0 0,-17-17 0 0,18 17 0 16,-18 0 0-16,17-18 0 0,-17 0 0 15,0 18 0-15,18-17 0 0,-18-1 0 16,0 0 0-16,0 1 0 0,0 17 0 0,0-18 0 16,-18 0 0-16,18 18 0 0,0-17 0 0,-17 17 0 15,17 0 0-15,0 0 0 0,-18 0 0 16,18 0 0-16,-17 0 0 0,17 17 0 16,-18 1 0-16,18-18 0 0,0 18 0 0,0-1 0 15,-18-17 0-15,18 18 0 0,0 0 0 0,0-1 0 16</inkml:trace>
  <inkml:trace contextRef="#ctx0" brushRef="#br0" timeOffset="86071.11">32013 7936 512 0,'0'0'0'0,"0"0"0"0,18 0 0 16,-18-17 0-16,18 17 0 0,-18 0 0 15,17 0 0-15,-17-17 0 0,18 17 0 16,-18-19 0-16,16 2 0 0,-16 17 0 16,0-17 0-16,18-1 0 0,-18 0 0 0,0 1 0 15,0-1 0-15,17 0 0 0,-17 18 0 16,0-17 0-16,0-1 0 0,0 0 0 15,0 1 0-15,0-1 0 0,-17 18 0 0,17-18 0 16,0 18 0-16,0 0 0 0,-18 0 0 16,18 0 0-16,0 18 0 0,0-18 0 0,-16 18 0 15,16-18 0-15,0 17 0 0,0 19 0 16,-18-19 0-16,18 1 0 0,0 0 0 0,0 17 0 16,0 0 0-16,0 1 0 0,0-19 0 0,0 18 0 15,0-17 0-15,0 17 0 0,18-17 0 16,-18-1 0-16,0 1 0 0,0 0 0 15,16-1 0-15,-16-17 0 0,18 0 0 0,-18 18 0 16,17-18 0-16,-17 0 0 0,19-18 0 0,-19 18 0 16,0 0 0-16,18-17 0 0,-18 17 0 15,17-18 0-15,-17 18 0 0,0-18 0 16,18 1 0-16,-18 17 0 0,0-18 0 0,0 18 0 16,0-18 0-16,17 1 0 0,-17 17 0 0,0 0 0 15,0 0 0-15,0 0 0 0,0 0 0 0,0 0 0 16,0 0 0-16,18 0 0 0,-18 17 0 0,0-17 0 15,0 18 0-15,17-18 0 0,-17 18 0 16,0-18 0-16,19 17 0 0,-19-17 0 16,0 0 0-16,0 0 0 0,0 18 0 0,0-18 0 15,0 0 0-15,0 0 0 0,18 18 0 0,-18-18 0 16,17 0 0-16,-17 17 0 0,0-17 0 16,0 0 0-16,17 0 0 0,0-17 0 15,-17 17 0-15,0 0 0 0,0 0 0 0,18-18 0 16,-18 18 0-16,0-18 0 0,19 1 0 0,-19-1 0 15,0 18 0-15,0 0 0 0,0 0 0 16,0 0 0-16,0 0 0 0,0-35 0 16,0 35 0-16,0-18 0 0</inkml:trace>
  <inkml:trace contextRef="#ctx0" brushRef="#br0" timeOffset="86355.96">32559 7654 512 0,'0'0'0'0,"0"0"0"0,0 18 0 0,0 0 0 0,-17-1 0 0,17-17 0 0,0 36 0 0,0-19 0 0,0 1 0 0,0 0 0 0,0-1 0 0,0 1 0 0,0 17 0 0,0-18 0 0,0 19 0 0,0-19 0 0,0-17 0 0,0 0 0 0,0 18 0 0,0 0 0 0,0 17 0 16,0-17 0-16,0-36 0 0,0-17 0 15,0 35 0-15,0 0 0 0,0 0 0 0,0 0 0 16,0 53 0-16,0-18 0 0</inkml:trace>
  <inkml:trace contextRef="#ctx0" brushRef="#br0" timeOffset="86555.24">32471 7796 512 0,'0'0'0'0,"0"0"0"0,36 0 0 0,-36 0 0 15,16 0 0-15,-16 0 0 0,19 0 0 0,-2 0 0 16,1 0 0-16,0-18 0 0,0 18 0 15,0 0 0-15,-1 0 0 0,1 0 0 0,-18 0 0 16,17 0 0-16</inkml:trace>
  <inkml:trace contextRef="#ctx0" brushRef="#br0" timeOffset="87001.67">32806 8060 512 0,'0'0'0'16,"0"0"0"-16,19 0 0 0,-19 0 0 0,0 0 0 0,17 0 0 16,-17 0 0-16,18 0 0 0,-18 0 0 0,18 0 0 15,-18-18 0-15,17 18 0 0,-17-17 0 0,18-1 0 16,-18 18 0-16,0-18 0 0,0 1 0 15,0 17 0-15,0-18 0 0,0 18 0 16,0-18 0-16,0 1 0 0,-18 17 0 0,18 0 0 16,0-17 0-16,-17 17 0 0,17 0 0 0,-18 0 0 15,18 0 0-15,-18 0 0 0,18 0 0 16,-17 0 0-16,17 17 0 0,-19-17 0 16,19 0 0-16,0 17 0 0,0-17 0 0,-17 18 0 15,17 0 0-15,0-18 0 0,0 17 0 16,-19 1 0-16,38 0 0 0,-19-18 0 0,0 17 0 15,0 1 0-15,0-18 0 0,17 18 0 16,-17-1 0-16,0-17 0 0,19 0 0 0,-2 18 0 16,-17-18 0-16,18 0 0 0,0 18 0 15,-1-18 0-15,1 0 0 0,-1 0 0 0,1 0 0 16,-2 0 0-16,2 0 0 0,0-18 0 16,0 18 0-16,0 0 0 0,-18 0 0 0,0 0 0 15,17 0 0-15,2 0 0 0</inkml:trace>
  <inkml:trace contextRef="#ctx0" brushRef="#br0" timeOffset="110267.59">16297 13122 512 0,'0'0'0'0,"0"0"0"0,0-17 0 0,-17 17 0 0,17-36 0 0,0 36 0 0,0-17 0 0,0-1 0 0,0-17 0 15,0 18 0-15,0-1 0 0,0 0 0 0,0 1 0 16,0-19 0-16,0 19 0 0,0-1 0 0,0-17 0 16,0 17 0-16,0 0 0 0,0 1 0 15,0-19 0-15,0 19 0 0,17-18 0 0,-17 17 0 16,18 0 0-16,-18-17 0 0,17 17 0 0,1 1 0 16,-1-1 0-16,1-17 0 0,0 17 0 15,-1 0 0-15,1 1 0 0,-1-1 0 16,1 1 0-16,17-1 0 0,-17 0 0 0,18 1 0 15,-19 17 0-15,18-18 0 0,-17 0 0 16,17 18 0-16,-35 0 0 0,35-17 0 0,-35 17 0 16,0 0 0-16,18 0 0 0,-1 0 0 15,-17 0 0-15,0 0 0 0,18 0 0 0,0-18 0 16,-18 18 0-16,0 0 0 0,0 0 0 16,0 0 0-16,0 0 0 0,0 0 0 15,17 0 0-15,2 0 0 0,-2 0 0 0,1 0 0 16,0 0 0-16,-1 0 0 0</inkml:trace>
  <inkml:trace contextRef="#ctx0" brushRef="#br0" timeOffset="110578.14">16897 12170 512 0,'0'0'0'0,"0"0"0"0,17 0 0 0,-17 0 0 0,18 0 0 0,-18 0 0 15,17 0 0-15,1 17 0 0,-18-17 0 16,17 0 0-16,1 0 0 0,0 18 0 16,-1-18 0-16,1 18 0 0,-18-18 0 0,18 17 0 15,0-17 0-15,0 18 0 0,-18-18 0 16,0 0 0-16,0 18 0 0,17-18 0 16,-17 0 0-16,0 0 0 0,0 17 0 0,18 1 0 15,-18 0 0-15,0-1 0 0,0 1 0 0,0 0 0 16,0-18 0-16,-18 17 0 0,18-17 0 15,0 0 0-15,0 18 0 0,-17 0 0 16,17-18 0-16,0 0 0 0,0 0 0 0,-18 17 0 16,18-17 0-16,-18 0 0 0,18 0 0 0,0 0 0 15</inkml:trace>
  <inkml:trace contextRef="#ctx0" brushRef="#br0" timeOffset="111264.79">17620 12100 512 0,'0'0'0'15,"0"0"0"-15,18-18 0 0,-18 18 0 0,0 0 0 0,0-18 0 0,0 18 0 16,0-17 0 0,0 17 0-16,0 0 0 0,-18 0 0 0,18 0 0 15,-17 0 0-15,17 0 0 0,-19 0 0 0,19 0 0 16,-18 17 0-16,1 1 0 0,-1-18 0 15,18 0 0-15,-17 18 0 0,-1-1 0 16,1 1 0-16,17-18 0 0,-18 18 0 0,18-1 0 16,0 0 0-16,-18 1 0 0,18 0 0 15,0-1 0-15,0 1 0 0,0 0 0 0,0-1 0 16,0-17 0-16,0 18 0 0,18 0 0 16,-18-1 0-16,0-17 0 0,0 18 0 0,18-18 0 15,-1 0 0-15,-17 0 0 0,18 18 0 16,-1-18 0-16,1-18 0 0,-18 18 0 0,17 0 0 15,1 0 0-15,-18-18 0 0,19 18 0 16,-2-17 0-16,-17-1 0 0,18 18 0 0,-1-18 0 16,-17 18 0-16,18-17 0 0,-18 17 0 15,17-18 0-15,-17 18 0 0,0-18 0 0,18 18 0 16,-18 0 0-16,0 0 0 0,0-17 0 16,0 17 0-16,0 0 0 0,18 17 0 0,-18-17 0 15,0 0 0-15,0 18 0 0,0-18 0 0,0 18 0 0,0-18 0 16,0 17 0-1,17-17 0-15,-17 18 0 0,0-18 0 0,0 0 0 0,0 18 0 0,18-18 0 16,-1 17 0-16,-17-17 0 0,18 18 0 0,-1-18 0 16,1 0 0-1,0 18 0-15,-18-18 0 0,18 0 0 0,0-18 0 0,-1 18 0 0,1 0 0 16,-18 0 0-16,17-18 0 0,1 18 0 16,0-17 0-16,-18-1 0 0,17 0 0 0,-17 1 0 15,0-1 0-15,0 0 0 0,18 1 0 16,-18-1 0-16,0 0 0 0,-18 18 0 15,18-17 0-15,0 0 0 0,0-1 0 16,-17 0 0-16,-1 18 0 0,18-17 0 0,-18 17 0 0,1 0 0 16,-1 0 0-16,1 0 0 0,-1 0 0 15,0 0 0-15,0 0 0 0,0 17 0 0,1-17 0 16,-1 18 0-16,1 0 0 0,-1-1 0 16,1-17 0-16,17 17 0 0,0 1 0 0,-18-18 0 15,18 18 0-15,0-1 0 0</inkml:trace>
  <inkml:trace contextRef="#ctx0" brushRef="#br0" timeOffset="111695.19">18360 12029 512 0,'0'0'0'0,"0"0"0"0,0-18 0 0,0 18 0 0,0 0 0 0,-17 0 0 0,17-17 0 0,0 17 0 0,-18 0 0 0,18-18 0 0,-18 18 0 0,18 0 0 15,-17-18 0-15,-1 18 0 0,1 0 0 16,17 0 0-16,-18 0 0 0,1 0 0 0,-1 18 0 16,18-18 0-16,-18 18 0 0,1-18 0 0,-1 0 0 15,18 17 0-15,-18-17 0 0,18 0 0 16,0 18 0-16,0-18 0 0,0 18 0 0,0-18 0 15,0 17 0-15,18 1 0 0,-18 0 0 16,18-18 0-16,17 17 0 0,-17 1 0 0,-1 0 0 16,1-1 0-16,-1 0 0 0,1 1 0 15,-1 0 0-15,1-18 0 0,-18 0 0 0,0 0 0 16,0 0 0-16,0 0 0 0,18 35 0 16,-1-35 0-16,-17 18 0 0,18-1 0 15,-18 1 0-15,0 0 0 0,0-18 0 0,0 0 0 16,0 17 0-16,0-17 0 0,0 0 0 0,0 0 0 15,-18 18 0-15,18-18 0 0,0 0 0 16,0 0 0-16,-17 0 0 0,17 0 0 16,-18 0 0-16,0 0 0 0,18 0 0 0,-17-18 0 0</inkml:trace>
  <inkml:trace contextRef="#ctx0" brushRef="#br0" timeOffset="112029.13">18696 11764 512 0,'0'0'0'0,"0"0"0"0,0 18 0 0,0-18 0 0,0 18 0 0,0-1 0 0,0 1 0 0,-17 0 0 0,17-1 0 0,0 1 0 0,0 17 0 0,0-17 0 0,-19-1 0 16,19 19 0-16,0-1 0 0,0 0 0 16,0 1 0-16,0-1 0 0,0 0 0 15,0-18 0-15,0 19 0 0,0-19 0 0,0 19 0 16,19-19 0-16,-19 19 0 0,17-19 0 0,-17 1 0 16,18 0 0-16,-18-18 0 0,0 0 0 15,17 17 0-15,-17 1 0 0,18-18 0 0,-1 18 0 16,1-18 0-16,-18 0 0 0</inkml:trace>
  <inkml:trace contextRef="#ctx0" brushRef="#br0" timeOffset="112229.28">18572 12117 512 0,'0'0'0'0,"0"0"0"15,18 0 0-15,-18 0 0 0,17 0 0 0,-17 0 0 0,18 0 0 16,-1 0 0-16,1 0 0 0,1 0 0 16,16 0 0-16,-18 18 0 0,18-18 0 15,-17 0 0-15,-18 0 0 0,0 0 0 0,35 0 0 16,0 0 0-16,0 18 0 0,-17-18 0 16</inkml:trace>
  <inkml:trace contextRef="#ctx0" brushRef="#br0" timeOffset="112429.63">18996 12382 512 0,'0'0'0'0,"0"0"0"0,17 17 0 0,-17-17 0 0,18 0 0 15,-18-17 0-15,0 17 0 0,18 0 0 16,-18 0 0-16,0 0 0 0</inkml:trace>
  <inkml:trace contextRef="#ctx0" brushRef="#br0" timeOffset="113496.75">19630 11976 512 0,'0'0'0'0,"0"0"0"0,0 18 0 0,0-1 0 0,0 1 0 0,-17 0 0 0,17 17 0 0,0 0 0 0,0 1 0 0,-18-2 0 15,18 2 0-15,0-19 0 0,0-17 0 16,0 0 0-16,0 36 0 0,0-1 0 0,0-35 0 16,0 0 0-16,0 18 0 0,0 17 0 15</inkml:trace>
  <inkml:trace contextRef="#ctx0" brushRef="#br0" timeOffset="114119.64">19648 11694 512 0,'0'0'0'0,"0"0"0"15,0 0 0-15,0 0 0 0,0 0 0 0,0 0 0 16,18 0 0-16,-18 0 0 0,17 0 0 0,1 0 0 16,-18 0 0-16,17 0 0 0,2 0 0 15,-2 17 0-15,1-17 0 0,0 18 0 0,-1-18 0 16,-17 18 0-16,18-1 0 0,-18 1 0 16,17 0 0-16,-17-18 0 0,0 35 0 0,0-17 0 15,0-1 0-15,-17-17 0 0,-1 35 0 0,18-35 0 16,-17 18 0-16,-1 0 0 0,0-1 0 15,1 1 0-15,-2-18 0 0,2 18 0 16,-1-1 0-16,-17-17 0 0,35 0 0 0,0 0 0 16,-18 0 0-16,1 18 0 0,17-18 0 15,0 0 0-15,0 0 0 0,0 0 0 0,0 0 0 16,0 0 0-16,-18 0 0 0,1 0 0 16,17 18 0-16,-18-18 0 0,18 0 0 0,0 0 0 15,18 0 0-15,-18 0 0 0,0 17 0 16,17-17 0-16,1 18 0 0,17-18 0 0,-17 0 0 15,-1 18 0-15,18-18 0 0,-16 17 0 16,16 1 0-16,0-18 0 0,-17 18 0 0,-1-1 0 16,18 0 0-16,-17 1 0 0,0-18 0 0,-1 18 0 0,-17-18 0 15,0 0 0-15,18 17 0 0,-18 1 0 16,0 0 0-16,17-18 0 0,-17 17 0 0,0 1 0 16,-17 0 0-16,17-1 0 0,-18-17 0 0,1 18 0 15,-1 0 0-15,0-18 0 0,1 17 0 16,-1 1 0-16,-17-18 0 0,18 18 0 15,-19-18 0-15,0 0 0 0,19 0 0 0,-18 17 0 16,-1-17 0-16,19-17 0 0,17 17 0 16,0 0 0-16,-35 0 0 0,17 0 0 15,18 0 0-15,0 0 0 0,0 0 0 0,-17-18 0 16,-1 0 0-16,18 1 0 0,0 17 0 0,-18-18 0 16,36 0 0-16,-18 1 0 0,0-1 0 0,18 18 0 15</inkml:trace>
  <inkml:trace contextRef="#ctx0" brushRef="#br0" timeOffset="114462.56">19807 12187 512 0,'0'0'0'0,"0"0"0"0,18 0 0 0,-1 0 0 0,-17 18 0 0,0-18 0 0,18 0 0 0,-18 0 0 0,17 18 0 0,-17-18 0 16,0 0 0-16,18 17 0 0,-18-17 0 0,18 18 0 16,-18-18 0-16,17 18 0 0,-17-1 0 15,18-17 0-15,-18 18 0 0,17 0 0 0,-17-1 0 16,18 1 0-16,-18-18 0 0,0 0 0 15,18 0 0-15,0 18 0 0,0-18 0 0,-1 17 0 16,1 1 0-16,-1-18 0 0,1 0 0 16,-18 0 0-16,17 0 0 0,1 0 0 0,0 0 0 15,-1-18 0-15,1 18 0 0,-18-17 0 16,17 17 0-16,1-18 0 0,-18 0 0 0,0 1 0 16,0-1 0-16,0 0 0 0,0 1 0 15,0-1 0-15,0 0 0 0,0 1 0 16,-18 17 0-16,1-18 0 0,-1 0 0 0,18 18 0 15,-17-17 0-15,-1 17 0 0,0 0 0 0,1 0 0 16,-1 0 0-16,18 0 0 0,-17 0 0 16,-1 0 0-16,1 17 0 0,17-17 0 15,-18 0 0-15,18 0 0 0,0 0 0 0,-18 18 0 16</inkml:trace>
  <inkml:trace contextRef="#ctx0" brushRef="#br0" timeOffset="114964.66">20247 12100 512 0,'0'0'0'0,"0"0"0"0,19 0 0 0,-19 0 0 0,18 17 0 0,-1-17 0 0,1 0 0 0,-18 0 0 15,17 0 0-15,18 0 0 0,-35 0 0 16,18-17 0-16,0 17 0 0,17 0 0 16,-18-18 0-16,1 18 0 0,-1-18 0 0,-17 1 0 15,18-1 0-15,0 0 0 0,0 1 0 0,0-1 0 16,-18 0 0-16,17 1 0 0,1-1 0 16,-18 0 0-16,0-17 0 0,17 18 0 0,-17-1 0 15,0-17 0-15,-17 35 0 0,17-36 0 16,0 36 0-16,0-17 0 0,0 17 0 0,0 0 0 15,-18-18 0-15,1 0 0 0,17 18 0 16,-18 0 0-16,0 0 0 0,0 0 0 16,0 18 0-16,1-18 0 0,17 18 0 0,-18-1 0 15,1 1 0-15,-1 0 0 0,18-1 0 16,-17 1 0-16,-1 17 0 0,18 0 0 0,-18-17 0 16,18 17 0-16,0 1 0 0,-17-1 0 0,17 18 0 15,0-35 0 1,0 17 0-16,0 0 0 0,0 0 0 0,0-17 0 0,0 17 0 15,17 0 0-15,-17-17 0 0,18 0 0 16,-18-1 0-16,18 1 0 0,-1 0 0 0,-17-1 0 0,18-17 0 16,-1 18 0-16,1-18 0 0,-18 0 0 15,17 0 0-15,-17 0 0 0</inkml:trace>
  <inkml:trace contextRef="#ctx0" brushRef="#br0" timeOffset="115248.51">20830 11729 512 0,'0'0'0'0,"0"0"0"0,0 18 0 15,0-18 0-15,0 17 0 0,-17 1 0 0,17 0 0 0,0-18 0 0,0 35 0 0,0-17 0 0,0-1 0 0,-19 18 0 0,19-17 0 0,0 17 0 0,0 1 0 0,0-1 0 0,0 0 0 0,0 1 0 16,0-1 0-16,0 0 0 0,0 0 0 0,0 0 0 16,19-17 0-16,-19 17 0 0,17-17 0 15,-17 17 0-15,0-35 0 0,0 0 0 0,18 18 0 16,0 0 0-16,-18-18 0 0,0 0 0 16,0 0 0-16,17 17 0 0,1-17 0 0,-18 0 0 15</inkml:trace>
  <inkml:trace contextRef="#ctx0" brushRef="#br0" timeOffset="115435.9">20724 12047 512 0,'0'0'0'0,"0"0"0"0,0 0 0 0,17 0 0 15,-17 0 0-15,18 0 0 0,0 0 0 16,-1 0 0-16,2 0 0 0,16 0 0 0,-17 0 0 15,17 0 0-15,-18 0 0 0,1 0 0 16,-18 0 0-16,0 0 0 0,53 0 0 0,-18 0 0 16</inkml:trace>
  <inkml:trace contextRef="#ctx0" brushRef="#br0" timeOffset="115912.05">21218 12153 512 0,'0'0'0'0,"0"0"0"0,18 0 0 0,-18 0 0 16,17 0 0-16,-17 0 0 0,18 0 0 0,-1 0 0 16,-17 0 0-16,18 0 0 0,-18 0 0 15,17 0 0-15,2 0 0 0,-19 0 0 0,18 17 0 16,-18-17 0-16,17 17 0 0,-17-17 0 15,0 0 0-15,0 18 0 0,0-18 0 16,0 18 0-16,-17-1 0 0,17 1 0 0,-18-18 0 16,18 18 0-16,-19-1 0 0,2-17 0 0,-1 18 0 15,18-18 0-15,-17 18 0 16,-1-18 0-16,1 17 0 0,17-17 0 0,-18 18 0 0,0-18 0 16,18 0 0-16,0 0 0 0,-17 18 0 15,17-18 0-15,0 0 0 0,0 0 0 16,0 0 0-16,0 0 0 0,0 17 0 0,17-17 0 15,-17 0 0-15,0 0 0 0,18 18 0 0,0-18 0 16,-18 0 0-16,17 18 0 0,-17-18 0 16,18 17 0-16,-18-17 0 0,17 18 0 15,-17-1 0-15,0 1 0 0,0 0 0 0,18-18 0 16,-18 0 0-16,0 0 0 0,0 17 0 0,0 1 0 16,0-18 0-16,0 0 0 0,0 0 0 0,0 0 0 15,0 0 0-15,0 0 0 0,0 35 0 16,0-35 0-16,0 0 0 0,0 0 0 0,0 18 0 15,0 0 0-15</inkml:trace>
  <inkml:trace contextRef="#ctx0" brushRef="#br0" timeOffset="116720.53">21518 12452 512 0,'0'0'0'0,"0"0"0"0,17 0 0 0,-17-17 0 0,0 17 0 0,18-18 0 0,-18-17 0 0,0 17 0 0,0 0 0 0,0-17 0 15,0 17 0-15,17 1 0 0,-17-1 0 0,18-17 0 16,-18 35 0-16,0 0 0 0,0 0 0 16,0 0 0-16,0 0 0 0,0 0 0 15,0-18 0-15,0 0 0 0,19 18 0 0,-2-17 0 16,-17 17 0-16,0-17 0 0,18 34 0 15,-18-17 0-15,17 0 0 0,-17 0 0 0,18 17 0 16,-18-17 0-16,0 18 0 0,0 0 0 16,17-1 0-16,-17-17 0 0,0 18 0 0,0 0 0 15,18-1 0-15,-18-17 0 0,0 18 0 16,0-18 0-16,18 18 0 0,-18-18 0 0,0 0 0 16,17 17 0-16,-17-17 0 0,0 0 0 15,18 0 0-15,-18-17 0 0,17 17 0 0,-17-18 0 16,0 18 0-16,0 0 0 0,18 0 0 15,-18-18 0-15,0 18 0 0,0 0 0 16,0-17 0-16,0-1 0 0,0 18 0 0,0 0 0 16,0 0 0-16,0 0 0 0,0 0 0 0,0 0 0 0,17 0 0 0,-17-18 0 15,0 1 0-15,0 17 0 0,18 0 0 0,-18 0 0 16,0 0 0 0,0 17 0-16,18-17 0 0,-18 18 0 0,0-18 0 0,0 18 0 0,0-18 0 15,0 0 0-15,0 0 0 0,0 0 0 16,18 17 0-16,-18-17 0 0,0 0 0 0,0 0 0 15,18 18 0-15,-18 0 0 0,0-18 0 16,17 17 0-16,1-17 0 0,-18 0 0 0,17-17 0 16,-17 17 0-16,18 0 0 0,-18-18 0 15,0 0 0-15,18 18 0 0,-18-17 0 0,17-1 0 16,-17 18 0-16,0 0 0 0,0 0 0 16,0 0 0-16,0-18 0 0,0 1 0 0,0 17 0 15,0 0 0-15,18 0 0 0,-18-18 0 0,17 18 0 16,-17-18 0-16,0 18 0 0,18 18 0 15,-18-18 0-15,0 18 0 0,0-18 0 16,17 17 0 0,-17-17 0-16,0 0 0 0,0 18 0 0,0 0 0 0,0-18 0 0,0 0 0 15,0 0 0-15,18 17 0 0,-18 1 0 0,0-18 0 32</inkml:trace>
  <inkml:trace contextRef="#ctx0" brushRef="#br0" timeOffset="117197.36">22241 12293 512 0,'0'0'0'0,"0"0"0"0,18 18 0 0,-1-18 0 0,-17 18 0 0,18-18 0 0,-1 17 0 0,1-17 0 0,0 0 0 0,-18 0 0 16,0 0 0-16,17 0 0 0,1 0 0 15,-18 0 0-15,18 0 0 0,-18-17 0 16,18 17 0-16,-18-18 0 0,0 18 0 0,0-18 0 16,0 1 0-16,0 17 0 0,0-18 0 15,-18 0 0-15,18 1 0 0,-18 17 0 0,18-18 0 16,-18 0 0-16,1 18 0 0,17 0 0 15,-18-17 0-15,0 17 0 0,1 0 0 0,-1 0 0 16,18 0 0-16,-17 0 0 0,-1 0 0 16,1 0 0-16,17 0 0 0,0 0 0 0,-18 17 0 15,18-17 0-15,0 18 0 0,-18-18 0 16,18 18 0-16,0-18 0 0,18 17 0 0,-18 1 0 16,18-18 0-16,-18 18 0 0,17-1 0 15,1-17 0-15,-1 18 0 0,1-18 0 16,-1 18 0-16,1-1 0 0,0 1 0 0,17-18 0 0,-17 0 0 0,0 18 0 15,17-18 0-15,-17 17 0 0,-18-17 0 16,0 0 0-16,17 0 0 0,1 0 0 16,-1 18 0-16,1-18 0 0</inkml:trace>
  <inkml:trace contextRef="#ctx0" brushRef="#br0" timeOffset="117616.81">22594 12153 512 0,'0'0'0'0,"0"0"0"0,17 17 0 0,-17 0 0 0,0-17 0 0,0 18 0 0,0-18 0 0,0 18 0 0,0-1 0 0,0 1 0 0,18 0 0 0,-18-18 0 16,0 17 0-16,0 1 0 0,0 0 0 0,0-1 0 15,0 1 0-15,0-18 0 0,0 18 0 16,17-18 0-16,-17 0 0 0,0 17 0 0,0-17 0 16,18 0 0-16,-18 0 0 0,0-17 0 15,19 17 0-15,-19 0 0 0,0-18 0 0,0 18 0 16,17-18 0-16,-17 1 0 0,0 17 0 16,18-18 0-16,-18 0 0 0,0 1 0 0,17 17 0 15,-17-18 0-15,0 18 0 0,18-18 0 16,-18 18 0-16,0 0 0 0,0 0 0 0,0 0 0 15,17 0 0-15,-17 0 0 0,18 18 0 16,-18-18 0-16,0 18 0 0,18-18 0 16,-18 17 0-16,0 1 0 0,0-18 0 0,0 0 0 15,17 18 0-15,-17-1 0 0,0-17 0 16,0 0 0-16,0 0 0 0,0 0 0 16,18 0 0-16,-18 18 0 0,17 0 0 0,-17-18 0 15</inkml:trace>
  <inkml:trace contextRef="#ctx0" brushRef="#br0" timeOffset="118037.37">22982 12117 512 0,'0'0'0'0,"0"0"0"0,0 18 0 0,0-18 0 16,0 0 0-16,0 18 0 15,18-1 0-15,-18-17 0 0,0 17 0 0,0-17 0 16,0 18 0-16,0 0 0 0,0-1 0 15,0 1 0-15,0 0 0 0,0-1 0 16,0-17 0-16,0 18 0 0,17 0 0 0,-17-1 0 16,0 1 0-16,0-18 0 0,0 0 0 0,0 18 0 15,0-18 0-15,0 0 0 0,18 0 0 16,-18 0 0-16,0 0 0 0,18 0 0 0,-18 0 0 16,0 0 0-16,0-18 0 0,17 18 0 15,-17-18 0-15,18 18 0 0,-18-17 0 0,0-1 0 16,17 18 0-16,-17-18 0 0,18 18 0 15,-18-17 0-15,17 17 0 0,-17-18 0 0,0 18 0 16,18 0 0-16,-18 0 0 0,18 0 0 16,-18 0 0-16,17 0 0 0,-17 18 0 15,19-18 0-15,-19 0 0 0,0 0 0 0,0 17 0 16,17-17 0-16,-17 18 0 0,18-18 0 0,-18 0 0 16,0 0 0-16,0 18 0 0,17-1 0 15,-17-17 0-15,0 0 0 0,0 0 0 0,0 0 0 16,0 0 0-16,0 0 0 0,0 18 0 0,18 0 0 15</inkml:trace>
  <inkml:trace contextRef="#ctx0" brushRef="#br0" timeOffset="133502.46">15786 15433 512 0,'0'0'0'0,"0"0"0"0,0 0 0 0,0 18 0 0,-18 17 0 0,18-35 0 0,0 36 0 0,-18-19 0 0,18 19 0 0,-17-19 0 0,17 18 0 0,-19 0 0 15,19 1 0-15,-17-1 0 0,17 0 0 16,-18 18 0-16,18-18 0 0,0 18 0 0,-17-17 0 16,17 17 0-16,0-18 0 0,-18 18 0 15,18-18 0-15,0 18 0 0,0-18 0 0,-18 18 0 16,18-18 0-16,0 1 0 0,0-36 0 16,0 0 0-16,0 0 0 0,0 0 0 15,0 35 0-15,0 1 0 0</inkml:trace>
  <inkml:trace contextRef="#ctx0" brushRef="#br0" timeOffset="133967.47">15609 15415 512 0,'0'0'0'0,"0"0"0"0,17 0 0 0,1 0 0 16,-18 0 0-16,18 0 0 16,-1 0 0-16,1-17 0 0,-1 17 0 0,2 0 0 15,-19 0 0-15,35 0 0 0,-17 0 0 16,-1 0 0-16,18 0 0 0,-17 0 0 0,-1 0 0 16,1 17 0-16,17-17 0 0,-17 18 0 15,17-18 0-15,-18 18 0 0,2 17 0 16,-1-35 0-16,-1 36 0 0,1-19 0 0,-1 19 0 15,1-19 0-15,-18 0 0 0,17 19 0 16,-17-19 0-16,0 19 0 0,-17-19 0 0,17 1 0 16,-18 0 0-16,18-1 0 0,-17 19 0 0,-1-19 0 15,-17 1 0-15,16-1 0 0,-16 1 0 16,0 0 0-16,0-1 0 0,17 1 0 16,-34-18 0-16,17 18 0 0,-1-18 0 0,0 17 0 15,1-17 0-15,0 0 0 0,17 0 0 16,-17 0 0-16,35 0 0 0,0 0 0 0,0 0 0 15,0 0 0-15,0 0 0 0,0 0 0 16,-17 18 0-16,-18-18 0 0,17-18 0 0,18 18 0 16,-18 0 0-16,18 0 0 0</inkml:trace>
  <inkml:trace contextRef="#ctx0" brushRef="#br0" timeOffset="134377.68">16315 15662 512 0,'0'0'0'0,"0"0"0"0,0 18 0 0,0-18 0 0,0 18 0 0,0-18 0 0,0 17 0 0,0 1 0 0,0 0 0 0,0-1 0 0,0 19 0 16,0-1 0-16,0-18 0 0,0 19 0 15,17-1 0-15,-17 0 0 0,0 1 0 0,0-1 0 16,18 18 0-16,-18-18 0 0,0 0 0 0,0 0 0 16,17 1 0-16,-17-1 0 0,18-17 0 15,-18 17 0-15,18 1 0 0,-18-19 0 16,0-17 0-16,0 0 0 0,0 18 0 0,17 17 0 16,-17-35 0-16,18 17 0 0,-18 1 0 15,17-18 0-15,1 0 0 0,-1 0 0 0,-17 0 0 16,18 0 0-16,0-18 0 0,-18 1 0 15,18 0 0-15,0-1 0 0,-18-17 0 0,17 17 0 16,1-35 0-16,-1 17 0 0,1 1 0 0,0-18 0 16,-1 18 0-16,-17-18 0 0,18 18 0 15,-1-18 0-15,1 18 0 0,-1-1 0 16,1-17 0-16,0 18 0 0,-1 0 0 0,-17 0 0 16,0 17 0-16,19-17 0 0,-19 35 0 15,0 0 0-15,17-18 0 0,1-17 0 0</inkml:trace>
  <inkml:trace contextRef="#ctx0" brushRef="#br0" timeOffset="134650.99">17073 16086 512 0,'0'0'0'0,"0"0"0"0,36 0 0 0,-19 0 0 0,18 0 0 0,-17 0 0 0,-1 0 0 16,1 0 0-16,0 0 0 0,17 0 0 0,-18 0 0 0,18 0 0 0,-35 0 0 0,0 0 0 0,19 0 0 15,-1 0 0-15,-18 0 0 0,0 0 0 16,0 0 0-16,0 0 0 0,17 0 0 0,18 0 0 15</inkml:trace>
  <inkml:trace contextRef="#ctx0" brushRef="#br0" timeOffset="134885.91">17055 16191 512 0,'0'0'0'0,"0"0"0"0,18 18 0 0,-18-18 0 16,18 0 0-16,0 0 0 0,-1 0 0 0,1 0 0 15,-1 0 0-15,1 0 0 0,-1 18 0 0,1-18 0 16,0 0 0-16,17 0 0 0,-18 0 0 16,18 0 0-16,-16 0 0 0,-1 0 0 0,17 0 0 15,0 0 0-15,0 0 0 0,0 0 0 16</inkml:trace>
  <inkml:trace contextRef="#ctx0" brushRef="#br0" timeOffset="135986.99">17867 15063 512 0,'0'0'0'0,"0"0"0"0,0 0 0 0,0 0 0 0,0 0 0 0,0 17 0 0,0-17 0 0,0 0 0 0,0 0 0 0,0 18 0 0,18-18 0 15,-18 18 0-15,0-18 0 0,0 17 0 16,0 19 0-16,0-19 0 0,0 1 0 0,0 17 0 16,0 1 0-16,17-2 0 0,-17 2 0 15,0 17 0-15,0-18 0 0,0 1 0 0,0-1 0 16,0 0 0-16,0 1 0 0,0-2 0 15,0-34 0-15,0 0 0 0,0 0 0 0,0 0 0 16,0 0 0-16,0 0 0 0,-17 36 0 16,17-1 0-16,0-17 0 0,0-1 0 15,0 1 0-15,-18 0 0 0,18-18 0 0,0 0 0 16,0 0 0-16,-18-18 0 0,18 18 0 0,0-18 0 16</inkml:trace>
  <inkml:trace contextRef="#ctx0" brushRef="#br0" timeOffset="136348.34">17743 15027 512 0,'0'0'0'0,"0"0"0"0,0-17 0 0,0 17 0 15,0 0 0-15,0-18 0 0,18 18 0 0,-18-17 0 16,0 17 0-16,0-18 0 0,17 18 0 16,1-18 0-16,-1 18 0 0,-17-17 0 0,36 17 0 15,-36 0 0-15,18 0 0 0,0 0 0 16,17 0 0-16,-18 0 0 0,19 0 0 0,-19 0 0 15,1 17 0-15,17-17 0 0,-18 18 0 16,19 0 0-16,-19-1 0 0,19-17 0 16,-18 18 0-16,17-1 0 0,-17 19 0 0,-1-19 0 15,-17-17 0-15,18 18 0 0,-18 0 0 0,0-1 0 16,17 1 0-16,-17 0 0 0,0-1 0 16,0 1 0-16,-17 0 0 0,17-1 0 15,-18-17 0-15,1 18 0 0,-1 0 0 0,0-18 0 16,1 17 0-16,-1 0 0 0,-18-17 0 0,19 0 0 15,-1 0 0-15,-17 18 0 0,17-18 0 16,-17 0 0-16,18 0 0 0,-1 0 0 16,0-18 0-16,-17 18 0 0,35 0 0 0,-17 0 0 15,-1 0 0-15,0 0 0 0,18 0 0 0,0-17 0 16</inkml:trace>
  <inkml:trace contextRef="#ctx0" brushRef="#br0" timeOffset="136820.56">18096 15698 512 0,'0'0'0'0,"0"0"0"0,0 17 0 0,-18 1 0 0,18-18 0 0,0 18 0 0,0-1 0 0,0-17 0 16,0 18 0-16,0 0 0 0,18-1 0 0,-18-17 0 0,0 18 0 0,17-18 0 15,-17 17 0-15,18 1 0 0,0-18 0 16,-18 0 0-16,18 18 0 0,-1-18 0 0,1 0 0 15,0 0 0-15,-1 0 0 0,1 0 0 0,-1 0 0 16,1-18 0-16,-18 18 0 0,17-18 0 16,1 18 0-16,0-17 0 0,-18-1 0 0,17 1 0 15,-17-1 0-15,0 0 0 0,0 18 0 16,0-17 0-16,0-1 0 0,0-17 0 16,-17 35 0-16,17-18 0 0,-18 0 0 0,0 1 0 15,1-1 0-15,17 18 0 0,-18 0 0 16,1-18 0-16,-1 18 0 0,1 0 0 0,-1 0 0 15,0 0 0-15,1 18 0 0,17-18 0 16,-18 18 0-16,18-18 0 0,-18 17 0 0,18-17 0 16,0 0 0-16,0 18 0 0</inkml:trace>
  <inkml:trace contextRef="#ctx0" brushRef="#br0" timeOffset="137270.59">18766 15327 512 0,'0'0'0'0,"0"0"0"0,0 18 0 0,0-18 0 0,0 0 0 16,0 0 0 0,0 17 0-16,0-17 0 0,0 18 0 0,18 0 0 15,-18-1 0-15,0 1 0 0,0 18 0 16,0-19 0-16,17 19 0 0,-17-19 0 0,18 19 0 15,-18-2 0-15,18 2 0 0,-18-1 0 16,17 0 0-16,-17-17 0 0,0-18 0 0,0 0 0 16,0 0 0-16,0 0 0 0,18 35 0 15,-18-17 0-15,0-18 0 0,0 0 0 0,0 0 0 16,0 0 0-16,0 35 0 0,17-17 0 16,-17-1 0-16,0-17 0 0,18 0 0 15,-18 0 0-15,0 0 0 0,0-17 0 0,0 17 0 16,0-18 0-16,17-17 0 0,-17 17 0 0,0-17 0 15,19 0 0-15,-19-1 0 0,0 1 0 16,18 0 0-16,-18-18 0 0,17 18 0 16,-17 0 0-16,18-1 0 0,-18 1 0 0,0 35 0 15,0 0 0-15,17-36 0 0,-17 1 0 16,0 35 0-16,0 0 0 0,0 0 0 0,0 0 0 16,0 0 0-16,0 0 0 0,18-35 0 15,-18 0 0-15</inkml:trace>
  <inkml:trace contextRef="#ctx0" brushRef="#br0" timeOffset="137608.67">19208 15892 512 0,'0'0'0'0,"0"0"0"0,0 17 0 0,0-17 0 0,0 0 0 0,0 0 0 0,0 18 0 0,17-18 0 0,-17 18 0 0,18-18 0 0,-18 0 0 0,17 0 0 16,-17 17 0-16,18-17 0 0,0 0 0 16,-1 0 0-16,-17 0 0 0,18 0 0 15,-18 0 0-15,17-17 0 0,1 17 0 0,-1 0 0 16,-17-18 0-16,18 0 0 0,-18 1 0 0,18-1 0 16,-18 0 0-16,0 1 0 0,0-1 0 15,0 1 0-15,0-1 0 0,0 0 0 16,-18 1 0-16,18-1 0 0,-18 0 0 0,1 1 0 15,-1 17 0-15,1-18 0 0,-1 0 0 0,18 18 0 16,-17 0 0-16,-1-17 0 0,0 17 0 16,1 0 0-16,-1 0 0 0,1 0 0 15,-2 17 0-15,2-17 0 0,17 0 0 0,0 18 0 16,0-18 0-16,-18 18 0 0,18-18 0 16,18 17 0-16</inkml:trace>
  <inkml:trace contextRef="#ctx0" brushRef="#br0" timeOffset="138035.78">19560 16404 512 0,'0'0'0'0,"0"0"0"0,0 0 0 0,0 0 0 0,-17 0 0 0,-1 0 0 0,0 0 0 0,1 0 0 0,-1 0 0 16,0 0 0-1,0 0 0-15,-17 0 0 0,0 0 0 0,0 0 0 16,0 0 0-16,-1 0 0 0,-16 0 0 16,16 0 0-16,-17 0 0 0,0 0 0 15,0 0 0-15,1 0 0 0,-2 0 0 0,1 0 0 16,-17 0 0-16,17 0 0 0,-18 0 0 15,1 0 0-15,-1 0 0 0,19 0 0 16,-20 0 0-16,2 0 0 0,17 0 0 0,1 0 0 16,-1 0 0-16,-1 0 0 0,19 0 0 0,-18 0 0 15,18 0 0-15,0 17 0 0,0-17 0 16,17 0 0-16,18 0 0 0,0 0 0 0,0 0 0 16,0 0 0-16,0 0 0 0,0 0 0 15,-17 0 0-15,-19 0 0 0,36 17 0 0,0-17 0 16,0 0 0-16,0 0 0 0,0 0 0 15,0 0 0-15</inkml:trace>
  <inkml:trace contextRef="#ctx0" brushRef="#br0" timeOffset="138585.29">18025 16968 512 0,'0'0'0'0,"0"0"0"16,0 0 0-16,0-18 0 0,0 18 0 0,18-17 0 0,-18-1 0 0,0 0 0 0,17 0 0 0,1 1 0 0,-18-1 0 0,18 0 0 16,-1 1 0-16,-17 17 0 0,0 0 0 15,0 0 0-15,18-18 0 0,-18 1 0 0,18 17 0 16,0-18 0-16,-1 18 0 0,1 0 0 16,-18 0 0-16,18 0 0 0,-18 0 0 0,17 0 0 15,-17 18 0-15,0-18 0 0,0 17 0 16,18-17 0-16,-18 18 0 0,-18-1 0 0,18 1 0 15,0 0 0-15,0-18 0 0,-17 17 0 16,17 1 0-16,-18 0 0 0,0 0 0 0,18-1 0 16,-17 1 0-16,-1 0 0 0,0-1 0 15,0 0 0-15,18 1 0 0,-17 0 0 16,17-1 0-16,-18 1 0 0,0 0 0 0,18-1 0 16,-17 1 0-16,17-18 0 0,-18 18 0 0,18-1 0 15,0 1 0-15,0-18 0 0,0 18 0 16,0-18 0-16,18 17 0 0,-18 1 0 15,0-1 0-15,17-17 0 0,1 0 0 0,-18 19 0 0,0-19 0 16,0 0 0-16,0 0 0 0,0 0 0 0,0 0 0 16,0 0 0-16,18 0 0 0,-1 0 0 15,1 0 0-15,0 0 0 0,17 0 0 0,-17 0 0 16</inkml:trace>
  <inkml:trace contextRef="#ctx0" brushRef="#br0" timeOffset="139025.75">18467 16774 512 0,'0'0'0'0,"0"0"0"0,17 17 0 0,1-17 0 0,-18 0 0 0,17 0 0 0,-17 0 0 0,18 0 0 0,-1 18 0 0,1-18 0 0,0 0 0 0,-1 0 0 0,1 0 0 0,-1 0 0 16,-17 0 0-16,18 0 0 0,1 0 0 16,-2 0 0-16,1 0 0 0,-18 0 0 15,17 0 0-15,-17 0 0 0,18 0 0 0,-18 0 0 16,17 0 0-16,-17 0 0 0,0 0 0 0,0 0 0 16,0 17 0-16,0-17 0 0,0 0 0 15,0 0 0-15,0 0 0 0,0 18 0 16,-17-18 0-16,17 18 0 0,0-18 0 0,-18 17 0 15,18 1 0-15,0 0 0 0,-17 0 0 0,17-1 0 16,0 1 0-16,-18 0 0 0,18-1 0 16,0 18 0-16,0-17 0 0,-17-1 0 15,17 19 0-15,0-19 0 0,0 19 0 0,0-19 0 16,0 19 0-16,0-19 0 0,0-17 0 16,0 0 0-16,0 0 0 0,0 0 0 0,0 0 0 15,0 0 0-15,0 18 0 0,0-1 0 0,0 2 0 0,0-2 0 16,0 0 0-16,0-17 0 0</inkml:trace>
  <inkml:trace contextRef="#ctx0" brushRef="#br0" timeOffset="139231.79">18449 17038 512 0,'0'0'0'0,"0"0"0"0,18 0 0 0,-18 0 0 16,17 18 0-16,-17-18 0 15,18 0 0-15,-1 0 0 0,-17 0 0 16,18 0 0-16,-1 17 0 0,1-17 0 0,0 0 0 16,-1 18 0-16,18-18 0 0,-35 0 0 15,37 18 0-15,-20-18 0 0,-17 0 0 16,0 0 0-16,18 0 0 0,-1 0 0 0,18 17 0 16,-17-17 0-16</inkml:trace>
  <inkml:trace contextRef="#ctx0" brushRef="#br0" timeOffset="139804.15">18907 16897 512 0,'0'0'0'0,"0"0"0"0,36 0 0 0,-18 0 0 0,-18 0 0 0,17-18 0 16,1 18 0-16,-1 0 0 0,1 0 0 15,0 0 0-15,-18 0 0 0,17 0 0 0,1 0 0 16,17 0 0-16,-18 0 0 0,1 0 0 16,-18 0 0-16,0 0 0 0,18 0 0 0,-18 18 0 15,17-18 0-15,2 18 0 0,-2-18 0 16,-17 18 0-16,0-1 0 0,18-17 0 0,-18 18 0 16,0-18 0-16,-18 18 0 0,18-1 0 15,-17-17 0-15,17 17 0 0,-19-17 0 16,2 18 0-16,17-18 0 0,-18 18 0 0,0-18 0 15,1 0 0-15,-1 17 0 0,1-17 0 0,-1 0 0 16,1 0 0-16,17 0 0 0,-18 18 0 16,18-18 0-16,-18 0 0 0,18 0 0 0,0 0 0 15,0 18 0-15,0-18 0 0,0 0 0 16,0 0 0-16,18 17 0 0,-18-17 0 16,18 18 0-16,-18-18 0 0,17 18 0 0,-17-1 0 15,18 1 0-15,-1 0 0 0,1-18 0 0,-18 17 0 16,17 18 0-16,1-16 0 0,-18-2 0 15,18 0 0-15,-18 1 0 0,0 0 0 0,0-1 0 16,17 1 0-16,-17 0 0 0,0 17 0 16,0-35 0-16,0 0 0 0,0 0 0 0,-17 18 0 15,17-1 0-15,0 1 0 0,0-18 0 0,0 0 0 16,0 18 0-16,-18-2 0 0,18-16 0 16,0 0 0-16,-18 0 0 0,1 19 0 15,17-19 0-15,0 0 0 0,-18 0 0 0,1 0 0 16,17 0 0-16,0 0 0 0,-18 17 0 0,1-17 0 15,17 0 0-15,-18 0 0 0,18-17 0 0,-18 17 0 16</inkml:trace>
  <inkml:trace contextRef="#ctx0" brushRef="#br0" timeOffset="142526.06">20284 15892 512 0,'0'0'0'0,"0"0"0"0,0 17 0 0,0 1 0 0,0 0 0 0,0-1 0 0,0 19 0 0,0-1 0 0,0 0 0 0,0 1 0 0,0-2 0 16,0 19 0-16,0-17 0 0,0 17 0 0,0-18 0 16,0 18 0-16,0-17 0 0,0-2 0 15,0 19 0-15,0-17 0 0,0-1 0 16,0 0 0-16,0-35 0 0,0 0 0 0,0 0 0 16,0 0 0-16,0 0 0 0,0 0 0 15,0 36 0-15,0-1 0 0,0-17 0 0,0-2 0 16,0 3 0-16,0-19 0 0,0 0 0 15,0 0 0-15</inkml:trace>
  <inkml:trace contextRef="#ctx0" brushRef="#br0" timeOffset="142809.56">19965 15698 512 0,'0'0'0'0,"0"0"0"0,18 0 0 0,0 0 0 15,0 0 0-15,0 0 0 0,-1 0 0 16,1 0 0-16,-1 0 0 0,1 0 0 0,17 0 0 16,-17 0 0-16,17 0 0 0,0 0 0 15,1 17 0-15,17-17 0 0,-18 18 0 0,0-18 0 16,0 0 0-16,0 18 0 15,0-18 0-15,1 17 0 0,-36-17 0 0,0 0 0 16,18 0 0-16,17 0 0 0,0 18 0 0,-17-18 0 16</inkml:trace>
  <inkml:trace contextRef="#ctx0" brushRef="#br0" timeOffset="144530.29">17531 14498 512 0,'0'0'0'0,"0"0"0"0,18 0 0 0,-18 18 0 0,17-18 0 0,1 0 0 0,-18 0 0 0,19 0 0 0,-2 0 0 0,18 0 0 0,-17 0 0 15,17 0 0-15,-17 0 0 0,17 0 0 16,0 0 0-16,18 0 0 0,-17 18 0 0,16-18 0 15,1 0 0-15,-18 0 0 0,18 0 0 0,0 0 0 16,0 0 0-16,0 0 0 0,17 0 0 16,1 0 0-16,-18 0 0 0,35 0 0 15,-35 0 0-15,17 17 0 0,19-17 0 0,-36 0 0 16,17 0 0-16,-17 0 0 0,18 0 0 0,-18 0 0 16,0 18 0-16,-1-18 0 0,-16 0 0 15,0 0 0-15,-1 18 0 0,-18-18 0 16,19 17 0-16,-19-17 0 0,1 0 0 0,-1 18 0 15,1-18 0-15,-1 18 0 0,1-18 0 0,0 17 0 16,-1 1 0-16,-17-18 0 0,18 18 0 16,-18-1 0-16,18 0 0 0,-18 1 0 15,18 0 0-15,-1-1 0 0,-17 19 0 0,18-19 0 16,-18 19 0-16,18-1 0 0,-18 0 0 0,17 1 0 16,-17-1 0-16,18 0 0 0,-18-35 0 0,0 0 0 15,0 53 0-15,0 0 0 0,17 35 0 16,-17-18 0-16,18 19 0 0,-18-1 0 0,17 18 0 15,-17-18 0-15,0 0 0 0,18-17 0 16,-18 17 0-16,0-17 0 0,0 17 0 0,0-18 0 16,0 18 0-16,0-17 0 0,18 0 0 15,-18 17 0-15,0-18 0 0,0 1 0 16,0 16 0-16,0-15 0 0,17-2 0 0,-17 1 0 16,0 0 0-16,0 16 0 0,18-16 0 0,-18 0 0 15,0 0 0-15,0-1 0 0,0-17 0 16,17 17 0-16,-17-18 0 0,0 1 0 0,0 0 0 15,0 18 0-15,19-35 0 0,-19 17 0 16,0-18 0-16,0 0 0 0,0 0 0 0,0 1 0 16,0-36 0-16,0 0 0 0,0 17 0 15,0 19 0-15,0-19 0 0,-19 1 0 0,19-18 0 16,0 0 0-16,0 18 0 0,-17-18 0 16,17 17 0-16,-18-17 0 0,1 0 0 0,-1 0 0 15,0 0 0-15,-17 0 0 0,18 0 0 0,-1-17 0 16,-17 17 0-16,0-18 0 15,-1 0 0-15,1 1 0 0,-1 17 0 0,-16-18 0 16,17 0 0-16,-1 1 0 16,-16-1 0-16,16 0 0 0,-17 1 0 0,0-1 0 15,0-17 0-15,1 35 0 0,-2-18 0 0,1 1 0 0,0-1 0 16,1 0 0-16,-18 1 0 0,16-1 0 16,-17 18 0-16,19-18 0 0,-1 1 0 0,-18 17 0 15,36 0 0-15,-36-18 0 0,36 18 0 0,-18 0 0 16,18 0 0-16,-18 0 0 15,17 0 0-15,1 0 0 0,35 0 0 0,0 0 0 0,-35 0 0 16,18 0 0-16,17 0 0 0,0 0 0 16,-36 0 0-16,1 0 0 0,18 0 0 15,-19-18 0-15,36 18 0 0,0 0 0 0,0 0 0 16,-18 0 0-16,0-18 0 0,18 1 0 16,-17 17 0-16,17-36 0 0,-18 19 0 0,18 0 0 15,0-2 0-15,-17-15 0 0,17-1 0 0,0 17 0 16,0-35 0-16,-18 18 0 0,18-18 0 15,0 17 0-15,0-16 0 0,-17-1 0 16,17 0 0-16,0 0 0 0,0 17 0 0,0-34 0 16,0 17 0-16,-18-18 0 0,18 1 0 0,0 0 0 15,-18-19 0-15,18 19 0 0,0-19 0 16,0 19 0-16,-17-18 0 16,17-1 0-16,0 19 0 0,0 0 0 0,-18-1 0 15,18 0 0-15,0 1 0 0,0-1 0 0,0 1 0 0,-17-1 0 16,17 1 0-16,0 17 0 0,-18-18 0 15,18 18 0-15,0-18 0 0,0 19 0 16,0-1 0-16,-17 0 0 0,17-18 0 0,0 18 0 16,0 18 0-16,-19-18 0 0,19 0 0 15,0 18 0-15,0 0 0 0,0-18 0 0,0 35 0 0,0-17 0 16,0 0 0-16,0 17 0 0,-18 1 0 16,18-1 0-16,0 0 0 0,0 18 0 15,0-17 0-15,0-1 0 0,-17 18 0 0,17 0 0 16,0 0 0-16,0 0 0 0,0 0 0 15,0 0 0-15</inkml:trace>
  <inkml:trace contextRef="#ctx0" brushRef="#br0" timeOffset="145178.84">17638 17955 512 0,'0'0'0'0,"0"0"0"0,0 18 0 0,0 0 0 16,0-1 0-16,0 19 0 0,0-19 0 0,-18 1 0 0,18 35 0 0,0-36 0 0,0 36 0 0,-17-35 0 15,17 17 0-15,-19 1 0 0,19-1 0 0,0-1 0 16,0 2 0-16,-18-1 0 0,18 0 0 0,-17-17 0 16,17 17 0-16,0 1 0 15,0-36 0-15,0 0 0 0,0 0 0 0,0 0 0 16,0 0 0-16,0 0 0 0,0 18 0 0,-18-1 0 15,18 1 0-15,0 0 0 0,0-1 0 16,-17-17 0-16</inkml:trace>
  <inkml:trace contextRef="#ctx0" brushRef="#br0" timeOffset="145826.54">17531 17867 512 0,'0'0'0'0,"0"0"0"0,18-35 0 0,-18 35 0 16,17 0 0-16,-17-18 0 0,18 1 0 0,-18 17 0 15,19 0 0-15,-2-18 0 0,1 18 0 16,-1-18 0-16,1 18 0 0,-1 0 0 16,19 0 0-16,-36-17 0 0,35 34 0 0,-18-17 0 15,1 0 0-15,-1 18 0 0,19-18 0 0,-36 0 0 16,18 18 0-16,0-1 0 0,-1-17 0 15,1 18 0-15,-18-1 0 0,17 1 0 0,-17 0 0 16,18-1 0-16,-18-17 0 0,0 18 0 16,-18 0 0-16,18-1 0 0,-17 1 0 0,17 0 0 15,-18-1 0-15,1-17 0 0,-19 18 0 16,36 0 0-16,-36-18 0 0,19 17 0 0,-18-17 0 16,17 18 0-16,1-18 0 0,-19 0 0 15,19 0 0-15,-1 0 0 0,-17 18 0 0,18-18 0 16,-2 0 0-16,1 0 0 0,1 0 0 15,-1 0 0-15,18-18 0 0,-17 18 0 0,17 0 0 16,-18 0 0 0,18 0 0-16,-17 0 0 0,17 0 0 0,0 0 0 0,17 0 0 0,-17 0 0 15,0 0 0-15,0 0 0 0,18 0 0 16,-18 0 0-16,17 0 0 0,1 18 0 0,-18-18 0 16,17 17 0-16,1-17 0 0,-18 0 0 15,19 18 0-15,-2-1 0 0,-17-17 0 0,18 18 0 16,-1 0 0-16,1-1 0 0,-18 1 0 15,17 0 0-15,1-1 0 0,-18 19 0 0,18-19 0 16,-18 1 0-16,17 16 0 0,-17-15 0 0,18-2 0 16,-18 18 0-16,0-17 0 0,17 17 0 15,-17-17 0-15,0-1 0 0,0 19 0 0,0-18 0 16,0 17 0-16,0-17 0 0,0 17 0 16,0-17 0-16,0-18 0 0,0 0 0 15,0 17 0-15,0 18 0 0,0-35 0 0,0 0 0 16,0 0 0-16,0 0 0 0,0 0 0 0,0 0 0 15,0 18 0-15,0 0 0 0,0-1 0 16,0 1 0-16,0-18 0 0,0 0 0 16,0 0 0-16,18 18 0 0</inkml:trace>
  <inkml:trace contextRef="#ctx0" brushRef="#br0" timeOffset="146886.04">20512 16315 512 0,'0'0'0'0,"0"0"0"0,18 0 0 0,0 0 0 16,0 0 0-16,-1 0 0 0,18 0 0 0,-17 0 0 0,0 0 0 0,17 0 0 0,0 0 0 0,0-18 0 0,0 18 0 0,19 0 0 0,-19 0 0 0,0 0 0 16,18 0 0-16,0 0 0 0,-18 0 0 15,19 0 0-15,-2 0 0 0,-17 0 0 16,36 0 0-16,-36 0 0 0,19 18 0 0,-2-18 0 15,1 0 0-15,0 0 0 0,-18 18 0 0,19-18 0 16,-2 0 0-16,-17 0 0 0,18 18 0 16,0-18 0-16,-53 0 0 0,0 0 0 0,17 0 0 15,37 0 0-15,-54 0 0 0,0 0 0 16,0 0 0-16,0 0 0 0,0 0 0 0,0 0 0 16,35 0 0-16,0 0 0 0,-35 0 0 15,0 0 0-15,0 0 0 0,0 0 0 0,18 0 0 16,17 0 0-16,-35 0 0 0,0 0 0 15,18 0 0-15,-1 0 0 0,-17 0 0 16,18 0 0-16,-18 0 0 0,0 0 0 0,0-18 0 16,0 18 0-16,0-18 0 0,0 18 0 15,0 0 0-15,0 0 0 0,0-18 0 0,0 18 0 0,0 0 0 16,0 0 0-16,0-17 0 0,-18-1 0 0,18 18 0 16,0 0 0-16,0 0 0 0,0 0 0 15,0-18 0-15,0 18 0 0,0 0 0 0,0 0 0 16,0 0 0-16,0 0 0 0,0 0 0 15,0 0 0-15,0-35 0 0,0 35 0 0,0-18 0 16,0 1 0-16,18 17 0 0,-18 0 0 16,0-18 0-16,17 18 0 0,-17 0 0 0,18 0 0 15,-18 18 0-15,18-18 0 0,-18 0 0 0,17 0 0 16,2 17 0-16,-2-17 0 16,1 18 0-16,-18-18 0 0,0 0 0 0,0 0 0 15,17 18 0-15,1-1 0 16,0-17 0-16,-18 18 0 0,0-18 0 0,0 0 0 0,0 18 0 0,0-18 0 15,0 17 0-15,0 1 0 0,0 0 0 16,0-18 0-16,0 18 0 0,-18-18 0 16,18 17 0-16,-18 1 0 0,1-18 0 0,-1 18 0 15,1-18 0-15,-2 17 0 0,2-17 0 16,-1 17 0-16,0-17 0 0,1 18 0 16,-1-18 0-16,1 18 0 0,17-18 0 0,0 0 0 15,-18 0 0-15,1 17 0 0</inkml:trace>
  <inkml:trace contextRef="#ctx0" brushRef="#br0" timeOffset="148015.15">23264 15804 512 0,'0'0'0'0,"0"0"0"0,0 35 0 0,0-18 0 0,0 19 0 0,0-19 0 0,0 19 0 0,0-19 0 15,18 36 0-15,-18-17 0 0,0 17 0 0,0-19 0 16,0 19 0-16,-18 0 0 0,18 0 0 16,0 1 0-16,0-1 0 0,-17-1 0 15,17 1 0-15,0 18 0 0,-18-18 0 0,18 16 0 16,0-15 0-16,-17-1 0 0,17 0 0 16,0-18 0-16,0-35 0 0,0 0 0 0,0 36 0 15,17-1 0-15,-17-17 0 0,0-1 0 0,0 0 0 16,18-17 0-16</inkml:trace>
  <inkml:trace contextRef="#ctx0" brushRef="#br0" timeOffset="148432.07">23193 15821 512 0,'0'0'0'0,"0"0"0"0,0-17 0 0,0-1 0 0,0 18 0 16,0 0 0-16,19-18 0 16,-19 18 0-16,17-17 0 0,1 17 0 15,-1 0 0-15,-17-18 0 0,18 18 0 16,0 0 0-16,-1 0 0 0,18 0 0 0,-17 18 0 16,-1-18 0-16,1 17 0 0,0-17 0 15,17 18 0-15,-17 0 0 0,0-1 0 0,-1 1 0 16,1-1 0-16,0 1 0 0,-18 17 0 15,0-17 0-15,17 0 0 0,-17-1 0 0,0 19 0 16,0-19 0-16,-17 19 0 0,17-19 0 16,0 1 0-16,-18 17 0 0,-17-18 0 0,17 1 0 15,0 17 0-15,-17-17 0 0,-1 0 0 16,1-1 0-16,0 1 0 0,0 0 0 0,17-1 0 16,-17-17 0-16,-1 18 0 0,1 0 0 15,0-18 0-15,17 18 0 0,18-18 0 0,0 0 0 16,-35 0 0-16,0 0 0 0,35 0 0 15,0 0 0-15,-18 0 0 0,1 0 0 0,17-18 0 16,-18 18 0-16,18 0 0 0,0-18 0 16</inkml:trace>
  <inkml:trace contextRef="#ctx0" brushRef="#br0" timeOffset="148929.34">23741 16086 512 0,'0'0'0'0,"0"0"0"0,0 18 0 0,0-18 0 0,0 0 0 0,0 17 0 0,0 0 0 0,0-17 0 0,0 36 0 0,0-19 0 0,0 1 0 0,17 0 0 0,-17 17 0 0,0-17 0 16,0 17 0-16,18 1 0 0,-18-1 0 15,0 0 0-15,18 0 0 0,-18 18 0 16,17-18 0-16,-17 1 0 0,0-1 0 0,0 0 0 16,0 17 0-16,0-16 0 0,0 0 0 15,18-1 0-15,-18 0 0 0,0 0 0 0,0 1 0 16,0-18 0-16,0-18 0 0,0 0 0 16,0 35 0-16,0 0 0 0,0-35 0 0,0 0 0 15,0 0 0-15,0 0 0 0,0 17 0 16,17 19 0-16,-17-36 0 0,0 17 0 0,18-17 0 15,-18 18 0-15,17-18 0 0,-17 0 0 16,18-18 0-16,-18 18 0 0,18-17 0 0,-1-1 0 16,-17 0 0-16,18-16 0 0,-1 16 0 0,-17-17 0 15,18-1 0-15,0 1 0 0,0-1 0 16,0-16 0-16,-1 16 0 0,1 0 0 16,-1 2 0-16,-17-19 0 0,18 18 0 0,-1-1 0 0,1 1 0 15,-18 0 0-15,18-1 0 0,-18 2 0 16,0 34 0-16,0 0 0 0,17-36 0 0,-17 19 0 15,0 17 0-15,0 0 0 0,18-36 0 0,-18 1 0 16,0 17 0-16,0-17 0 0</inkml:trace>
  <inkml:trace contextRef="#ctx0" brushRef="#br0" timeOffset="149182.81">24446 16474 512 0,'0'0'0'0,"0"0"0"0,17 0 0 0,-17 0 0 0,18 17 0 0,-1-17 0 0,-17 18 0 0,18-18 0 16,1 0 0-16,-2 18 0 0,1-18 0 0,-1 0 0 0,1 17 0 0,0-17 0 15,-1 0 0-15,18 18 0 0,-35-18 0 16,0 0 0-16,0 0 0 0,0 0 0 15,0 0 0-15,0 0 0 0,18 0 0 0,-1 0 0 16,-17 0 0-16,18 0 0 0</inkml:trace>
  <inkml:trace contextRef="#ctx0" brushRef="#br0" timeOffset="149383.07">24375 16597 512 0,'0'0'0'0,"0"0"0"0,18 18 0 16,0-18 0-16,-1 0 0 0,-17 18 0 0,35-18 0 15,-35 0 0-15,18 0 0 0,-1 17 0 16,20-17 0-16,-20 18 0 0,1-18 0 0,17 0 0 16,-17 18 0-16,-1-18 0 0,18 0 0 15,-17 0 0-15,-1 16 0 0,1-16 0 0</inkml:trace>
  <inkml:trace contextRef="#ctx0" brushRef="#br0" timeOffset="149754.81">25204 16315 512 0,'0'0'0'0,"0"0"0"0,0 18 0 0,0 0 0 0,0-18 0 0,0 17 0 15,0 1 0-15,0 0 0 0,0-1 0 0,0 0 0 16,0 19 0-16,0-19 0 0,0 19 0 16,-17-1 0-16,17 18 0 0,0-18 0 0,0 1 0 15,0 16 0-15,-18-16 0 0,18 16 0 16,0-16 0-16,-17 17 0 0,17-18 0 0,0 18 0 15,-18-18 0-15,18 18 0 0,0-18 0 16,0 1 0-16,0-1 0 0,0 0 0 0,0-35 0 16,0 0 0-16,0 35 0 0,0 1 0 15,0-36 0-15,0 0 0 0,0 17 0 0,0 1 0 16,0 0 0-16,0-1 0 0,0-17 0 16,0 0 0-16,18-17 0 0,-18 17 0 0</inkml:trace>
  <inkml:trace contextRef="#ctx0" brushRef="#br0" timeOffset="150338.07">25028 16333 512 0,'0'0'0'0,"0"0"0"0,0-18 0 0,17 0 0 0,-17 1 0 15,0 17 0-15,18-18 0 0,0 0 0 16,-18 18 0-16,18-17 0 0,0 17 0 0,-1-18 0 15,1 0 0-15,-1 18 0 0,18 0 0 16,1-17 0-16,-19 17 0 0,18 0 0 0,0 0 0 16,2 0 0-16,-2 0 0 0,-18 17 0 15,18-17 0-15,1 0 0 0,-19 18 0 0,1 0 0 16,-1-1 0-16,1 1 0 0,-1 0 0 16,-17-1 0-16,18-17 0 0,-18 36 0 0,0-18 0 15,0-18 0-15,-18 17 0 0,18 1 0 16,-17 0 0-16,17-1 0 0,-18 0 0 0,1 1 0 15,-1-18 0-15,1 18 0 0,-19-18 0 0,19 17 0 16,-18-17 0-16,17 0 0 0,-17 0 0 16,16 18 0-16,-16-18 0 0,0 0 0 0,18 0 0 15,-19-18 0-15,1 18 0 0,18 0 0 16,-1 0 0-16,1 0 0 0,-1 0 0 0,0-17 0 16,0 17 0-16,18 0 0 0,-18 0 0 15,18 0 0-15,-17 17 0 0,17-17 0 0,0 0 0 16,0 18 0-16,17-18 0 0,-17 18 0 15,18-18 0-15,-18 17 0 0,18 1 0 0,0 0 0 16,0-1 0-16,-1 1 0 0,1 0 0 16,-1 17 0-16,1-17 0 0,17 17 0 0,-17 0 0 15,-1-17 0-15,1 17 0 0,17 0 0 16,-18 0 0-16,2-17 0 0,-1 18 0 0,-1-1 0 16,1 0 0-16,-18 0 0 0,17 0 0 0,1-17 0 15,-18 17 0-15,17 1 0 16,-17-36 0-16,0 0 0 0,0 17 0 0,0 19 0 0,0-36 0 15,0 0 0-15,0 0 0 0,0 0 0 16,18 17 0-16,-18 1 0 0,0-1 0 0,0 2 0 16,18-19 0-16,-18 0 0 0,0 0 0 15,0 0 0-15</inkml:trace>
  <inkml:trace contextRef="#ctx0" brushRef="#br0" timeOffset="150703.47">25928 16491 512 0,'0'0'0'0,"0"0"0"0,0 0 0 0,0-17 0 0,17 17 0 0,-17 0 0 0,18 0 0 0,-18 0 0 0,0 0 0 0,18 0 0 0,-18 0 0 0,17-18 0 0,-17 36 0 0,18-18 0 15,-18 0 0-15,0 0 0 0,0 0 0 16,17 17 0-16,-17 1 0 0,0 0 0 15,0-1 0-15,0 1 0 0,0 0 0 0,-17-1 0 16,17 19 0-16,0-1 0 0,0-1 0 0,-18-15 0 16,18 34 0-16,-17-18 0 0,17 0 0 15,0 0 0-15,-18 1 0 0,18 17 0 16,0-18 0-16,-18 0 0 0,18 0 0 0,0 1 0 16,0-1 0-16,-17 0 0 0,17 1 0 0,0-19 0 15,0-17 0-15,0 0 0 0,0 0 0 16,0 0 0-16,0 0 0 0,0 0 0 0,0 35 0 15,0-16 0-15,0-2 0 0,0-17 0 16,0 17 0-16,0-17 0 0,0 0 0 16,0 0 0-16,0 0 0 0,0 0 0 0</inkml:trace>
  <inkml:trace contextRef="#ctx0" brushRef="#br0" timeOffset="150972.81">25734 16244 512 0,'0'0'0'0,"0"0"0"0,17 0 0 0,1 0 0 0,-1 0 0 0,-17 0 0 16,18 0 0-16,-1 0 0 0,1 18 0 15,0-18 0-15,18 0 0 0,-19 0 0 16,18 0 0-16,1 18 0 0,-1-18 0 0,0 17 0 15,0-17 0-15,0 18 0 0,1 0 0 16,-1 0 0-16,1-1 0 0,-1-17 0 0,0 18 0 16,0 0 0-16,-35-18 0 0,0 0 0 15,0 0 0-15,0 0 0 0,18 0 0 0,17 17 0 16,-17-17 0-16,0 0 0 0</inkml:trace>
  <inkml:trace contextRef="#ctx0" brushRef="#br0" timeOffset="152406.74">22753 14798 512 0,'0'0'0'0,"0"0"0"0,17 18 0 0,-17-18 0 0,36 0 0 0,-19 0 0 0,1 0 0 0,17 17 0 0,-18-17 0 0,1 0 0 0,36 0 0 0,-19 18 0 15,0-18 0-15,18 0 0 0,-1 0 0 16,1 18 0-16,36-18 0 0,-36 0 0 0,35 17 0 16,18-17 0-16,-1 18 0 0,2-18 0 15,-2 0 0-15,-17 18 0 0,36-18 0 0,-18 17 0 16,0 1 0-16,-1-18 0 0,1 18 0 15,18-1 0-15,-19 1 0 0,2-1 0 16,-19 1 0-16,17 0 0 0,2-1 0 0,-2 1 0 16,-17 0 0-16,18 17 0 0,0-17 0 15,-17-1 0-15,-2 1 0 0,1 0 0 0,1-1 0 16,-19 1 0-16,18 0 0 0,-17-1 0 16,17 0 0-16,-17 1 0 0,-19 0 0 0,19-1 0 15,0 1 0-15,-36 0 0 0,18-1 0 0,0 1 0 16,-18-18 0-16,1 18 0 0,-1 0 0 15,0-1 0-15,-17 1 0 0,17 0 0 16,-17-18 0-16,-1 17 0 0,1-17 0 0,-18 18 0 0,17 0 0 16,-17-18 0-16,18 17 0 0,-18 0 0 15,17 1 0-15,-17 0 0 0,0-1 0 0,18 1 0 16,-18 0 0-16,0 17 0 0,0-17 0 16,0 17 0-16,0 0 0 0,0 0 0 0,0 18 0 15,0-17 0-15,0 17 0 0,0-18 0 16,0 18 0-16,0-1 0 0,0 1 0 15,0 0 0-15,0 18 0 0,0 0 0 0,19-1 0 16,-19 18 0-16,0 1 0 0,0 16 0 0,17-17 0 16,-17 1 0-16,0 16 0 0,18-16 0 15,-18-1 0-15,17 1 0 0,-17-19 0 0,0 18 0 16,0-17 0-16,0-2 0 0,0 2 0 16,0 0 0-16,0 0 0 0,0-19 0 0,0 1 0 15,0 18 0-15,-17-36 0 0,17 18 0 16,-18 0 0-16,1-18 0 0,17-17 0 0,-19 17 0 15,19-35 0-15,0 0 0 0,-35 36 0 0,0-1 0 16,17-17 0-16,-35 17 0 0,1-18 0 16,17 0 0-16,-19 2 0 0,1-19 0 0,18 0 0 15,-35 0 0-15,35 0 0 16,-37 0 0-16,19 0 0 0,-17 0 0 0,17-19 0 0,-18 2 0 16,1 17 0-16,0-17 0 0,-1 17 0 15,-18-18 0-15,19 1 0 0,0-1 0 0,-19 0 0 16,19 18 0-16,-18-17 0 0,0-1 0 15,-1 18 0-15,-16-18 0 0,34 18 0 0,-17 0 0 16,-18-17 0-16,18 17 0 0,-1-18 0 16,2 18 0-16,-1 0 0 0,-1 0 0 0,1 0 0 15,0 0 0-15,-1 0 0 0,1 0 0 16,0 0 0-16,17 0 0 0,-17 0 0 0,18 0 0 16,-1 0 0-16,0 0 0 0,-16 0 0 15,34-18 0-15,-18 18 0 0,18 0 0 0,0-17 0 16,0 17 0-16,1-18 0 0,16 1 0 0,0-1 0 15,1 18 0 1,0-35 0-16,0 17 0 0,0-17 0 0,17 17 0 0,1-17 0 0,-19-1 0 16,18 1 0-16,0 0 0 0,1 0 0 15,17-1 0-15,-18-17 0 0,1 0 0 0,17 1 0 16,-18-1 0-16,1-18 0 0,17 18 0 16,-18-17 0-16,0 0 0 0,18-1 0 0,-17-18 0 15,17 1 0-15,0 0 0 16,0 0 0-16,-18 0 0 0,18 16 0 0,-17-15 0 0,17-1 0 15,0-1 0-15,-18 2 0 0,18 16 0 16,0-18 0-16,-17 2 0 0,17 16 0 0,0-17 0 16,-19 17 0-16,19 1 0 0,0-1 0 15,0 0 0-15,-18 1 0 0,18 0 0 0,0-1 0 16,0 0 0-16,0 18 0 0,0 1 0 16,0-19 0-16,-17 36 0 0,17-18 0 0,0 0 0 15,0 17 0-15,0-16 0 0,0 16 0 0,-18 1 0 16,18 17 0-16,0-17 0 0,0 0 0 15,-17 17 0-15</inkml:trace>
  <inkml:trace contextRef="#ctx1" brushRef="#br0">19490 11182 512 0,'0'0'0'0,"0"0"0"0,0 0 0 0,0 0 0 0,-18 0 0 0,18 0 0 0,-18 0 0 0,0 0 0 16,18 0 0-16,0 0 0 0,-17 0 0 0,17 0 0 15</inkml:trace>
  <inkml:trace contextRef="#ctx1" brushRef="#br0" timeOffset="2459.79">16243 5114 512 0,'0'0'0'0,"0"0"0"0,0 0 0 0,37 0 0 0,-20 0 0 0,1 0 0 15,-1 0 0-15,1 0 0 0,-1 0 0 0,1 0 0 16,0 0 0-16,-1 0 0 0,1 0 0 16,17 0 0-16,-18 0 0 0,1 0 0 0,0 0 0 15,-18 0 0-15,0 0 0 0,36-17 0 16,-19 17 0-16,18 0 0 0,1 0 0 15,-19-18 0-15,18 18 0 0,0 0 0 0,1 0 0 16,-19-18 0-16,19 18 0 0,0 0 0 0,-19-17 0 16,18 17 0-16,-17 0 0 0,-18 0 0 0,0 0 0 15,17-18 0-15,1 18 0 0,-1 0 0 0,19 0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71.55498" units="1/cm"/>
          <inkml:channelProperty channel="Y" name="resolution" value="303.39816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24-05-14T07:47:20.0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9858 13898 512 0,'0'0'0'0,"0"0"0"0,19 18 0 0,-2-18 0 0,1 18 0 0,-18-1 0 0,17 1 0 0,1 0 0 15,0-1 0-15,-1 1 0 0,18 17 0 0,-17-17 0 0,-1 17 0 16,1-17 0-16,0 17 0 0,-1 0 0 16,19-17 0-16,-18 17 0 0,-1 1 0 15,-17-1 0-15,36-17 0 0,-19 17 0 0,1 0 0 16,-1 0 0-16,1 0 0 0,-1-17 0 0,1 18 0 15,-18-19 0-15,18 19 0 0,-1-19 0 16,-17-17 0-16,0 0 0 0,0 18 0 0,18 0 0 16,-18-18 0-16,0 0 0 0,17 17 0 0,-17-17 0 15,19 0 0-15,-19 0 0 0</inkml:trace>
  <inkml:trace contextRef="#ctx0" brushRef="#br0" timeOffset="383.24">10546 13898 512 0,'0'0'0'0,"0"0"0"0,-35 18 0 0,35-18 0 15,-17 0 0-15,17 0 0 0,-18 18 0 16,18-18 0-16,-17 0 0 0,-1 17 0 15,0-17 0-15,1 18 0 0,-2 0 0 0,2-18 0 16,-1 17 0-16,1 1 0 0,-1 0 0 0,-17-1 0 16,0 1 0-16,0 17 0 0,-1-17 0 15,19 17 0-15,-19-17 0 0,1 17 0 16,-1-17 0-16,1 17 0 0,18 0 0 0,-18-17 0 16,-1 17 0-16,19-17 0 0,-18 17 0 0,16-18 0 15,-16 19 0-15,17-19 0 0,18-17 0 16,0 0 0-16,0 0 0 0,0 0 0 0,0 0 0 15,0 0 0-15,-17 18 0 0,-1 0 0 16,1 0 0-16,17-1 0 0,-18-17 0 0,18 0 0 16,0 0 0-16,-17 0 0 0,34 0 0 15,-17 0 0-15,0-17 0 0,0-1 0 16</inkml:trace>
  <inkml:trace contextRef="#ctx0" brushRef="#br0" timeOffset="1264.48">10141 14022 512 0,'0'0'0'0,"0"0"0"0,18-18 0 15,-18 18 0-15,17 0 0 0,-17-17 0 16,0 17 0 0,0 0 0-16,0-18 0 0,0 18 0 0,0 0 0 15,0 0 0-15,0-18 0 0,-17 18 0 16,17 0 0-16,-18 0 0 0,0 18 0 0,0-18 0 16,1 18 0-16,-19-18 0 0,19 17 0 15,-1-17 0-15,-17 36 0 0,0-19 0 0,0 1 0 16,17 0 0-16,1-1 0 0,-19 1 0 15,36-18 0-15,0 0 0 0,0 0 0 0,0 0 0 16,0 0 0-16,0 0 0 0,-18 35 0 16,0-35 0-16,1 18 0 0,17-1 0 0,0-17 0 15,0 0 0-15,0 0 0 0,0 0 0 16,17-17 0-16,-17 17 0 0,18-18 0 16,0 0 0-16,18 1 0 0,-19-1 0 0,1 1 0 15,-1-1 0-15,1 0 0 0,17 1 0 16,-17-19 0-16,-1 19 0 0,1-1 0 0,-1 18 0 15,-17-18 0-15,18 1 0 0,-18 17 0 16,0-18 0-16,0 18 0 0,0 0 0 0,-18 0 0 16,18 0 0-16,0 0 0 0,-17 18 0 15,-18-18 0-15,17 17 0 0,1 1 0 0,-19 0 0 16,19-1 0-16,-18 1 0 0,16 17 0 16,-16-17 0-16,17 0 0 0,1 17 0 15,17-35 0-15,0 0 0 0,-18 17 0 0,-17 1 0 16,35 0 0-16,-17 17 0 0,17-35 0 0,0 18 0 15,0-1 0-15,0-17 0 0,17 0 0 16,1 0 0-16,-1 0 0 0,1 0 0 0,-1-17 0 16,1 17 0-16,17-18 0 0,1 0 0 15,-1 1 0-15,1-1 0 0,16 0 0 0,-17 1 0 16,1-18 0-16,-1 17 0 0,1 18 0 0,-19-18 0 16,19 1 0-16,-1-1 0 0,-18 18 0 15,1-18 0-15,-18 18 0 0,17 0 0 0,-17 0 0 16,0 0 0-16,0 18 0 0,-17-18 0 15,17 18 0-15,-18-1 0 0,-17 1 0 0,18 0 0 16,-19-1 0-16,19 18 0 0,-19 1 0 16,1-1 0-16,-1-17 0 0,19 17 0 15,17-35 0-15,0 0 0 0,-35 35 0 0,17-17 0 16,-17 17 0-16,17-17 0 0,18 17 0 0,-17-18 0 16,17-17 0-16,0 18 0 0,17-18 0 15,-17 0 0-15,18 0 0 0,0 0 0 16,17-18 0-16,-18 18 0 0,1-17 0 0,17 0 0 15,0-1 0-15,1 0 0 0,-1-17 0 0,1 17 0 16,-1 1 0-16,0-1 0 16,-35 18 0-16,0 0 0 0,0 0 0 0,0 0 0 15,17-18 0-15,19 1 0 0,-19-1 0 0,1 18 0 16,-18 0 0-16,17-18 0 0,-17 18 0 16,0 0 0-16,0 18 0 0,-17-18 0 0,17 0 0 15,-18 18 0-15,1-1 0 0,-1 1 0 16,0 0 0-16,1-1 0 0,-1 1 0 15,1 0 0-15,-1 17 0 0,-17-17 0 0,35-18 0 16,0 0 0-16,-18 34 0 0,18-16 0 0,0-18 0 16,0 0 0-16,-17 35 0 0,-1-17 0 15,18 0 0-15,0-18 0 0,0 18 0 0,0-18 0 16,0 0 0-16,0 0 0 0</inkml:trace>
  <inkml:trace contextRef="#ctx0" brushRef="#br0" timeOffset="1972.02">9770 13528 512 0,'0'0'0'0,"0"0"0"0,0-17 0 16,18-1 0-16,-18 0 0 0,0 1 0 0,17-1 0 0,1 0 0 0,0 1 0 0,-1-19 0 0,2 19 0 0,-2-19 0 0,1 1 0 0,-1 18 0 0,1-19 0 15,0 19 0-15,-1-1 0 0,1-17 0 16,-18 35 0-16,0 0 0 0,0-18 0 0,17 0 0 16,-17 18 0-16,0 0 0 0,0 0 0 15,0 0 0-15,0 0 0 0,0 0 0 0,18-17 0 16,-18-1 0-16,0 18 0 0,0 0 0 16,17 0 0-16,-17-18 0 0,0 18 0 0,0 0 0 15,0 18 0-15,0 0 0 0,0-18 0 16,0 17 0-16,18 1 0 0,-18 0 0 15,0-1 0-15,0 19 0 0,18-19 0 0,-18 1 0 16,0 17 0-16,0-17 0 0,17 17 0 0,-17-17 0 16,18 17 0-16,-18-17 0 0,18 17 0 15,-18-17 0-15,18 17 0 0,-18-17 0 16,0-18 0-16,0 0 0 0,17 17 0 0,-17 1 0 16,0-18 0-16,0 0 0 0,0 0 0 15,0 0 0-15,0 0 0 0,0 0 0 0,0 18 0 0,0-1 0 16,0-17 0-16,0 0 0 0,0 17 0 0,18 1 0 15,-36 0 0-15,18-18 0 0,0 0 0 0,0 0 0 16,0 18 0-16,0-18 0 0,-17 17 0 16,-1-17 0-16,0 0 0 0,0 0 0 15,1 0 0-15,-19 18 0 0,36-18 0 0,-35 0 0 16,18-18 0-16,-1 18 0 16,-17 0 0-16,17 0 0 0,1 0 0 0,-1 0 0 0,1 0 0 15,-2 0 0-15,2 0 0 0,-19 0 0 0,36 0 0 16,-17-17 0-16,17 17 0 0,-18 0 0 15,1 0 0-15,17 0 0 0,0 0 0 0,0 0 0 16,0 0 0-16,-18 0 0 0</inkml:trace>
  <inkml:trace contextRef="#ctx0" brushRef="#br0" timeOffset="2606.91">10406 13281 512 0,'0'0'0'0,"0"0"0"0,17 35 0 0,1-35 0 0,-18 36 0 0,18-19 0 0,-1 1 0 0,1 0 0 0,-1-1 0 0,1 1 0 0,-18-18 0 16,0 0 0-16,0 18 0 0,17-1 0 15,-17-17 0-15,0 0 0 0,18 18 0 0,0 17 0 16,-18-35 0-16,0 0 0 0,0 0 0 15,0 0 0-15,0 0 0 0,17 18 0 0,-17-18 0 16,0 0 0-16,18 18 0 0,-18-1 0 16,17-17 0-16,-17 0 0 0</inkml:trace>
  <inkml:trace contextRef="#ctx0" brushRef="#br0" timeOffset="2884.21">10723 13352 512 0,'0'0'0'0,"0"0"0"0,0 0 0 0,-17 0 0 0,17 0 0 15,0 17 0-15,-18-17 0 0,0 0 0 0,18 18 0 16,-18-18 0-16,0 18 0 0,1-18 0 16,-1 17 0-16,1 1 0 0,17 0 0 0,-18-18 0 15,0 17 0-15,1 1 0 0,17-18 0 16,0 0 0-16,-18 18 0 0,1-1 0 15,17-17 0-15,0 0 0 0,0 0 0 0,0 0 0 16,0 0 0-16,0 0 0 0,-18 0 0 0,1 18 0 16,17 0 0-16,-18-18 0 0,18 0 0 15,0 17 0-15,0-17 0 0,0 0 0 0</inkml:trace>
  <inkml:trace contextRef="#ctx0" brushRef="#br0" timeOffset="3545.85">10299 12929 512 0,'0'0'0'0,"0"0"0"0,18 17 0 0,-18-17 0 0,0 0 0 0,0 0 0 0,18 0 0 0,-1 0 0 0,1 0 0 0,-18 0 0 0,36 0 0 0,-36 0 0 15,35 0 0-15,-35 0 0 0,18 0 0 0,17 0 0 16,-35 0 0-16,0 0 0 0,17 0 0 16,1 18 0-16,-18-18 0 0,0 0 0 15,0 0 0-15,0 0 0 0,35 0 0 0,-17 0 0 16,-18 0 0-16,0 0 0 0,0 0 0 0,0 0 0 16,0 0 0-16,0 0 0 0,17 0 0 15,1 0 0-15,17 0 0 0,-17 0 0 0,-18 0 0 16,0 0 0-16,18 0 0 0,0 0 0 15,-18 0 0-15,0 0 0 0,0 0 0 0,0 0 0 16,0-18 0-16,0 18 0 0,0 0 0 16,0 0 0-16,0 0 0 0,0 0 0 15,0 0 0-15,0 0 0 0,0 0 0 0,0-17 0 16,0 17 0-16,0 0 0 0,0 0 0 16,0 0 0-16,0 0 0 0,0 0 0 0,17 0 0 15,-17 0 0-15,0 0 0 0,0 0 0 16,0 0 0-16,0 0 0 0,0 0 0 0,0 0 0 15,18-18 0-15,-18 18 0 0,0 0 0 0,0 0 0 16,0 0 0-16,0 0 0 0,0 0 0 0,0 0 0 16,17 0 0-16,-17 0 0 0,0 0 0 15,0 0 0-15,18 0 0 0,-18 18 0 0,0-18 0 16,0 0 0-16,0 0 0 0,0 0 0 16,0 0 0-16,0 17 0 0,0-17 0 15,0 0 0-15,0 18 0 0,-18-18 0 0</inkml:trace>
  <inkml:trace contextRef="#ctx0" brushRef="#br0" timeOffset="5375.77">10706 12893 512 0,'0'0'0'0,"0"0"0"0,0 18 0 0,0 0 0 0,0-18 0 0,0 17 0 0,0 1 0 0,0 0 0 0,0-18 0 0,0 17 0 15,0-17 0-15,17 17 0 0,-17-17 0 0,0 18 0 16,0-18 0-16,0 0 0 0,0 18 0 16,0-18 0-16,0 0 0 0,0 0 0 0,0 0 0 15,0 0 0-15,18 0 0 0,-18-18 0 16,0 18 0-16,0 0 0 0,0-18 0 0,0 18 0 15,0-17 0-15,0 17 0 0,0-17 0 0,17 17 0 16,-17-18 0-16,0 18 0 0,0-18 0 16,0 1 0-16,0 17 0 0,0-18 0 15,0 18 0-15,0-18 0 0,0 18 0 0,0-17 0 16,-17 17 0-16,17 0 0 0,0-18 0 16,0 18 0-16,0 0 0 0,0-18 0 0,0 18 0 15,0 0 0-15,0-17 0 0,0 17 0 16,0 0 0-16,0 0 0 0,0 0 0 0,0 0 0 15,0 0 0-15,0 0 0 0,0 0 0 16,0 0 0-16,17 0 0 0,-17 0 0 0,0 0 0 16,18 17 0-16,-18-17 0 0,0 0 0 0,17 0 0 15,-17 18 0-15,18-18 0 0,-18 0 0 16,18 0 0-16,-18 18 0 0,17-18 0 0,-17 0 0 16,18 0 0-16,-18 0 0 0,17 17 0 15,-17-17 0-15,18 0 0 0,-18 0 0 0,17 18 0 16,-17-18 0-16,0 0 0 0,19 0 0 15,-19 18 0-15,0-18 0 0,0 0 0 0,0 0 0 16,18 0 0-16,-18 0 0 0,0 0 0 0,-18 0 0 16,18 0 0-16,0 0 0 0,0 0 0 15,0 0 0-15,-19 0 0 0,19 17 0 16,0-17 0-16,-17 0 0 0,-1 0 0 0,18 0 0 16,-17 0 0-16,17 0 0 0,-18 18 0 0,18-18 0 15,-17 0 0-15,-1 0 0 0,18 0 0 16,-18 18 0-16,18-18 0 0,-17 0 0 0,17 17 0 15,-18-17 0-15,18 0 0 0,0 17 0 16,-17-17 0-16,17 0 0 0,0 0 0 16,0 18 0-16,0-18 0 0,0 0 0 0,0 0 0 15,-18 0 0-15,18 18 0 0,0-18 0 16</inkml:trace>
  <inkml:trace contextRef="#ctx0" brushRef="#br0" timeOffset="13073.5">12169 14816 512 0,'0'0'0'0,"0"0"0"0,18 0 0 0,-18 0 0 0,35 0 0 0,-18 0 0 0,1 0 0 0,18 0 0 0,-18 0 0 0,-1 0 0 0,18 0 0 16,1 0 0-16,-1 0 0 0,-18 0 0 16,18 0 0-16,1 17 0 0,0-17 0 0,-1 0 0 15,0 0 0-15,0 0 0 16,0 0 0-16,-17 0 0 0,17 18 0 0,0-18 0 0,1 0 0 16,-1 0 0-16,1 0 0 0,16 0 0 15,-17 0 0-15,1 0 0 0,17 0 0 16,-17 18 0-16,16-18 0 0,-17 0 0 0,18 17 0 15,-18-17 0-15,19 0 0 0,-19 18 0 16,18-18 0-16,0 0 0 0,-18 18 0 0,0-18 0 16,18 0 0-16,-17 17 0 0,16-17 0 0,-16 0 0 15,16 18 0-15,-17-18 0 0,18 18 0 16,-17-18 0-16,-1 0 0 0,18 17 0 16,-18-17 0-16,0 18 0 0,1-18 0 0,-1 0 0 15,1 17 0-15,-1-17 0 0,0 0 0 16,0 0 0-16,-17 18 0 0,17-18 0 0,0 0 0 15,-17 0 0-15,18 18 0 0,-19-18 0 0,-17 0 0 0,0 0 0 16,18 0 0-16,0 0 0 16,-18 0 0-16,0 0 0 0,17 0 0 0,18 0 0 0,-35 0 0 15,0 0 0-15,0 0 0 0,0 0 0 16,18 0 0-16,-1 0 0 0,-17 0 0 0,0 0 0 16,0 0 0-16,18-18 0 0,-18 18 0 15,0 0 0-15,18 0 0 0,-1-18 0 0,1 18 0 16,-18-17 0-16,17-1 0 0,-17 1 0 15,18-1 0-15,-18 0 0 0,0 1 0 0,18-1 0 16,-18 0 0-16,0 1 0 0,0-1 0 16,0-17 0-16,0 17 0 0,0 0 0 0,18-17 0 15,-18 17 0-15,0-16 0 0,0-2 0 16,0 1 0-16,0 0 0 0,0-1 0 0,0 1 0 16,0-1 0-16,0 1 0 0,0 0 0 15,0 0 0-15,0 0 0 16,0-1 0-16,0 1 0 0,0-18 0 0,0 18 0 0,0-1 0 15,0 1 0-15,0 0 0 0,0 0 0 0,0-1 0 16,0 1 0-16,0 0 0 0,0-1 0 16,0 2 0-16,-18-2 0 0,18 1 0 0,0 0 0 15,0 17 0-15,0-17 0 0,0-1 0 16,0 36 0-16,0 0 0 0,0-17 0 16,-18-19 0-16,18 36 0 0,0 0 0 0,0 0 0 0,0 0 0 15,0-18 0-15,0-16 0 0,0 34 0 16,0 0 0-16,0-18 0 0,0 0 0 0,0 18 0 15,0 0 0-15,-18-17 0 0,18-1 0 16,-17 0 0-16,-1 1 0 0,1 17 0 16,-1-18 0-16,0 0 0 0,1 1 0 0,-1 17 0 15,-17 0 0-15,18-18 0 0,-19 18 0 0,0-18 0 16,1 18 0-16,0 0 0 0,0-17 0 16,0 17 0-16,-18 0 0 0,0 0 0 0,17-18 0 15,-17 18 0-15,18-18 0 0,-17 18 0 16,-19 0 0-16,35-17 0 0,-34 17 0 15,17-18 0-15,-17 18 0 0,-1-17 0 0,0-1 0 16,1 18 0-16,0-18 0 16,-2 18 0-16,-15-17 0 0,16 17 0 0,1-18 0 0,16 18 0 15,-16 0 0-15,17-18 0 0,-17 18 0 16,16 0 0-16,1-17 0 0,1 17 0 0,-1 0 0 16,0 0 0-16,18 0 0 0,-1 0 0 0,-17 0 0 15,36 0 0-15,-36 0 0 0,53 0 0 16,0 0 0-16,-18 0 0 0,-17 0 0 15,35 0 0-15,0 0 0 0,-35 17 0 0,18-17 0 16,-2 0 0-16,1 18 0 0,1-18 0 0,-1 18 0 16,1-18 0-16,-1 17 0 0,18 1 0 15,-17-18 0-15,17 35 0 0,-18-35 0 16,18 35 0-16,0-17 0 0,-18 0 0 0,18-1 0 16,0 19 0-16,0-19 0 0,0 19 0 0,-17-19 0 15,17 19 0 1,0-1 0-16,0 0 0 0,0 0 0 0,0 1 0 0,0 17 0 0,-18-18 0 15,18 0 0-15,0 1 0 0,0 17 0 16,0-19 0-16,0 2 0 0,-17 17 0 0,17-18 0 16,0 18 0-16,0-18 0 0,0 18 0 15,0-18 0-15,0 1 0 0,0 17 0 0,0-18 0 32,0 0 0-32,0 1 0 0,0-2 0 15,0 2 0-15,0-1 0 0,0 1 0 0,0-1 0 16,-18-17 0-16,18 17 0 0,0-17 0 0,-17 17 0 15</inkml:trace>
  <inkml:trace contextRef="#ctx0" brushRef="#br0" timeOffset="53564.75">8782 16280 512 0,'0'0'0'0,"0"0"0"0,0 0 0 0,0 17 0 0,0-17 0 0,-17 18 0 0,17 0 0 16,0-18 0-16,0 18 0 0,-18-18 0 0,18 17 0 0,0-17 0 15,0 18 0-15,0-18 0 0,-18 18 0 0,18-1 0 16,0-17 0-16,0 17 0 0,0 1 0 15,0-18 0-15,0 18 0 0,-17-18 0 0,17 17 0 16,0 1 0-16,0-18 0 0,0 0 0 16,0 18 0-16,0-1 0 0,0-17 0 0,0 0 0 15,0 18 0-15,-18-18 0 0,18 0 0 0,0 0 0 16,0 35 0-16,0-17 0 0,0-18 0 16,0 0 0-16,0 18 0 0,-17-1 0 0,17-17 0 15,0 0 0-15,0 0 0 0,0 0 0 16,0 0 0-16,0 0 0 0,0 18 0 0,0 0 0 15,0-18 0-15,0 0 0 0,0 0 0 16,0 0 0-16,0 0 0 0,0 0 0 16,0 16 0-16,0 3 0 0,0-19 0 0,0 0 0 15,0 0 0-15,0 0 0 0,0 0 0 0,0 0 0 16,0 17 0-16,0 1 0 0,0-18 0 16,0 0 0-16,0 18 0 0,0-18 0 0,0 0 0 15,0 0 0-15,0 17 0 0,17-17 0 16,-17 0 0-16,18 18 0 0,-18-18 0 0,0 0 0 15,17 0 0-15,-17 0 0 0,0 0 0 0,0 0 0 16,18 0 0-16,0 0 0 0,-18 0 0 16,0 0 0-16,17 0 0 0,2 0 0 15,16 0 0-15,-18 0 0 0,1 0 0 0,0-18 0 16,17 18 0-16,-18 0 0 0,1 0 0 0,17 0 0 16,-17 0 0-16,-1-17 0 0,18 17 0 15,-16 0 0-15,16 0 0 0,-35-18 0 0,35 18 0 16,-17 0 0-16,17 0 0 0,0 0 0 15,-17 0 0-15,-1-18 0 0,18 18 0 16,-17 0 0-16,18 0 0 0,-1 0 0 0,0-17 0 16,-17 17 0-16,17 0 0 0,0 0 0 0,0 0 0 15,1 0 0-15,-18-19 0 0,17 19 0 16,0 0 0-16,1 0 0 0,-1 0 0 0,0 0 0 16,-18-16 0-16,19 16 0 0,0 0 0 15,-1 0 0-15,0-18 0 0,-17 18 0 0,17 0 0 16,0 0 0-16,-18 0 0 0,19-18 0 15,-1 18 0-15,1 0 0 0,-19 0 0 0,19-17 0 16,-19 17 0-16,18 0 0 0,-17 0 0 16,17 0 0-16,-35 0 0 0,0 0 0 15,18 17 0-15,-1-17 0 0,-17 0 0 0,0 0 0 16,18 0 0-16,18 0 0 0,-36 0 0 0,0 0 0 16,17 0 0-16,1 18 0 0,-18-18 0 15,0 0 0-15,0 0 0 0,0 0 0 0,0 0 0 16,0 0 0-16,18 0 0 0,17 0 0 15,-35 0 0-15,0 0 0 0,0 0 0 0,0 0 0 16,0 0 0-16,0 0 0 0,17 0 0 16,1 0 0-16,-18 0 0 15,0 0 0-15,17 0 0 0,1 0 0 0,-18 0 0 0,18 0 0 16,-18 0 0-16,0 0 0 0,0-18 0 0,17 18 0 16,-17 0 0-16,0 0 0 0,18-17 0 15,-18-1 0-15,0 18 0 0,0 0 0 16,0 0 0-16,17-18 0 0,-17-17 0 0,18 17 0 15,-18 1 0-15,0-1 0 0,18 0 0 16,-18-17 0-16,0 35 0 0,0 0 0 0,0-18 0 16,0 1 0-16,0 17 0 0,0 0 0 15,0-17 0-15,0-19 0 0,0 36 0 0,0 0 0 16,18-17 0-16,-18-1 0 0,0 18 0 16,0 0 0-16,0-36 0 0,0 19 0 0,0 17 0 15,0 0 0-15,0-36 0 0,18 19 0 16,-18-1 0-16,0 0 0 0,0 1 0 0,0-19 0 15</inkml:trace>
  <inkml:trace contextRef="#ctx0" brushRef="#br0" timeOffset="58507.04">14339 15275 512 0,'0'0'0'0,"0"0"0"0,-18 0 0 0,0 0 0 0,1-18 0 0,-1 18 0 0,1 0 0 0,-18-18 0 0,17 18 0 0,0-17 0 0,1 17 0 16,-1-18 0-16,0 18 0 0,-17 0 0 0,17-18 0 16,-17 18 0-16,17 0 0 0,-17-17 0 15,0 17 0-15,0 0 0 0,0-18 0 0,-1 18 0 16,0 0 0-16,-16 0 0 0,17 0 0 15,-1 0 0-15,-16 0 0 0,16 0 0 16,-17 0 0-16,0 0 0 0,18 18 0 0,-18-18 0 16,18 0 0-16,-19 17 0 0,2-17 0 0,17 18 0 15,-18 0 0-15,0-18 0 0,18 17 0 16,-19 1 0-16,1 0 0 0,18-1 0 16,-17 0 0-16,-1 1 0 0,-1 0 0 0,1-1 0 15,18 1 0-15,-17 0 0 0,-1-1 0 16,18 19 0-16,-19-18 0 0,1-1 0 0,18 19 0 15,-18-19 0-15,1 19 0 0,17-19 0 16,-19 18 0-16,19 0 0 0,0 1 0 0,-1-1 0 16,-16 0 0-16,17 1 0 0,17 16 0 15,-18-16 0-15,1-1 0 0,0 0 0 0,17 18 0 0,0-17 0 16,-17 17 0-16,18-19 0 0,-1 19 0 16,1-17 0-16,-1 17 0 0,18-18 0 0,-18 18 0 15,0-17 0-15,18 16 0 0,0-17 0 0,-18 18 0 16,18 0 0-16,0-17 0 0,18 17 0 15,-18-18 0-15,0 18 0 0,18-18 0 0,-18 18 0 16,18-18 0-16,0 18 0 0,-1-17 0 16,1 16 0-16,-1-17 0 0,1 1 0 0,17-1 0 15,-17 0 0-15,17 1 0 0,-18 16 0 16,18-16 0-16,2-1 0 0,-2 0 0 0,0 1 0 16,0-1 0-16,0 0 0 0,0-17 0 15,0 16 0-15,19 2 0 0,-19-19 0 0,0 19 0 16,18-19 0-16,-18 1 0 0,18 18 0 15,1-19 0-15,-19 1 0 0,18 0 0 0,-1-1 0 16,-17 1 0-16,37 0 0 16,-20-1 0-16,1 1 0 0,17-1 0 0,1 1 0 0,-17 0 0 15,33-1 0-15,-34-17 0 0,36 0 0 16,-36 18 0-16,17-18 0 0,0 0 0 0,1 0 0 16,-18 0 0-16,18 0 0 0,-19 0 0 0,19-18 0 15,-18 18 0-15,18 0 0 0,-19 0 0 16,19-17 0-16,-18 17 0 0,18-18 0 15,-1 18 0-15,-17-18 0 0,-1 1 0 0,20 17 0 16,-20-18 0-16,1 1 0 0,17-1 0 0,-16 0 0 16,16-17 0-16,-17 17 0 0,0 1 0 15,-1-19 0-15,2 18 0 0,17-16 0 16,-36-2 0-16,17 19 0 0,1-18 0 0,1-1 0 16,-1 1 0-16,-18 0 0 0,17 17 0 15,-16-35 0-15,17 18 0 16,-18-1 0-16,1 1 0 0,-1-18 0 0,0 18 0 0,0 0 0 15,0-18 0-15,-17 17 0 0,18-16 0 0,-19-1 0 16,1 17 0-16,0-17 0 0,17 18 0 16,-35 0 0-16,17-19 0 0,1 2 0 0,-1 17 0 15,-17-18 0-15,0 18 0 0,18-18 0 16,-18 17 0-16,0-16 0 16,0 17 0-16,-18-19 0 0,18 19 0 0,0 0 0 0,-17-1 0 0,17-17 0 15,-18 19 0-15,1-2 0 0,-18 1 0 16,17-18 0-16,0 18 0 0,1-1 0 15,-19 1 0-15,1 0 0 0,-1 17 0 0,19-35 0 16,-18 36 0-16,-18-19 0 0,18 19 0 0,-1-19 0 16,-17 19 0-16,18-19 0 0,0 19 0 15,-18 0 0-15,0-19 0 0,17 19 0 16,-17-1 0-16,1 0 0 0,-1 1 0 0,-17-1 0 16,16 0 0-16,1 0 0 0,0 1 0 15,-17-1 0-15,17 0 0 0,-18 18 0 0,1-17 0 16,0 17 0-16,17-18 0 0,-18 0 0 15,0 18 0-15,1 0 0 0,-1 0 0 0,0-17 0 16,1 17 0-16,0 0 0 16,-1 0 0-16,0 0 0 0</inkml:trace>
  <inkml:trace contextRef="#ctx0" brushRef="#br0" timeOffset="-145238.08">21323 14886 512 0,'0'0'0'0,"0"0"0"0,-17 0 0 0,-1 18 0 0,18-18 0 0,-17 18 0 0,-1-18 0 0,1 17 0 0,-1 1 0 0,0-18 0 0,1 18 0 0,-1-18 0 0,18 0 0 16,0 0 0-16,-17 17 0 0,-1-17 0 15,18 0 0-15,0 0 0 0,0 0 0 16,0 0 0-16,0 0 0 0,0 0 0 0,-17 18 0 0,-1-18 0 16,18 0 0-16,0 0 0 0,0 0 0 15,0 0 0-15,0 0 0 0,0 0 0 16,-18 17 0-16,0-17 0 0,18 0 0 0,0 0 0 16,0 0 0-16,-18 0 0 0,18 0 0 15,0 0 0-15,0 0 0 0,0 0 0 0,0 0 0 16,0 0 0-16,0 0 0 0,0-17 0 15,0 17 0-15,0 0 0 0,0 0 0 0,0 0 0 16,0 0 0-16,0 0 0 0,0-18 0 16,0 18 0-16,18 0 0 0,-18 0 0 15,0 0 0-15,0 0 0 0,0 0 0 0,0 0 0 16,0 0 0-16,0 0 0 0,18 0 0 0,-18 0 0 16,0 0 0-16,0-17 0 0,0 17 0 15,0 0 0-15,0 0 0 0,0 0 0 0,0 0 0 16,0 0 0-16,0 0 0 0,0 0 0 0,0 0 0 15,0 0 0-15,0 17 0 0,0-17 0 0,0 0 0 16,0 0 0-16,0 0 0 0,0 0 0 16,0 18 0-16,18-18 0 0,-18 0 0 0,0 17 0 15,0-17 0-15,0 0 0 0,0 0 0 16,0 0 0-16,0 18 0 0,0 0 0 0,0-18 0 16,0 17 0-16,0 1 0 0,0 0 0 15,0-18 0-15,0 17 0 0,0 1 0 0,0 0 0 16,0-1 0-16,0 1 0 0,0 0 0 15,0-1 0-15,0 19 0 0,0-19 0 0,0 0 0 16,0 1 0-16,0 0 0 0,0 17 0 0,0-17 0 16,0-1 0-16,0 19 0 15,0-18 0-15,0 17 0 0,0-17 0 0,0 17 0 0,0-17 0 16,0 16 0-16,0 2 0 0,18-1 0 16,-18 0 0-16,0 1 0 0,0-19 0 15,0 19 0-15,0-1 0 0,0 0 0 0,0 0 0 16,0 1 0-16,0-19 0 0,0 19 0 0,0-1 0 15,0 0 0-15,0 1 0 0,0-2 0 16,0 2 0-16,0-1 0 0,0 0 0 16,0 1 0-16,0-1 0 0,0 1 0 0,0-1 0 15,0 0 0-15,0-18 0 0,0 19 0 16,0-1 0-16,0 0 0 0,0 1 0 0,17-19 0 16,-17 19 0-16,0-1 0 0,0-1 0 0,0-15 0 15,0 16 0-15,0-17 0 0,0 17 0 16,0-18 0-16,0 19 0 0,0-19 0 0,0 1 0 15,0-18 0-15,0 0 0 0,0 18 0 0,0 0 0 16,0-18 0-16,0 0 0 0,0 0 0 16,0 0 0-16,0 0 0 0,0 0 0 15,0 17 0-15,0 1 0 0,0-18 0 0,0 0 0 16,0 0 0-16,0 0 0 0,0 0 0 16,0 0 0-16,0 18 0 0,0-1 0 15,0-17 0-15,0 0 0 0,0 17 0 0,18 1 0 16,-18-18 0-16,0 0 0 0,0 0 0 0,0 0 0 15,0 0 0-15,0 0 0 0,0 0 0 16,0 0 0-16,0 0 0 0,0 0 0 0,0 0 0 16,0 0 0-16,0 0 0 0,17 18 0 15,-17-18 0-15,0 0 0 0,0 0 0 0,0 0 0 16,0 0 0-16,0 0 0 0,0 0 0 0,0 0 0 16,0 0 0-16,0 0 0 0,0 0 0 15,0 0 0-15,0 0 0 0,0 0 0 16,-17 17 0-16,17-17 0 0,0 0 0 0,0 0 0 15,0 0 0-15,0 0 0 0,0 0 0 0,0 0 0 16,-18 0 0-16,18 18 0 0,0-18 0 16,0 0 0-1,-17 0 0-15,17 0 0 0,-18 0 0 0,18 0 0 0</inkml:trace>
  <inkml:trace contextRef="#ctx0" brushRef="#br0" timeOffset="-144240.22">20319 15557 512 0,'0'0'0'0,"0"0"0"0,17 35 0 0,-17-35 0 0,0 17 0 0,0 1 0 0,0 0 0 15,0-1 0-15,0 1 0 0,0 17 0 0,0-17 0 0,0 0 0 0,0-1 0 0,0 1 0 0,0 17 0 16,0-17 0-16,0-1 0 0,0 1 0 16,0 17 0-16,0-17 0 0,0 0 0 15,0-1 0-15,0 1 0 0,0 0 0 16,0-18 0-16,0 0 0 0,0 17 0 0,0 1 0 15,0-18 0-15,0 0 0 0,0 0 0 0,0 0 0 16,0 0 0-16,0 0 0 0,-17 18 0 0,17-1 0 16,0-17 0-16,0 0 0 0,0 18 0 15,0 0 0-15,0-18 0 0,0 0 0 16,0 0 0-16,-18 17 0 0,18-17 0 0,0 0 0 16,0-17 0-16,0 17 0 0,0 0 0 15,0-18 0-15,18 18 0 0,-18-18 0 0,0 1 0 16,0-1 0-16,0 0 0 0,0 1 0 15,0 17 0-15,0-36 0 0,17 19 0 0,-17-1 0 16,0 0 0-16,0 1 0 0,0-1 0 0,18 0 0 16,-18 1 0-16,0-1 0 0,17 1 0 0,-17-1 0 15,0 0 0-15,0 1 0 0,0-1 0 0,18 0 0 16,-18 18 0-16,18-17 0 0,-18-1 0 16,0 0 0-16,17 18 0 0,-17-17 0 15,18-1 0-15,-18 18 0 0,17-18 0 0,-17 18 0 16,18-17 0-16,-18 17 0 15,0 0 0-15,17 0 0 0,-17-17 0 0,0 17 0 0,18 0 0 16,-18 0 0-16,18 0 0 0,-18 0 0 0,18 17 0 16,-18-17 0-16,18 0 0 0,-18 0 0 15,17 17 0-15,-17-17 0 0,18 0 0 0,-18 18 0 16,0-18 0-16,17 18 0 0,-17-1 0 16,0-17 0-16,0 0 0 0,0 18 0 15,0 0 0-15,0-18 0 0,0 17 0 0,0-17 0 16,0 18 0-16,-17-18 0 0,17 18 0 0,0-18 0 15,-18 17 0-15,18-17 0 0,-17 0 0 16,17 18 0-16,-18-18 0 0,0 0 0 0,18 18 0 16,-18-18 0-16,0 0 0 0,18 17 0 15,-17-17 0-15,-1 0 0 0,18 0 0 0,-17 0 0 16,-1 0 0-16,18 0 0 0,-17 0 0 16,-1-17 0-16,18 17 0 0,-18 0 0 0,18 0 0 15,-17 0 0-15,17 0 0 0,0 0 0 16,-18 0 0-16,18-18 0 0,0 18 0 0,-17 0 0 15,17 0 0-15,0 0 0 0,0 0 0 16,0 0 0-16,0 0 0 0,0 0 0 0,0 0 0 16,0 0 0-16,0 0 0 15,0 0 0-15,17 0 0 0,-17 0 0 0</inkml:trace>
  <inkml:trace contextRef="#ctx0" brushRef="#br0" timeOffset="-142516.15">21694 16933 512 0,'0'0'0'0,"0"0"0"0,0 17 0 0,-17 1 0 0,-1-18 0 0,1 18 0 0,17-1 0 0,-18 0 0 0,1 1 0 0,-2-18 0 0,1 18 0 0,1-1 0 15,17 1 0-15,-18 0 0 0,18-18 0 0,0 0 0 16,-17 17 0-16,-1-17 0 0,18 0 0 15,0 0 0-15,-17 18 0 0,-1 0 0 16,18-18 0-16,0 0 0 0,0 0 0 0,0 0 0 16,0 0 0-16,0 0 0 0,-18 17 0 0,1 1 0 15,17-18 0-15,0 0 0 0,0 0 0 16,-18 18 0-16,18-18 0 0,0 0 0 16,0 0 0-16,0 0 0 0,0 17 0 0,-17-17 0 15,17 0 0-15,0 0 0 0,17-17 0 16,-17 17 0-16,0 0 0 0,18 0 0 15,-18 0 0-15,0-18 0 0,0 18 0 0,17 0 0 16,-17-18 0-16,0 18 0 0,0 0 0 0,18 0 0 16,-18 0 0-16,0 0 0 0,0-17 0 15,18 17 0-15,-18 0 0 0,0 0 0 16,0 0 0-16,0 0 0 0,0 0 0 0,0 0 0 16,0 0 0-16,0 0 0 0,0 0 0 0,0 0 0 0,0 0 0 15,0-18 0-15,17 18 0 0,-17 0 0 0,0 0 0 16,0 0 0-16,0 0 0 0,0 0 0 15,0 0 0-15,0 0 0 0,0 0 0 0,18 0 0 16,-18 0 0-16,0 0 0 0,0 0 0 16,0 0 0-16,17 0 0 0,-17 0 0 0,0 0 0 15,0-18 0-15,18 18 0 0,-18 0 0 16,0 0 0-16,17 0 0 0,-17 0 0 0,18 0 0 16,1 0 0-16,-19 0 0 0,17 0 0 15,1 0 0-15,-1 0 0 0,-17 0 0 0,18-17 0 16,-1 17 0-16,1 0 0 0,0 0 0 15,-1 0 0-15,1 0 0 0,-1 0 0 0,1-18 0 16,-1 18 0-16,1 0 0 0,0 0 0 16,0-18 0-16,17 18 0 0,-17 0 0 15,-1 0 0-15,1 0 0 0,17-17 0 0,-17 17 0 0,-1 0 0 16,18 0 0-16,-17 0 0 0,0-18 0 16,18 18 0-16,-19 0 0 0,18 0 0 0,-17 0 0 15,0-18 0-15,17 18 0 0,0 0 0 16,0-17 0-16,-17 17 0 0,17 0 0 15,1-17 0-15,-1 17 0 0,0 0 0 0,-17 0 0 16,17 0 0-16,0 0 0 0,0 0 0 0,-17 0 0 16,17 0 0-16,1-18 0 0,-1 18 0 15,0 0 0-15,1 0 0 0,-1 0 0 16,0 0 0-16,-18 0 0 0,19 0 0 0,0 0 0 16,-1 0 0-16,0 0 0 0,0 18 0 0,0-18 0 15,0 0 0-15,-17 0 0 0,17 0 0 16,1 0 0-1,-1 0 0-15,1 0 0 0,-1 0 0 0,-18 0 0 0,18 0 0 0,-17 0 0 16,17 0 0-16,-17 0 0 0,18 17 0 0,-19-17 0 16,-17 0 0-16,0 0 0 0,18 0 0 15,0 0 0-15,-18 0 0 0,0 0 0 0,0 0 0 16,0 0 0-16,0 0 0 0,0 0 0 16,17 0 0-16,1 0 0 0,-18 0 0 15,0 0 0-15,0 0 0 0,0 0 0 0,0 0 0 16,0 0 0-16,35 0 0 0,-18 0 0 0,-17 0 0 31,0 0 0-31,0 0 0 0,0 0 0 0,0 0 0 0,0 0 0 0,18 0 0 0,-18 0 0 16,0 0 0-16,0 0 0 0,0 0 0 15,0 0 0-15,18 0 0 0,-18 0 0 0,0 0 0 16,0 0 0-16,0 0 0 0,0 0 0 16,17 0 0-16,-17 17 0 0,0-17 0 0,0 0 0 15,18 0 0 1,-18 18 0-16,0-18 0 0,0 0 0 0,0 0 0 0,0 0 0 0,0 0 0 15,0 0 0-15,17 0 0 0,-17 0 0 16,0 0 0-16,0 0 0 0,0 0 0 0,0 0 0 16,0 0 0-1,0 0 0-15,19 18 0 0,-19-18 0 16,0 0 0-16,0 0 0 0,17 0 0 16,-17 17 0-16,0-17 0 0,0 0 0 15,0-17 0-15,18 17 0 0,-18 0 0 0,0 0 0 16,0 0 0-16,0 0 0 0,0 0 0 15,0 0 0-15,0 0 0 0,0 0 0 0,0 0 0 16,0 0 0-16,0 0 0 0,0 0 0 16,0-18 0-16,0 18 0 0,0 0 0 0,0 0 0 15,0 0 0-15,0 0 0 0,0 0 0 16,0 0 0-16,0 0 0 0,0-18 0 0,0 18 0 16,0 0 0-16,0 0 0 0,0 0 0 15,0 0 0-15,0 0 0 0,0 0 0 0,0 0 0 16,0 0 0-16,0 0 0 0,0 0 0 15,0 0 0-15,0 0 0 0,-18 0 0 0,18 0 0 16,0 0 0-16,0 0 0 0,0 0 0 16,0 18 0-16,0-18 0 0</inkml:trace>
  <inkml:trace contextRef="#ctx0" brushRef="#br0" timeOffset="-141378.33">22541 17267 512 0,'0'0'0'0,"0"0"0"0,-35 19 0 0,17-2 0 0,18-17 0 0,-17 17 0 0,-1 1 0 0,0 0 0 16,1-18 0-16,-1 17 0 0,0 1 0 0,0 0 0 0,1-1 0 15,-1 1 0-15,18-18 0 0,0 0 0 0,-18 0 0 16,-17 18 0-16,35-18 0 0,0 0 0 15,0 0 0-15,0 0 0 0,0 0 0 0,0 0 0 16,0 17 0-16,-35 1 0 0,35-18 0 16,0 0 0-16,0 0 0 0,-17 18 0 0,17-18 0 15,0 16 0-15,0-16 0 0,0 0 0 16,0 0 0-16,0-16 0 0,0 16 0 0,17-18 0 16,1 18 0-16,-18-18 0 0,17 1 0 15,1 17 0-15,-1-18 0 0,-17 0 0 0,18 1 0 16,0-1 0-16,-1 0 0 0,-17 1 0 15,18 17 0-15,0-18 0 0,0 0 0 16,-1 1 0-16,-17 17 0 0,18-17 0 0,0-2 0 16,-18 19 0-16,17-17 0 0,-17-1 0 0,0 18 0 15,18 0 0-15,-18-17 0 0,0 17 0 16,17 0 0-16,-17 0 0 0,0 0 0 0,0 0 0 16,18 0 0-16,-18 0 0 0,0 0 0 0,0 0 0 0,17 0 0 15,-17 17 0-15,0-17 0 0,0 0 0 0,0 18 0 16,18-1 0-16,-18-17 0 0,0 19 0 15,0-2 0-15,0-17 0 0,18 17 0 0,-18 1 0 16,0 0 0-16,0-18 0 0,0 17 0 16,0 1 0-16,17 0 0 0,-17-18 0 0,0 17 0 15,0 1 0-15,0 0 0 0,0-18 0 16,0 17 0-16,0-17 0 0,0 18 0 0,0-18 0 16,-17 18 0-16,17-18 0 15,0 16 0-15,-18-16 0 0,18 0 0 0,-18 0 0 0,18 19 0 16,-17-19 0-16,-1 0 0 15,1-19 0-15,-1 19 0 0,18 0 0 0,-17 0 0 0,-1 0 0 16,18 0 0-16,0 0 0 0,-18 0 0 0,-17 0 0 16,35 0 0-16,0 0 0 0,-18 0 0 15,0 0 0-15,18 0 0 0,0 0 0 16,0 0 0-16,0 0 0 0,0 0 0 0,0 0 0 16,-17 0 0-16,-1 0 0 0,18 0 0 15,0 0 0-15,0 0 0 0,0 0 0 0,0 0 0 16,0 0 0-16,-18 0 0 0,1 0 0 15,-1 0 0-15,18 0 0 0,0 0 0 0,0 0 0 16,-17 0 0-16,17 0 0 0,0 0 0 0,0-16 0 16,17 16 0-16,-17 0 0 0</inkml:trace>
  <inkml:trace contextRef="#ctx0" brushRef="#br0" timeOffset="-140905.3">22683 17215 512 0,'0'0'0'0,"0"0"0"0,0 17 0 0,17 1 0 0,-17-1 0 0,0 2 0 0,0-2 0 0,18 0 0 0,-18 1 0 0,0 0 0 15,0-1 0-15,17 1 0 0,-17 0 0 16,0-18 0-16,0 17 0 0,18 1 0 16,-18 0 0-16,0-18 0 0,0 17 0 0,0-17 0 15,0 18 0-15,0-18 0 0,0 0 0 0,0 18 0 16,0-18 0-16,17 0 0 0,-17 0 0 15,0 16 0-15,0-16 0 0,0 0 0 16,0-16 0-16,0 16 0 0,18 0 0 0,-18-18 0 16,0 18 0-16,0-18 0 0,18 18 0 0,-18-17 0 15,0-1 0-15,17 18 0 0,-17-35 0 16,0 35 0-16,18-18 0 0,-18 0 0 0,0 1 0 16,17-1 0-16,-17 0 0 0,0 1 0 15,0 0 0-15,18-2 0 0,-18 19 0 16,0-17 0-16,0-1 0 0,0 1 0 0,0 17 0 15,0-18 0-15,0 18 0 0,0-18 0 0,0 18 0 16,17 0 0-16,-17 0 0 0,0-17 0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71.55498" units="1/cm"/>
          <inkml:channelProperty channel="Y" name="resolution" value="303.39816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24-05-14T07:52:49.9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6190 12187 512 0,'0'0'0'0,"0"0"0"0,0 0 0 0,-18 18 0 0,1 0 0 0,-1-1 0 0,0 1 0 0,0 0 0 0,1-1 0 0,17 1 0 15,-18 17 0-15,0-17 0 0,18-18 0 0,0 0 0 16,0 0 0-16,0 0 0 0,0 0 0 16,0 0 0-16,0 0 0 0,-17 18 0 0,17-18 0 15,0 0 0-15,0 0 0 0,0 0 0 16,-18 17 0-16,1 1 0 0,17-18 0 0,0 0 0 15,-18 0 0-15,18 0 0 0,0 0 0 16,0 0 0-16,18-18 0 0,-18 18 0 16,0-17 0-16,17-1 0 0,-17 18 0 0,18-18 0 15,-18 1 0-15,17-1 0 0,1 0 0 0,-18 1 0 16,18-1 0-16,-18 0 0 0,17 1 0 16,1-1 0-16,0 18 0 0,-18-18 0 15,18 1 0-15,-1 0 0 0,1-1 0 0,-18 18 0 16,18-18 0-16,-18 18 0 0,17-17 0 15,1 17 0-15,-1-18 0 0,-17 18 0 0,18 0 0 16,-18 0 0-16,17 0 0 0,1-18 0 16,-18 18 0-16,18 0 0 0,-18 0 0 0,17 0 0 0,-17 18 0 15,0-18 0-15,0 0 0 0,18 0 0 16,-18 18 0-16,0-18 0 0,0 0 0 0,0 17 0 16,0-17 0-16,0 0 0 0,0 18 0 15,0-18 0-15,-18 18 0 0,18-18 0 0,0 17 0 16,-17-17 0-16,17 17 0 0,-18-17 0 15,0 18 0-15,1-18 0 0,17 18 0 0,-18-18 0 16,1 0 0-16,-1 17 0 0,1-17 0 16,17 0 0-16,-18 0 0 0,18 0 0 0,-18 18 0 15,1-18 0-15,17 0 0 16,-18-18 0-16,0 18 0 0,18 0 0 0,-18 0 0 0,18 0 0 16,0 0 0-16,-17-17 0 0,17 17 0 15,0 0 0-15,0 0 0 0,-18-18 0 0</inkml:trace>
  <inkml:trace contextRef="#ctx0" brushRef="#br0" timeOffset="42579.61">26915 5238 512 0,'0'0'0'0,"0"0"0"0,-18 0 0 0,-17 0 0 0,18 0 0 0,-18 0 0 0,-18 0 0 0,18 0 0 0,0 0 0 0,-2 0 0 16,-15 0 0-16,16 0 0 0,-16 18 0 0,-1-18 0 16,18 0 0-16,-19 0 0 0,1 17 0 15,1-17 0-15,-1 0 0 0,18 18 0 16,-19-18 0-16,1 18 0 0,1-1 0 0,-1-17 0 16,0 17 0-16,0 1 0 0,0 0 0 0,0-1 0 15,-17 19 0-15,17-18 0 16,-1 17 0-16,2-17 0 0,-1 17 0 0,0 0 0 15,18 1 0-15,-19-2 0 0,2 2 0 0,-1-1 0 16,18 18 0-16,-18-18 0 0,18 1 0 16,-1 17 0-16,-17-18 0 0,36 18 0 0,-19-18 0 15,1 18 0-15,0 0 0 0,18-18 0 16,-19 18 0-16,19 0 0 0,-19 0 0 0,18 0 0 16,1 0 0-16,-1-1 0 0,0 1 0 15,18 18 0-15,-17-18 0 0,17 0 0 0,0 0 0 16,-18 17 0-16,18-17 0 0,18 0 0 15,-18 0 0-15,17 0 0 0,-17 0 0 0,18 0 0 16,0-18 0-16,-1 18 0 0,19 0 0 0,-1-17 0 16,1 16 0-16,-1 1 0 0,0-18 0 0,18 18 0 15,-1-17 0-15,2 17 0 0,-1-1 0 16,17-16 0-16,-17 17 0 0,36 0 0 16,-19-18 0-16,0 0 0 0,0 1 0 0,2-2 0 15,-2 2 0-15,0-19 0 0,1 19 0 0,0-19 0 16,-1 1 0-16,0 0 0 0,2-1 0 15,-2 1 0-15,18 17 0 0,-18-17 0 0,19-1 0 16,-19 1 0-16,1 0 0 0,18-1 0 16,-19 1 0-16,18 0 0 0,-18-1 0 0,1 1 0 15,17-18 0-15,-18 18 0 0,2-18 0 0,-2 0 0 16,18 0 0-16,-18 0 0 0,1 0 0 16,-18-18 0-16,17 0 0 0,1 18 0 15,0-17 0-15,-18-19 0 0,17 19 0 0,-17-19 0 16,18 19 0-16,-18-18 0 0,-1-1 0 15,1 1 0-15,0 0 0 0,1-1 0 0,-19 1 0 16,17 0 0-16,-16-18 0 0,-1 18 0 16,0-18 0-16,0 0 0 0,1 0 0 0,-18 0 0 15,-1 18 0-15,19-18 0 0,-19-18 0 0,1 36 0 16,-1-36 0-16,-17 19 0 0,18-1 0 16,-18 0 0-16,0 0 0 0,0-18 0 15,0 19 0-15,0-1 0 0,-18 0 0 0,18 0 0 16,-17 0 0-16,17 0 0 0,-18 18 0 15,1-18 0-15,-1 0 0 0,0 0 0 0,1 0 0 16,-18 17 0-16,-2-16 0 0,2-1 0 16,0 0 0-16,18 0 0 0,-36 0 0 0,18 0 0 15,0 0 0-15,-2 0 0 0,-15 18 0 16,17-18 0-16,-18 0 0 0,0 18 0 0,18 0 0 16,-19-18 0-16,2 17 0 0,-1 1 0 15,0 0 0-15,0 17 0 0,-18-17 0 0,18 0 0 16,1 17 0-16,-19 1 0 0,18-19 0 15,-18 19 0-15,1-1 0 0,0 0 0 0,-1 18 0 16,0-17 0-16,-17 17 0 0,18-18 0 16,-19 18 0-16,19-18 0 0,0 18 0 0,-19 0 0 15,18 18 0-15,-16-18 0 0</inkml:trace>
  <inkml:trace contextRef="#ctx0" brushRef="#br0" timeOffset="52519.78">16562 5679 512 0,'0'0'0'0,"0"0"0"0,-18 0 0 0,0-18 0 0,0 18 0 0,0 0 0 0,1-18 0 0,-1 18 0 0,1-17 0 16,-18 17 0-16,35 0 0 0,-36 0 0 0,19-17 0 16,-1 17 0-16,1 0 0 0,-18-18 0 15,16 18 0-15,1 0 0 0,-17 0 0 16,18 0 0-16,-18 18 0 0,17-18 0 0,0 0 0 16,-17 17 0-16,0-17 0 0,0 17 0 0,16 1 0 15,-16-18 0-15,0 18 0 0,0 17 0 16,17-17 0-16,-17-1 0 0,18 19 0 0,-18-19 0 15,17 19 0-15,-17-1 0 0,35 0 0 16,-36 0 0-16,18 1 0 0,1-1 0 16,17 0 0-16,-18 1 0 0,0-1 0 0,18 0 0 15,0 1 0-15,-17-2 0 0,17 2 0 0,17 17 0 16,-17-18 0-16,0 18 0 0,18-17 0 16,0 17 0-16,-1-1 0 0,1-17 0 15,-1 18 0-15,2-17 0 0,16 17 0 0,-17-1 0 16,17-16 0-16,0 17 0 0,-18-18 0 0,19 0 0 15,-1 18 0-15,0-17 0 0,19-2 0 0,-2 19 0 16,1-17 0-16,0-1 0 0,-1 18 0 0,2-17 0 16,16-1 0-16,1 0 0 0,-19 0 0 15,2-17 0-15,16-1 0 0,-17 1 0 0,0 0 0 16,0-18 0-16,0 17 0 0,0-17 0 16,-18-17 0-16,18 17 0 0,-18-18 0 0,18 0 0 15,-17 1 0-15,17-1 0 0,-18 0 0 0,0 1 0 16,0-18 0-16,0 17 0 0,0-17 0 15,-16-1 0-15,-1 1 0 0,-1 0 0 0,18-1 0 16,-35-17 0-16,18 19 0 0,-1-19 0 16,1 0 0-16,-18 17 0 0,0-17 0 0,0 0 0 15,0 1 0-15,18-1 0 0,-18 0 0 16,-18 17 0-16,18-17 0 0,0 0 0 0,0 1 0 16,-18-1 0-16,1 0 0 0,-1 0 0 15,1 17 0-15,-1-34 0 0,1 17 0 0,-20 18 0 16,20-18 0-16,-1 0 0 0,-17 18 0 15,18-18 0-15,-19 18 0 0,1-1 0 0,0 1 0 16,0 0 0 0,-1 17 0-16,18-17 0 0,-35 17 0 0,18 0 0 0,0 18 0 0,0-17 0 15,0 0 0-15,-19-1 0 0,19 18 0 16,0 0 0-16,-18 0 0 0,18-18 0 0,0 18 0 16,-18 0 0-16,35 18 0 0,-35-18 0 15,18 0 0-15,0 18 0 0,17-18 0 0,-17 17 0 16</inkml:trace>
  <inkml:trace contextRef="#ctx0" brushRef="#br0" timeOffset="125584.59">25434 8783 512 0,'0'0'0'0,"0"0"0"0,0 18 0 0,0-1 0 0,0 19 0 0,-18-19 0 0,18 19 0 0,0-19 0 0,-17 36 0 0,17-17 0 0,0 16 0 16,0-16 0-16,-18 17 0 0,18 0 0 0,0 17 0 15,-17 1 0-15,-1-1 0 0,18 1 0 16,-19 17 0-16,2 0 0 0,17 0 0 0,-18 18 0 16,1-18 0-16,-1 18 0 0,18 0 0 15,0-18 0-15,-17 18 0 0,17-17 0 0,-18 16 0 16,0 1 0-16,18-18 0 0,0 18 0 15,-17 0 0-15,17 0 0 0,-18 0 0 0,18-18 0 16,-17 17 0-16,17 1 0 0,0 0 0 16,-18 0 0-16,18 0 0 0,0 0 0 0,0 0 0 15,0 0 0-15,0-1 0 0,0 1 0 16,0 0 0-16,0 0 0 0,0 0 0 0,0-1 0 16,0-16 0-16,0 17 0 0,0-1 0 15,0-17 0-15,0 1 0 0,-17-1 0 0,17 0 0 16,0 0 0-16,0 1 0 0,0-19 0 15,0 1 0-15,0-18 0 0,0 17 0 0,0 0 0 16,0-17 0-16,0 0 0 0,0-17 0 0,0-1 0 16,0 18 0-16,0-18 0 0,0-35 0 15,0 0 0-15,0 35 0 0,0 1 0 0,0-19 0 16,17 19 0-16,-17-36 0 0,0 0 0 16,0 17 0-16,0 1 0 0,18-18 0 15,-18 18 0-15,17-1 0 0,1-17 0 0,-1 18 0 16,1-18 0-16,17 18 0 0,-35-18 0 0,35 0 0 15,0 0 0-15,-16 17 0 0,16-17 0 16,0 0 0-16,0 0 0 0,18 0 0 0,-18 0 0 16,0 0 0-16,19-17 0 0,-19 17 0 15,18 0 0-15,0 0 0 0,-1-18 0 0,2 18 0 16,-1 0 0-16,0 0 0 0,-1-18 0 16,19 1 0-16,0 17 0 0,-1-18 0 0,0 18 0 15,19 0 0-15,-18-18 0 0,16 1 0 0,1 17 0 16,1-18 0-16,-1 18 0 0,0-18 0 15,-17 18 0-15,17-17 0 0,0 17 0 16,1 0 0-16,-19-18 0 0,18 18 0 0,1 0 0 16,-1 0 0-16,0-18 0 0,0 18 0 0,0 0 0 15,0 0 0-15,1 0 0 0,-1 0 0 16,0 0 0-16,1 0 0 0,-2 0 0 16,1 0 0-16,19 0 0 0,-19 18 0 0,0-18 0 15,0 0 0-15,0 0 0 0,18 18 0 0,-17-18 0 16,-2 0 0-16,1 17 0 0,1-17 0 15,17 0 0-15,-19 18 0 0,-15-18 0 16,33 18 0-16,-17-18 0 0,-17 17 0 0,35-17 0 16,-36 0 0-16,19 18 0 0,-1-18 0 15,-18 0 0-15,19 0 0 0,-19 18 0 0,18-18 0 16,-18 0 0-16,2 17 0 0,-2-17 0 0,0 18 0 16,-17-18 0-16,18 0 0 0,-18 18 0 15,0-18 0-15,-1 0 0 0,-16 17 0 0,0-17 0 16,16 0 0-16,-16 17 0 0,-36-17 0 15,0 0 0-15,35 0 0 0,-18 0 0 0,-17 0 0 16,0 0 0-16,35 0 0 0,-17 0 0 16,-18 0 0-16,0 0 0 0,18 0 0 0,-2-17 0 15,4 17 0-15,-4 0 0 0,-16-17 0 16,0-1 0-16,19 18 0 0,-19-18 0 16,0 1 0-16,0-1 0 0,0 18 0 15,0-18 0-15,0 1 0 0,-19-1 0 16,19 18 0-16,0 0 0 0,0-18 0 0,0 1 0 0,0 17 0 15,0 0 0-15,0 0 0 0,-16-18 0 0,16 18 0 16,0 0 0-16,0 0 0 0,-20-18 0 16,20 18 0-16,0 0 0 0,0 0 0 0,-16 0 0 15,16 0 0-15,-18 18 0 0,18-18 0 16,0 0 0-16,0 18 0 0,0-1 0 16,0-17 0-16,0 0 0 0,0 0 0 0,0 18 0 15,0 0 0-15,0-1 0 0,0 1 0 0,18 0 0 16,-18-18 0-16,0 0 0 0,0 17 0 15,0 1 0-15,16 0 0 0,-16-1 0 16,0 0 0-16,0 1 0 0,0 17 0 0,0-17 0 16,-16 0 0-1,16 0 0-15,0-1 0 0,-18 1 0 0</inkml:trace>
  <inkml:trace contextRef="#ctx0" brushRef="#br0" timeOffset="125928.86">31220 14904 512 0,'0'0'0'0,"0"0"0"0,17 18 0 0,-17-1 0 0,17 1 0 0,1 0 0 0,0-1 0 0,0 1 0 0,-18-1 0 0,17 1 0 0,1 17 0 0,-18-35 0 0,17 36 0 0,1-19 0 0,-18-17 0 0,0 0 0 0,0 0 0 0,0 0 0 0,0 0 0 0,0 0 0 16,0 18 0-16,17-18 0 0,1 18 0 0,-18-1 0 16,18-17 0-16,-2 0 0 0,-16 0 0 15,20 0 0-15,-20-17 0 0,16 17 0 0,-16-18 0 16,0 0 0-16,0-17 0 0,19 17 0 15,-19 1 0-15,17-19 0 0,-17 1 0 0,18 0 0 16,-18 0 0-16,0-1 0 0,18 1 0 0,-18 0 0 16</inkml:trace>
  <inkml:trace contextRef="#ctx0" brushRef="#br0" timeOffset="126958.27">25346 8871 512 0,'0'0'0'0,"0"0"0"0,0 0 0 0,-19 18 0 0,19-18 0 0,0 18 0 0,0-18 0 0,-17 17 0 16,17 1 0-16,0-18 0 0,0 18 0 0,0-18 0 0,-18 17 0 15,18-17 0-15,0 0 0 0,0 18 0 16,0-18 0-16,0 0 0 0,-17 18 0 15,17-18 0-15,0 0 0 0,0 0 0 0,-18 0 0 16,18 0 0-16,0-18 0 0,0 18 0 16,0-18 0-16,0 18 0 0,18-17 0 0,-18-1 0 15,0 0 0-15,0 1 0 0,0 17 0 16,17-18 0-16,-17 0 0 0,0 1 0 0,0-1 0 16,18 0 0-16,-18 1 0 0,0 17 0 15,17-18 0-15,-17 18 0 0,0-18 0 0,19 18 0 16,-19-17 0-16,0 17 0 0,18 0 0 15,-18 0 0-15,17 0 0 0,-17 0 0 0,18 0 0 16,-18 17 0-16,0-17 0 0,17 0 0 16,-17 18 0-16,18-18 0 0,-18 18 0 0,17-18 0 15,-17 17 0-15,18 1 0 0,-18-18 0 16,18 18 0-16,-18-1 0 0,0-17 0 0,17 18 0 0,-17-18 0 0,0 18 0 16,0-18 0-16,18 0 0 15,-18 17 0-15,0-17 0 0,0 18 0 0,0-18 0 0,0 0 0 16,0 18 0-16,-18-18 0 0,18 0 0 0,-17 0 0 15,-1 17 0-15,0-17 0 0,1 0 0 16,-18 0 0-16,35 18 0 0,-35-18 0 0,17 0 0 16,-1 0 0-16,-16 0 0 0,18 0 0 15,-1 0 0-15,1 0 0 0,-19 0 0 0,19 0 0 16</inkml:trace>
  <inkml:trace contextRef="#ctx0" brushRef="#br0" timeOffset="127715.26">24428 8783 512 0,'0'0'0'0,"0"0"0"0,-17 18 0 0,17-18 0 0,0 0 0 0,0 17 0 0,0 1 0 0,0 0 0 0,0-1 0 0,0 1 0 15,0 0 0-15,0-1 0 0,0 19 0 16,0-1 0-16,0 0 0 0,0 0 0 0,0 18 0 15,0-17 0-15,0 17 0 0,0-18 0 16,0 18 0-16,-18-18 0 0,18 18 0 16,0-18 0-16,0-35 0 0,0 0 0 0,0 0 0 15,0 0 0-15,0 0 0 0,0 0 0 16,0 36 0-16,0-1 0 0,0-17 0 0,-18-1 0 16,18 1 0-16,-17 0 0 0,17-18 0 15,-18 0 0-15,18-18 0 0,0 18 0 0,0-18 0 16,-17 18 0-16,17-35 0 0,0 17 0 15,0 1 0-15,-18-19 0 0,18 1 0 0,0 0 0 16,0 0 0-16,0-1 0 0,0 1 0 16,0 0 0-16,18-1 0 0,-18 1 0 0,0 0 0 15,0-1 0-15,17 1 0 0,-17 0 0 16,0 0 0-16,18 17 0 0,-1-17 0 0,-17-1 0 16,18 19 0-16,0-19 0 0,-1 19 0 0,1-1 0 15,-1-17 0-15,1 18 0 0,-1-1 0 16,1 0 0-16,1 1 0 0,-2-1 0 15,1 0 0-15,-1 1 0 0,1 17 0 0,0-18 0 16,-1 18 0-16,1 0 0 0,-1 0 0 16,1-18 0-16,-1 18 0 0,1 0 0 0,0 0 0 15,-1 18 0-15,1-18 0 0,0 0 0 0,0 0 0 16,-1 18 0-16,-17-18 0 0,0 0 0 16,18 0 0-16,-18 17 0 0,0-17 0 0,0 0 0 15,18 0 0-15,-18 18 0 0,0 0 0 16,0-1 0-16,0 1 0 0,0 0 0 0,0-1 0 15,0 0 0-15,0 1 0 0,-18-18 0 16,18 18 0-16,-18-1 0 0,1 1 0 0,-1 0 0 16,-18-18 0-16,19 17 0 0,-1 1 0 15,0-18 0-15,1 18 0 0,-18-18 0 0,17 17 0 16,-17-17 0-16,17 18 0 0,-17-18 0 16,18 18 0-16,-2-18 0 0</inkml:trace>
  <inkml:trace contextRef="#ctx0" brushRef="#br0" timeOffset="129073.26">27621 14110 512 0,'0'0'0'0,"0"0"0"0,0-17 0 0,-18-1 0 0,18 0 0 0,0 1 0 0,0-19 0 0,-17 1 0 0,17 0 0 0,0-18 0 0,-18 18 0 15,18-18 0-15,0 0 0 0,0 0 0 16,0-18 0-16,-17 1 0 0,17-18 0 0,0 17 0 16,0-35 0-16,-18 0 0 0,18 18 0 0,0-17 0 15,0-1 0-15,0 0 0 0,0 0 0 16,0 0 0-16,0 18 0 0,0-18 0 15,0 0 0-15,0 18 0 0,0-18 0 0,0 0 0 16,-18 1 0-16,18-1 0 0,0 0 0 0,0 0 0 16,18 0 0-16,-18 18 0 0,0-18 0 15,0 0 0-15,0 1 0 0,0 16 0 16,0-17 0-16,0 18 0 0,0 0 0 0,0-18 0 16,0 18 0-16,0 0 0 0,-18 17 0 15,18-17 0-15,0 18 0 0,0-19 0 0,0 19 0 16,0 17 0-16,0-18 0 0,0 18 0 15,0-17 0-15,-17 34 0 0,17-17 0 0,0 0 0 16,0 19 0-16,-18-2 0 0,18 1 0 16,0 0 0-16,0 35 0 0,0 0 0 0,0-18 0 15,0-17 0-15,0 17 0 0,0 0 0 0</inkml:trace>
  <inkml:trace contextRef="#ctx0" brushRef="#br0" timeOffset="135589.84">25698 15539 512 0,'0'0'0'0,"0"0"0"0,0 36 0 0,0-19 0 0,0 0 0 0,0 19 0 0,0-1 0 0,0-17 0 0,18 35 0 0,-18-36 0 0,0 36 0 0,0-18 0 16,0 18 0-16,18 0 0 0,-18 0 0 0,0-17 0 16,0 17 0-16,17 17 0 0,-17-17 0 15,0 0 0-15,0 18 0 0,18-18 0 16,-18-1 0-16,0 1 0 0,0-18 0 0,0 18 0 15,0-17 0-15,0-1 0 0,0-35 0 0,0 0 0 16,0 0 0-16,0 0 0 0,0 0 0 16,0 0 0-16,0 34 0 0,0-15 0 15,-18-2 0-15,18 1 0 0,-17-18 0 0,17 0 0 16,-18 0 0-16,18-18 0 0</inkml:trace>
  <inkml:trace contextRef="#ctx0" brushRef="#br0" timeOffset="136049.14">25469 15909 512 0,'0'0'0'0,"0"0"0"0,0 0 0 16,0-17 0-16,0-1 0 0,0 18 0 0,0-35 0 16,0 17 0-16,0 1 0 0,0-19 0 15,0 19 0-15,0-1 0 0,0-17 0 0,-18 17 0 16,18 18 0-16,0 0 0 0,0-18 0 16,0-17 0-16,0 0 0 0,0 18 0 0,0-19 0 15,0 19 0-15,0-19 0 0,0 19 0 16,18-1 0-16,-18 0 0 0,18 0 0 0,-18 18 0 15,17-17 0-15,1-1 0 0,-1 0 0 16,1 18 0-16,-1-17 0 0,1 17 0 0,18 0 0 16,-18-18 0-16,-1 18 0 0,18 0 0 15,-17-18 0-15,17 18 0 0,0 0 0 0,-17 0 0 16,17 0 0-16,1 0 0 0,-1 0 0 16,-17 18 0-16,-1-18 0 0,1 18 0 0,17-18 0 15,-17 17 0-15,-18 1 0 0,17 0 0 16,1-1 0-16,-18-17 0 0,0 18 0 0,17 0 0 15,-17 17 0-15,0-17 0 0,0 0 0 16,0-1 0-16,-17 1 0 0,17 0 0 16,0-1 0-16,-18 0 0 0,1 1 0 0,17 0 0 0,-18-1 0 0,-17 1 0 15,17 0 0-15,1-1 0 0,-1-17 0 16,1 18 0-16,-19 0 0 0,18-18 0 0,-17 17 0 16,17-17 0-16,-17 0 0 0,18 18 0 15,-19-18 0-15,19 0 0 0,-1 0 0 0,1 0 0 16,-1 0 0-16,1 0 0 0,17 0 0 15,-19 0 0-15,19 0 0 0,-18-18 0 0,18 18 0 16,0 0 0-16</inkml:trace>
  <inkml:trace contextRef="#ctx0" brushRef="#br0" timeOffset="136785">26315 15856 512 0,'0'0'0'0,"0"0"0"0,18-17 0 0,0 17 0 0,-18-18 0 0,0 1 0 0,17-1 0 0,1 0 0 0,0 1 0 15,0-19 0-15,0 1 0 0,-1 17 0 0,-17-17 0 0,18 0 0 0,-1-18 0 0,1 18 0 0,17 0 0 16,-18-1 0-16,1 1 0 0,-18-1 0 16,18-17 0-16,-1 19 0 0,1-2 0 0,-1 1 0 15,2 0 0-15,-1-18 0 0,-1 17 0 16,1 19 0-16,-18 17 0 0,0 0 0 0,0-36 0 15,17 1 0-15,-17 35 0 0,0 0 0 16,0 0 0-16,0 0 0 0,0 0 0 0,0 0 0 16,18-17 0-16,-18-19 0 0,17 19 0 15,-17 17 0-15,18-18 0 0,-18 18 0 0,18 0 0 16,-1 0 0-16,-17 18 0 0,18-18 0 16,-18 17 0-16,0 1 0 0,17 0 0 0,-17-1 0 15,18 1 0-15,-18 17 0 0,17 0 0 16,1-17 0-16,-18 17 0 0,19 1 0 15,-2-1 0-15,-17 0 0 0,0-35 0 0,0 0 0 16,0 0 0-16,0 0 0 0,18 36 0 0,-1-2 0 16,1 19 0-16,-1 0 0 0,1-17 0 15,0 17 0-15,-18-53 0 0,0 0 0 0,17 35 0 16,-17 1 0-16,0-36 0 0,0 0 0 16,0 34 0-16,0-16 0 0,0 17 0 0,0-17 0 15,0 0 0-15,-17-18 0 0,17 17 0 16,-18-17 0-16,18 18 0 0,-18-18 0 15,1 0 0-15,-1 0 0 0,18 0 0 0,-17 0 0 16,-18 0 0-16,16 0 0 0,1 0 0 0,1 0 0 16,-18 0 0-16,17-18 0 0,1 18 0 15,-19 0 0-15,19-17 0 0,-18 17 0 0,17 0 0 16,1-18 0-16,-20 18 0 0,20 0 0 16,-1 0 0-16,-17 0 0 0,17-18 0 0,1 18 0 15,-1 0 0-15,1 0 0 0,-1 0 0 0,1 0 0 16,-1 0 0-16,18 0 0 0,-17 0 0 15,-1 0 0-15,18 0 0 0,-18 0 0 16</inkml:trace>
  <inkml:trace contextRef="#ctx0" brushRef="#br0" timeOffset="137371.62">27251 15063 512 0,'0'0'0'0,"0"0"0"0,0 17 0 16,0-17 0-16,17 36 0 0,-17-19 0 0,18 19 0 0,0-19 0 0,-18 36 0 0,17-35 0 0,1 34 0 0,-1-34 0 0,1 17 0 16,-18 18 0-16,17-35 0 0,1 35 0 0,0-35 0 15,-1 17 0-15,1 1 0 0,0-2 0 16,-18-16 0-16,18 17 0 0,-1 1 0 0,1-19 0 15,-18-17 0-15,0 0 0 0,0 18 0 16,18 0 0-16,-18-18 0 0,0 0 0 0,0 0 0 16,0 0 0-16,17 17 0 0,1 1 0 15,-18-18 0-15,17 18 0 0,1-18 0 0,-18 0 0 16,17-18 0-16,-17 18 0 0,0-18 0 16,18 18 0-16,-18-17 0 0,0-1 0 15,18-17 0-15,-18 17 0 0,0 0 0 0,17-17 0 16,-17 0 0-16,0 0 0 0,18 0 0 0,-18-1 0 15,0 1 0-15,17-1 0 0,-17 1 0 16,0 0 0-16,19-1 0 0,-19 2 0 16,0-2 0-16,17 1 0 0,-17 0 0 0,0-1 0 15,18 1 0-15,-18 17 0 0,0-17 0 0,0 0 0 16,0 35 0-16,0 0 0 0,18-18 0 0,-18-17 0 16,0 17 0-16,0 1 0 0,0-1 0 15,0 0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71.55498" units="1/cm"/>
          <inkml:channelProperty channel="Y" name="resolution" value="303.39816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24-05-14T08:00:34.3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12593 7302 512 0,'0'0'0'0,"0"0"0"0,0 18 0 0,0-1 0 0,0 18 0 0,0 0 0 0,0 1 0 0,0-1 0 0,0 0 0 0,0 1 0 0,0 17 0 16,0-1 0-16,0-16 0 0,0 17 0 15,0 0 0-15,0 0 0 0,0 0 0 0,0-1 0 16,0 1 0-16,0-18 0 0,0 18 0 0,-18 0 0 15,18 0 0-15,0 0 0 0,0-18 0 16,-17 18 0-16,17 0 0 0,0-17 0 16,0-36 0-16,0 0 0 0,0 35 0 0,0 18 0 15,0-53 0-15,0 0 0 0,-18 17 0 0,18 19 0 16,0-1 0-16,0-17 0 0</inkml:trace>
  <inkml:trace contextRef="#ctx0" brushRef="#br0" timeOffset="558.41">12875 7919 512 0,'0'0'0'0,"0"0"0"0,0 0 0 0,0 0 0 0,0 0 0 16,0 17 0-16,-18 1 0 0,18 0 0 15,0-18 0-15,0 35 0 0,0-17 0 16,0-1 0-16,0 1 0 0,0 0 0 16,0-1 0-16,0 1 0 0,0 17 0 0,0-17 0 15,0 17 0-15,0-17 0 0,18-1 0 16,-18 19 0-16,18-19 0 0,-18 1 0 0,17 0 0 15,-17 17 0-15,18-17 0 0,-1-1 0 16,1-17 0-16,-18 18 0 0,17 0 0 0,1-18 0 16,0 17 0-16,-1-17 0 0,1 0 0 0,0 0 0 15,0 0 0-15,-18-17 0 0,18 17 0 16,-1-18 0-16,1 0 0 0,-1 1 0 16,1-1 0-16,-18 0 0 0,17 1 0 15,1-1 0-15,0-17 0 0,-18 17 0 0,17-17 0 16,-17-1 0-16,0 1 0 0,18 0 0 0,-18 0 0 15,0-1 0-15,0 1 0 0,0 0 0 16,0-1 0-16,-18 2 0 0,18-2 0 0,-17 19 0 16,17-19 0-16,-18 1 0 0,0 17 0 15,1 1 0-15,-1-19 0 0,1 19 0 16,-1-1 0-16,-17 0 0 0,35 18 0 0,-36 0 0 16,18-17 0-16,1 17 0 0,-1 0 0 0,0 17 0 0,1-17 0 0,-1 0 0 15,18 18 0-15,-17 0 0 0,-1-1 0 16,1 1 0-16,17 0 0 0,-18-1 0 15,18 1 0-15,0 17 0 0</inkml:trace>
  <inkml:trace contextRef="#ctx0" brushRef="#br0" timeOffset="900.4">13016 8166 512 0,'0'0'0'0,"0"0"0"0,17 17 0 0,-17 1 0 0,18-18 0 0,-18 18 0 0,18-1 0 0,0 1 0 0,-18-18 0 0,18 18 0 0,-1-1 0 0,1-17 0 16,-1 18 0-16,1 0 0 0,-1-1 0 16,1 1 0-16,0 0 0 0,-1-1 0 15,1 1 0-15,-1 0 0 0,1-1 0 0,-1 1 0 16,2-1 0-16,-1 1 0 0,-18-18 0 0,0 0 0 16,0 18 0-16,17-1 0 0,-17-17 0 15,0 0 0-15,35 18 0 0,-17-18 0 0</inkml:trace>
  <inkml:trace contextRef="#ctx0" brushRef="#br0" timeOffset="1275.58">13616 7249 512 0,'0'0'0'0,"0"0"0"0,0 18 0 0,0-1 0 0,0 1 0 15,0 0 0-15,0-1 0 0,0 0 0 16,0 1 0-16,0 17 0 0,0 1 0 0,0-19 0 15,0 36 0-15,0-17 0 0,0 17 0 0,0-1 0 16,18 1 0-16,-18 0 0 0,0 18 0 16,0-19 0-16,17 37 0 0,-17-19 0 15,18 19 0-15,-1-1 0 0,-17 0 0 0,18-17 0 16,0-1 0-16,-18 1 0 0,17-18 0 16,-17 0 0-16,0 0 0 0,18-18 0 0,-18 0 0 15,0 0 0-15,0-17 0 0,-18-1 0 16</inkml:trace>
  <inkml:trace contextRef="#ctx0" brushRef="#br0" timeOffset="4159.56">14004 7954 512 0,'0'0'0'0,"0"0"0"0,17 0 0 0,-17 0 0 0,35 0 0 0,-17 0 0 0,17 0 0 16,-17 0 0-16,0 0 0 0,17 0 0 0,1-18 0 0,-19 18 0 0,1 0 0 15,17 0 0-15,-35 0 0 0,0 0 0 16,17 0 0-16,19 0 0 0</inkml:trace>
  <inkml:trace contextRef="#ctx0" brushRef="#br0" timeOffset="4427.8">13986 8342 512 0,'0'0'0'0,"0"0"0"0,0 0 0 0,18 0 0 16,-18 0 0-16,17 0 0 0,-17 0 0 16,18 0 0-16,-1-17 0 0,1 17 0 0,0 0 0 15,17 0 0-15,-17-18 0 0,0 18 0 16,-1 0 0-16,1-18 0 0,17 18 0 0,-17 0 0 15,-1 0 0-15,1-17 0 0</inkml:trace>
  <inkml:trace contextRef="#ctx0" brushRef="#br0" timeOffset="4754.64">14586 8448 512 0,'0'0'0'0,"0"0"0"0,0-17 0 0,17 17 0 15,-17 0 0-15,18-18 0 0,-18 0 0 0,17 1 0 16,1-1 0-16,0 0 0 0,-18 1 0 15,18-19 0-15,17 19 0 0,-17-19 0 0,17 19 0 16,-18-19 0-16,1 19 0 0,17-18 0 16,-17 17 0-16,17-17 0 0,-18 17 0 0,2-17 0 15,-1 17 0-15,-1 0 0 0,1 1 0 16,-1-19 0-16,-17 36 0 0,0 0 0 0,36-17 0 16,-19 0 0-16</inkml:trace>
  <inkml:trace contextRef="#ctx0" brushRef="#br0" timeOffset="5221.64">14621 7372 512 0,'0'0'0'0,"0"0"0"0,17 0 0 0,1-18 0 0,0 18 0 0,-18 0 0 16,18 0 0-16,0 0 0 16,-1 0 0-16,1 0 0 0,-1 0 0 0,1 0 0 15,-1 0 0-15,1 18 0 0,0-18 0 16,-1 0 0-16,-17 18 0 0,18-1 0 0,-1-17 0 15,1 18 0-15,-18 0 0 0,17-1 0 16,2 19 0-16,-19-19 0 0,0 1 0 0,0 17 0 16,18 1 0-16,-18-1 0 0,0 0 0 15,17 0 0-15,-17 1 0 0,0-1 0 0,0 18 0 16,18-18 0-16,-18 18 0 0,0-18 0 16,0 0 0-16,17 18 0 0,-17-17 0 0,0-1 0 15,18 18 0-15,-18-18 0 0,18 0 0 16,-18 1 0-16,17-19 0 0,1 19 0 0,-18-1 0 15,17-17 0-15,-17-1 0 0,18 1 0 16,-1 0 0-16,1-1 0 0,-1-17 0 0,1 0 0 16,1 18 0-16,-2-18 0 0,1 0 0 15,-1-18 0-15,19 18 0 0,-19-17 0 0</inkml:trace>
  <inkml:trace contextRef="#ctx0" brushRef="#br0" timeOffset="7624.85">15539 8378 512 0,'0'0'0'0,"0"0"0"0,0-18 0 0,0 18 0 0,0-18 0 0,-18 1 0 0,18-1 0 0,-18 18 0 0,18-18 0 0,-17 1 0 0,17 17 0 16,0 0 0-16,-18-18 0 0,18 18 0 0,0 0 0 16,-18 0 0-16,18 0 0 0,0 0 0 15,-18 0 0-15,18 0 0 0,-17 18 0 0,17-18 0 16,-18 17 0-16,18 1 0 0,0 0 0 16,-18 17 0-16,18-17 0 0,0-1 0 0,0 19 0 15,0-19 0-15,0 18 0 0,0 18 0 16,0-17 0-16,0-1 0 0,0 0 0 0,0 1 0 15,18-1 0-15,-18-17 0 0,0 16 0 16,0 2 0-16,0-36 0 0,0 0 0 16,18 35 0-16,-18-17 0 0,0-18 0 0,0 0 0 15,0 35 0-15,0-17 0 0,0-18 0 0,0 0 0 16,0 0 0-16,0 0 0 0,17 35 0 16,-17-17 0-16</inkml:trace>
  <inkml:trace contextRef="#ctx0" brushRef="#br0" timeOffset="7858.66">15327 8678 512 0,'0'0'0'0,"0"0"0"0,17 0 0 0,1 0 0 0,-18 0 0 0,17 0 0 16,-17 17 0-16,18-17 0 16,0 0 0-16,-18 0 0 0,17 0 0 0,1 0 0 15,0 0 0-15,-18 0 0 0,18 0 0 16,-1 0 0-16</inkml:trace>
  <inkml:trace contextRef="#ctx0" brushRef="#br0" timeOffset="8604.34">15838 7902 512 0,'0'0'0'0,"0"0"0"0,0 17 0 0,0-17 0 0,0 17 0 16,0 1 0-16,0 0 0 0,0-1 0 16,0 1 0-16,0 0 0 0,0-1 0 15,0-17 0-15,18 18 0 0,-18 0 0 0,0-1 0 16,0 1 0-16,0 0 0 0,0-18 0 0,0 17 0 15,0 1 0-15,17-18 0 0,-17 17 0 16,0-17 0-16,0 0 0 0,0 0 0 0,0 0 0 16,0 0 0-16,0 0 0 0,0 0 0 15,0-17 0-15,0 17 0 0,0-18 0 0,0 1 0 16,0 17 0-16,18-18 0 0,-18 0 0 16,18 1 0-16,-18-1 0 0,0 0 0 0,17 18 0 15,-17-17 0-15,18-1 0 0,-18 18 0 16,17-18 0-16,-17 18 0 0,18-17 0 0,-18 17 0 15,17 0 0-15,-17 0 0 0,0 0 0 16,19 0 0-16,-19 0 0 0,18 0 0 16,-18 17 0-16,17-17 0 0,-17 18 0 0,0 0 0 15,18-18 0-15,-18 17 0 0,0 1 0 16,0-18 0-16,0 0 0 0,17 18 0 0,-17-1 0 0,0-17 0 0,0 0 0 16,0 0 0-16,0 0 0 0,0 0 0 15,0 0 0-15,0 0 0 16,18 18 0-16,-18-18 0 0,0 18 0 0,17-18 0 0,-17 0 0 15,0 0 0-15,18 0 0 0,-18-18 0 0,0 18 0 16,0-18 0-16,0 18 0 0,0 0 0 16,0 0 0-16,18-17 0 0,-18-1 0 15,0 18 0-15,0 0 0 0,17-18 0 0,-17 1 0 16,0 17 0-16,0 0 0 0,18-18 0 16,-18 0 0-16,0 18 0 0,0 0 0 0,17 0 0 15,-17-17 0-15,18 17 0 0,-1 0 0 16,1 17 0-16,-18-17 0 0,0 18 0 0,19 0 0 15,-2-1 0-15,1 1 0 0,-18 0 0 0,17-1 0 16,1 19 0-16,-1-19 0 0,1 18 0 16,0-17 0-16,-18 17 0 0,17-17 0 15,1 17 0-15,-1-17 0 0</inkml:trace>
  <inkml:trace contextRef="#ctx0" brushRef="#br0" timeOffset="13309.63">16755 8395 512 0,'0'0'0'0,"0"0"0"0,0 0 0 0,0 0 0 0,18 18 0 0,-18-18 0 0,17 0 0 0,-17 18 0 0,19-18 0 0,-2 0 0 0,-17 0 0 15,18 0 0-15,-18 0 0 0,18 0 0 16,-18-18 0-16,17 18 0 0,-17-18 0 0,0 18 0 16,18 0 0-16,-18-17 0 0,0 17 0 0,0-18 0 15,0 0 0-15,0 18 0 0,0-17 0 16,-18-1 0-16,18 18 0 0,0-18 0 16,0 18 0-16,-17-17 0 0,17 17 0 15,0-18 0-15,-18 18 0 0,18-18 0 0,-18 18 0 16,18-17 0-16,-17 17 0 0,17 0 0 0,-19 0 0 15,19 0 0-15,-17 17 0 0,17-17 0 16,-18 0 0-16,18 18 0 0,0-18 0 0,0 0 0 16,0 18 0-16,-18-18 0 0,36 17 0 15,-18-17 0-15,0 18 0 0,0-18 0 0,0 18 0 16,18-18 0-16,-18 17 0 0,17-17 0 16,-17 18 0-16,0-18 0 0,19 18 0 0,-19-18 0 15,17 0 0-15,1 0 0 0,-18 0 0 16,18 0 0-16,-18 0 0 0,17 0 0 15,-17 0 0-15,18 0 0 0,-18 0 0 0,17 0 0 0,-17-18 0 0,18 18 0 0,-18 0 0 16,0-18 0-16,17 18 0 0,-17 0 0 16,0-17 0-16,18 17 0 0,-18 0 0 0,0-18 0 15,0 18 0-15,0 0 0 0,0 0 0 16,17 0 0-16,-17 0 0 0,0-18 0 0,0 18 0 16,0 0 0-16,0 18 0 0,0-18 0 15,0 0 0-15,0 0 0 0,0 18 0 0,0-18 0 16,0 17 0-16,0 1 0 0,0 0 0 0,0-18 0 15,0 17 0-15,0 19 0 0,0-19 0 16,0 1 0-16,0-1 0 0,0 19 0 0,0-19 0 16,0 1 0-1,0 17 0-15,0-17 0 16,-17 17 0-16,17-17 0 0,-18 17 0 0,18-17 0 16,-17 0 0-16,17 16 0 0,-18-16 0 15,18 0 0-15,-35 17 0 0,18-17 0 0,-1-1 0 16,0 19 0-16,-18-19 0 0,36 1 0 15,-35 0 0-15,17-1 0 0,-17-17 0 0,0 18 0 16</inkml:trace>
  <inkml:trace contextRef="#ctx0" brushRef="#br0" timeOffset="18306.8">16755 8166 512 0,'0'0'0'16,"0"0"0"-16,0 0 0 0,-18 0 0 0,18 0 0 0,-17-18 0 0,-1 18 0 0,18-17 0 0,-17 17 0 0,17-18 0 0,-18 0 0 0,18 1 0 16,-17-19 0-16,-1 19 0 0,18-19 0 0,-18 1 0 15,1 0 0-15,-1-18 0 0,1 18 0 16,17-18 0-16,-18 18 0 0,18-18 0 15,-18 0 0-15,18 0 0 0,-18-18 0 0,18 1 0 16,-18-1 0-16,18 1 0 0,-17-1 0 0,17-17 0 16,-18 17 0-16,18-17 0 0,0 18 0 15,0-19 0-15,0 19 0 0,0-18 0 16,0 17 0-16,0 0 0 0,0-16 0 0,18 16 0 16,-1 0 0-16,-17 0 0 0,18 1 0 0,0-18 0 15,0 17 0-15,0 1 0 0,-1 17 0 16,1-18 0-16,17 1 0 0,-17-1 0 15,-1 19 0-15,18-19 0 0,-17 18 0 0,17 0 0 16,-17 0 0-16,18 0 0 0,-19 18 0 16,19-18 0-16,-19 18 0 0,1-1 0 0,-1 1 0 15,1 17 0-15,-1-17 0 0,1 17 0 16,-18 18 0-16,0 0 0 0,17-35 0 0,1 18 0 0,-18 17 0 16,0 0 0-16,0-18 0 0,18 0 0 15,-18 18 0-15,0 0 0 0,0 0 0 0,0-17 0 16,0 17 0-16,0 0 0 0,0-18 0 15,0 0 0-15,0 18 0 0,0 0 0 0,0-17 0 16,-18 17 0-16,18-18 0 0,-18 0 0 16,18 18 0-16,0 0 0 0,0 0 0 0,-17-17 0 15,17 17 0-15,0 0 0 0,0 0 0 16,0 0 0-16,0 0 0 0,0 0 0 0,-18 0 0 16,1 0 0-16,17 0 0 0,0 0 0 15,0 0 0-15,0 0 0 0,0-18 0 0,0 18 0 16,0 0 0-16,0 0 0 0,0 0 0 15,0-18 0-15,0 18 0 0,0 0 0 0,0 0 0 16,0 0 0-16,0 0 0 0,17 0 0 16,-17 0 0-16,0 0 0 0,18 0 0 0,-18 0 0 15,17 0 0-15,1 0 0 0,-18 18 0 16,18-18 0-16,-18 18 0 0,17-18 0 0,-17 17 0 16,0 1 0-16,0-18 0 0,0 18 0 15,0 17 0-15,0-17 0 0,0-1 0 0,0 1 0 16,0 0 0-16,-17-1 0 0,17-17 0 15,0 0 0-15,0 18 0 0,0-1 0 0,17 1 0 16,-17-18 0-16</inkml:trace>
  <inkml:trace contextRef="#ctx0" brushRef="#br0" timeOffset="19509.84">17514 4832 512 0,'0'0'0'0,"0"0"0"0,35-18 0 0,-35 1 0 0,17 17 0 0,1-17 0 0,-18-2 0 0,19-15 0 0,-2 16 0 0,1 0 0 16,-1-17 0-16,-17 17 0 0,18-17 0 15,-1 0 0-15,1 17 0 0,-18-18 0 0,18 2 0 16,-18 15 0-16,0 19 0 0,0 0 0 16,0-34 0-16,17 16 0 0,-17 18 0 0,0 0 0 15,0 0 0-15,0 0 0 0,0-18 0 16,0 1 0-16,18-1 0 0,-18 0 0 0,0 18 0 15,0 0 0-15,0 0 0 0,0 0 0 16,0 18 0-16,0-18 0 0,0 18 0 16,0-1 0-16,0 1 0 0,0 0 0 0,0-1 0 15,0 0 0-15,0 2 0 0,0 15 0 0,0-16 0 16,17 0 0-16,-17 0 0 0,0-1 0 16,0 1 0-16,18 0 0 0,-18-1 0 0,0-17 0 15,0 0 0-15,0 0 0 0,17 18 0 16,-17-18 0-16,18 0 0 0,-18 0 0 15,18 0 0-15,-18 0 0 0,0-18 0 0,18 18 0 0,-18-17 0 16,18-1 0-16,-18 0 0 0,17 1 0 0,-17-1 0 16,18 0 0-16,-18 18 0 0,0 0 0 15,0-18 0-15,17-16 0 0,-17 34 0 0,0 0 0 16,0 0 0-16,0 0 0 0,0 0 0 16,0 0 0-16,0-19 0 0,0 2 0 0,0 17 0 15,0 0 0-15,18-17 0 0,-18-1 0 16,0 0 0-16,0 1 0 0,0 17 0 0,0-18 0 15,0 18 0-15,0 0 0 0,0 0 0 16,-18 0 0-16,18 0 0 0,0 0 0 16,0 0 0-16,0 0 0 0,0 0 0 0,0 0 0 15,0 0 0-15,0 0 0 0,0 18 0 0,0-18 0 16,0 0 0-16,0 0 0 0,0 17 0 16,-17 1 0-16,17-18 0 0,0 0 0 15,0 0 0-15,0 0 0 0,0 0 0 16,0 0 0-16,0 18 0 0,0-1 0 0,0-17 0 0,0 0 0 15,0 0 0-15,0 0 0 16,0 0 0-16,0 0 0 0,0 0 0 0,0 17 0 0,0-17 0 16,0 0 0-16,0 0 0 0,0 0 0 15,0 0 0-15,0 0 0 0,0 0 0 0,0 0 0 16,0 0 0-16,0 0 0 0,0 0 0 16,0 0 0-16,0 0 0 0,0 19 0 0</inkml:trace>
  <inkml:trace contextRef="#ctx0" brushRef="#br0" timeOffset="20414.87">17690 4391 512 0,'0'0'0'0,"0"0"0"0,0 18 0 0,0 0 0 0,0-1 0 0,18-17 0 0,-18 17 0 0,0 2 0 0,18-2 0 0,-18 0 0 0,0-17 0 0,0 18 0 16,17-18 0-16,-17 18 0 0,18-18 0 0,-18 18 0 15,17-18 0-15,1 0 0 0,-18 0 0 16,17 0 0-16,1 0 0 0,-18 0 0 16,18 0 0-16,-18 0 0 0,18 0 0 0,0-18 0 15,-18 18 0-15,17-18 0 0,1 18 0 0,-18-18 0 16,17 18 0-16,-17-17 0 0,0 0 0 16,18-2 0-16,-18 2 0 0,0 0 0 0,0 17 0 15,0-36 0-15,0 36 0 0,0-17 0 16,0-1 0-16,-18 0 0 0,18 18 0 0,0-17 0 15,-17 17 0-15,17-18 0 0,-18 18 0 16,18 0 0-16,-17 0 0 0,-1 0 0 16,18 0 0-16,-18 0 0 0,18 18 0 0,-18-18 0 15,18 17 0-15,-18 1 0 0,18-18 0 16,0 18 0-16,-17-1 0 0,17 1 0 0,0 0 0 16,0-1 0-16,0 0 0 0,0 2 0 15,0-2 0-15,0 0 0 0,17 1 0 0,-17-18 0 16,0 18 0-16,18-18 0 0,-18 18 0 0,18-18 0 15,-18 0 0-15,0 0 0 0,18 0 0 16,0 0 0-16,-1-18 0 0,-17 18 0 0,18 0 0 16,-18-18 0-16,17 0 0 0,-17 18 0 15,18-17 0-15,-18 0 0 0,0 17 0 0,18-19 0 16,-18 2 0-16,0 17 0 0,0-17 0 16,0-1 0-16,0 0 0 0,0 18 0 15,0-17 0-15,0 17 0 0,0 0 0 0,0-18 0 16,0 18 0-16,0 0 0 0,0 0 0 0,-18 0 0 15,18 0 0-15,0 18 0 0,0-18 0 0,0 17 0 16,0-17 0-16,0 18 0 0,0 0 0 16,0-1 0-16,0 0 0 0,0 2 0 15,18 15 0-15,-18-16 0 0,0 18 0 0,0-19 0 16,17 19 0-16,-17-1 0 0,0 18 0 16,0-18 0-16,18 1 0 0,-18-2 0 0,0 2 0 15,0 17 0-15,0-18 0 0,0 0 0 16,0 1 0-16,0-1 0 0,0 0 0 0,0 18 0 15,0-35 0-15,-18 17 0 0,18-17 0 16,0 17 0-16,0-35 0 0,0 0 0 0,0 18 0 16,-17-1 0-16,-1 1 0 0,0 0 0 15,18-18 0-15,-17 0 0 0,-1 0 0 0,1 0 0 16,-1 0 0-16,0-18 0 0,18 0 0 0,-18 18 0 16,18-35 0-16,-18 17 0 0,18 1 0 15,-17-1 0-15,17-17 0 0,0 17 0 0,0 0 0 16,0-17 0-16</inkml:trace>
  <inkml:trace contextRef="#ctx0" brushRef="#br0" timeOffset="20656.98">18220 4374 512 0,'0'0'0'0,"0"0"0"0,17 0 0 0,-17 0 0 0,18 0 0 0,-1 0 0 0,1 0 0 0,-1 0 0 0,1 0 0 0,0 0 0 0,-1-18 0 0,1 18 0 15,-18 0 0-15,17 0 0 0,2 0 0 16,-19 0 0-16</inkml:trace>
  <inkml:trace contextRef="#ctx0" brushRef="#br0" timeOffset="20874.8">18237 4550 512 0,'0'0'0'0,"0"0"0"0,18 0 0 0,-1 0 0 16,-17 0 0-16,18 0 0 0,-1 0 0 16,1 0 0-16,0 0 0 0,-1 0 0 15,1 0 0-15,-18 0 0 0,17 0 0 0,2 0 0 16,-2 0 0-16,1-18 0 0,0 18 0 0,-1 0 0 16</inkml:trace>
  <inkml:trace contextRef="#ctx0" brushRef="#br0" timeOffset="21605.24">18749 4480 512 0,'0'0'0'0,"0"0"0"0,17 0 0 0,-17 17 0 0,0-17 0 0,0 17 0 15,18-17 0-15,-18 0 0 0,17 18 0 0,1-18 0 16,0 0 0-16,-18 0 0 0,17 0 0 16,1 0 0-16,-1 0 0 0,1 0 0 15,-1-18 0-15,2 18 0 0,-19 0 0 0,18-17 0 16,-1 0 0-16,1-2 0 0,-18 19 0 16,0 0 0-16,17-17 0 0,-17 0 0 0,18-1 0 15,-18 0 0-15,0 1 0 0,0-1 0 16,0 0 0-16,0 1 0 0,0-1 0 0,-18 0 0 15,18 1 0-15,-17 17 0 0,-1 0 0 16,1-18 0-16,17 18 0 0,-18 0 0 16,-1 18 0-16,2-18 0 0,17 17 0 0,-18-17 0 15,1 18 0-15,-1 0 0 0,1-1 0 16,17 1 0-16,-18 0 0 0,18-1 0 0,-18 1 0 16,18 0 0-16,0-1 0 0,0 0 0 15,0 2 0-15,0-2 0 0,0 0 0 0,18-17 0 16,-18 0 0-16,18 18 0 0,-18-18 0 15,17 0 0-15,1 0 0 0,-18 0 0 0,17 0 0 16,1 0 0-16,-18-18 0 0,17 18 0 0,2-17 0 0,-19 17 0 16,18-17 0-16,-1-2 0 0,-17 2 0 15,18 17 0-15,-18 0 0 0,0 0 0 0,0 0 0 16,0 0 0-16,0 0 0 0,0 0 0 16,0-17 0-16,17-1 0 0,-17 18 0 0,18-18 0 15,-18 18 0-15,0 0 0 0,18 0 0 16,-18 0 0-16,0 18 0 0,0 0 0 15,0-1 0-15,17 0 0 0,-17 2 0 0,0-2 0 16,18 18 0-16,-18 1 0 0,0-1 0 0,17 0 0 16,-17 18 0-16,0-17 0 0,0-2 0 15,0 19 0-15,0-17 0 0,0-1 0 0,0 18 0 16,-17-18 0-16,17-17 0 0,0 17 0 16,0-35 0-16,0 0 0 0,-18 35 0 0,1-17 0 15,17 0 0-15,-18-1 0 0,18-17 0 0,-18 0 0 16,1 0 0-16,-1 0 0 0,1 0 0 15,17-17 0-15,-18-1 0 0,18 0 0 16,-19 1 0-16,19-1 0 0,0 1 0 0,0-19 0 16,0 19 0-16,19-1 0 0,-19 0 0 0,0-17 0 15,18 17 0-15,-18 1 0 0</inkml:trace>
  <inkml:trace contextRef="#ctx0" brushRef="#br0" timeOffset="22287.43">19225 3932 512 0,'0'0'0'0,"0"0"0"0,0 18 0 0,0-18 0 0,0 18 0 0,0-1 0 0,0 1 0 0,0 0 0 0,18 17 0 0,-18-17 0 0,0 35 0 0,0-36 0 0,0 36 0 15,0-18 0-15,0 18 0 0,0-17 0 0,0-36 0 16,0 0 0-16,0 0 0 0,0 0 0 16,0 0 0-16,0 0 0 0,0 35 0 15,17 0 0-15,-17 1 0 0,0-2 0 0,0-15 0 16,0-2 0-16,18-17 0 0,-18 0 0 15,0 0 0-15,0 0 0 0,18-17 0 0,-18 17 0 16,0-19 0-16,17 2 0 0,-17 0 0 0,0-1 0 16,0 0 0-16,18 1 0 0,-18-1 0 15,0 0 0-15,17 1 0 0,-17-1 0 16,0 0 0-16,0 18 0 0,18 0 0 0,-18-17 0 16,0 17 0-16,0 0 0 0,17 17 0 15,-17-17 0-15,0 0 0 0,0 18 0 0,18 0 0 16,-18-1 0-16,0 1 0 0,0 0 0 15,18-1 0-15,-18 19 0 0,0-36 0 0,0 0 0 16,0 17 0-16,0 0 0 0,0-17 0 0,0 0 0 16,17 19 0-16,-17-2 0 0,0 0 0 0,18-17 0 15,0 18 0-15,-18-18 0 0,18 0 0 16,-18 0 0-16,17-18 0 0,-17 18 0 16,18-17 0-16,-18 0 0 0,18-2 0 0,-18 2 0 15,17 0 0-15,-17-1 0 0,0 0 0 16,0-17 0-16,0 35 0 0,0 0 0 0,0 0 0 15,0 0 0-15,18-18 0 0,-18 18 0 16,0-17 0-16,0-1 0 0,0 18 0 0,17 0 0 16,-17 0 0-16,0 0 0 0,18 18 0 0,-18-1 0 15,0-17 0-15,0 18 0 0,17 17 0 16,-17-17 0-16,18 0 0 0,-18-1 0 16,0-17 0-16,0 0 0 0,0 17 0 0,18 2 0 15,-18-2 0-15,17 0 0 0,-17 1 0 0,18-18 0 16,-18 0 0-16,0 0 0 0</inkml:trace>
  <inkml:trace contextRef="#ctx0" brushRef="#br0" timeOffset="22503.58">19648 3950 512 0,'0'0'0'0,"0"0"0"0,0 0 0 0,0 0 0 0,0 0 0 0,0 0 0 0</inkml:trace>
  <inkml:trace contextRef="#ctx0" brushRef="#br0" timeOffset="22960.48">19842 4409 512 0,'0'0'0'0,"0"0"0"0,18 18 0 0,-18-18 0 0,17 17 0 15,-17-17 0-15,18 0 0 0,-18 17 0 0,18-17 0 16,-1 0 0-16,1 0 0 0,-18 0 0 16,17-17 0-16,-17 17 0 0,0-17 0 0,18 17 0 15,-18-18 0-15,0 0 0 0,18 1 0 16,-18-1 0-16,0 0 0 0,0 18 0 16,-18-35 0-16,18 35 0 0,0-18 0 0,-18 1 0 15,18 17 0-15,0-18 0 0,-17 0 0 0,-1 18 0 16,18 0 0-16,-17 0 0 0,-1 0 0 15,18 0 0-15,-18 18 0 0,1-18 0 0,-1 18 0 16,18-18 0-16,0 17 0 0,-17 1 0 16,17-18 0-16,-18 18 0 0,18-1 0 0,0 1 0 15,0 0 0-15,0-18 0 0,0 17 0 16,0 1 0-16,18 0 0 0,-18-18 0 16,17 17 0-16,-17-17 0 0,18 17 0 0,-1-17 0 15,1 19 0-15,-18-19 0 0,35 0 0 16,-17 0 0-16,-1 0 0 0,-17 0 0 0,18 0 0 15,0 0 0-15,0 0 0 0,0 0 0 0,-18 0 0 16,17 0 0-16</inkml:trace>
  <inkml:trace contextRef="#ctx0" brushRef="#br0" timeOffset="23298.28">20319 4232 512 0,'0'0'0'0,"0"0"0"0,-18 0 0 0,18 0 0 0,-17 0 0 0,17 0 0 0,-18 0 0 0,18 0 0 0,-19 0 0 0,19-17 0 0,-17 17 0 0,17 0 0 0,-18 17 0 16,18-17 0-16,-17 0 0 0,-1 0 0 0,18 0 0 15,-17 18 0-15,-1-18 0 0,18 18 0 16,-18-1 0-16,18-17 0 0,0 18 0 0,-17-18 0 16,17 18 0-16,0-1 0 0,0 1 0 15,17-18 0-15,-17 18 0 0,0-1 0 0,18-17 0 16,0 18 0-16,-18 0 0 0,17-18 0 16,1 17 0-16,-1-17 0 0,1 0 0 0,-1 17 0 15,2-17 0-15,-1 0 0 0,-1 0 0 16,1 0 0-16,-1 0 0 0,1 0 0 15,-18 0 0-15,17-17 0 0</inkml:trace>
  <inkml:trace contextRef="#ctx0" brushRef="#br0" timeOffset="23791.45">20512 4232 512 0,'0'0'0'0,"0"0"0"0,-18 0 0 0,18 0 0 0,0 0 0 15,0 0 0 1,-17 0 0-16,17 0 0 0,0 0 0 0,-18 0 0 16,18 18 0-16,-17-18 0 0,17 18 0 15,-18-18 0-15,18 17 0 0,-17-17 0 16,17 18 0-16,0-18 0 0,0 18 0 0,0-1 0 16,0-17 0-16,0 18 0 0,0 0 0 0,0-1 0 15,17-17 0-15,-17 18 0 0,18 0 0 16,-1-18 0-16,-17 17 0 0,18-17 0 15,-1 0 0-15,-17 17 0 0,18-17 0 0,0 0 0 16,0 0 0-16,0 0 0 0,-1-17 0 16,1 17 0-16,-1 0 0 0,1-17 0 15,-18 17 0-15,18-18 0 0,-1 0 0 0,-17 18 0 16,18-17 0-16,-18-1 0 0,17 18 0 0,-17-18 0 16,0 1 0-16,0-1 0 0,18 0 0 15,-18 18 0-15,0-17 0 0,0 17 0 16,0-18 0-16,0 18 0 0,0-18 0 0,0 18 0 15,0 0 0-15,0 0 0 0,0 0 0 0,0 0 0 16,17 18 0-16,-17-18 0 0,0 18 0 16,0-1 0-16,0-17 0 0,0 18 0 15,18 0 0-15,-18-1 0 0,0-17 0 0,0 0 0 16,0 18 0-16,0 0 0 0,0-18 0 0,0 0 0 0,0 0 0 16,0 0 0-16,18 17 0 0,-18 1 0 0,0-18 0 15,0 0 0-15,17 0 0 0,-17 18 0 16,19-18 0-16,-19 0 0 0</inkml:trace>
  <inkml:trace contextRef="#ctx0" brushRef="#br0" timeOffset="23985.4">20724 3915 512 0,'0'0'0'0,"0"0"0"0,17 0 0 0,-17 0 0 0,0 0 0 0,18 0 0 0,-18 0 0 0,0 17 0 0,0-17 0 0,0 0 0 0</inkml:trace>
  <inkml:trace contextRef="#ctx0" brushRef="#br0" timeOffset="24333.09">20936 4268 512 0,'0'0'0'0,"0"0"0"0,0 35 0 0,17-17 0 15,-17-1 0-15,0-17 0 0,18 18 0 16,-18-18 0-16,18 18 0 0,-1-18 0 0,-17 17 0 16,18-17 0-16,-18 18 0 0,17-18 0 15,1 18 0-15,0-18 0 0,0 0 0 0,0 0 0 16,-1 0 0-16,-17 0 0 0,18 0 0 15,-1 0 0-15,-17-18 0 0,18 18 0 0,-1-18 0 16,1 1 0-16,-18 17 0 0,18-18 0 16,-18 0 0-16,0 1 0 0,0-1 0 0,0 0 0 15,0 1 0-15,0-1 0 0,0 0 0 0,0 1 0 16,-18-1 0-16,18 1 0 0,-18 17 0 16,1-18 0-16,17 0 0 0,-18 18 0 15,18 0 0-15,-17 0 0 0,-1 0 0 0,1 0 0 16,-1 0 0-16,18 0 0 0,-18 18 0 15,0-18 0-15,0 18 0 0,18-18 0 0,-17 17 0 16,17-17 0-16,0 18 0 0,-18-1 0 16,18-17 0-16,0 18 0 0</inkml:trace>
  <inkml:trace contextRef="#ctx0" brushRef="#br0" timeOffset="54167.46">10423 5696 512 0,'0'0'0'0,"0"0"0"0,-17-17 0 0,17-1 0 0,-19 18 0 0,19-18 0 0,0-16 0 0,-17 16 0 15,17 0 0-15,0-17 0 0,0 17 0 0,0-17 0 0,0 0 0 0,0-1 0 16,0 1 0-16,0-18 0 0,0 18 0 0,17 0 0 16,-17-18 0-16,19 0 0 0,-19 17 0 15,17-17 0-15,1 18 0 0,-18-18 0 0,18 0 0 16,-1 0 0-16,18-17 0 0,-17 0 0 15,17-1 0-15,-17 18 0 0,-1-18 0 0,18 0 0 16,1 1 0-16,0-18 0 0,-19 35 0 16,18-17 0-16,0 17 0 0,-17 0 0 0,17 0 0 15,-17 0 0-15,17 17 0 0,-18-16 0 16,20 17 0-16,-20-1 0 0,1 1 0 0,17 0 0 16,-18-1 0-16,19 19 0 0,-19-19 0 0,1 19 0 15,-1-1 0-15,1 1 0 0,-18 17 0 16,0 0 0-16,17-18 0 0,1 0 0 15,-18 18 0-15,0 0 0 0,0 0 0 0,0 0 0 16,0 0 0-16,0 0 0 0,0 0 0 0,19-17 0 16,-19 17 0-16,0 0 0 0,17-18 0 15,-17 18 0-15,0 0 0 0,0 0 0 0,18-18 0 0,-18 18 0 16,0 0 0-16,0 0 0 0,0-17 0 16,0 17 0-16,0 0 0 0,0 0 0 15,-18-18 0-15,18 18 0 0,0 0 0 0,0 0 0 16,0 0 0-16,0 0 0 0,0 0 0 0,0 0 0 15,-17 0 0-15,17-18 0 0,0 18 0 16,0 0 0-16,0 0 0 0,0 0 0 16,0 0 0-16,0 0 0 0,0 0 0 0,-19 0 0 15,19 0 0-15,0 0 0 0,0-17 0 0,0 17 0 16,0 0 0-16,0 0 0 0,0 0 0 16,0-18 0-16,0 18 0 0,0 0 0 15,19 0 0-15,-19 0 0 0,0 0 0 0,0 0 0 16,17 0 0-16,-17 0 0 0,0 0 0 0,0 0 0 15,18 0 0-15,-18 0 0 0,17 0 0 16,-17 18 0-16,0-18 0 0,18 17 0 0,-18-17 0 16,0 18 0-16,0 0 0 0,-18-18 0 15,18 17 0-15,0 1 0 0,-17 0 0 0,17-1 0 16,0 1 0-16,-18 0 0 0,18-18 0 16,0 0 0-16,0 0 0 0,0 0 0 15,0 0 0-15,0 0 0 0,0 17 0 0,0-17 0 16</inkml:trace>
  <inkml:trace contextRef="#ctx0" brushRef="#br0" timeOffset="55305.96">11710 3862 512 0,'0'0'0'0,"0"0"0"0,18-17 0 0,0 17 0 0,0-18 0 0,-18 0 0 0,18 1 0 0,-1-1 0 0,1 0 0 0,-1 1 0 0,1-1 0 0,-1-17 0 15,1 17 0-15,0-17 0 0,-18 0 0 16,17 17 0-16,1-17 0 0,-18-1 0 0,17 19 0 15,-17-19 0-15,0 36 0 0,0 0 0 16,0 0 0-16,0 0 0 0,0 0 0 0,0 0 0 16,18-17 0-16,-18-1 0 0,0 18 0 15,0 0 0-15,17-18 0 0,-17-17 0 0,0 35 0 16,0-18 0-16,19 18 0 0,-19 0 0 16,0 0 0-16,0 0 0 0,0 18 0 0,0-18 0 15,18 18 0-15,-18-1 0 0,0 1 0 16,0 0 0-16,0-1 0 0,0 1 0 0,0 17 0 15,17-17 0-15,-17 0 0 0,0-1 0 16,18 19 0-16,-18-19 0 0,0-17 0 0,0 0 0 16,17 18 0-16,-17-18 0 0,0 0 0 15,0 0 0-15,18 17 0 0,-18 1 0 0,17-18 0 0,1 18 0 16,-18-18 0-16,18 0 0 0,-1-18 0 16,-17 18 0-16,0-18 0 0,18 18 0 15,-18-17 0-15,17-1 0 0,-17 1 0 0,18-1 0 16,-18-17 0-16,17 17 0 0,-17 18 0 0,0 0 0 15,0-18 0-15,0-17 0 0,0 35 0 16,0 0 0-16,0 0 0 0,0 0 0 0,0 0 0 16,0 0 0-16,0-18 0 0,18 1 0 15,-18-1 0-15,0 18 0 0,19 0 0 16,-19-18 0-16,0 36 0 0,0-18 0 0,0 18 0 16,0-18 0-16,17 17 0 0,-17 1 0 15,0 0 0-15,0-1 0 0,0 1 0 0,0 0 0 16,0-18 0-16,0 0 0 0,18 35 0 15,-18-17 0-15,0-18 0 0,0 0 0 0,17 17 0 16,-17 1 0-16,18-18 0 0,-1 17 0 0,1-17 0 16,0 18 0-16,-18-36 0 0,17 18 0 15,1 0 0-15,-18-17 0 0,17 17 0 0,-17-18 0 16,18 1 0-16,-18-1 0 0,17-17 0 16,-17 17 0-16,18 0 0 0,-18 1 0 15,0-19 0-15,0 19 0 0,0 17 0 0,0 0 0 16,0 0 0-16,0 0 0 0,0 0 0 0,0 0 0 15,18-36 0-15,-18 19 0 0,0-1 0 16,0 0 0-16,0 18 0 0,0-17 0 16,0 17 0-16,0 0 0 0,0 0 0 0,0 0 0 15,0 17 0-15,0 1 0 0,0 0 0 16,0-1 0-16,0 1 0 0,0 0 0 0,0-1 0 16,0 19 0-16,0-36 0 0,0 0 0 15,18 17 0-15,-18 1 0 0,0-18 0 0,0 0 0 16,0 18 0-16,18 17 0 0,-18-17 0 0,0-18 0 15</inkml:trace>
  <inkml:trace contextRef="#ctx0" brushRef="#br0" timeOffset="56101.18">12840 3668 512 0,'0'0'0'0,"0"0"0"0,17-18 0 0,1 18 0 0,0-17 0 0,-18-1 0 0,17 1 0 0,1 17 0 0,-18-18 0 0,17 0 0 0,-17 1 0 0,18-1 0 0,-18 0 0 0,0 1 0 16,0-1 0-16,0 0 0 0,0 1 0 16,-18-1 0-16,18 18 0 0,0 0 0 15,0-18 0-15,0 1 0 0,-17-1 0 0,-1 0 0 16,1 18 0-16,17 0 0 0,-18 0 0 15,0 0 0-15,1 0 0 0,17 18 0 0,-18-18 0 16,18 18 0-16,-17-1 0 0,-2 1 0 16,19 0 0-16,0-1 0 0,0 19 0 0,-17-19 0 15,17 1 0-15,0 0 0 0,17-1 0 16,-17 1 0-16,0 0 0 0,0-1 0 0,19 1 0 16,-2-18 0-16,-17 17 0 0,0-17 0 15,18 0 0-15,-1 0 0 0,1 0 0 0,-18 0 0 16,18-17 0-16,-1 17 0 0,1-18 0 15,-18 18 0-15,17-17 0 0,-17 17 0 0,18-18 0 16,-18 0 0-16,0 1 0 0,0-1 0 16,17 0 0-16,-17 18 0 0,0-17 0 0,0-1 0 15,0 0 0-15,18 18 0 0,-18-17 0 0,0-1 0 16,0 18 0-16,0 0 0 0,0 0 0 16,0 0 0-16,0 0 0 0,0 0 0 15,0 0 0-15,0 18 0 0,0-18 0 0,0 17 0 16,0-17 0-16,0 18 0 0,0 0 0 0,0-1 0 15,0 1 0-15,0 0 0 0,0 17 0 16,0-17 0-16,18-1 0 0,-18 18 0 0,0-17 0 16,0 17 0-16,0 1 0 0,0-1 0 15,17-17 0-15,-17 17 0 0,0 0 0 0,0 1 0 16,-17-2 0-16,17 2 0 0,0-19 0 16,0 19 0-16,-18-19 0 0,18 19 0 0,-18-19 0 15,18 1 0-15,0-18 0 0,0 0 0 16,-17 18 0-16,17-18 0 0,-18 17 0 0,1-17 0 15,-1 0 0-15,1 18 0 0,-1-36 0 16,0 18 0-16,18 0 0 0,-17-17 0 0,-1 17 0 16,18-18 0-16,-17 0 0 0,17 1 0 15,-19-1 0-15,19 0 0 0</inkml:trace>
  <inkml:trace contextRef="#ctx0" brushRef="#br0" timeOffset="56706.84">13245 2910 512 0,'0'0'0'0,"0"0"0"0,0 17 0 0,0 1 0 0,0 17 0 0,0-17 0 15,0 17 0-15,0 1 0 0,0-2 0 0,0 2 0 0,0-1 0 0,0 0 0 0,0 18 0 0,0-17 0 0,0-1 0 0,0 18 0 16,0-18 0-16,0 0 0 0,0-35 0 16,0 0 0-16,0 0 0 0,0 0 0 0,0 0 0 15,0 0 0-15,0 36 0 0,0-1 0 16,0-35 0-16,0 0 0 0,0 18 0 0,0 17 0 16,18-35 0-16,-18 18 0 0,0-18 0 0,0 0 0 15,0 0 0-15,0-18 0 0,17 18 0 16,-17-18 0-16,0 1 0 0,0-1 0 15,18 0 0-15,-18 1 0 0,0 17 0 0,17-36 0 16,-17 36 0-16,0 0 0 0,0 0 0 16,0-17 0-16,19-1 0 0,-19 18 0 15,0 0 0-15,0 0 0 0,18 0 0 0,-18-18 0 16,0 36 0-16,17-18 0 0,-17 0 0 0,18 18 0 16,-18-18 0-16,0 17 0 0,17 1 0 15,-17 0 0-15,18-1 0 0,-18 1 0 16,0-18 0-16,17 18 0 0,-17-18 0 0,0 0 0 15,0 35 0-15,18-17 0 0,0-18 0 0,-18 17 0 16,17-17 0-16,1 0 0 0,-1 0 0 16,1 0 0-16,-1-17 0 0,-17 17 0 0</inkml:trace>
  <inkml:trace contextRef="#ctx0" brushRef="#br0" timeOffset="59742.94">11482 3386 512 0,'0'0'0'0,"0"0"0"0,17 0 0 0,-17 0 0 0,18 0 0 0,0 0 0 0,-1 0 0 0,18 0 0 0,-17 17 0 0,-1-17 0 15,1 0 0-15,0 0 0 0,-18 0 0 0,0 0 0 16,35 0 0-16,-18 0 0 0</inkml:trace>
  <inkml:trace contextRef="#ctx0" brushRef="#br0" timeOffset="108258.21">11957 11253 512 0,'0'0'0'0,"0"0"0"0,0 18 0 0,0-1 0 0,0 18 0 0,0-17 0 0,0 17 0 0,0 0 0 0,0 1 0 0,0-1 0 16,0 0 0-16,0 1 0 0,0 16 0 15,0-16 0-15,0-1 0 0,0 18 0 0,0 0 0 16,18-18 0-16,-18 18 0 0,0 0 0 16,0-18 0-16,0 18 0 0,0 0 0 0,17-17 0 15,-17-1 0-15,0 17 0 0,0-52 0 0,0 0 0 16,0 36 0-16,0-1 0 0,0-35 0 16,0 0 0-16,0 35 0 0,0 1 0 15</inkml:trace>
  <inkml:trace contextRef="#ctx0" brushRef="#br0" timeOffset="108675.09">11535 11358 512 0,'0'0'0'0,"0"0"0"0,17-17 0 0,-17 17 0 0,18 0 0 16,-18 0 0-16,17 0 0 0,1-18 0 15,-1 18 0-15,1 0 0 0,-18 0 0 0,18-18 0 16,17 18 0-16,-18-17 0 0,19 17 0 15,-18 0 0-15,0 0 0 0,-1-17 0 16,18 17 0-16,0 0 0 0,1-18 0 0,-1 18 0 16,0 0 0-16,1-18 0 0,-1 18 0 15,0-17 0-15,18 17 0 0,-18-18 0 0,0 18 0 16,0 0 0-16,2-18 0 0,-2 18 0 16,0 0 0-16,0-17 0 0,0 17 0 0,0 0 0 15,0 0 0-15,1 0 0 0,-36 0 0 16,0 0 0-16,36 0 0 0,-19 0 0 0,1 0 0 15,17 0 0-15</inkml:trace>
  <inkml:trace contextRef="#ctx0" brushRef="#br0" timeOffset="108946.43">12663 11958 512 0,'0'0'0'0,"0"0"0"0,0 18 0 0,0 0 0 0,0-18 0 15,0 17 0 1,0 1 0-16,0-18 0 0,0 18 0 0,0-1 0 16,0 1 0-16,0-18 0 0,0 18 0 0,0-1 0 15,0 1 0-15,0 0 0 0,0-1 0 16,0-17 0-16,0 17 0 0,0 1 0 15,0-18 0-15,0 18 0 0,0-18 0 0,0 0 0 16,0 0 0-16,0 0 0 0</inkml:trace>
  <inkml:trace contextRef="#ctx0" brushRef="#br0" timeOffset="109180">12610 11517 512 0,'0'0'0'0,"0"0"0"0,18 0 0 0,-18 0 0 15,0 0 0-15,0 0 0 0</inkml:trace>
  <inkml:trace contextRef="#ctx0" brushRef="#br0" timeOffset="109929.39">12169 12646 512 0,'0'0'0'0,"0"0"0"0,0 18 0 0,0-18 0 0,0 18 0 16,0-18 0-16,0 17 0 0,0-17 0 0,0 18 0 15,0-18 0-15,0 17 0 0,0 1 0 16,0 0 0-16,0-1 0 0,0 1 0 0,0 0 0 15,0 17 0-15,0-17 0 0,0-1 0 16,0 19 0-16,0-1 0 0,0 0 0 16,0 0 0-16,0 0 0 0,-17 1 0 0,17-1 0 15,0 18 0-15,0-18 0 0,0 1 0 16,0-1 0-16,0 18 0 0,-18-18 0 0,18 0 0 16,0 1 0-16,0-1 0 0,0 0 0 0,0-35 0 15,0 0 0-15,0 36 0 0,0-19 0 16,0-17 0-16,0 0 0 0,0 0 0 0,0 0 0 15,0 0 0-15,0 0 0 0,0 35 0 16,-18 1 0-16,18-19 0 0,-17 1 0 16,17-18 0-16,0 0 0 0,0 18 0 0,-18-18 0 15,18 0 0-15,-17 17 0 0,-1-34 0 0,18 17 0 16,0 0 0-16,0 0 0 0,0 0 0 16,-17-18 0-16,17 0 0 0,0 18 0 15,0 0 0-15,0 0 0 0,0 0 0 0,0 0 0 16,0 0 0-16,0 0 0 0,0-17 0 0,0 17 0 15,0-18 0-15,0 18 0 0,0-18 0 16,0 18 0-16,0 0 0 0,0 0 0 0,0 18 0 16,17-18 0-16,-17 0 0 0,0 18 0 15,0-18 0-15,0 17 0 0,18 1 0 0,-18 0 0 16,0-1 0-16,17 1 0 0,-17 0 0 0,0-1 0 16,0-17 0-16,0 0 0 0,0 18 0 15,0 0 0-15,0-18 0 0,0 0 0 0,0 0 0 16,0 0 0-16,18 17 0 0,-18 1 0 15,0-18 0-15,0 0 0 0,17 18 0 0,-17-1 0 16,18-17 0-16,-18 0 0 0,18 0 0 16,-1 0 0-16,-17 0 0 0,18-17 0 0,-18 17 0 15,17-18 0-15,-17 18 0 0,0 0 0 16,18-18 0-16,-1 1 0 0,-17 17 0 0,18-18 0 16,-18 18 0-16,0 0 0 0,0 0 0 15,0 0 0-15,0 0 0 0,0 0 0 16,0-35 0-16,19 35 0 0,-19 0 0 0,0 0 0 15,0-18 0-15,0 0 0 0</inkml:trace>
  <inkml:trace contextRef="#ctx0" brushRef="#br0" timeOffset="110282.09">11992 14480 512 0,'0'0'0'0,"0"0"0"0,0 36 0 0,0-1 0 0,0-17 0 0,0 0 0 0,0 17 0 0,0-17 0 0,0 17 0 0,0-17 0 0,0 16 0 0,0 2 0 0,0-1 0 0,0 0 0 16,0-17 0-16,0 35 0 0,0-35 0 0,0 17 0 16,0-35 0-16,0 0 0 0,0 35 0 15,-17 0 0-15,17-35 0 0,0 0 0 16,0 0 0-16,0 0 0 0,0 0 0 0,0 0 0 16,0 18 0-16,0 17 0 0,0-17 0 15,0 0 0-15,0-1 0 0,0-17 0 0,-18 18 0 16,18-18 0-16</inkml:trace>
  <inkml:trace contextRef="#ctx0" brushRef="#br0" timeOffset="110615.71">11710 14410 512 0,'0'0'0'0,"0"0"0"0,36 0 0 0,-36 0 0 0,18 0 0 0,-18 0 0 31,18 0 0-31,-1 0 0 0,1 0 0 0,-1-17 0 16,1 17 0-16,-1 0 0 0,1 0 0 15,0 0 0-15,-1 0 0 0,1 0 0 16,17-18 0-16,-18 18 0 0,2 0 0 0,-1 0 0 15,17 0 0-15,-18 0 0 0,18-18 0 16,-17 18 0-16,17 0 0 0,-17 0 0 0,-1 0 0 16,18-17 0-16,-35 17 0 0,0 0 0 15,0 0 0-15,0 0 0 0,18 0 0 0,18 0 0 16,-18 0 0-16,-1 0 0 0</inkml:trace>
  <inkml:trace contextRef="#ctx0" brushRef="#br0" timeOffset="111178.23">12540 14992 512 0,'0'0'0'0,"0"0"0"0,-18-17 0 0,0 17 0 0,18 0 0 0,0-18 0 0,0 18 0 0,-18-18 0 0,18 18 0 0,0-17 0 0,-17 17 0 0,17-18 0 0,0 18 0 15,-18-18 0-15,18 18 0 0,0-17 0 0,0 17 0 16,-17-18 0-16,17 18 0 0,0 0 0 16,0 0 0-16,0 0 0 0,0 0 0 0,-18 0 0 15,18 0 0-15,0 0 0 0,0 18 0 16,-17-1 0-16,17 1 0 0,0-18 0 0,0 18 0 16,0-1 0-16,-18 19 0 0,18-19 0 15,0 1 0-15,0 17 0 0,0-17 0 0,0 17 0 16,0 0 0-16,0 1 0 0,0-1 0 15,0 0 0-15,0 1 0 0,0-2 0 0,0 2 0 16,0-1 0-16,0 0 0 0,0 1 0 16,0-1 0-16,0-17 0 0,0-18 0 0,0 0 0 15,18 35 0-15,-18 1 0 0,0-36 0 16,0 0 0-16,0 0 0 0,0 0 0 16,0 0 0-16,0 0 0 0,0 17 0 0,0 18 0 15,0-17 0-15,0 17 0 0,0-17 0 0,-18-18 0 16,18 17 0-16,0-17 0 0,-18 18 0 15,18-18 0-15</inkml:trace>
  <inkml:trace contextRef="#ctx0" brushRef="#br0" timeOffset="111428.28">12311 15380 512 0,'0'0'0'0,"0"0"0"0,35 0 0 0,-35 0 0 0,17 0 0 0,-17 0 0 0,18 0 0 0,-18 0 0 0,18 0 0 0,-1 0 0 0,1 0 0 0,-18 0 0 16,0 0 0-16,17 0 0 0,1 0 0 0,-1 0 0 15,-17 0 0-15,18 0 0 0,0 0 0 16,-18-18 0-16,18 18 0 0,0 0 0 15,-18 0 0-15,0 0 0 0</inkml:trace>
  <inkml:trace contextRef="#ctx0" brushRef="#br0" timeOffset="112515.33">13016 15275 512 0,'0'0'0'0,"0"0"0"0,35 0 0 0,-17 0 0 31,-18 0 0-31,18 0 0 0,-18 0 0 0,18 0 0 16,-1-18 0-16,1 18 0 0,-1 0 0 16,1-18 0-16,-1 18 0 0,19-17 0 0,-36-1 0 15,35 18 0-15,-18-18 0 0,18 1 0 16,-16-1 0-16,-1 0 0 0,17 1 0 0,0-19 0 16,0 19 0-16,-17-1 0 0,17-17 0 15,-18 17 0-15,18-17 0 0,1 17 0 16,-18-17 0-16,17 0 0 0,0-1 0 0,-17 1 0 15,17 0 0-15,-17-18 0 0,17 18 0 0,0-18 0 16,-17 18 0-16,18-18 0 0,-19-1 0 16,18 1 0-16,1-17 0 0,-1 0 0 0,-18-1 0 15,18 18 0-15,-17-35 0 0,17 17 0 16,-17 18 0-16,0-17 0 0,0 0 0 16,-1-1 0-16,1 0 0 0,0 18 0 0,-18-17 0 15,17-1 0-15,1 1 0 0,-18 17 0 16,17-18 0-16,-17 18 0 0,18-17 0 0,-18-1 0 15,0 18 0-15,0-17 0 0,0 17 0 16,0-18 0-16,0 18 0 0,-18-17 0 0,18 17 0 0,0 0 0 16,-17 0 0-16,17 0 0 0,-18 0 0 0,1 0 0 15,-1 0 0-15,0 18 0 0,1-18 0 16,17 18 0-16,-18-1 0 0,0-16 0 0,0 34 0 16,1-17 0-16,-19 0 0 0,19-1 0 15,-1 19 0-15,1-19 0 0,-1 19 0 0,-17-1 0 16,17 0 0-16,1-17 0 0,-18 35 0 0,16-17 0 15,2-1 0-15,-19 0 0 0,19 1 0 16,-18 17 0-16,17 0 0 0,-17-18 0 16,17 18 0-16,1 0 0 0,-18-18 0 0,17 18 0 15,0 0 0-15,0 0 0 0,0 0 0 16,1 0 0-16,-1 0 0 0,1 0 0 0,-1 18 0 16,18-18 0-16,0 0 0 0,0 0 0 0,-17 0 0 15,-1 0 0-15,18 0 0 0,0 0 0 16,0 0 0-16,0 0 0 0,0 0 0 0,0 0 0 15,-18 0 0-15,1 18 0 0,17-18 0 16,0 0 0-16,0 0 0 0,0 0 0 16,-18 0 0-16,1 0 0 0,17 0 0 0,0 0 0 15,0-18 0-15,-18 18 0 0,18 0 0 0,0 0 0 16,0 0 0-16,0 0 0 0,-17 0 0 16,17-18 0-16,0 18 0 0,0 0 0 15,0 0 0-15,0 0 0 0,0 0 0 0,0 0 0 16,0-17 0-16,0 17 0 0,0 0 0 0,0 0 0 15,-18-18 0 1,18 18 0-16,-19-18 0 0,19 18 0 0,-17 0 0 0,17-17 0 0,0 17 0 16,0 0 0-16,-18 17 0 0,1-17 0 15,-1 0 0-15,18 0 0 0,0 0 0 0,0 0 0 16,0 0 0-16,0 0 0 0,0 0 0 16,0 0 0-16,-17 0 0 0,17 0 0 0,0 0 0 15,0 0 0-15,0 18 0 0,-18 0 0 16,0-1 0-16,18-17 0 0,0 18 0 0,-17 0 0 15,34-1 0-15,-17 1 0 0,0-18 0 16,0 18 0-16,18-18 0 0,-18 17 0 0,18 1 0 16,-18-18 0-16,17 17 0 0,1-17 0 15,-1 0 0-15,1 18 0 0,-18-18 0 0,17 0 0 16,-17 0 0-16,0 0 0 0,19 18 0 16,-1-18 0-16,-1 17 0 0,1-17 0 15,-1 0 0-15,1 18 0 0</inkml:trace>
  <inkml:trace contextRef="#ctx0" brushRef="#br0" timeOffset="117351.4">10299 13264 512 0,'0'0'0'0,"0"0"0"0,18 0 0 0,0 0 0 0,-1 0 0 0,1-18 0 0,-1 18 0 0,2 0 0 0,16 0 0 0,-35-18 0 0,0 18 0 0,0 0 0 15,35 0 0-15,-17 0 0 0,-18 0 0 16,0 0 0-16,17-17 0 0,18 17 0 0,-17 0 0 15,0 0 0-15,-18 0 0 0,0 0 0 16,17-18 0-16,1 18 0 0,-18 0 0 0,0 0 0 16,0 0 0-16,0 0 0 0,35 0 0 0,-17-18 0 15</inkml:trace>
  <inkml:trace contextRef="#ctx0" brushRef="#br0" timeOffset="118278.71">10723 13634 512 0,'0'0'0'0,"0"0"0"0,18 0 0 16,-18 0 0-16,0-18 0 0,17 18 0 16,-17 0 0-16,18-18 0 0,-18 1 0 15,17 17 0-15,-17-17 0 0,18-1 0 16,-18 0 0-16,18 1 0 0,-18-1 0 0,17 0 0 16,-17 1 0-16,0-1 0 0,18-17 0 15,-18 17 0-15,0 18 0 0,0 0 0 0,17-18 0 16,-17 1 0-16,0 17 0 0,0 0 0 15,0 0 0-15,0 0 0 0,0 0 0 0,0 0 0 16,18-36 0-16,-18 19 0 0,0 17 0 16,0 0 0-16,0-18 0 0,0 18 0 0,17 0 0 15,-17-17 0-15,0 17 0 0,0 0 0 16,0 17 0-16,0-17 0 0,0 18 0 16,0-18 0-16,0 17 0 0,0 1 0 0,0 0 0 15,0-1 0-15,0 1 0 0,0 0 0 16,0-1 0-16,0 1 0 0,19 0 0 0,-19-1 0 15,0 1 0-15,0 0 0 0,18-1 0 0,-18-17 0 16,0 18 0-16,17-18 0 0,-17 18 0 16,0-18 0-16,0 0 0 0,18 0 0 15,-18 0 0-15,0 0 0 0,17 0 0 0,-17-18 0 0,18 18 0 16,-18-18 0-16,0 18 0 0,17-17 0 0,-17-1 0 16,18 0 0-16,-18 18 0 0,0 0 0 15,0-17 0-15,0-1 0 0,0 18 0 0,0 0 0 16,0 0 0-16,0 0 0 0,0 0 0 15,0 0 0-15,0-18 0 0,0 1 0 0,0 17 0 16,0 0 0-16,0 0 0 0,0 0 0 16,18-18 0-16,-18 18 0 0,0-18 0 0,0 18 0 15,0 0 0-15,0 0 0 0,0 0 0 16,-18-17 0-16,36 34 0 0,-18-17 0 0,0 0 0 16,0 18 0-16,0-18 0 0,0 0 0 15,0 0 0-15,17 18 0 16,-17-18 0-16,0 0 0 0,0 0 0 0,0 0 0 0,0 0 0 15,0 0 0-15,0 0 0 0,0 17 0 0,0-17 0 16,0 0 0-16,18 18 0 0,-18-18 0 16,0 0 0-16,0 0 0 0,17 0 0 0,-17 0 0 15,18 0 0-15,-18 0 0 0,17 0 0 16,1-18 0-16,-18 18 0 0,19-17 0 0,-19 17 0 16,0 0 0-16,0 0 0 0,0-18 0 15,0 18 0-15,0 0 0 0,0 0 0 0,0 0 0 16,0 0 0-16,0 0 0 0,17-18 0 0,-17 1 0 15,0 17 0-15,0-18 0 0,0 18 0 16,0 0 0-16,18 0 0 0,-18 0 0 16,0 0 0-16,0 0 0 0,0 0 0 0,0 0 0 15,0 18 0-15,-18-18 0 0,18 17 0 0,0 1 0 16,0-18 0-16,0 0 0 0,0 18 0 16,0-1 0-16,18 1 0 0,-18 0 0 0,0-36 0 15,-18 0 0-15,36 54 0 0,-18-19 0 16</inkml:trace>
  <inkml:trace contextRef="#ctx0" brushRef="#br0" timeOffset="118834.8">11428 13352 512 0,'0'0'0'0,"0"0"0"0,0 17 0 0,0-17 0 0,18 18 0 0,-18-18 0 0,0 18 0 0,0-18 0 0,0 0 0 0,17 17 0 0,-17-17 0 0,0 0 0 0,0 0 0 16,19 0 0-16,-19 0 0 0,0-17 0 15,17 17 0-15,-17 0 0 0,0-18 0 16,0 18 0-16,0-18 0 0,0 18 0 0,0-17 0 15,0 17 0-15,0-18 0 0,0 0 0 16,0 18 0-16,0-17 0 0,-17 17 0 0,17-18 0 16,0 18 0-16,-19 0 0 0,19 0 0 15,0-17 0-15,-17 34 0 0,17-17 0 0,-18 0 0 16,18 0 0-16,-17 18 0 0,17-18 0 16,0 17 0-16,-18 19 0 0,18-19 0 0,-18 1 0 15,18 0 0-15,0 17 0 0,-17-17 0 16,17 17 0-16,0 0 0 0,-18 1 0 0,18-2 0 15,-17 2 0-15,17-1 0 0,0 1 0 16,-18-1 0-16,18 18 0 0,0-35 0 0,-17 17 0 16,17-35 0-16,0 0 0 0,0 0 0 15,0 0 0-15,0 35 0 0,0-18 0 16,0-17 0-16,0 0 0 0,0 0 0 0,0 0 0 16,-18 36 0-16,18-19 0 0,0-17 0 0,0 18 0 15,0-18 0-15,0 0 0 0,0 0 0 16,0 0 0-16,0 0 0 0,0-18 0 15,0 18 0-15,0-17 0 0,18-1 0 0,-18 18 0 16,17-18 0-16,-17 1 0 0,18 0 0 0,-1-19 0 16,-17 19 0-16,18-1 0 0</inkml:trace>
  <inkml:trace contextRef="#ctx0" brushRef="#br0" timeOffset="119318.74">11605 12858 512 0,'0'0'0'0,"0"0"0"0,-18 18 0 0,18-18 0 0,0 17 0 0,0-17 0 0,0 18 0 0,0 0 0 0,0-18 0 0,0 17 0 0,0 1 0 0,0 17 0 16,0-18 0-16,0 1 0 0,0 17 0 16,0-17 0-16,0 17 0 0,18-17 0 0,-18 17 0 15,0 1 0-15,0-36 0 0,0 0 0 16,0 17 0-16,0 19 0 0,0-36 0 16,0 0 0-16,0 0 0 0,0 0 0 0,17 17 0 15,-17 18 0-15,18-35 0 0,-18 18 0 16,0 0 0-16,0-18 0 0,18 0 0 0,-18 0 0 15,17 0 0-15,-17 0 0 0,18-18 0 16,-18 0 0-16,17 18 0 0,-17-17 0 0,18-1 0 16,-18 18 0-16,18-17 0 0,-18-1 0 15,0 0 0-15,18 18 0 0,-18-17 0 0,0-1 0 16,0 18 0-16,0-18 0 0,0 18 0 16,0 0 0-16,18 0 0 0,-18 0 0 15,0 0 0-15,0 18 0 0,0-18 0 0,17 18 0 16,-17-1 0-16,0-17 0 0,0 18 0 15,0 0 0-15,0-1 0 0,0 18 0 0,0-17 0 16,18 0 0-16,-18-1 0 0,0 19 0 0</inkml:trace>
  <inkml:trace contextRef="#ctx0" brushRef="#br0" timeOffset="122974.28">14674 13951 512 0,'0'0'0'0,"0"0"0"0,18 0 0 0,-18 0 0 0,18-17 0 0,-1-1 0 0,18 0 0 0,-17 1 0 16,-1 17 0-16,1-17 0 0,0-1 0 0,-1-17 0 15,18 17 0-15,-17 0 0 0,-1 1 0 16,2-1 0-16,-1 0 0 0,17 1 0 0,-35 17 0 15,0 0 0-15,17-36 0 0,1 19 0 16,-18 17 0-16,0 0 0 0,0 0 0 0,0 0 0 16,0 0 0-16,0 0 0 0,18 0 0 0,-1-18 0 15,-17 0 0-15,18 0 0 0</inkml:trace>
  <inkml:trace contextRef="#ctx0" brushRef="#br0" timeOffset="123457.47">14920 13211 512 0,'0'0'0'0,"0"0"0"0,-17 0 0 0,17-18 0 0,-18 18 0 0,18 0 0 16,-17 0 0-16,17 0 0 0,0-18 0 0,-18 18 0 15,18 0 0-15,0 0 0 0,0 0 0 16,0-17 0-16,0 17 0 0,0 0 0 15,18 0 0-15,-18-18 0 0,0 18 0 0,17 0 0 16,1 0 0-16,-18-18 0 0,17 18 0 16,2 0 0-16,-19 0 0 0,18 0 0 15,-1 0 0-15,1 0 0 0,-1 0 0 0,1 0 0 16,0 0 0-16,-18 0 0 0,17 18 0 0,1-18 0 16,-1 18 0-16,-17-18 0 0,18 17 0 0,-1 1 0 15,1 0 0-15,-18-1 0 0,17 1 0 16,-17 0 0-16,18-1 0 0,-18 1 0 15,0 17 0-15,19-17 0 0,-19 17 0 0,0-17 0 16,0 17 0-16,0 0 0 0,0 1 0 0,0-1 0 16,0 0 0-16,0 0 0 0,0 1 0 15,0-1 0-15,0 0 0 0,0 1 0 16,0-19 0-16,0 19 0 0,0-36 0 0,0 0 0 16,0 17 0-16,17 19 0 0,-17-19 0 15,0 18 0-15,0-35 0 0,0 0 0 0,18 18 0 16,-18-1 0-16,17-17 0 0,-17 18 0 15,18-18 0-15,0 18 0 0,-18-18 0 0,17 0 0 16,1 0 0-16,-18 0 0 0,17 0 0 16,-17 0 0-16,18-18 0 0,-1 18 0 0</inkml:trace>
  <inkml:trace contextRef="#ctx0" brushRef="#br0" timeOffset="123923.63">15714 13775 512 0,'0'0'0'0,"0"0"0"0,0-17 0 0,0 17 0 0,0-18 0 0,0 18 0 0,0-18 0 0,0 18 0 0,0-17 0 16,0 17 0-16,0-18 0 0,0 0 0 15,0 1 0-15,0 17 0 0,-17-18 0 0,17 18 0 16,0-18 0-16,0 18 0 0,0-18 0 16,-18 18 0-16,18 0 0 0,0-17 0 15,0 34 0-15,-17-17 0 0,17 0 0 0,0 18 0 16,0-18 0-16,-18 18 0 0,18 0 0 0,0-1 0 15,0 1 0-15,0 0 0 0,-18 17 0 16,18-17 0-16,0 17 0 0,0 0 0 16,0 1 0-16,0 16 0 0,0-17 0 0,0 1 0 15,0-1 0-15,18 18 0 0,-18-18 0 0,0 0 0 16,0 1 0-16,0-1 0 0,0 0 0 16,0 1 0-16,18-1 0 0,-18 0 0 0,0 1 0 15,0-2 0-15,0-34 0 0,0 0 0 16,0 18 0-16,0 17 0 0,0-17 0 15,0 0 0-15</inkml:trace>
  <inkml:trace contextRef="#ctx0" brushRef="#br0" timeOffset="124173.88">15609 14145 512 0,'0'0'0'0,"0"0"0"0,0 0 0 15,17 0 0-15,1 0 0 0,-18 0 0 0,18 0 0 0,-1 0 0 16,1 0 0 0,-1 0 0-16,2-17 0 0,-19 17 0 15,17 0 0-15,19-18 0 0,-19 18 0 16,1-17 0-16,-18 17 0 0,0 0 0 0,17 0 0 15,1-18 0-15</inkml:trace>
  <inkml:trace contextRef="#ctx0" brushRef="#br0" timeOffset="124904.04">16156 13458 512 0,'0'0'0'0,"0"0"0"15,0 0 0-15,0 17 0 0,0-17 0 0,0 0 0 0,0 18 0 16,0 0 0-16,0-1 0 0,0 1 0 16,0 0 0-16,0-1 0 0,0 0 0 0,0 19 0 15,0-18 0-15,0-1 0 0,0-17 0 16,0 0 0-16,0 36 0 0,0-19 0 15,0-17 0-15,0 0 0 0,0 18 0 0,0 0 0 16,0-18 0-16,0 0 0 0,0 17 0 0,0 1 0 16,17-18 0-16,-17 0 0 0,18 0 0 15,-1 0 0-15,-17 0 0 0,18-18 0 16,-18 1 0-16,17 17 0 0,1-18 0 0,-18 0 0 16,0 1 0-16,19-1 0 0,-19 0 0 15,17 1 0-15,-17-1 0 0,18 0 0 0,-18 0 0 16,17 1 0-16,-17 0 0 0,0-1 0 0,18 18 0 15,-18-18 0-15,0 18 0 0,0 0 0 16,0 0 0-16,17 0 0 0,-17 0 0 16,0 0 0-16,0 18 0 0,0-18 0 0,0 18 0 15,0-1 0-15,0 0 0 0,0 1 0 16,0 0 0-16,0 0 0 0,0 17 0 0,0-17 0 16,0-18 0-16,0 0 0 0,18 17 0 0,-18 1 0 15,0-18 0-15,0 0 0 16,0 18 0-16,18-1 0 0,-18 1 0 0,17-18 0 0,-17 18 0 0,18-18 0 15,-1 0 0-15,-17 0 0 0,18 0 0 0,-18 0 0 16,17 0 0-16,-17-18 0 0,18 0 0 16,-18 1 0-16,18 17 0 0,-18-18 0 15,0 0 0-15,18 1 0 0,-18 17 0 0,0 0 0 16,0-18 0-16,0 0 0 0,0 18 0 0,0 0 0 16,0 0 0-16,0 0 0 0,0 0 0 0,0 0 0 15,0-17 0-15,18-1 0 0,-18 18 0 16,0 0 0-16,0-18 0 0,0 18 0 15,0 0 0-15,0-18 0 0,0 36 0 0,0-18 0 16,0 0 0-16,0 18 0 0,0-18 0 16,0 0 0-1,0 18 0-15,0-18 0 0,0 0 0 0,0 0 0 0,17 17 0 0,-17 1 0 16,18 0 0-16,-18-1 0 0,0-17 0 0,0 0 0 16,17 18 0-1,1-18 0-15,0 18 0 0,-18-18 0 0,17 0 0 0,1 17 0 0</inkml:trace>
  <inkml:trace contextRef="#ctx0" brushRef="#br0" timeOffset="161545.47">18943 15257 512 0,'0'0'0'0,"0"0"0"0,18 0 0 16,-1 0 0-16,1 0 0 0,-1 0 0 0,1 0 0 0,0 18 0 0,-18-18 0 0,35 0 0 0</inkml:trace>
  <inkml:trace contextRef="#ctx0" brushRef="#br0" timeOffset="161694.9">19419 15257 512 0,'0'0'0'0,"0"0"0"0,17 0 0 0,-17 0 0 15,0 0 0-15,18 0 0 0,-18 0 0 16,18 0 0-16,0 0 0 0,-1 0 0 16</inkml:trace>
  <inkml:trace contextRef="#ctx0" brushRef="#br0" timeOffset="161849.49">19772 15222 512 0,'0'0'0'0,"0"0"0"0,35 0 0 0,-17 0 0 0,-18 0 0 16,17 0 0-16,-17 0 0 0,18 0 0 15,-18 0 0-15,17 0 0 0</inkml:trace>
  <inkml:trace contextRef="#ctx0" brushRef="#br0" timeOffset="162011.63">20177 15239 512 0,'0'0'0'0,"0"0"0"0,18 18 0 0,-1-18 0 0,1 0 0 0,-18 0 0 16,17 0 0-16,-17 0 0 0,19 0 0 16,-1 0 0-16</inkml:trace>
  <inkml:trace contextRef="#ctx0" brushRef="#br0" timeOffset="162162.76">20494 15222 512 0,'0'0'0'0,"0"0"0"0,0 17 0 0,0-17 0 0,18 0 0 16,-18 18 0-16,0-18 0 0,18 0 0 15,0 0 0-15,-18 0 0 0,18 0 0 0,-1 0 0 16</inkml:trace>
  <inkml:trace contextRef="#ctx0" brushRef="#br0" timeOffset="162345.29">21024 15309 512 0,'0'0'0'0,"0"0"0"0,17 0 0 0,-17 0 0 0,18 0 0 0,0 0 0 16,-18 0 0-16,18 0 0 0,0 0 0 15,-1 0 0-15</inkml:trace>
  <inkml:trace contextRef="#ctx0" brushRef="#br0" timeOffset="162495.31">21500 15309 512 0,'0'0'0'0,"0"0"0"0,18 0 0 15,-18 0 0-15,17 0 0 0,-17 0 0 0,18 0 0 16,-1 0 0-16,1 0 0 0,1 0 0 16</inkml:trace>
  <inkml:trace contextRef="#ctx0" brushRef="#br0" timeOffset="162647.46">21906 15275 512 0,'0'0'0'0,"0"0"0"0,18 0 0 0,-18 0 0 16,17 0 0-16,1 0 0 0,-18 0 0 0,18 0 0 15,-1 0 0-15,1-18 0 0</inkml:trace>
  <inkml:trace contextRef="#ctx0" brushRef="#br0" timeOffset="162818.01">22311 15186 512 0,'0'0'0'0,"0"0"0"0,18 0 0 0,-18 0 0 0,18 0 0 16,-18 0 0-16,0 0 0 0,17 0 0 15,1 0 0-15,0 0 0 0,0 0 0 0,-1-17 0 16,1 17 0-16,0 0 0 0</inkml:trace>
  <inkml:trace contextRef="#ctx0" brushRef="#br0" timeOffset="162971.1">22823 15151 512 0,'0'0'0'0,"0"0"0"0,18 18 0 0,-18-18 0 16,17 17 0-16,-17-17 0 0,18 0 0 16,-18 0 0-16,17 0 0 0,1 0 0 15,0 0 0-15,0 0 0 0</inkml:trace>
  <inkml:trace contextRef="#ctx0" brushRef="#br0" timeOffset="163124.29">23282 15239 512 0,'0'0'0'0,"0"0"0"0,0 18 0 0,18-18 0 15,-1 0 0-15,-17 0 0 0,35 0 0 0,-17 0 0 16,-1 18 0-16,1-18 0 0,17 0 0 16,-17 0 0-16</inkml:trace>
  <inkml:trace contextRef="#ctx0" brushRef="#br0" timeOffset="163283.93">23917 15327 512 0,'0'0'0'0,"0"0"0"15,17 18 0-15,-17-18 0 0,18 0 0 0,-18 0 0 16,17 0 0-16,1 0 0 0,0 0 0 16,18 0 0-16,-19 0 0 0,1 0 0 15,17 0 0-15,-18 0 0 0,19 0 0 0,-1 0 0 16</inkml:trace>
  <inkml:trace contextRef="#ctx0" brushRef="#br0" timeOffset="163435.04">24640 15345 512 0,'0'0'0'0,"0"0"0"0,18 0 0 0,-18 0 0 15,17 0 0-15,1 0 0 0,-1 0 0 0,1 0 0 16,-18 0 0-16,35 0 0 0,-17 0 0 0,0 0 0 15,17 0 0-15,-17 0 0 0</inkml:trace>
  <inkml:trace contextRef="#ctx0" brushRef="#br0" timeOffset="163584.51">25204 15309 512 0,'0'0'0'0,"0"0"0"0,18 18 0 15,-18-18 0-15,18 0 0 0,-18 0 0 0,17 0 0 16,1 0 0-16,-1 0 0 0,1-18 0 16</inkml:trace>
  <inkml:trace contextRef="#ctx0" brushRef="#br0" timeOffset="163735.51">25734 15275 512 0,'0'0'0'0,"0"0"0"0,17 17 0 0,1-17 0 16,-18 0 0-16,17 0 0 0,1 0 0 0,-1 0 0 15,1-17 0-15,18 17 0 0,-18 0 0 16,-1 0 0-16</inkml:trace>
  <inkml:trace contextRef="#ctx0" brushRef="#br0" timeOffset="163906.24">26351 15239 512 0,'0'0'0'0,"0"0"0"0,17 36 0 0,-17-36 0 0,18 0 0 16,0 0 0-16,0 0 0 0,0 0 0 16,-1 0 0-16,1 0 0 0,-1 0 0 0,18 0 0 15,-17 0 0-15,17 0 0 0,-17 0 0 0,-1 0 0 16</inkml:trace>
  <inkml:trace contextRef="#ctx0" brushRef="#br0" timeOffset="164065.91">26951 15257 512 0,'0'0'0'0,"0"0"0"0,18 18 0 0,-18-18 0 0,17 0 0 0,-17 0 0 15,18 0 0-15,-1 0 0 0,19 0 0 16,-19 0 0-16,18 0 0 0,-17 0 0 15,-1 0 0-15,19 0 0 0</inkml:trace>
  <inkml:trace contextRef="#ctx0" brushRef="#br0" timeOffset="164201.07">27551 15239 512 0,'0'0'0'0,"0"0"0"0,17 18 0 0,1-18 0 15,-1 0 0-15,1 0 0 0,-1 0 0 0,1 0 0 16,17 0 0-16,-17 18 0 0,18-18 0 0,-1 0 0 16</inkml:trace>
  <inkml:trace contextRef="#ctx0" brushRef="#br0" timeOffset="164366.23">28362 15309 512 0,'0'0'0'0,"0"0"0"0,17 18 0 0,-17-18 0 0,18 0 0 15,0 0 0-15,-1 0 0 0,1-18 0 16,17 18 0-16,0 0 0 0</inkml:trace>
  <inkml:trace contextRef="#ctx0" brushRef="#br0" timeOffset="164532.31">29068 15292 512 0,'0'0'0'0,"0"0"0"0,17 0 0 0,-17 0 0 16,18 0 0-16,-18 0 0 0,18 0 0 0,-1 0 0 15,-17 0 0-15,18 0 0 16</inkml:trace>
  <inkml:trace contextRef="#ctx0" brushRef="#br0" timeOffset="166599.66">16967 15645 512 0,'0'0'0'0,"0"0"0"0,0-18 0 0,0 0 0 0,17 1 0 0,-17 0 0 0,0-1 0 0,18-17 0 0,-18 17 0 0,18 0 0 0,-18-17 0 0,17 17 0 16,-17-17 0-16,18-1 0 0,-18 1 0 16,0 17 0-16,18-16 0 0,-18-2 0 15,0 1 0-15,18 17 0 0,-18-17 0 0,0 0 0 16,0 17 0-16,18-17 0 0,-18 17 0 0,0-17 0 16,0 17 0-16,0 1 0 0,0-1 0 15,0 0 0-15,0 18 0 0,0 0 0 16,0-17 0-16,0-1 0 0,0 18 0 0,0 0 0 15,-18-18 0-15,18 1 0 0,-18-1 0 16,18 18 0-16,-18-18 0 0,18 18 0 16,-18 0 0-16,1 0 0 0,17 0 0 0,-18 0 0 15,0 18 0-15,1-18 0 0,-1 0 0 0,1 18 0 16,-1-1 0-16,1-17 0 0,-1 18 0 16,1 0 0-16,-1-1 0 0,0 1 0 15,1 0 0-15,-2-18 0 0,2 17 0 0,-1 1 0 16,18-18 0-16,0 0 0 0,0 0 0 0,0 0 0 15,0 17 0-15,-18 1 0 0,18-18 0 16,0 0 0-16,-17 18 0 0,17-1 0 0,-18 1 0 16,18-18 0-16,0 0 0 0,0 0 0 15,0 18 0-15,18-1 0 0,-18-17 0 0,17 18 0 16,1-18 0-16,-18 0 0 0,35 18 0 0,-35-18 0 16,19 0 0-16,-2 0 0 0,1 0 0 15,17 0 0-15,-35 0 0 0,0 0 0 0,18 0 0 16,-1 0 0-16,-17 0 0 0,0 0 0 15,18 0 0-15,-1 0 0 0,-17 0 0 0,0 0 0 16,0 0 0-16,0 0 0 0,0 0 0 16,0 0 0-16,35 0 0 0,1 0 0 0</inkml:trace>
  <inkml:trace contextRef="#ctx0" brushRef="#br0" timeOffset="166867.31">17144 15504 512 0,'0'0'0'0,"0"0"0"0,0 0 0 0,0 0 0 0,0 0 0 0,0 0 0 0</inkml:trace>
  <inkml:trace contextRef="#ctx0" brushRef="#br0" timeOffset="167219.76">17443 14957 512 0,'0'0'0'0,"0"0"0"0,0 35 0 0,0-17 0 0,0-1 0 16,0 1 0-16,0 17 0 0,0-17 0 16,0 0 0-16,0 17 0 0,0-17 0 0,0-1 0 15,0 19 0-15,0-19 0 0,0 19 0 16,0-19 0-16,0-17 0 0,0 0 0 0,0 35 0 15,0-17 0-15,0-18 0 0,0 0 0 16,0 0 0-16,0 0 0 0,0 0 0 0,0 0 0 16,0 17 0-16,0 19 0 0,0-19 0 15,-17 1 0-15</inkml:trace>
  <inkml:trace contextRef="#ctx0" brushRef="#br0" timeOffset="167840.9">17761 15169 512 0,'0'0'0'0,"0"0"0"0,17 35 0 0,-17-35 0 0,0 18 0 0,0-18 0 0,18 17 0 0,-18 1 0 0,17 0 0 0,-17-1 0 0,0 0 0 16,18 1 0-16,-18 17 0 0,0-17 0 0,0 0 0 16,18-1 0-16,-18 19 0 15,0-18 0-15,0-1 0 0,0 1 0 16,0-18 0-16,0 0 0 0,-18 35 0 0,18-35 0 16,0 0 0-16,0 0 0 0,0 18 0 15,-18 0 0-15,1-1 0 0,17-17 0 16,-18 0 0-16,1 0 0 0,-1 0 0 0,18 0 0 15,-17-17 0-15,17 17 0 0,-18-18 0 0,0 0 0 16,18 18 0-16,-17-17 0 0,17-1 0 16,0 0 0-16,0 18 0 0,0-35 0 15,0 35 0-15,0-18 0 0,17 0 0 0,-17 1 0 16,18 17 0-16,-18-18 0 0,18 0 0 16,-18 1 0-16,17 17 0 0,1-18 0 0,-1 18 0 15,1-18 0-15,-1 18 0 0,19-17 0 16,-36 0 0-16,18-1 0 0,17 18 0 0,-17-18 0 15,-1 1 0-15,1-1 0 0,0 18 0 0,-1-18 0 0,-17 1 0 16,18-1 0-16,-1 0 0 0,-17 1 0 0,18-1 0 16,-18 0 0-16,0 1 0 0,0-1 0 15,0 0 0-15,0 1 0 0,0 17 0 16,0-18 0-16,-18 1 0 0,18-1 0 0,-17 18 0 16,-1-18 0-16,18 18 0 15,-17-17 0-15,-1 17 0 0,0 0 0 16,1 0 0-16,-1 0 0 0,1 0 0 0,-1 0 0 0,0 17 0 0,18-17 0 15,-18 18 0-15,0 0 0 0,1-1 0 16,17 1 0-16,-18-1 0 0,18-17 0 0,0 36 0 16,-17-19 0-16,17-17 0 0,0 18 0 15</inkml:trace>
  <inkml:trace contextRef="#ctx0" brushRef="#br0" timeOffset="168429.3">18395 14975 512 0,'0'0'0'0,"0"0"0"0,0 0 0 0,0 0 0 0,0 0 0 0,0 0 0 0,0 0 0 0,-17 0 0 0,17 0 0 0,0 17 0 0,-18-17 0 0,1 0 0 15,-1 18 0-15,0-18 0 0,1 17 0 16,17 1 0-16,-18 0 0 0,1-1 0 0,-1 1 0 16,1 0 0-16,-1-1 0 0,0 1 0 15,1 17 0-15,-1-17 0 0,18 0 0 0,-18-1 0 16,18-17 0-16,0 0 0 0,0 0 0 15,0 0 0-15,0 36 0 0,-18-2 0 16,36 19 0-16,-18-17 0 0,0-1 0 0,18 1 0 16,-18-36 0-16,0 0 0 0,18 35 0 15,-1-17 0-15,1-1 0 0,0 19 0 0,-1-19 0 16,1-17 0-16,-1 0 0 0,1 17 0 16,-18-17 0-16,0 0 0 0,17 0 0 0,1-17 0 15,0 17 0-15,-18 0 0 0,17-17 0 0,1-1 0 16,-18 0 0-16,0 18 0 0,0-17 0 15,0-1 0-15,0 0 0 0,0 1 0 0,0-1 0 16,0 0 0-16,-18 0 0 0,18 1 0 16,-17-1 0-16,-1 0 0 0,0 18 0 0,1-17 0 15,-1-1 0-15,1 18 0 0,17-18 0 0,-18 18 0 16,-17-17 0-16,17 17 0 0,1-17 0 16,-1 17 0-16,0 0 0 0,0 0 0 0,1 0 0 15,-1 17 0-15,0-17 0 0,1 17 0 16,17-17 0-16,-18 18 0 0,1-18 0 0,17 18 0 15,-18-1 0-15,18-17 0 0</inkml:trace>
  <inkml:trace contextRef="#ctx0" brushRef="#br0" timeOffset="169002.57">16809 15045 512 0,'0'0'0'0,"0"0"0"0,17 18 0 0,1-18 0 0,0 0 0 0,-1 0 0 0,-17 17 0 0,18-17 0 0,-1 0 0 0,1 0 0 0,-1 0 0 16,1 0 0-16,-1 18 0 0,1-18 0 0,0 0 0 15,-1 0 0-15,-17 0 0 0,0 0 0 0,18 0 0 16,0 0 0-16,-18 0 0 0,0 0 0 15,18 0 0-15,0 18 0 0,-18-18 0 0,0 0 0 16,0 0 0-16,0 0 0 0,0 0 0 16,0 0 0-16,17 0 0 0,1 0 0 15,-18 0 0-15,0 0 0 0,17 0 0 0,1 0 0 16,-18 0 0-16,0 0 0 0,0 17 0 16,0-17 0-16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71.55498" units="1/cm"/>
          <inkml:channelProperty channel="Y" name="resolution" value="303.39816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24-05-14T08:05:44.1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26580 9083 512 0,'0'0'0'0,"0"0"0"0,0 0 0 0,-18 0 0 0,1 0 0 0,-1 0 0 0,1 0 0 0,-1 0 0 0,1 18 0 0,-1-18 0 16,1 0 0-16,-1 0 0 15,0 0 0-15,0-18 0 0,-17 18 0 0,17 0 0 16,0 0 0-16,1 0 0 0,-18 0 0 16,17 0 0-16,-17 0 0 0,17-18 0 15,1 18 0-15,-18 0 0 0,16 0 0 0,-16 0 0 16,0 18 0-16,17-18 0 0,-17 0 0 0,0 0 0 15,0 0 0-15,0 18 0 0,17-18 0 16,-18 0 0-16,1 17 0 0,0-17 0 0,0 18 0 16,-1-18 0-16,1 18 0 0,18-18 0 15,-18 17 0-15,-2 1 0 0,2 0 0 0,18-1 0 16,-18 1 0-16,-1 0 0 0,1 17 0 16,0-17 0-16,18-1 0 0,-20 18 0 0,2-17 0 15,0 0 0-15,18 17 0 0,-19-17 0 16,19 17 0-16,-18 0 0 0,17-17 0 0,-17 17 0 15,17-18 0-15,-18 19 0 0,19-1 0 16,-18-17 0-16,35 17 0 0,-36 0 0 0,19 1 0 16,-1-1 0-16,1-17 0 0,-1 17 0 0,1 0 0 15,17 18 0-15,-18-18 0 0,0 1 0 16,18-1 0-16,-17 0 0 0,17 1 0 0,0-1 0 16,0 18 0-16,0-18 0 0,0 0 0 0,0 1 0 15,0 17 0-15,17-18 0 0,-17 0 0 16,18 0 0-16,0 18 0 0,-18-18 0 15,17 1 0-15,1-1 0 0,-1 18 0 0,1-18 0 16,-1 0 0-16,1 1 0 0,0-1 0 16,17 0 0-16,0 1 0 0,-17-1 0 0,18 0 0 15,-19 1 0-15,18-1 0 0,0 0 0 16,1-17 0-16,-1 17 0 0,0 0 0 0,1-17 0 16,-1 17 0-16,0-17 0 0,18 0 0 0,-18-1 0 15,0 18 0-15,18-17 0 0,-17-1 0 16,17 1 0-16,-18 0 0 0,18-1 0 15,-18-17 0-15,18 18 0 0,0 0 0 0,-18-18 0 16,18 17 0-16,0-17 0 0,0 18 0 0,0-18 0 16,-18 0 0-16,18 0 0 0,0 0 0 15,0 0 0-15,0 0 0 0,0 0 0 16,0 0 0-16,-1-18 0 0,-16 18 0 0,16-17 0 16,2 17 0-16,-1 0 0 0,0-18 0 0,-18 0 0 15,17 1 0-15,2-1 0 0,-19 18 0 16,18-18 0-16,0 1 0 0,-18-1 0 0,18-17 0 15,0 18 0-15,-35-1 0 0,35 0 0 16,-18-17 0-16,0 17 0 0,0-17 0 0,18 17 0 16,-17-17 0-16,-19 17 0 0,19-17 0 15,-19 0 0-15,18 17 0 0,-17-17 0 16,-1 0 0-16,19-1 0 0,-19 1 0 0,1 0 0 16,-1-1 0-16,2 1 0 0,-2 0 0 0,-17 0 0 15,18-1 0-15,-18 1 0 0,18 0 0 16,-18-18 0-16,0 17 0 0,17 2 0 15,-17-2 0-15,0 1 0 0,0 0 0 16,0-1 0-16,0-17 0 0,0 36 0 0,0-36 0 0,-17 18 0 16,17 17 0-16,0-35 0 0,-18 35 0 15,18-35 0-15,-18 36 0 0,18-36 0 16,-17 35 0-16,-2-17 0 0,2 0 0 0,-1-1 0 16,1 1 0-16,-1 0 0 0,0-1 0 0,1 1 0 15,-1 0 0-15,-17 17 0 16,18-17 0-16,-1 0 0 0,0 17 0 0,-17-17 0 15,-1 0 0-15,19-1 0 0,-19 19 0 0,19-1 0 16,-18 0 0-16,0-17 0 0,-1 18 0 0,19-1 0 16,-18-17 0-16,-1 17 0 0,0 0 0 15,1 1 0-15,0-1 0 0,0 0 0 16,0 1 0-16,0-1 0 0,0 0 0 0,-2 1 0 16,-15-1 0-16,34 0 0 15,-35 1 0-15,18 17 0 0,0-18 0 0,-19 18 0 0,19-17 0 16,0-1 0-16,-18 18 0 0,18-18 0 15,0 18 0-15,-18 0 0 0,0 0 0 0,17 0 0 16,1 0 0-16,-17 0 0 0,16 0 0 0,-16 0 0 16,16 0 0-16,-17 18 0 0,18-18 0 15,-18 18 0-15,18-1 0 0,-18-17 0 16,17 18 0-16,-17-1 0 0,18 1 0 0,0 0 0 16,-18 17 0-16,18-17 0 0,-1-1 0 0,-17 1 0 15,18 17 0-15,0-17 0 0,0 17 0 16,0-17 0-16,-18 17 0 0,17 0 0 15,1 1 0-15,0-1 0 0,17 0 0 0,-17 1 0 16,0-1 0-16,0 17 0 0,17-16 0 0,-18-1 0 16,18 18 0-16,-17-18 0 0,18 18 0 15,-1-17 0-15,0 16 0 0,1 1 0 16,-1 0 0-16,1-17 0 0,17 17 0 0,-18 0 0 16,18-1 0-16,-17-16 0 0,17 34 0 15,0-34 0-15,0 17 0 0,0 0 0 0,17-1 0 16,-17 1 0-16,0 0 0 0,18 0 0 15,-1 0 0-15,-17 0 0 16,18 0 0-16,-1 0 0 0,19 17 0 0,-19-17 0 0,1 0 0 16,17 0 0-16,1 0 0 0,-1 0 0 0,-17-18 0 15,17 18 0-15,0-18 0 0,0 18 0 16,0-18 0-16,19 1 0 0,-1-1 0 0,-18 0 0 16,18-17 0-16,-18 17 0 0,17-17 0 0,2 17 0 15,-19-17 0-15,18-1 0 0,17 1 0 16,-35 0 0-16,37-1 0 0,-20 1 0 15,1-18 0-15,0 18 0 0,0-18 0 0,18 0 0 16,-18 0 0-16,17 0 0 0,-17 0 0 16,0 0 0-16,0 0 0 0,17 0 0 0,-17-18 0 15,17 18 0-15,-16-18 0 0,-1 18 0 16,0-17 0-16,-1-1 0 0,20 18 0 0,-20-18 0 16,1-17 0-1,0 35 0-15,-1-35 0 0,1 17 0 0,1 1 0 0,-19-1 0 0,18-17 0 16,-18 17 0-16,18-17 0 0,0-1 0 15,-18 1 0-15,1 17 0 0,-1-17 0 0,0 0 0 16,0 0 0-16,-17 0 0 0,17-1 0 16,1 1 0-16,-19-18 0 0,1 18 0 15,17-18 0-15,-17 18 0 0,-1-18 0 0,-17 0 0 16,18 17 0-16,-1-17 0 0,-17 1 0 0,18-1 0 16,-18 0 0-16,0 0 0 0,0 0 0 15,0 17 0-15,0-16 0 0,0-1 0 16,-18 0 0-16,18 0 0 0,-17 18 0 0,17-18 0 15,-18 0 0-15,1 0 0 0,-1 18 0 0,1-18 0 16,-1 0 0-16,0 17 0 0,1 1 0 16,-19-18 0-1,18 18 0-15,-17-18 0 0,17 18 0 0,-17-1 0 0,0 1 0 0,18-17 0 16,-19 16 0-16,1 1 0 0,-1 0 0 16,-17-1 0-16,36 1 0 0,-36 0 0 0,18 17 0 15,0-17 0-15,-19 17 0 0,1-17 0 16,18 17 0-16,-17-17 0 0,-1 17 0 0,18 1 0 15,-19-1 0-15,1 0 0 16,18 18 0-16,-35-17 0 0,35-1 0 0,-18 18 0 0,-1-18 0 16,1 18 0-16,1 0 0 0,-1-17 0 15,0 17 0-15,0 0 0 0,0 0 0 0,0 0 0 16,0 17 0-16,1-17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71.55498" units="1/cm"/>
          <inkml:channelProperty channel="Y" name="resolution" value="303.39816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24-05-14T08:18:29.7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7036 9630 512 0,'0'0'0'0,"0"0"0"0,-17 0 0 0,17 0 0 0,-18 0 0 0,1 0 0 0,-1 0 0 0,-18 0 0 0,18 0 0 0,1-18 0 0,-1 18 0 0,-17 0 0 15,18 0 0-15,-19 0 0 0,1 0 0 0,0 0 0 16,0 18 0-16,-1-18 0 0,1 0 0 16,17 0 0-16,-35 0 0 0,18 0 0 0,0 0 0 15,0 0 0-15,0 0 0 0,-19 0 0 16,19 0 0-16,0 0 0 0,-18 0 0 0,18 0 0 16,-18 0 0-16,0 17 0 0,17-17 0 15,-16 0 0-15,17 0 0 0,-18 0 0 0,-1 0 0 16,19 0 0-16,-18 0 0 0,-17 18 0 15,35-18 0-15,-37 0 0 0,20 0 0 0,-18 0 0 16,17 0 0-16,-36 0 0 0,19 18 0 16,-1-18 0-16,1 0 0 0,-19 0 0 0,19 0 0 15,0 0 0-15,17 0 0 0,-18 0 0 16,0 0 0-16,1 0 0 0,0 0 0 16,16 0 0-16,-16 0 0 0,-1 0 0 0,1 0 0 0,16 0 0 15,-16 0 0-15,17 0 0 0,-17 0 0 16,-1 17 0-16,18-17 0 0,-17 0 0 15,17 0 0-15,-18 0 0 0,18 0 0 0,-17 0 0 16,17 0 0-16,-17 0 0 0,16 18 0 0,-16-18 0 16,17 0 0-16,0 0 0 0,-18 0 0 15,18 0 0-15,1 18 0 0,-19-18 0 0,19 0 0 16,-2 0 0-16,1 0 0 0,0 0 0 16,1 17 0-16,-1-17 0 0,17 0 0 15,1 0 0-15,-18 0 0 0,18 0 0 0,0 0 0 16,0 0 0-16,-1 0 0 0,0 0 0 0,1 0 0 15,19 0 0-15,-21 0 0 0,2 0 0 16,35 0 0-16,0 0 0 0,-17 0 0 0,-18 0 0 16,-1 0 0-16,2 0 0 0,15 0 0 15,-16 0 0-15</inkml:trace>
  <inkml:trace contextRef="#ctx0" brushRef="#br0" timeOffset="24972.1">7319 13898 512 0,'0'0'0'0,"0"0"0"0,-36 0 0 0,1 0 0 0,-18 0 0 15,0 0 0-15,18 0 0 0,-36 0 0 0,19 18 0 0,-2-18 0 0,-16 0 0 0,-1 0 0 16,19 18 0-16,-19-18 0 0,0 17 0 0,-17-17 0 16,18 18 0-16,-19-18 0 0,1 18 0 0,18-18 0 15,-19 0 0-15,19 17 0 0,-18-17 0 0,18 0 0 16,-2 18 0-16,-15-18 0 15,16 18 0-15,-18-18 0 0,19 0 0 0,-18 0 0 16,-1 17 0-16,19-17 0 0,-18 0 0 16,-1 0 0-16,19 0 0 0,-18 0 0 0,18 0 0 15,-19 0 0-15,1 0 0 0,18 0 0 16,-19-17 0-16,1 17 0 0,18 0 0 0,-19 0 0 16,1 0 0-16,18 0 0 0,-18 0 0 0,17 0 0 15,-17 0 0-15,0-18 0 0,17 18 0 16,-17 0 0-16,18 0 0 0,-2 0 0 0,2 0 0 15,-18-18 0-15,35 18 0 0,-18 0 0 16,1 0 0-16,-1 0 0 0,1 0 0 0,-1 0 0 16,1 0 0-16,18-17 0 0,-19 17 0 0,17 0 0 15,1 0 0-15,-17 0 0 0,17 17 0 0,0-17 0 16,0 0 0-16,0 0 0 0,-17 0 0 16,35 0 0-16,-18 0 0 0,17 0 0 0,1 0 0 15,-18 0 0-15,18 18 0 0,0-18 0 16,-1 0 0-16,1 0 0 0,18 0 0 0,-2 0 0 15,-16 0 0-15,17 0 0 0</inkml:trace>
  <inkml:trace contextRef="#ctx0" brushRef="#br0" timeOffset="35695.46">6402 7831 512 0,'0'0'0'0,"0"0"0"0,0 18 0 0,-19-18 0 0,19 17 0 0,-17 0 0 0,17 2 0 0,-18-2 0 0,18 0 0 0,0-17 0 0,0 18 0 15,-17 0 0-15,17-1 0 0,0 1 0 0,0 17 0 16,0-35 0-16,0 36 0 0,17-19 0 16,-17 1 0-16,0 17 0 0,0-17 0 15,18 17 0-15,-18-17 0 0,17 17 0 0,2 0 0 16,-2-17 0-16,1 17 0 0,0-17 0 16,-1 0 0-16,1-1 0 0,-1 19 0 0,18-36 0 15,-17 17 0-15,0 1 0 0,17-18 0 16,-35 0 0-16,35 0 0 0,-17 0 0 0,0 0 0 15,17 0 0-15,-17-18 0 0,-18 18 0 16,17-17 0-16,1-1 0 0,-1 0 0 0,1 1 0 16,0-1 0-16,-1 0 0 0,-17-17 0 0,18 17 0 15,-18-17 0-15,17 0 0 0,-17-1 0 16,0-16 0-16,0 16 0 0,0 1 0 16,0 0 0-16,-17-1 0 0,17 1 0 0,-18 0 0 15,18-1 0-15,-17 2 0 0,-1-2 0 16,0 19 0-16,18-19 0 0,-17 19 0 0,-1-19 0 0,1 19 0 0,-1 17 0 0,1-18 0 15,-1 18 0-15,0-18 0 0,0 18 0 16,0 0 0-16,1 0 0 0,17 0 0 16,-18 18 0-16,1 0 0 0,-1-18 0 0,0 17 0 15,1 19 0-15,-1-19 0 0,18 1 0 0,-17 17 0 16,17 1 0-16,-18-2 0 0,18 2 0 16,0-1 0-16,0-17 0 0,18 35 0 15,-18-36 0-15,0 19 0 0</inkml:trace>
  <inkml:trace contextRef="#ctx0" brushRef="#br0" timeOffset="35986.4">6630 8201 512 0,'0'0'0'0,"0"0"0"0,18 18 0 0,0-18 0 0,0 35 0 0,0-17 0 0,-1-18 0 0,1 17 0 0,-18 1 0 0,35 0 0 0,-18-1 0 0,1 1 0 16,17 17 0-16,-17-17 0 0,-1 0 0 15,18-1 0-15,-17 1 0 0,1-1 0 16,16 1 0-16,-18 0 0 0,-17-18 0 0,0 0 0 15,18 17 0-15,-1-17 0 0,-17 18 0 0,18-18 0 16</inkml:trace>
  <inkml:trace contextRef="#ctx0" brushRef="#br0" timeOffset="36219.93">7213 8148 512 0,'0'0'0'0,"0"0"0"0,18 0 0 0,-1 0 0 0,1 0 0 16,-18 0 0-16,17 0 0 0,1 0 0 16,0 0 0-16,-1 0 0 0,1 0 0 0,17 0 0 15,-35 0 0-15,0 0 0 0,17 0 0 0,1-17 0 16,0 17 0-16,-1 0 0 0,-17 0 0 15,0 0 0-15,36 0 0 0,-18 0 0 16</inkml:trace>
  <inkml:trace contextRef="#ctx0" brushRef="#br0" timeOffset="36600.55">7778 7619 512 0,'0'0'0'0,"0"0"0"0,17 18 0 0,-17-1 0 0,0-17 0 0,0 18 0 15,0-18 0-15,0 18 0 0,18-1 0 16,-18 1 0-16,0 0 0 0,17-1 0 0,-17 1 0 16,0 17 0-16,18 1 0 0,-18-19 0 15,0 19 0-15,17-2 0 16,-17 19 0-16,0-17 0 0,0-1 0 0,0 0 0 0,18 18 0 0,-18-18 0 15,0-17 0-15,0 35 0 0,0-35 0 16,0 17 0-16,0-35 0 0,0 0 0 0,18 18 0 16,-18 17 0-16,0-35 0 0,0 0 0 15,0 18 0-15,17-1 0 0,-17 1 0 0,18 0 0 16,-1-18 0-16,-17 17 0 16,18-17 0-16,-1 18 0 0,2-18 0 0,-1 0 0 0,-1 0 0 15,1 0 0-15,-1 0 0 0,1 0 0 16,-1 0 0-16,1 0 0 0,0-18 0 0,-1 18 0 15</inkml:trace>
  <inkml:trace contextRef="#ctx0" brushRef="#br0" timeOffset="36836.91">8377 8078 512 0,'0'0'0'0,"0"0"0"0,18 0 0 0,-1 0 0 0,-17 0 0 0,18 0 0 15,-1 0 0 1,1 0 0-16,-18 0 0 0,17 0 0 0,1 0 0 16,0 0 0-16,0 0 0 0,0 0 0 15,-1 0 0-15,1 0 0 0,-18 0 0 0,0 0 0 16,17 0 0-16,-17 17 0 0</inkml:trace>
  <inkml:trace contextRef="#ctx0" brushRef="#br0" timeOffset="37025.25">8430 8272 512 0,'0'0'0'0,"0"0"0"0,35 0 0 0,-35 0 0 16,17 0 0-16,-17 0 0 0,18 0 0 0,0 0 0 16,0 0 0-16,17 0 0 0,-17 0 0 15,-18 0 0-15,0 0 0 0,0 0 0 0,35-18 0 16,-17 18 0-16</inkml:trace>
  <inkml:trace contextRef="#ctx0" brushRef="#br0" timeOffset="37612.75">8853 8466 512 0,'0'0'0'0,"0"0"0"0,0-18 0 0,18 18 0 0,-18 0 0 16,18-17 0-16,-18-1 0 0,17 0 0 15,-17 1 0-15,18-1 0 0,-18-17 0 0,17-1 0 16,1 19 0-16,-18-36 0 0,17 35 0 16,1-17 0-16,-18-18 0 0,0 18 0 0,18-1 0 15,-1 1 0-15,-17 0 0 0,18-1 0 16,-18 2 0-16,17-2 0 0,2 1 0 0,-19 0 0 16,0 35 0-16,0 0 0 0,0 0 0 15,0 0 0-15,0 0 0 0,0 0 0 0,17-18 0 16,1 0 0-16,-18 1 0 0,0-19 0 15,18 36 0-15,-18 0 0 0,17 0 0 0,-17 0 0 16,18 0 0-16,-18 0 0 0,0 36 0 16,17-19 0-16,-17 1 0 0,18 0 0 0,-18 17 0 15,0-17 0-15,17 35 0 0,1-19 0 16,-18 2 0-16,18 17 0 0,-18-18 0 0,17 18 0 16,1-18 0-16,-18 0 0 0,17 1 0 15,-17 17 0-15,18-36 0 0,-18 19 0 0,0-36 0 16,0 0 0-16,19 35 0 0,-19 0 0 15,0-35 0-15,0 0 0 0,17 18 0 0,-17 17 0 0,0-35 0 16,0 0 0-16,0 0 0 0,0 18 0 0,-17-1 0 16,17 1 0-16,-19 0 0 0,19-18 0 15,-18 17 0-15,1-17 0 0,-1 0 0 0,1 0 0 16,-1 0 0-16,-17 0 0 0,17 0 0 16,-17 0 0-16,18 0 0 0,-19 0 0 0,19 0 0 15,-19 0 0-15,1 0 0 0,17 0 0 16,-17 0 0-16,17 0 0 0,1 0 0 0,-18 0 0 15,17 0 0-15,0 0 0 0,18 0 0 16,-17 0 0-16,17 0 0 0,-18 0 0 0</inkml:trace>
  <inkml:trace contextRef="#ctx0" brushRef="#br0" timeOffset="38166.28">9506 7813 512 0,'0'0'0'0,"0"0"0"0,0 0 0 0,0 18 0 0,0-18 0 0,0 18 0 0,0-18 0 0,0 17 0 0,0 0 0 0,0 2 0 0,0-2 0 0,0 0 0 0,0 19 0 0,0-19 0 15,17 19 0-15,-17-19 0 0,0 36 0 0,18-17 0 16,-1-1 0-16,-17 0 0 0,18 0 0 16,0 1 0-16,0-1 0 0,0 0 0 15,-1 1 0-15,1-19 0 0,-1 19 0 0,19-19 0 16,-19 18 0-16,1-17 0 0,17 0 0 0,-35-18 0 15,0 0 0-15,0 0 0 0,0 0 0 16,0 0 0-16,35 17 0 0,0-17 0 16,1 0 0-16,-18 0 0 0,17-17 0 0,0-1 0 15,0 0 0-15,-17 1 0 0,-1-1 0 0,19-17 0 16,-19 17 0-16,1-17 0 0,0 0 0 16,-18-1 0-16,18-17 0 0,-1 18 0 15,-17-18 0-15,0 0 0 0,0 18 0 0,18-18 0 16,-18 0 0-16,0 1 0 0,0 16 0 0,0-17 0 15,0 18 0-15,-18-18 0 0,18 53 0 16,0 0 0-16,0 0 0 0,0 0 0 0,0-35 0 0,0-1 0 0,0 36 0 16,0 0 0-16,0 0 0 0,0 0 0 0,0-17 0 15,0-18 0-15,0 35 0 0,0 0 0 16,0 0 0-16,0-18 0 0</inkml:trace>
  <inkml:trace contextRef="#ctx0" brushRef="#br0" timeOffset="65045.38">18590 15962 512 0,'0'0'0'0,"0"0"0"0,-18 0 0 0,18 18 0 0,-18 0 0 0,1-18 0 0,17 17 0 0,-18 1 0 0,18 0 0 0,-17 17 0 15,-1-17 0-15,18 16 0 0,-17 2 0 0,-1 17 0 16,18-18 0-16,-18 18 0 0,18 0 0 15,-17 0 0-15,-2 0 0 0,19 0 0 0,-17-18 0 16,17 18 0-16,-18 0 0 0,1 0 0 16,17 17 0-16,-18-17 0 0,0 0 0 0,1 18 0 15,-1-19 0-15,18 1 0 0,-17 0 0 16,17 0 0-16,-18 0 0 0,1 1 0 16,17-20 0-16,-18 19 0 0,18 0 0 0,-18-17 0 15,18 17 0-15,-17-18 0 0,17-1 0 16,-18 19 0-16,18-17 0 0,-18-1 0 0,18 1 0 15,0-1 0-15,0-35 0 0,0 0 0 0,0 18 0 16,0 17 0-16,0-35 0 0,0 0 0 16,0 17 0-16,0 19 0 0,0-19 0 0,18 1 0 15,-18 0 0-15,18-1 0 0,-18-17 0 0,17 18 0 16,1 0 0-16,0-18 0 0,17 17 0 0,-35-17 0 16,35 18 0-16,-18-18 0 0,19 0 0 15,-1 18 0-15,1-18 0 0,-1 0 0 0,18 0 0 16,-18 0 0-16,0 0 0 0,18 0 0 0,-18 0 0 15,19 0 0-15,-2 17 0 0,1-17 0 16,0 0 0-16,-18 0 0 0,36 0 0 0,-18 0 0 16,0 0 0-16,17 0 0 0,1 0 0 15,0 0 0-15,-1 0 0 0,0 0 0 16,19 0 0-16,-19 0 0 0,18 0 0 0,-17 0 0 16,0 0 0-16,-1 0 0 0,0 0 0 0,2 0 0 15,-2 0 0-15,18 0 0 0,-17 0 0 16,-1 0 0-16,1 18 0 0,-1-18 0 0,1 0 0 15,17 0 0-15,-18 0 0 0,1 0 0 16,0 0 0-16,-1 18 0 0,18-18 0 0,-17 0 0 16,0 17 0-16,-1-17 0 15,18 18 0-15,-17-18 0 0,-1 17 0 0,1-17 0 0,-1 18 0 16,19-18 0-16,-19 18 0 0,0-1 0 16,2 1 0-16,-2-18 0 0,0 18 0 0,-17-1 0 15,36 1 0-15,-36 0 0 0,17-18 0 16,0 17 0-16,1 1 0 0,-18-1 0 0,17-17 0 15,-17 17 0-15,19 2 0 0,-2-19 0 16,-17 17 0-16,-1 0 0 0,19-17 0 0,-18 18 0 16,0-18 0-16,0 18 0 0,-1-18 0 0,-16 17 0 15,17-17 0-15,-18 18 0 0,1-18 0 16,16 0 0-16,-17 0 0 0,1 0 0 0,17 0 0 16,-18 18 0-16,1-18 0 0,-19 0 0 15,18-18 0-15,-17 18 0 0,17 0 0 0,-17 0 0 16,-1-18 0-16,18 18 0 0,-16-17 0 15,-2-1 0-15,1 0 0 0,0 1 0 0,-1 0 0 16,1-2 0-16,-1 2 0 0,1 0 0 16,-1-18 0-16,1-1 0 0,17 1 0 0,-35 0 0 15,18-18 0-15,-1 18 0 0,1-1 0 16,18-17 0-16,-18 0 0 0,-1 0 0 0,1 18 0 16,-1-35 0-1,1 17 0-15,-1-18 0 0,19-18 0 0,-19 20 0 0,18-20 0 0,-17 1 0 16,18 0 0-16,-18 0 0 0,17 17 0 15,-18-17 0-15,1 18 0 0,-1-1 0 0,1 0 0 16,0 1 0-16,-1-1 0 0,1 18 0 16,-1-17 0-16,1 17 0 0,-18 0 0 0,17 0 0 15,-17 18 0-15,18-1 0 0,-18 36 0 16,0 0 0-16,0-35 0 0,0 17 0 16,0-17 0-16,0 17 0 0,0 18 0 0,0 0 0 15,0-17 0-15,0-1 0 0,-18 0 0 0,18 1 0 16,-17 17 0-16,-1-17 0 0,18 17 0 15,-35 0 0-15,18 0 0 0,-1-18 0 0,0 18 0 16,-17 0 0-16,18 0 0 0,-18 0 0 16,-2 18 0-1,-15-18 0-15,17 0 0 0,-1 17 0 0,1-17 0 0,-17 0 0 0,16 0 0 16,-17 17 0-16,0-17 0 0,0 0 0 16,18 18 0-16,-35-18 0 0,16 0 0 0,1 18 0 15,-17-18 0-15,0 0 0 0,-1 0 0 16,-17 0 0-16,17 0 0 0,-35 0 0 0,36 0 0 15,-1 0 0-15,-17 0 0 0,17-18 0 16,-17 18 0-16,18-18 0 0,-1 18 0 0,0 0 0 16,1-17 0-16,-18 17 0 0,17-17 0 0,-17 17 0 15,18-18 0-15,-19 18 0 0,19-18 0 16,-1 1 0-16,-17 17 0 0,17-18 0 31,-17 18 0-31,1-18 0 0,15 18 0 0,-16-17 0 16,18 17 0-16,-19-18 0 0,19 0 0 0,-18 18 0 15,17-17 0-15,-17 17 0 0,18-18 0 16,-18 18 0-16,16-18 0 0,-15 18 0 16,16-17 0-16,-18 17 0 0,19-18 0 0,0 18 0 15,0-18 0-15,-2 1 0 0,-16 17 0 0,18-18 0 16,-1 18 0-16,1-17 0 0,-1-1 0 16,1 18 0-16,-1-18 0 0,0 1 0 0,19 17 0 15,-19-18 0-15,18 18 0 0,0 0 0 16,-17-18 0-16,17 18 0 0,0 0 0 0,0-17 0 15,0 17 0-15,0 0 0 0,18 0 0 16,-18 0 0-16,18 0 0 0,-1 0 0 0,-17 17 0 16,18-17 0-16,0 0 0 0,17 18 0 15,-17-18 0-15,0 0 0 0,18 18 0 0,-20-18 0 16,20 17 0-16,-18-17 0 0</inkml:trace>
  <inkml:trace contextRef="#ctx0" brushRef="#br0" timeOffset="74519.89">24870 9665 512 0,'0'0'0'0,"0"0"0"0,0-18 0 0,-18 18 0 0,18-17 0 0,-18-1 0 0,1 0 0 0,-1 1 0 0,18 17 0 0,-18-17 0 0,0-1 0 16,1 0 0-16,-1 18 0 0,0-17 0 0,1-1 0 15,-1 18 0-15,1-18 0 0,-18 18 0 16,17 0 0-16,0-17 0 0,1 17 0 15,-18 0 0-15,16 0 0 0,-16 0 0 0,17 0 0 16,1 0 0-16,-1 17 0 0,-17-17 0 16,17 18 0-16,-17-18 0 0,35 35 0 0,-35-17 0 15,18 0 0-15,-20-1 0 0,20 18 0 0,-1 0 0 16,1-17 0-16,17 17 0 0,-18 1 0 16,1-1 0-16,17 0 0 0,-18 1 0 15,18-1 0-15,0 0 0 0,0 0 0 0,0 1 0 16,0-1 0-16,0 0 0 0,18 1 0 0,-18-1 0 15,17 0 0-15,1-17 0 0,-18 17 0 16,17-17 0-16,18 17 0 0,-16-17 0 16,-1-1 0-16,17 1 0 0,-18 0 0 0,18-18 0 15,1 0 0-15,-1 17 0 0,-18-17 0 0,18 0 0 0</inkml:trace>
  <inkml:trace contextRef="#ctx0" brushRef="#br0" timeOffset="74805.59">25204 10177 512 0,'0'0'0'0,"0"0"0"0,0 53 0 0,0-36 0 0,0 36 0 0,0-35 0 0,0 17 0 0,18 1 0 0,-18 17 0 0,0-19 0 16,0 2 0-16,18-1 0 0,-18 0 0 0,0 18 0 16,0-17 0-16,0-1 0 0,17 0 0 0,-17 0 0 15,0-35 0-15,0 0 0 0,0 36 0 16,0-19 0-16,0-17 0 0,0 0 0 0,18 36 0 16,-18-19 0-16,0 1 0 0,17-18 0 15</inkml:trace>
  <inkml:trace contextRef="#ctx0" brushRef="#br0" timeOffset="75235.13">25152 10071 512 0,'0'0'0'0,"0"0"0"0,0-18 0 0,0 18 0 0,-18-17 0 15,18 17 0-15,0-18 0 0,0 18 0 16,0-18 0-16,0 18 0 0,18-17 0 0,-18 17 0 16,0 0 0-16,17-18 0 0,1 18 0 15,-18-18 0-15,17 18 0 0,1 0 0 0,0 0 0 16,-1 0 0-16,1 0 0 0,-1 0 0 16,1 0 0-16,18 18 0 0,-18-18 0 0,-1 18 0 15,1-18 0-15,-1 17 0 0,-17-17 0 16,0 0 0-16,18 0 0 0,-18 18 0 0,17 0 0 15,1-1 0-15,-18 1 0 0,18 0 0 16,-18-1 0-16,0 1 0 0,0 0 0 0,0-1 0 16,0 1 0-16,-18-1 0 0,18 1 0 15,-18 0 0-15,1-1 0 0,17 1 0 0,-18-18 0 16,1 18 0-16,-1-1 0 0,1 1 0 16,-1-18 0-16,-1 18 0 0,2-18 0 0,-1 17 0 15,1-17 0-15,-1 0 0 0,1 0 0 16,-1 18 0-16,0-18 0 0,1 0 0 15,-1 0 0-15,1 0 0 0,17 0 0 0,-18 0 0 16,18 0 0-16,0-18 0 0,0 18 0 0,0 0 0 16</inkml:trace>
  <inkml:trace contextRef="#ctx0" brushRef="#br0" timeOffset="75805.12">26598 9877 512 0,'0'0'0'0,"0"0"0"0,35-18 0 0,-35 18 0 0,17 0 0 0,2-17 0 0,16 17 0 0,-17 0 0 0,-1 0 0 0,18-18 0 0,1 18 0 0,-1-18 0 15,0 18 0-15,19-17 0 0,-19 17 0 0,0-18 0 16,0 18 0-16,0-18 0 0,0 18 0 16,0 0 0-16,-17 0 0 0,17 0 0 15,1 0 0-15,-18 0 0 0</inkml:trace>
  <inkml:trace contextRef="#ctx0" brushRef="#br0" timeOffset="76088.92">26580 10124 512 0,'0'0'0'0,"0"0"0"0,35-18 0 0,-35 18 0 0,18 0 0 0,-1 0 0 0,2-17 0 15,-1 17 0-15,-1 0 0 0,1 0 0 16,17-18 0-16,-18 18 0 0,36 0 0 0,-35-18 0 31,17 18 0-31,0-17 0 0,1 17 0 0,-1 0 0 0,0-18 0 0,1 18 0 0,-1-18 0 16,-18 18 0-16,18 0 0 0,1-17 0 15</inkml:trace>
  <inkml:trace contextRef="#ctx0" brushRef="#br0" timeOffset="76456.2">27039 9207 512 0,'0'0'0'0,"0"0"0"0,0 17 0 0,0 1 0 0,-18-18 0 0,18 18 0 16,0-1 0-16,0 19 0 15,0-19 0-15,-17 18 0 0,17-17 0 0,0 17 0 16,-18 18 0-16,1 0 0 0,17 0 0 0,-18 0 0 16,-18 17 0-16,18 1 0 0,1 0 0 15,-18 17 0-15,17 18 0 0,-17-18 0 0,0 0 0 16,17-17 0-16,1 17 0 0,-1-17 0 16,1-1 0-16,-1 0 0 0,-1-17 0 0,2 0 0 15,17 0 0-15,0-18 0 0,0 1 0 16,0-1 0-16,0-17 0 0,17 17 0 0</inkml:trace>
  <inkml:trace contextRef="#ctx0" brushRef="#br0" timeOffset="76940.66">28574 9630 512 0,'0'0'0'0,"0"0"0"0,0-18 0 0,0 0 0 0,0 18 0 15,0-17 0-15,0 0 0 16,0 17 0-16,0-18 0 0,0 18 0 15,0-18 0-15,-18 18 0 0,18-17 0 0,-17 17 0 16,17-18 0-16,-19 18 0 0,1-18 0 0,1 18 0 16,-18 0 0-16,17 0 0 0,1 0 0 15,-1 0 0-15,-17 18 0 0,17-18 0 16,-17 18 0-16,18-18 0 0,-20 17 0 0,2 1 0 16,0 17 0-16,18-18 0 0,-19 19 0 15,19-19 0-15,-18 19 0 0,17-1 0 16,1 0 0-16,-1 1 0 0,0-1 0 0,18 18 0 15,-18-18 0-15,0 0 0 0,18 1 0 0,0-1 0 16,0 0 0-16,0 1 0 0,18-1 0 16,-18 0 0-16,18 0 0 0,0 1 0 0,0-19 0 15,-1 1 0-15,1 17 0 0,17-17 0 16,-18 0 0-16,19-1 0 0,-1 1 0 0,-18 0 0 16,37-1 0-16,-19-17 0 0,-17 0 0 15,17 18 0-15,0-18 0 0,0 0 0 0</inkml:trace>
  <inkml:trace contextRef="#ctx0" brushRef="#br0" timeOffset="77273.67">28803 10318 512 0,'0'0'0'0,"0"0"0"0,18 35 0 0,-18-17 0 0,17 17 0 0,-17-17 0 0,0 0 0 0,18-1 0 0,0 0 0 0,-18 1 0 0,17 0 0 16,-17-1 0-16,0-17 0 0,18 18 0 0,-18 0 0 0,0-18 0 16,17 17 0-16,-17-17 0 0,0 0 0 15,18 0 0-15,-18 0 0 0,17 0 0 16,-17-17 0-16,0 17 0 0,18-18 0 0,-18 0 0 15,18 1 0-15,-1-19 0 0,1 19 0 16,-18-18 0-16,17 0 0 0,2-18 0 0,-2 17 0 16,1-17 0-16,0 18 0 0,-1-18 0 15,1 18 0-15,-18 0 0 0,17-1 0 0,1-17 0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71.55498" units="1/cm"/>
          <inkml:channelProperty channel="Y" name="resolution" value="303.39816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24-05-14T08:26:08.4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14674 2786 512 0,'0'0'0'0,"0"0"0"0,0 0 0 0,0 0 0 0,0 0 0 0,-18 0 0 0,18 0 0 0,-18 0 0 0,18 0 0 0,-17 0 0 0,17 18 0 15,-18-1 0-15,18 1 0 0,-17-18 0 16,-1 18 0-16,18-1 0 0,-18 1 0 0,18 17 0 15,0-17 0-15,0 0 0 0,0 17 0 0,0-17 0 16,0 16 0-16,0-15 0 0,0 15 0 16,0 2 0-16,18-1 0 0,-18-17 0 0,18 17 0 15,-1-17 0-15,-17 17 0 0,18-17 0 16,-1-1 0-16,1 1 0 0,-18-1 0 0,18-17 0 16,0 18 0-16,-18 0 0 0,18-18 0 15,-1 17 0-15,1-17 0 0,17 0 0 16,-18 0 0-16,1 0 0 0,0 0 0 0,-1 0 0 15,1-17 0-15,17 17 0 0,-18-18 0 0,2 0 0 16,-1 18 0-16,-1-17 0 0,1-1 0 16,17 1 0-16,-17-19 0 0,-1 19 0 15,1-19 0-15,-1 19 0 0,1-19 0 0,-1 1 0 16,1 17 0-16,-1-16 0 0,-17-2 0 16,18 1 0-16,-18 17 0 0,0-17 0 0,0 0 0 0,19 17 0 15,-38-17 0-15,19-1 0 0,0 19 0 16,0-18 0-16,-18 17 0 0,18-17 0 0,-17 17 0 15,-1-17 0-15,1 17 0 0,-1 0 0 16,1 1 0-16,17-1 0 0,-35 1 0 0,17 17 0 16,0-18 0-16,1 0 0 0,-1 18 0 15,-17-18 0-15,16 18 0 0,2 0 0 16,-1 0 0-16,-17 0 0 0,18 0 0 16,-1 0 0-16,0 18 0 0,-17-18 0 0,18 18 0 0,-1-18 0 15,-17 18 0-15,17-1 0 0,18 1 0 16,-18 17 0-16,0-17 0 0,1 17 0 15,-1 0 0-15,18 1 0 0,-17-1 0 0,17 0 0 16,0 18 0-16,-18-35 0 0,36 17 0 0,-18 0 0 16</inkml:trace>
  <inkml:trace contextRef="#ctx0" brushRef="#br0" timeOffset="732.54">14868 3033 512 0,'0'0'0'0,"0"0"0"0,17 0 0 0,-17 17 0 0,18 2 0 0,-18-2 0 0,17 0 0 0,2 1 0 16,-19 17 0-16,18-17 0 0,-1 0 0 0,1-1 0 15,-1 1 0-15,1 0 0 0,0-1 0 0,-1 1 0 16,1 0 0-16,-1 17 0 0,1-18 0 0,-1-17 0 16,-17 0 0-16,0 0 0 0,18 18 0 15,-1 0 0-15,-17-18 0 0,0 0 0 16,0 0 0-16,0 0 0 0,18 17 0 0,-18 1 0 16</inkml:trace>
  <inkml:trace contextRef="#ctx0" brushRef="#br0" timeOffset="1450.5">15468 3086 512 0,'0'0'0'0,"0"0"0"0,18 0 0 0,-18 0 0 0,17 0 0 0,-17 0 0 0,18 0 0 0,-18 0 0 0,18 0 0 0,-1 0 0 16,1 0 0-16,-18 0 0 0,17 0 0 0,1 0 0 15,-18 0 0-15,17 0 0 0,1 0 0 0,0 0 0 16,-1 0 0-16,1 0 0 0,-18 0 0 16,0 0 0-16,17 0 0 0,2 0 0 0,-19 0 0 15,0 0 0-15,0 0 0 0,17 0 0 16,-17 0 0-16,0 0 0 0,36 0 0 0,-19 0 0 15,-17 0 0-15,0 0 0 0,0 0 0 16,0 0 0-16,0 0 0 0,0 0 0 0,18 0 0 16,-1 0 0-16,1 0 0 0,-18-17 0 15</inkml:trace>
  <inkml:trace contextRef="#ctx0" brushRef="#br0" timeOffset="2286.44">16226 2487 512 0,'0'0'0'0,"0"0"0"0,0 17 0 0,0-17 0 0,0 17 0 0,0-17 0 0,0 18 0 0,0 0 0 0,0 0 0 16,0-1 0-16,0 1 0 0,0-1 0 0,0 1 0 15,0 0 0-15,0 17 0 0,0-17 0 0,0-1 0 16,0 19 0-16,0-19 0 0,0 18 0 16,0 1 0-16,-18-1 0 0,18 0 0 0,0-17 0 15,0 17 0-15,0 1 0 0,0-2 0 16,0 2 0-16,0-1 0 0,0 0 0 16,0-17 0-16,0 17 0 0,0 1 0 0,0-19 0 15,0-17 0-15,0 0 0 0,0 18 0 16,0 17 0-16,0-35 0 0,0 0 0 0,0 0 0 15,0 0 0-15,0 0 0 0,0 0 0 16,0 18 0-16,0-1 0 0,0-17 0 0,0 0 0 16,0 0 0-16,0 0 0 0,18 18 0 15,-18 0 0-15,0-18 0 0,0 0 0 0,0 17 0 16,17 1 0-16,-17-18 0 0,18 18 0 0,-18-18 0 0,19 17 0 16,-2-17 0-16,1 0 0 0,-1 0 0 0,1 0 0 15,-1 0 0-15,1 0 0 0,0 18 0 16,-1-18 0-16,1 0 0 0,-1-18 0 15,1 18 0-15,-1 0 0 0,1 0 0 0,0 0 0 16,-18 0 0-16,0 0 0 0,36 0 0 0,-19 0 0 16,-17 0 0-16,0 0 0 0,18 0 0 15,17 0 0-15,-35 0 0 0,0 0 0 0,18 0 0 16,-1 0 0-16,-17 0 0 0,0 0 0 16,35 0 0-16,0 0 0 0,-35 0 0 0,0 0 0 15,0 0 0-15,0 0 0 0,0 0 0 16,0 0 0-16,18 0 0 0,0 0 0 0,-18 0 0 15,0 0 0-15,17 0 0 0,2-17 0 16</inkml:trace>
  <inkml:trace contextRef="#ctx0" brushRef="#br0" timeOffset="2684.72">16879 3016 512 0,'0'0'0'0,"0"0"0"0,18 0 0 0,-1 0 0 0,-17 0 0 0,18 0 0 0,-18 0 0 0,17 0 0 0,-17 0 0 0,18 0 0 15,-1 0 0-15,1 0 0 0,0 0 0 0,-1 0 0 16,1 0 0-16,0 0 0 0,0 0 0 16,0 0 0-16,-1 0 0 0,1 0 0 0,-18 0 0 15,0 0 0-15,17 0 0 0,18 0 0 16,-35 0 0-16,0 0 0 0,0 0 0 0,0 0 0 15,0 0 0-15,0 0 0 0,0 0 0 16,18 0 0-16,-18 0 0 0,0 0 0 0,18 0 0 16,-1 0 0-16</inkml:trace>
  <inkml:trace contextRef="#ctx0" brushRef="#br0" timeOffset="2951.4">16984 3192 512 0,'0'0'0'0,"0"0"0"0,18 0 0 0,0 0 0 0,-18 0 0 16,0 0 0-16,17 0 0 16,1 0 0-16,-18 0 0 0,0 0 0 0,18 0 0 15,0 0 0-15,0 0 0 0,-18 0 0 16,17-18 0-16,1 18 0 0,-1 0 0 0,1 0 0 15,-1 0 0-15,-17 0 0 0,18 0 0 16,-18 0 0-16,18-18 0 0,-1 18 0 0,-17 0 0 16,18 0 0-16,-18 0 0 0,17 0 0 15</inkml:trace>
  <inkml:trace contextRef="#ctx0" brushRef="#br0" timeOffset="3816.02">17496 3439 512 0,'0'0'0'0,"0"0"0"0,18 0 0 0,-18-18 0 16,17 18 0-16,-17-18 0 15,18 1 0-15,-18-1 0 0,17 0 0 16,1 18 0-16,-18-35 0 0,19 18 0 16,-2-1 0-16,1 0 0 0,-1-17 0 0,1 0 0 15,-1 17 0-15,1-17 0 0,0-1 0 16,-1 2 0-16,1-2 0 0,-1 19 0 0,1-19 0 15,-18 1 0-15,17 17 0 0,1-17 0 0,0 17 0 16,-18-17 0-16,18 17 0 0,0 1 0 16,-18 17 0-16,0 0 0 0,0-18 0 0,17 1 0 15,-17 17 0-15,0 0 0 0,0 0 0 16,0 0 0-16,0 0 0 0,0 0 0 0,0-18 0 16,18 0 0-16,-18 18 0 0,0 0 0 15,0 0 0-15,0 0 0 0,0-17 0 0,17-1 0 16,-17 18 0-16,0 0 0 0,0 0 0 15,18-18 0-15,-18 18 0 0,0 0 0 0,18 18 0 16,-18-18 0-16,0 0 0 0,17 18 0 16,-17-1 0-16,0 1 0 0,0 0 0 0,0-1 0 15,0 1 0-15,18-1 0 0,-18 19 0 16,0-19 0-16,0 1 0 0,17 17 0 0,-17-17 0 0,18 17 0 16,-18-17 0-16,0 17 0 0,17 1 0 15,1-19 0-15,-18 18 0 0,18 0 0 0,-18 1 0 16,17-19 0-16,-17 19 0 0,18-19 0 15,-18 19 0-15,18-19 0 0,-18-17 0 0,0 0 0 16,0 0 0-16,0 0 0 16,0 18 0-16,0-1 0 0,0-17 0 0,0 0 0 0,0 0 0 15,0 0 0-15,0 0 0 0,0 0 0 16,18 18 0-16,-18 0 0 0,0-18 0 0,0 0 0 16,0 17 0-16,0 1 0 0,-18-18 0 15,18 18 0-15,-18-18 0 0,0 0 0 0,18 0 0 16,-17 17 0-16,-1-17 0 0,0 0 0 15,1 0 0-15,-1 0 0 0,1 0 0 0,-1 0 0 16,18 0 0-16,-35 0 0 0,17 0 0 16,1 0 0-16,-18 0 0 0,17 0 0 0,0 0 0 15,-18 18 0-15,19-18 0 0,-18 0 0 16,17 18 0-16,1-18 0 0,-19 0 0 0,1 17 0 16,0-17 0-16,-1 18 0 0,18-18 0 15,1 0 0-15,-18 18 0 16,17-18 0-16,1 17 0 0,-1-17 0 0,18 0 0 0,-18 18 0 15,1-18 0-15,-1 0 0 0,18 0 0 0,-17 18 0 16,17-18 0-16,-18 0 0 0,18 0 0 0,0 0 0 16,0 0 0-16,0 0 0 0</inkml:trace>
  <inkml:trace contextRef="#ctx0" brushRef="#br0" timeOffset="4527.35">18378 2821 512 0,'0'0'0'0,"0"0"0"0,0 18 0 0,0-18 0 0,0 35 0 0,0-17 0 0,0 0 0 0,0-1 0 0,0 1 0 0,-18 17 0 0,18-17 0 0,0 17 0 16,0-18 0-16,0 19 0 0,18-1 0 16,-18-17 0-16,0 17 0 0,0 0 0 15,0-17 0-15,17 17 0 0,-17-17 0 0,0 17 0 16,19-17 0-16,-2-1 0 0,-17 19 0 16,18-19 0-16,0 1 0 0,-18 0 0 0,17-1 0 15,1-17 0-15,-1 18 0 0,-17 0 0 16,18-1 0-16,-1-17 0 0,1 18 0 0,0-18 0 15,-1 18 0-15,1-18 0 0,-1 0 0 16,1 0 0-16,1 0 0 0,-2 0 0 0,1 0 0 16,-1-18 0-16,1 18 0 0,-1-18 0 15,1 18 0-15,-1-17 0 0,1-1 0 0,-18 0 0 16,18 1 0-16,-1-1 0 0,1 0 0 16,-18-17 0-16,17 17 0 0,-17-17 0 15,18 0 0-15,-18 17 0 0,0-17 0 0,0 0 0 16,17-1 0-16,-17 19 0 0,0-19 0 0,0 2 0 15,0 15 0-15,-17-15 0 0,17 16 0 16,0-17 0-16,0 17 0 0,0 0 0 0,0-17 0 16,0 17 0-16,0 18 0 0,0 0 0 15,0-17 0-15,-18-1 0 0,18 18 0 0,0 0 0 16,0-18 0-16,0-17 0 0,0 35 0 0,0 0 0 16,0 0 0-16,0 0 0 0,0 0 0 15,0 0 0-15,-17 0 0 0,17-17 0 16,0-1 0-16,-18 0 0 0,18 18 0 0,0 0 0 15,0 0 0-15,-17 0 0 0</inkml:trace>
  <inkml:trace contextRef="#ctx0" brushRef="#br0" timeOffset="102083.03">25134 5996 512 0,'0'0'0'0,"0"0"0"0,0 0 0 16,0-17 0-16,0-1 0 0,18-17 0 0,-18 17 0 0,17-17 0 0,1 0 0 0,-1 17 0 0,1-17 0 16,0-1 0-16,-1 19 0 0,-17-19 0 15,35 1 0-15,-17 17 0 0,-1-16 0 0,20-2 0 16,-20 19 0-16,1-19 0 0,17 1 0 15,0 0 0-15,0 17 0 0,-17-18 0 0,17 1 0 16,-18 17 0-16,20-16 0 0,-2 16 0 16,0-17 0-16,0-1 0 0,0 19 0 0,0-19 0 15,-17 19 0-15,17-1 0 0,1-17 0 16,-1 17 0-16,-17 0 0 0,17-17 0 0,0 18 0 16,0-1 0-16,-17 0 0 0,17 1 0 15,-35 17 0-15,0 0 0 0,18-18 0 0,18 0 0 16,-36 18 0-16,0 0 0 0,35-17 0 15,-18-1 0-15,1 18 0 0,17-18 0 0,-35 18 0 16,0 0 0-16,0 0 0 0,0 0 0 16,0 0 0-16,0 0 0 0,18-17 0 0,17 17 0 15,-35-18 0-15,17 18 0 0</inkml:trace>
  <inkml:trace contextRef="#ctx0" brushRef="#br0" timeOffset="102484.02">26315 4674 512 0,'0'0'0'0,"0"0"0"0,36 17 0 0,-36 1 0 0,17 0 0 0,1-18 0 0,0 17 0 0,0 0 0 0,-18 2 0 0,18-19 0 0,-1 17 0 0,-17 0 0 16,0-17 0-16,0 0 0 0,0 18 0 0,18 0 0 15,-18-1 0-15,17 1 0 0,-17 0 0 16,0-1 0-16,0 19 0 0,0-19 0 15,0 1 0-15,0 0 0 0,0-1 0 0,-17 1 0 16,17-18 0-16,0 0 0 0,0 17 0 0,0 1 0 16,0-18 0-16,0 0 0 0,0 0 0 15,0 0 0-15,0 0 0 0,0 0 0 16,-18 18 0-16,18-1 0 0,0 1 0 0,0 0 0 16</inkml:trace>
  <inkml:trace contextRef="#ctx0" brushRef="#br0" timeOffset="103706.12">26669 5061 512 0,'0'0'0'0,"0"0"0"0,18 0 0 0,-1 0 0 16,-17 0 0-16,18 0 0 15,-18 0 0-15,0 0 0 0,17-17 0 0,-17 17 0 16,18 0 0-16,-1-18 0 0,-17 18 0 16,18-17 0-16,0-1 0 0,-18 0 0 0,17 1 0 15,1-1 0-15,-18 18 0 0,0-35 0 16,17 35 0-16,-17-18 0 0,0 18 0 0,0 0 0 16,18-35 0-16,-18 17 0 0,0 0 0 15,17 1 0-15,-17 0 0 0,0-2 0 16,0 19 0-16,0 0 0 0,0-17 0 0,0 0 0 15,0 17 0-15,0 0 0 0,-17-18 0 16,17 0 0-16,0 18 0 0,0 0 0 0,0 0 0 16,-18-17 0-16,1-1 0 0,17 18 0 15,0 0 0-15,-18 0 0 0,1 0 0 0,17 18 0 16,-18-18 0-16,18 17 0 0,-18 1 0 0,18-18 0 16,0 18 0-16,0-1 0 0,0 0 0 15,-17 2 0-15,17-2 0 0,0-17 0 16,17 17 0-16,-17 19 0 0,0-36 0 0,0 17 0 15,18 1 0-15,-18 0 0 0,18-1 0 16,-18 1 0-16,17-18 0 0,-17 18 0 0,18-1 0 16,-18-17 0-16,17 18 0 0,1-18 0 15,-1 0 0-15,-17 18 0 0,0-18 0 0,0 0 0 16,18 0 0-16,1 0 0 0,-19 0 0 0,0 0 0 16,17 0 0-16,-17 0 0 0,18 0 0 15,-1-18 0-15,-17 18 0 0,18 0 0 0,-1-18 0 16,-17 18 0-16,0 0 0 0,0 0 0 15,18-17 0-15,-18-1 0 0,0 18 0 16,0 0 0-16,18-18 0 0,-18 1 0 0,0 17 0 16,0 0 0-16,0 0 0 0,0 0 0 0,0 0 0 15,0 0 0-15,0 0 0 0,0-18 0 16,17 0 0-16,-17 1 0 0,0 17 0 0,0 0 0 16,0 0 0-16,0-18 0 0,0 36 0 15,0-18 0-15,0 0 0 0,0 0 0 0,18 0 0 16,-18 17 0-16,0-17 0 0,0 18 0 15,17-18 0-15,-17 18 0 0,0-18 0 16,0 0 0-16,0 0 0 0,18 17 0 0,-18-17 0 16,0 0 0-16,17 0 0 0,-17 18 0 0,18-18 0 15,0 0 0-15,-1 0 0 0,2 0 0 16,-2-18 0-16,1 18 0 0,-18 0 0 0,17-17 0 16,-17-1 0-16,18 18 0 0,0-18 0 15,-18 1 0-15,17 17 0 0,-17-36 0 0,0 36 0 16,0-17 0-16,0 0 0 0,0-2 0 15,0 2 0-15,0 0 0 0,0-1 0 0,-17 0 0 16,17 1 0-16,-18-1 0 0,18 18 0 16,0 0 0-16,-18 0 0 0,18-18 0 0,-17 18 0 15,-1 0 0-15,18 0 0 0,-17-17 0 16,-2 34 0-16,2-17 0 0,-1 0 0 16,18 18 0-16,-18-18 0 0,18 18 0 0,-17-1 0 15,17 1 0-15,-18 0 0 0,18-1 0 0,0 0 0 16,0 2 0-16,0-2 0 0,0 0 0 15,0-17 0-15,0 18 0 0,0-18 0 0,0 0 0 16,0 0 0-16,0 0 0 0,0 0 0 16,0 0 0-16,0 18 0 0,0-1 0 0,0 1 0 15,18-18 0-15,-18 18 0 0,17-18 0 16,1 0 0-16,-18 0 0 0,18 0 0 0,-1-18 0 16,2 18 0-16,-19 0 0 0,17-18 0 0,-17 18 0 15,0 0 0-15,0 0 0 0,18-17 0 16,-18-1 0-16,0 18 0 0,0 0 0 15,0 0 0-15,0 0 0 0,0 0 0 0,0 0 0 16,0-18 0-16,0 1 0 0,0 17 0 0,0 0 0 16,17 0 0-16,-17-17 0 0,0 17 0 15,0-19 0-15,18 19 0 0,-18 0 0 16,0 19 0-16,18-19 0 0,-18 17 0 0,17 0 0 16,-17-17 0-16,0 36 0 0,18-19 0 0,-1 1 0 15,-17 0 0-15,18-1 0 0,-18 19 0 16,17-19 0-16,1 19 0 0,0-1 0 15,-1 0 0-15,-17-17 0 0,18 17 0 16,0 0 0-16,0-17 0 0,-1 17 0 0,-17-35 0 0,0 0 0 16,0 18 0-16,18 17 0 0,-18-35 0 15,0 0 0-15,18 18 0 0,-18 0 0 0</inkml:trace>
  <inkml:trace contextRef="#ctx0" brushRef="#br0" timeOffset="103991.17">27656 4814 512 0,'0'0'0'0,"0"0"0"0,0 0 0 0,0 0 0 0,0 0 0 0,0 0 0 0</inkml:trace>
  <inkml:trace contextRef="#ctx0" brushRef="#br0" timeOffset="104872.18">27815 4638 512 0,'0'0'0'0,"0"0"0"0,35 18 0 0,-17-18 0 16,-1 0 0-16,1 0 0 0,-18 0 0 16,18 0 0-16,-1 0 0 0,1-18 0 0,-1 18 0 15,-17 0 0-15,18-17 0 0,0 17 0 16,-18-18 0-16,18 0 0 0,-18 1 0 0,18 17 0 15,-18-18 0-15,0 0 0 0,0 18 0 16,0-18 0-16,0 1 0 0,0 0 0 0,0-2 0 16,0 19 0-16,-18-17 0 0,18 0 0 15,-18 17 0-15,0-18 0 0,18 0 0 0,-18 18 0 16,1-17 0-16,-1 17 0 0,1 0 0 16,-1-18 0-16,18 18 0 0,-35 0 0 0,35 0 0 15,-18 0 0-15,1 18 0 0,-1-18 0 16,18 0 0-16,-17 17 0 0,-1 1 0 0,18-18 0 15,0 18 0-15,0-1 0 0,0 0 0 16,0-17 0-16,0 19 0 0,0-2 0 0,0 0 0 16,0 1 0-16,18-18 0 0,-18 18 0 15,17 0 0-15,-17-18 0 0,18 0 0 0,-18 17 0 16,0 1 0-16,17-18 0 0,-17 0 0 0,18 18 0 16,-18-18 0-16,17 0 0 0,-17 0 0 15,18 0 0-15,-18 0 0 0,0 0 0 16,0 0 0-16,18 0 0 0,-18-18 0 0,17 18 0 15,-17 0 0-15,18-18 0 0,-18 18 0 16,17-17 0-16,-17 17 0 0,0-18 0 0,18 0 0 16,-18 18 0-16,0-18 0 0,0 1 0 15,18 0 0-15,-18-2 0 0,0-15 0 0,0 16 0 16,0 0 0-16,0 1 0 0,0-19 0 16,0 19 0-16,0-1 0 0,-18-17 0 15,18 17 0-15,0 0 0 0,0 18 0 0,0 0 0 16,-18-17 0-16,18-1 0 0,0 18 0 0,0 0 0 15,0-17 0-15,-17-19 0 0,17 36 0 16,0 0 0-16,0 0 0 0,0 0 0 0,0 0 0 16,0 0 0-16,0-17 0 0,0-1 0 15,0 18 0-15,0 0 0 0,-18 0 0 0,18-18 0 16,0 18 0-16,0-17 0 0,0 17 0 16,0 17 0-16,0-17 0 0,0 18 0 0,18-18 0 15,-18 18 0-15,17-1 0 0,-17 1 0 16,0 0 0-16,18 17 0 0,-18-18 0 0,18 1 0 15,-18 17 0-15,18-17 0 0,-18 17 0 16,18 1 0-16,-18-19 0 0,17 19 0 16,-17-2 0-16,18-15 0 0,-18 15 0 0,17-16 0 15,-17 0 0-15,18-18 0 0,-18 18 0 16,0-1 0-16,17-17 0 0,-17 18 0 0,0-18 0 16,18 0 0-16,-18 0 0 0,0 0 0 0,0 0 0 15,0 0 0-15</inkml:trace>
  <inkml:trace contextRef="#ctx0" brushRef="#br0" timeOffset="105088.1">28220 4250 512 0,'0'0'0'15,"0"0"0"-15,18 18 0 0,-18-18 0 0,17 17 0 0,-17 1 0 0,19 0 0 0,-19-1 0 0,18 1 0 0,-18 0 0 0,17-1 0 0,-17 1 0 0,0 0 0 0,0-18 0 0,18 17 0 16,-18-17 0-16</inkml:trace>
  <inkml:trace contextRef="#ctx0" brushRef="#br0" timeOffset="105337.56">28203 3985 512 0,'0'0'0'0,"0"0"0"0,-18 0 0 0,18 0 0 0,0 0 0 15,0 0 0-15</inkml:trace>
  <inkml:trace contextRef="#ctx0" brushRef="#br0" timeOffset="105818.7">28679 3968 512 0,'0'0'0'0,"0"0"0"0,-17-18 0 0,17 18 0 0,-18 18 0 0,18-18 0 16,-17 0 0-16,-1 0 0 0,18 17 0 16,-18 1 0-16,18-18 0 0,-17 0 0 15,17 18 0-15,0-18 0 0,0 17 0 0,0-17 0 16,0 18 0-16,0-18 0 0,0 0 0 16,0 18 0-16,17-18 0 0,-17 17 0 0,18-17 0 15,-18 18 0-15,18-18 0 0,-1 0 0 16,1 18 0-16,-18-18 0 0,17 0 0 0,1 0 0 15,-1 17 0-15,1-17 0 0,0 0 0 0,-1 18 0 16,1-18 0-16,0 18 0 0,0-18 0 16,-1 0 0-16,1 17 0 0,0-17 0 0,-18 0 0 15,0 0 0-15,0 18 0 0,17-18 0 16,-17 0 0-16,0 0 0 0,18 17 0 0,-1 1 0 16,-17-18 0-16,0 0 0 0,0 18 0 15,0-18 0-15,0 17 0 0,0 1 0 0,0-18 0 16,0 0 0-16,0 0 0 0,0 18 0 15,0-18 0-15,-17 17 0 0,17-17 0 16,-18 0 0-16,18 0 0 0,-17 0 0 0,-1 0 0 16,18-17 0-16,-18 17 0 0,18-18 0 0</inkml:trace>
  <inkml:trace contextRef="#ctx0" brushRef="#br0" timeOffset="106191.88">28944 3703 512 0,'0'0'0'0,"0"0"0"0,0 0 0 0,0 0 0 0,0 18 0 0,0-18 0 0,0 0 0 0,0 0 0 0,17 18 0 0,-17-1 0 0,0 1 0 0,0 0 0 16,18-1 0-16,-18 19 0 0,18-19 0 0,-18 1 0 15,17 17 0-15,-17-18 0 0,18 19 0 16,-1-19 0-16,-17 19 0 0,19-19 0 0,-2 19 0 16,-17-19 0-16,18 1 0 0,-18 0 0 0,0-18 0 15,0 0 0-15,18 17 0 0,-1-17 0 16,-17 0 0-16,0 0 0 0,18 18 0 0,-1 0 0 15,1-18 0-15,-1 0 0 0,-17 0 0 16,0 0 0-16,18 0 0 0,-18 0 0 16,18 0 0-16,-1-18 0 0,-17 18 0 0,0-18 0 15</inkml:trace>
  <inkml:trace contextRef="#ctx0" brushRef="#br0" timeOffset="106456.53">28821 3950 512 0,'0'0'0'0,"0"0"0"0,17 0 0 16,-17 0 0-16,0-18 0 0,0 18 0 0,18 0 0 15,0 0 0-15,-1-17 0 0,-17 17 0 16,35-17 0-16,-35-1 0 0,35 18 0 0,-35-18 0 15,36 1 0-15,-19 17 0 16,1-18 0-16,-1 18 0 0,-17 0 0 0,0 0 0 16,36-18 0-16,-18 1 0 0,-18 17 0 0,0 0 0 15,18 0 0-15,-1-18 0 0</inkml:trace>
  <inkml:trace contextRef="#ctx0" brushRef="#br0" timeOffset="107235.7">29420 4038 512 0,'0'0'0'0,"0"0"0"0,18 0 0 0,-18 0 0 0,0 0 0 15,0 0 0 1,17 0 0-16,-17 0 0 0,0 0 0 0,18 0 0 16,-18 0 0-16,0 0 0 0,18-17 0 15,-18 17 0-15,0 0 0 0,0-18 0 0,0 18 0 16,0-18 0-16,0 1 0 0,0 17 0 16,0-18 0-16,0 0 0 0,0 18 0 15,0-17 0-15,-18 17 0 0,18-17 0 0,0-1 0 16,-18 18 0-16,18-18 0 0,-17 18 0 0,17-17 0 15,-18 17 0-15,1 0 0 0,17 0 0 16,-18 0 0-16,18 0 0 0,-17 0 0 0,17 17 0 16,0-17 0-16,-18 18 0 0,18-18 0 15,0 18 0-15,-18-1 0 0,18 0 0 16,0 1 0-16,0 0 0 0,0-1 0 0,0 1 0 16,18-18 0-16,-18 18 0 0,18-1 0 0,-18-17 0 15,0 18 0-15,17-18 0 0,-17 0 0 16,18 18 0-16,-1-18 0 0,1 0 0 15,-18 0 0-15,17 0 0 0,1-18 0 0,0 18 0 16,-1-18 0-16,1 18 0 0,-1-17 0 16,1-1 0-16,-1 0 0 0,-17 1 0 0,18-1 0 15,1 0 0-15,-2 1 0 0,-17-18 0 16,18 17 0-16,-18 1 0 0,0-1 0 0,17-17 0 16,-17 17 0-16,0 0 0 0,0-17 0 0,0 0 0 15,0-1 0-15,0 1 0 0,0 18 0 0,0-36 0 16,0 53 0-16,0 0 0 0,0-18 0 0,0-17 0 15,0 35 0-15,0 0 0 0,0 0 0 16,0 0 0-16,0 0 0 0,0 0 0 16,0-18 0-16,0 0 0 0,0 18 0 0,0 0 0 15,-17-17 0-15,17-1 0 0,0 18 0 0,0 0 0 16,0 0 0-16,0 18 0 0,0-18 0 16,0 17 0-16,0 1 0 0,17 0 0 0,-17-1 0 15,18 1 0-15,-18 0 0 0,17 17 0 16,-17-17 0-16,18 17 0 0,0-18 0 15,-1 19 0-15,-17-19 0 0,18 1 0 0,-1 17 0 16,1-17 0-16,-18-18 0 0,0 0 0 16,17 18 0-16,1-1 0 0,-18-17 0 0,0 0 0 15,0 18 0-15,18-18 0 0,-18 18 0 0,18-18 0 16,-18 0 0-16,0 17 0 0,0-17 0 16,-18 0 0-16,18-17 0 0,-18 17 0 0</inkml:trace>
  <inkml:trace contextRef="#ctx0" brushRef="#br0" timeOffset="107506.23">29491 3615 512 0,'0'0'0'0,"0"0"0"0,0-17 0 0,0 17 0 0,0 0 0 0,0 0 0 0,0-18 0 0,17 18 0 0,-17 0 0 0,18 0 0 0,-1-18 0 0,1 1 0 0,-1 17 0 16,1-18 0-16,18 18 0 0,-36-18 0 15,35 1 0-15,-17 17 0 0,-1-18 0 0,19 0 0 16,-19 18 0-16,1-17 0 0,-18 17 0 16,0 0 0-16,0 0 0 0,0 0 0 0,17-18 0 15,1 18 0-15</inkml:trace>
  <inkml:trace contextRef="#ctx0" brushRef="#br0" timeOffset="107906.09">30020 3721 512 0,'0'0'0'0,"0"0"0"0,17 0 0 0,-17 0 0 0,18 18 0 0,-18-18 0 16,17 0 0-16,-17 0 0 0,18 0 0 0,0 0 0 15,-1 0 0-15,-17 0 0 0,19-18 0 16,-2 18 0-16,-17 0 0 0,18 0 0 0,-18-18 0 16,17 18 0-16,1-17 0 0,-18-1 0 15,18 18 0-15,-18-18 0 0,17 1 0 0,-17-1 0 16,0 18 0-16,0-17 0 0,0-1 0 15,0 0 0-15,-17 1 0 0,17 17 0 16,-18-18 0-16,18 0 0 0,-18 18 0 0,1-17 0 16,-1 17 0-16,18 0 0 0,-17 0 0 0,-2-18 0 15,2 18 0-15,-1 0 0 0,18 18 0 16,-18-18 0-16,1 0 0 0,-1 17 0 0,1-17 0 16,17 18 0-16,-18 0 0 0,18-1 0 15,-17 1 0-15,17 0 0 0,0-1 0 0,-18 18 0 16,18-17 0-16,0 0 0 0,0-1 0 15,0 1 0-15</inkml:trace>
  <inkml:trace contextRef="#ctx0" brushRef="#br0" timeOffset="140355.23">15045 6191 512 0,'0'0'0'0,"0"0"0"0,0 17 0 0,0-17 0 0,0 17 0 0,0 1 0 0,-18 0 0 0,18 17 0 0,0-17 0 0,0-18 0 0,0 35 0 15,0-17 0-15,0 0 0 0,-18-1 0 16,18 1 0-16,0 0 0 0,0 16 0 0,0-15 0 16,0 15 0-16,0-16 0 0,0 17 0 15,-17-17 0-15,17 0 0 0,0 17 0 0,0 0 0 16,0 1 0-16,0-19 0 0,0 18 0 16,0-17 0-16,0 17 0 0,17-17 0 0,-17 17 0 15,0-17 0-15,0 0 0 0,18-1 0 16,-18 1 0-16,0 17 0 0,18-17 0 0,-18 0 0 15,17-1 0-15,-17 0 0 0,18 19 0 16,-18-19 0-16,17 1 0 0,1 0 0 0,-18-1 0 16,17-17 0-16,1 18 0 0,-1 0 0 15,1-18 0-15,1 17 0 0,-19-17 0 0,17 18 0 16,1-18 0-16,-1 0 0 0,1 18 0 16,-18-18 0-16,0 0 0 0,35 0 0 0,-17 0 0 15,-18 0 0-15,0 0 0 0,17 0 0 16,1 0 0-16,17 0 0 0,-17 0 0 0,-18 0 0 0,0 0 0 15,17 18 0-15,19-18 0 0,-36 0 0 0,0 0 0 16,0 0 0-16,0 0 0 0,0 0 0 16,0 0 0-16,18 0 0 0,-1 0 0 0,-17 0 0 15,0 0 0-15,0 0 0 0,0 0 0 16,0 0 0-16,0 0 0 0,18 0 0 0,0 0 0 16</inkml:trace>
  <inkml:trace contextRef="#ctx0" brushRef="#br0" timeOffset="140742.41">15714 7072 512 0,'0'0'0'0,"0"0"0"0,19 35 0 0,-19-35 0 0,0 0 0 0,17 0 0 0,-17 18 0 0,18-18 0 0,-18 0 0 0,18 18 0 0,-18-18 0 0,17 17 0 16,-17-17 0-16,18 0 0 0,-18 18 0 15,0-18 0-15,17 18 0 0,-17-18 0 16,0 17 0-16,0-17 0 0,0 18 0 0,0-18 0 15,0 18 0-15,0-18 0 0,0 18 0 0,0-18 0 16,-17 17 0-16,17-17 0 0,0 18 0 16,-18 0 0-16,18-18 0 0,-17 17 0 15,17 0 0-15,-18-17 0 0,18 0 0 0,0 0 0 16,-18 18 0-16,18 0 0 0,0-18 0 16,0 0 0-16,0 0 0 0,0 0 0 0,-17 17 0 15,17-17 0-15</inkml:trace>
  <inkml:trace contextRef="#ctx0" brushRef="#br0" timeOffset="142214.81">15996 6631 512 0,'0'0'0'0,"0"0"0"0,0 36 0 0,0-36 0 0,0 17 0 15,0 1 0-15,0 0 0 0,19-18 0 16,-19 17 0-16,0 1 0 0,0-1 0 15,18 19 0-15,-18-19 0 0,0 1 0 0,0 17 0 16,17-17 0-16,-17 17 0 0,18-17 0 16,-18 17 0-16,0 1 0 0,17 16 0 0,-17-17 0 15,18 1 0-15,-18-1 0 0,0 0 0 0,0 1 0 16,17-1 0-16,-17 18 0 0,18-18 0 16,-18 0 0-16,0 1 0 0,0-1 0 15,18 0 0-15,-18 1 0 0,0-1 0 0,17 0 0 16,-17 0 0-16,0 1 0 0,18-1 0 15,-18-17 0-15,0 17 0 0,17-17 0 16,-17-18 0-16,0 0 0 0,0 35 0 0,18-17 0 16,-18-1 0-16,0 0 0 0,17 19 0 0,1-36 0 15,-18 17 0-15,0 1 0 0,19 0 0 16,-2-18 0-16,1 17 0 0,-1 1 0 0,1-18 0 16,-1 0 0-16,19 18 0 0,-19-18 0 15,1 0 0-15,17 17 0 0,0-17 0 0,1 0 0 16,-1 0 0-16,0 0 0 0,1 0 0 15,-1 0 0-15,17 0 0 0,-16-17 0 0,17 17 0 0,-17 0 0 16,16 0 0-16,-17-18 0 0,36 18 0 16,-36 0 0-16,19-18 0 0,-2 1 0 0,1 17 0 15,0 0 0-15,18-18 0 0,-18 18 0 16,17-18 0-16,0 18 0 0,2-17 0 0,15 17 0 16,-16 0 0-16,17-17 0 15,-17 17 0-15,-1 0 0 0,0-19 0 0,1 19 0 0,0 0 0 16,-1-17 0-16,1 17 0 0,0 0 0 15,-1 0 0-15,0 0 0 0,1-17 0 0,0 17 0 16,-1 0 0-16,1 0 0 0,-1 0 0 16,1 0 0-16,0 0 0 0,-19 0 0 0,19 0 0 15,0 0 0-15,-1 0 0 0,-17 0 0 0,17 0 0 16,1 0 0-16,-18 0 0 0,17 0 0 16,-17 17 0-16,1-17 0 0,16 0 0 0,-17 0 0 15,0 0 0-15,-1 0 0 0,-16 17 0 16,17-17 0-16,0 0 0 0,-18 0 0 0,0 19 0 15,0-19 0-15,-17 17 0 0,18-17 0 16,-36 0 0-16,0 0 0 0,35 0 0 0,-17 17 0 16,-18-17 0-16,0 0 0 0,17 0 0 15,18 0 0-15,-35 0 0 0,0 0 0 0,0 0 0 16,18 0 0-16,-18 0 0 0,0 0 0 16,18 0 0-16,-1 0 0 0,1 0 0 0,-1 0 0 15,1-17 0-15,-1 17 0 0,-17-17 0 0,0-2 0 16,18 2 0-16,-18 0 0 0,18-1 0 15,-18 0 0-15,0 1 0 16,18-19 0-16,-18 19 0 0,0-19 0 0,0 36 0 0,0 0 0 16,18-35 0-16,-18-18 0 0,17 0 0 0,-17 0 0 15,18-17 0-15,-18 17 0 0,17 0 0 16,-17 0 0-16,18 18 0 0,-18-18 0 16,18 17 0-16,-18-17 0 0,17 18 0 0,-17 0 0 15,18 18 0 1,-18-19 0-16,0 1 0 0,17 17 0 0,-17 18 0 0,0 0 0 0,0 0 0 15,0 0 0-15,0 0 0 0,0 0 0 0,0-17 0 16,0-1 0-16,0 18 0 0,0 0 0 16,0-18 0-16,0 1 0 0,0 17 0 0,0-18 0 15,-17 18 0-15,17-18 0 0,-18 18 0 16,1-17 0-16,-1 17 0 0,18 0 0 0,-18-18 0 16,1 18 0-1,-18 0 0-15,17 0 0 0,-18-18 0 0,18 18 0 0,-17 0 0 0,-17 0 0 16,16 0 0-16,1 0 0 0,0 0 0 15,-19 0 0-15,19 0 0 0,-17 0 0 0,-1 0 0 16,0 0 0-16,0-17 0 0,0 17 0 16,0 0 0-16,-17 0 0 0,-1-18 0 0,0 18 0 15,1 0 0-15,0-17 0 16,-19 17 0-16,18 0 0 0,1 0 0 0,0-18 0 0,-1 18 0 16,0 0 0-16,19-18 0 0,-36 18 0 15,34 0 0-15,-16 0 0 0,-1-17 0 0,1 17 0 31,16-18 0-31,-34 18 0 0,36 0 0 16,-19-18 0-16,0 18 0 0,1-17 0 0,0 17 0 16,-1 0 0-16,18-18 0 0,-18 18 0 15,1 0 0-15,0 0 0 0,16 0 0 0,-16 0 0 16,17 0 0-16,-17 0 0 0,16 0 0 0,-16 0 0 16,17-18 0-16,-17 18 0 0,-2 0 0 15,20 0 0-15,-19 0 0 0,19 0 0 0,-1 0 0 16,-1-17 0-16,1 17 0 0,1 0 0 15,-1 0 0-15,0 0 0 0,17 0 0 0,1-18 0 16,-18 18 0-16,18 0 0 0,0 0 0 16,17 0 0-16,18 0 0 0,0 0 0 0,-35 0 0 15,0 0 0-15,17-18 0 0,-18 18 0 16,19 0 0-16,-18-17 0 0,17 0 0 0,1 17 0 16</inkml:trace>
  <inkml:trace contextRef="#ctx0" brushRef="#br0" timeOffset="176332.86">17161 12205 512 0,'0'0'0'0,"0"0"0"0,-17 0 0 0,-1 0 0 0,-17 0 0 0,17 0 0 0,0 18 0 0,0-18 0 0,1 0 0 0,-19 0 0 0,19 0 0 0,-18 0 0 16,17 0 0-16,1 0 0 0,-18 0 0 15,-1 0 0-15,0 0 0 0,19 0 0 0,-19 0 0 16,1 0 0-16,0 0 0 0,0 0 0 15,0 0 0-15,0 0 0 0,-1 17 0 0,0-17 0 16,1 0 0-16,0 18 0 0,18 0 0 16,-19-18 0-16,1 17 0 0,0-17 0 15,-1 18 0-15,18 0 0 0,-17-1 0 0,0 1 0 16,0 0 0-16,17-1 0 0,-17 1 0 0,18 0 0 16,-18-1 0-16,-2 1 0 0,20 17 0 15,-1-17 0-15,-17-1 0 0,18 19 0 16,-19-1 0-16,36-17 0 0,-17 17 0 0,-18 0 0 15,17-17 0-15,1 17 0 0,17 0 0 0,-18 1 0 16,0-1 0-16,1-17 0 0,17 35 0 16,0-18 0-16,-19 0 0 0,19 0 0 15,-17 0 0-15,17 1 0 0,-18-1 0 0,18 18 0 16,0-18 0-16,0 1 0 0,0-1 0 16,0 18 0-16,0-18 0 0,0 18 0 0,0-18 0 15,0 1 0-15,18 17 0 0,-18-19 0 0,0 2 0 16,17-1 0-16,-17 18 0 0,19-17 0 15,-19-1 0-15,17 18 0 0,1-18 0 0,0 0 0 16,-1 18 0-16,1-18 0 0,-1 1 0 16,1-1 0-16,-1 18 0 0,1-18 0 0,17 0 0 15,-17 1 0-15,17-1 0 0,-18 0 0 16,20 1 0-16,-2-1 0 0,0 0 0 0,-18 0 0 16,19 0 0-16,-1-17 0 0,0 18 0 0,0-1 0 15,1-17 0-15,17 17 0 0,-18-17 0 16,0 17 0-16,0-17 0 0,18 16 0 15,-17-16 0-15,17 0 0 0,0-1 0 0,-18 1 0 16,17 0 0-16,1-1 0 0,-17 1 0 16,17 0 0-16,0-1 0 0,-1 1 0 0,1-18 0 15,1 18 0-15,-1-18 0 0,-1 0 0 16,1 17 0-16,0-17 0 0,1 0 0 0,16 0 0 16,0 0 0-16,0 0 0 0,2 0 0 15,-2 0 0-15,0 0 0 0,1-17 0 0,-18 17 0 16,18-18 0-16,-19 18 0 0,19-18 0 15,-18 1 0-15,0-1 0 0,0 0 0 0,-1 1 0 16,1-1 0-16,1 0 0 0,-1 1 0 0,-1-19 0 16,-17 19 0-16,18 0 0 0,0-19 0 15,1 19 0-15,-19-19 0 0,0 19 0 16,0-19 0-16,18 1 0 0,-18 17 0 0,1-17 0 16,-1-1 0-16,0 2 0 0,1-2 0 0,-1 1 0 15,0 0 0-15,0-1 0 0,-17 1 0 16,18-18 0-16,-19 18 0 0,18-18 0 0,-17 18 0 15,0-18 0-15,-1 0 0 0,1 17 0 16,-18-16 0-16,17-1 0 0,1 0 0 0,-18 0 0 16,17 0 0-16,-17 0 0 0,0 0 0 15,18 0 0-15,-18 0 0 0,-18 0 0 0,18 0 0 16,0 1 0-16,-17-1 0 0,17 0 0 16,-18 0 0-16,1 0 0 0,-1 0 0 0,18 0 0 15,-17 0 0-15,-19 0 0 0,19 18 0 16,-18-18 0-16,-1 0 0 0,18 18 0 0,-17-18 0 15,0 18 0-15,0-1 0 0,-1 1 0 16,1-18 0-16,0 18 0 16,-1 0 0-16,-17-1 0 0,0 1 0 0,18 0 0 0,-17 17 0 15,-2-17 0-15,19-1 0 0,-18 19 0 0,0 0 0 16,1-19 0-16,-1 19 0 0,-1-1 0 16,1 0 0-16,1 1 0 0,-1-1 0 0,0 0 0 15,0 1 0-15,-18-1 0 0,19 0 0 0,-1 18 0 16,-18-17 0-16,18 17 0 0,-17 0 0 15,17 0 0-15,0 0 0 0,-1 0 0 16,-16 0 0-16,17 0 0 0,1 17 0 0,-1-17 0 16,-1 18 0-16,2 0 0 0,-1-1 0 15,0-17 0-15,0 36 0 0,0-19 0 0,17 1 0 16,-16 0 0-16</inkml:trace>
  <inkml:trace contextRef="#ctx0" brushRef="#br0" timeOffset="178989.23">13598 12205 512 0,'0'0'0'0,"0"0"0"0,-18 18 0 0,0-18 0 0,-17 0 0 0,18 17 0 0,-1 1 0 0,1-18 0 0,-1 18 0 0,0-1 0 0,-17-17 0 0,18 18 0 15,-1 0 0-15,1-1 0 0,-20 1 0 0,2 0 0 16,18 17 0-16,-18-17 0 0,17-1 0 16,-17 18 0-16,17-17 0 0,-17 17 0 15,18-17 0-15,-1 17 0 0,-18 1 0 0,1-1 0 16,17 0 0-16,0-17 0 0,1 17 0 0,-1 0 0 16,-17 1 0-16,18-1 0 0,-1 0 0 15,0 1 0-15,1 17 0 0,-1-19 0 0,18 2 0 16,-17 17 0-16,-2-18 0 0,2 0 0 15,17 18 0-15,-18-17 0 0,18 16 0 16,-18 1 0-16,18-17 0 0,0 17 0 0,0-18 0 16,0 18 0-16,18-18 0 0,-18 18 0 15,0 0 0-15,18 0 0 0,-18 0 0 0,17-18 0 16,2 18 0-16,-2 0 0 0,-17-18 0 0,18 18 0 16,17 0 0-16,-17 0 0 0,-1-18 0 15,18 18 0-15,-17-18 0 0,-1 18 0 0,19-17 0 16,-1 17 0-16,1-19 0 0,-18 19 0 15,17-17 0-15,0-1 0 0,0 1 0 0,0-1 0 16,0 0 0-16,0 1 0 0,2-2 0 16,-2-16 0-16,17 17 0 0,-16 1 0 0,-1-19 0 15,17 1 0-15,-16 17 0 0,0-17 0 16,16 0 0-16,-16-1 0 0,16 1 0 0,1 0 0 16,-18-1 0-16,19 1 0 0,-19-1 0 0,18-17 0 15,-1 18 0-15,1 0 0 0,-17-18 0 16,17 0 0-16,0 17 0 0,-18-17 0 15,18 0 0-15,-1 0 0 0,2 0 0 0,-1-17 0 16,-1 17 0-16,-16 0 0 0,16-18 0 0,2 18 0 16,-1-18 0-16,-1 18 0 0,-16-17 0 15,16-1 0-15,2 18 0 0,-19-17 0 16,18-1 0-16,0 0 0 0,-18 1 0 0,0-1 0 16,19-17 0-16,-19 17 0 0,18 0 0 15,-18-17 0-15,0 0 0 0,0 17 0 0,0-17 0 16,1 0 0-16,-1 17 0 0,1-35 0 15,-1 36 0-15,0-19 0 0,-18-17 0 0,19 18 0 16,-19-1 0-16,18 2 0 0,-16-19 0 16,-19 53 0-16,17-36 0 15,1-17 0-15,0 18 0 0,-18-18 0 0,17 0 0 0,1 0 0 16,-18 0 0-16,17 0 0 0,-17 0 0 16,0 19 0-16,0-19 0 0,0-18 0 0,0 18 0 15,0 0 0-15,0-17 0 0,0 17 0 16,-17-18 0-16,17 0 0 0,-18 18 0 15,1 1 0-15,-1-1 0 0,-17 0 0 0,35 0 0 16,-36 0 0-16,18 0 0 0,-17 0 0 16,0 0 0-16,17 18 0 0,-17-18 0 0,0 18 0 15,0-18 0-15,17 18 0 0,-35-1 0 16,17 1 0-16,1-18 0 0,0 18 0 0,-18-1 0 16,18 1 0-16,-1 0 0 0,-17 0 0 0,1 17 0 15,17-17 0-15,-18-1 0 0,0 19 0 16,17-19 0-16,-17 19 0 0,0-19 0 15,1 19 0-15,-1 0 0 0,17-1 0 0,-17 0 0 0,0 1 0 0,1-1 0 16,-1 18 0-16,18-18 0 0,-19 18 0 0,1-17 0 16,1 17 0-16,17 0 0 0,-18 0 0 15,17 0 0-15,-17 0 0 0,18 0 0 16,0 0 0-16,-18 17 0 0,18-17 0 0,0 0 0 16,16 18 0-16,-16-18 0 0,0 0 0 0,0 0 0 15</inkml:trace>
  <inkml:trace contextRef="#ctx0" brushRef="#br0" timeOffset="184698.67">24270 12876 512 0,'0'0'0'0,"0"0"0"0,-19 17 0 0,19 1 0 0,0 0 0 0,0-1 0 0,0 1 0 0,0 17 0 0,-17-18 0 0,17 19 0 0,0-1 0 0,-18 0 0 16,18 1 0-16,-17-1 0 15,17 0 0-15,0 1 0 0,0-1 0 0,0 0 0 16,-18 18 0-16,18-18 0 15,0 1 0-15,-17 17 0 0,17-18 0 0,0 0 0 16,-18 18 0-16,18-18 0 0,0 18 0 0,-18-17 0 16,18 17 0-16,0-18 0 0,-17 0 0 15,17 18 0-15,0-18 0 0,-18 0 0 0,18 18 0 16,0-17 0-16,-17-1 0 0,17 0 0 16,0 0 0-16,0 1 0 0,0-1 0 0,0 0 0 15,0-35 0-15,0 0 0 0,-18 18 0 16,18 17 0-16,0-35 0 0,0 0 0 15,0 36 0-15,0-2 0 0,0-34 0 0,0 0 0 16,0 18 0-16,0 17 0 0,0-35 0 16,0 0 0-16,0 18 0 0,18 0 0 0,-18 0 0 0,0-1 0 0,0-17 0 15,0 0 0-15,17 18 0 0,1 0 0 16,-1-18 0-16,1 17 0 16,0-17 0-16,17 0 0 0,-18 18 0 0,1-18 0 0,-1 0 0 0,20 0 0 15,-2 0 0-15,-18 0 0 0,1 0 0 16,17 0 0-16,0 0 0 0,0 0 0 0,0 0 0 15,2 0 0-15,15 0 0 0,-16-18 0 16,-1 18 0-16,17 0 0 0,-16 0 0 0,17 0 0 16,-18 0 0-16,1 0 0 0,16-17 0 15,1 17 0-15,0 0 0 0,0 0 0 0,0-18 0 16,-18 18 0-16,36 0 0 0,-36 0 0 16,36 0 0-16,-18-18 0 0,17 18 0 0,0 0 0 15,2 0 0-15,-2 0 0 0,0-17 0 16,0 17 0-16,19 0 0 0,-18-18 0 15,-1 18 0-15,-17 0 0 0,35 0 0 0,-35 0 0 16,17-18 0-16,1 18 0 0,0 0 0 0,-18 0 0 16,17-18 0-16,0 18 0 0,2 0 0 15,-2-17 0-15,-17 17 0 0,17-18 0 0,1 18 0 16,0-18 0-16,-1 18 0 0,0 0 0 16,-16-17 0-16,34 17 0 0,-36-17 0 0,37 17 0 15,-36 0 0-15,35-18 0 0,-35 18 0 16,18 0 0-16,-1 0 0 15,0-18 0-15,1 18 0 0,0 0 0 0,-1 0 0 0,1-17 0 16,-19 17 0-16,20 0 0 0,-2 0 0 0,0 0 0 16,-17 0 0-16,18-18 0 0,-18 18 0 15,0 0 0-15,-1 0 0 0,19 0 0 0,-18 0 0 16,0 0 0-16,17 0 0 0,-34-18 0 16,35 18 0-16,-36 0 0 0,35 0 0 15,-17 0 0-15,-18 0 0 0,0 0 0 0,19 0 0 16,-19-17 0-16,0 17 0 0,18 0 0 0,-35 0 0 15,17 0 0-15,0-18 0 0,0 18 0 16,-16 0 0-16,-2-18 0 0,18 18 0 0,-17-17 0 16,17 17 0-16,-17-18 0 0,-1 18 0 15,1-18 0-15,-1 1 0 0,1-1 0 16,-1 18 0-16,-17-18 0 16,18 1 0-16,0-18 0 0,0 17 0 0,0 0 0 0,-18 1 0 0,17-19 0 15,1 1 0-15,-1 0 0 0,1-1 0 16,0 2 0-16,-18-19 0 0,17 0 0 0,1 17 0 15,-18 1 0-15,17-18 0 0,1 0 0 16,-18 18 0-16,17-18 0 0,1 18 0 0,-18-18 0 16,18 0 0-16,-18 17 0 15,17-16 0-15,-17 16 0 0,19-17 0 0,-19 0 0 0,0 18 0 16,17 0 0-16,-17-1 0 0,0-16 0 16,0 17 0-16,0-1 0 0,0 19 0 0,0-19 0 15,0 1 0-15,-17 17 0 0,17 1 0 16,-19-1 0-16,19 0 0 0,-17 1 0 0,-1-1 0 15,0 1 0-15,1 17 0 0,-1-18 0 16,1 18 0-16,-18-18 0 0,-1 18 0 0,19 0 0 16,-18 0 0-16,-19-17 0 0,19 17 0 15,-18 0 0-15,18 0 0 0,-18 0 0 0,18 0 0 16,-19 0 0-16,-16 0 0 0,35 17 0 16,-35-17 0-16,-1 0 0 0,0 0 0 0,1 0 0 15,0 18 0-15,-2-18 0 0,-16 0 0 16,18 0 0-16,0 0 0 15,-19 0 0-15,19 0 0 16,-18 0 0-16,16 0 0 0,2 0 0 16,0 0 0-16,-18 0 0 0,17 0 0 0,0 0 0 15,-16 0 0-15,15 0 0 0,-16 0 0 16,18 0 0-16,-19 0 0 0,19 0 0 16,-18 0 0-16,18 0 0 0,-19 0 0 0,1 0 0 15,0 0 0-15,-1-18 0 0,2 36 0 0,16-18 0 16,-18 0 0-16,2 0 0 0,-1 0 0 15,16 0 0-15,-16 0 0 0,1 0 0 0,16 0 0 16,-18 0 0-16,2 18 0 0,16-18 0 16,-18 0 0-16,19 0 0 0,0 0 0 0,-19 17 0 15,19-17 0-15,-1 0 0 0,1 0 0 16,-19 18 0-16,37-18 0 0,-36 0 0 16,35 17 0-16,-18-17 0 0,0 18 0 0,1-18 0 15,17 18 0-15,-18-18 0 0,18 17 0 0,-17-17 0 16,17 0 0-16,0 18 0 0,0-18 0 15,0 18 0-15,1-18 0 0,16 17 0 16,1-17 0-16,-19 18 0 0,19-18 0 0,0 18 0 16,18-18 0-16,-19 0 0 0,1 17 0 0,18-17 0 15</inkml:trace>
  <inkml:trace contextRef="#ctx0" brushRef="#br0" timeOffset="188350.84">12610 15786 512 0,'0'0'0'0,"0"0"0"0,0 0 0 0,0 0 0 0,-17 18 0 0,17-1 0 0,-18 1 0 0,18-1 0 0,0 1 0 0,-17 0 0 0,17-1 0 16,0 1 0-16,-18 17 0 0,18-17 0 16,0 17 0-16,-18-17 0 0,18 17 0 0,-18 1 0 15,18-2 0-15,-18 2 0 0,18-1 0 16,-17 0 0-16,17 1 0 0,-18-1 0 0,18 1 0 16,0-1 0-16,-17 0 0 0,17 18 0 15,0-18 0-15,0 0 0 0,-18 1 0 0,18-1 0 16,0 0 0-16,-17 1 0 0,17-1 0 15,0 18 0-15,0-18 0 0,-18 0 0 0,18 0 0 16,0-17 0-16,0 18 0 0,-18-1 0 16,18 0 0-16,0 0 0 0,0-35 0 0,0 0 0 15,0 18 0-15,0 17 0 0,0-35 0 16,0 0 0-16,0 18 0 0,0 17 0 16,0-35 0-16,0 0 0 0,0 18 0 0,0 17 0 15,0-35 0-15,0 0 0 0,0 18 0 0,18-1 0 16,-18-17 0-16,18 18 0 0,-1-1 0 15,-17 2 0-15,18-19 0 0,-1 0 0 0,1 17 0 0,-1-17 0 0,1 0 0 16,18 0 0-16,-18 0 0 16,-1 0 0-16,18 0 0 0,-17 0 0 0,17 0 0 0,0 0 0 15,-17 0 0-15,17 0 0 0,19 0 0 0,-19 0 0 16,0 0 0-16,18-17 0 0,-18 17 0 16,0 0 0-16,18 0 0 0,-17 0 0 15,17 0 0-15,-1 0 0 0,-16 0 0 0,16 0 0 16,2 0 0-1,-1-19 0-15,-1 19 0 0,1 0 0 0,17 0 0 0,-16 0 0 0,34 0 0 16,-35 0 0-16,35 0 0 0,-17 0 0 0,17 0 0 16,-18 0 0-16,1 0 0 0,0 0 0 15,-1 0 0-15,0 19 0 0,1-19 0 0,0 0 0 16,-19 17 0-16,19-17 0 0,0 0 0 0,-1 17 0 16,1-17 0-16,-1 18 0 0,-16-18 0 15,16 18 0 1,0-18 0-16,0 17 0 0,-16 1 0 0,17-18 0 0,-19 18 0 0,19-18 0 15,-18 17 0-15,18-17 0 0,-1 18 0 32,-17-18 0-32,18 18 0 0,-18-18 0 0,-1 17 0 15,1-17 0-15,17 18 0 0,-16-18 0 0,-1 0 0 16,-1 18 0-16,1-18 0 0,0 0 0 16,-18 16 0-16,1-16 0 0,17 0 0 0,-18 19 0 15,0-19 0-15,18 0 0 0,-18 17 0 16,-17-17 0-16,18 0 0 0,-1 17 0 15,-18-17 0-15,19 0 0 0,-36 0 0 0,0 0 0 16,17 0 0-16,18 0 0 0,-35 0 0 0,0 0 0 16,18 0 0-16,17 0 0 0,-17 0 0 15,-1 0 0-15,2 0 0 0,-2-17 0 16,1 17 0-16,-18 0 0 0,18-17 0 0,-1 17 0 16,-17-19 0-16,18 3 0 0,-18-2 0 0,17 0 0 15,-17 1 0-15,18-1 0 0,-18-17 0 16,0 17 0-16,17-17 0 0,-17 17 0 0,18-17 0 15,-18-18 0-15,17 18 0 0,1-1 0 16,-18-17 0-16,18 0 0 0,-18 18 0 0,17-17 0 16,1-1 0-16,-18-1 0 0,0 19 0 0,18-18 0 15,0-17 0-15,0 17 0 0,-18-18 0 16,17 18 0-16,1-17 0 0,-1 17 0 0,1 0 0 16,-1-18 0-16,-17 36 0 0,18-18 0 15,-18 0 0-15,18 1 0 0,-18 16 0 0,17-17 0 16,1 18 0-16,-18 0 0 0,0-1 0 15,0 1 0-15,0 17 0 0,0-17 0 0,0 0 0 16,0 17 0-16,0 1 0 0,0-1 0 16,-18 0 0-16,18 1 0 0,-17-1 0 0,-1 0 0 15,18 18 0-15,-18-17 0 0,1-1 0 0,-1 0 0 16,-17 18 0-16,18-17 0 0,-19 17 0 16,18-17 0-16,-17 17 0 0,-1-18 0 15,-16 0 0-15,17 18 0 0,0 0 0 16,-18-17 0-16,17 17 0 0,-17 0 0 0,0 0 0 0,18 0 0 15,-18 0 0-15,0 0 0 0,0 0 0 16,-17 0 0-16,17 0 0 0,-17 0 0 0,-2 0 0 16,2 0 0-16,0 0 0 0,-19 0 0 15,19 0 0-15,-18 0 0 0,0 17 0 0,17-17 0 16,0 0 0-16,-17 18 0 0,17-18 0 16,1 18 0-16,0-18 0 0,-1 0 0 15,0 17 0-15,1-17 0 0,-1 0 0 0,1 0 0 16,-19 0 0-16,36 0 0 0,-34 0 0 0,33 0 0 15,-34 0 0-15,35 0 0 0,-35 0 0 16,35 0 0-16,-35 0 0 0,35 0 0 0,-35 0 0 16,35 17 0-16,-18-17 0 0,1 0 0 15,0 0 0-15,-2 0 0 16,20 0 0-16,-19 0 0 0,19 0 0 0,-20 0 0 0,20 18 0 16,-1-18 0-16,-17 0 0 0,17 0 0 0,-1 0 0 15,2 0 0-15,-1 0 0 0,0 0 0 16,18 0 0-16,-19 0 0 0,19 0 0 0,-18 0 0 15,18 0 0-15,0 18 0 0,-18-18 0 16,17 0 0-16,19 0 0 0,-19 17 0 16,1-17 0-16,18 0 0 0,-1 0 0 0,-17 0 0 15,17 0 0-15,1 18 0 0,-1-18 0 0,18 0 0 16,-17 0 0-16,-1 18 0 0</inkml:trace>
  <inkml:trace contextRef="#ctx0" brushRef="#br0" timeOffset="190501.87">21288 15362 512 0,'0'0'0'0,"0"0"0"0,0 18 0 0,0 0 0 16,0-1 0-16,0 1 0 0,0 0 0 0,0 0 0 0,0 17 0 0,-17-17 0 0,17 35 0 0,0-36 0 0,0 36 0 15,0-18 0-15,0 18 0 0,0-18 0 16,0 18 0-16,0-18 0 0,0 18 0 0,0 0 0 16,0 0 0-16,0-17 0 0,0 34 0 15,0-17 0-15,0-18 0 0,-18 36 0 0,18-18 0 16,0 18 0-16,0-1 0 0,0-17 0 15,-17 17 0-15,17 1 0 0,0-1 0 16,0 1 0-16,-18-1 0 0,18-16 0 0,0-1 0 16,0-1 0-16,-18 1 0 0,18 0 0 15,0 0 0-15,0-18 0 0,0 19 0 0,0-20 0 16,0 2 0-16,0 17 0 0,0-18 0 0,-17 0 0 16,17 1 0-16,0-1 0 0,0-18 0 15,0 19 0-15,0-19 0 0,0 18 0 16,17-17 0-16,-17 0 0 0,0-1 0 0,0 1 0 15,0 0 0-15,0-18 0 0,0 0 0 0,0 0 0 16,18 35 0-16,0-35 0 0,-18 18 0 0,17-18 0 16,1 17 0-16,-1 1 0 0,-17-18 0 0,18 0 0 15,-1 0 0-15,20 17 0 0,-20-17 0 16,1 0 0-16,17 0 0 0,-18 0 0 0,19 0 0 16,-1 0 0-16,0-17 0 0,0 17 0 15,19 0 0-15,-19 0 0 0,18 0 0 0,-18-18 0 16,17 18 0-16,2-17 0 0,-1 17 0 15,-18 0 0-15,35-18 0 0,-17 18 0 0,1-18 0 16,16 18 0-16,0-17 0 0,1 17 0 16,0-18 0-16,17 18 0 0,0-18 0 0,-18 18 0 15,19-17 0-15,-19 17 0 0,18 0 0 16,-17-18 0-16,0 0 0 0,16 18 0 16,-15 0 0-16,16 0 0 0,-18-18 0 0,18 18 0 15,-17 0 0-15,17-17 0 0,-18 17 0 0,19 0 0 16,-19 0 0-16,18 0 0 0,1 0 0 15,-19 0 0-15,18-17 0 0,-18 17 0 16,19 0 0-16,-18 0 0 0,16 0 0 0,2 0 0 16,-18-19 0-16,-1 19 0 0,19 0 0 15,-19 0 0-15,18 0 0 0,-18 0 0 16,2 0 0-16,-2 0 0 0,0 0 0 0,0 0 0 16,2 0 0-16,-2 0 0 0,0 0 0 0,2 0 0 15,-20 0 0-15,19 0 0 0,-19 0 0 16,1 0 0-16,1 0 0 0,-2 0 0 0,1 0 0 15,0 0 0-15,-18 0 0 0,19 0 0 16,-19 0 0-16,0 0 0 0,18 0 0 0,-18 0 0 16,-18 0 0-16,19 0 0 0,-1 0 0 15,1 0 0-15,-18 0 0 0,-1-17 0 0,18 17 0 16,-17 0 0-16,17 0 0 0,-18-17 0 16,1 17 0-16,-18-19 0 0,18 19 0 0,-1-16 0 15,1-2 0-15,-1 18 0 0,2-18 0 16,-1 1 0-16,-18-1 0 0,17-17 0 15,1 17 0-15,-18-17 0 0,17-1 0 16,-17 2 0-16,18-2 0 0,-1-17 0 0,1 18 0 0,-18-18 0 16,18 0 0-16,-1 0 0 0,-17 0 0 0,18 0 0 15,-18-18 0-15,17 19 0 0,1-36 0 16,-18-1 0-16,35 1 0 0,-16 0 0 16,-19 0 0-16,17-1 0 0,1 19 0 0,-1 0 0 15,-17-19 0-15,18 19 0 0,-1-1 0 16,1 1 0-16,-18-1 0 0,18 0 0 0,-1 18 0 15,-17-17 0-15,18 17 0 0,-18 0 0 16,0 18 0-16,17-18 0 0,-17 17 0 0,0-16 0 16,0 17 0-16,0-1 0 0,0 19 0 15,-17-19 0-15,17 19 0 0,0-1 0 0,-18 0 0 16,18 1 0-16,-17-1 0 0,-1 0 0 16,0 18 0-16,1-17 0 0,-1 17 0 0,18-18 0 15,-17 18 0-15,-18-17 0 0,16 17 0 16,-16 0 0-16,0 0 0 0,17 0 0 15,-17 0 0-15,-18 0 0 0,18 0 0 0,0 0 0 16,-19 17 0-16,19-17 0 0,-18 0 0 0,1 18 0 16,-1-18 0-16,-1 0 0 0,1 17 0 15,1-17 0-15,-19 0 0 0,19 18 0 16,-37-18 0-16,19 18 0 0,-1-18 0 0,0 0 0 16,-17 0 0-16,18 17 0 0,0-17 0 0,-19 0 0 15,18 0 0-15,1 0 0 0,-1 0 0 16,1 0 0-16,-18 0 0 0,17 0 0 0,0 0 0 15,1 0 0-15,0 0 0 0,-19 0 0 16,18-17 0-16,1 17 0 0,-18 0 0 0,17 0 0 16,1-18 0-16,-18 18 0 0,16-18 0 15,-15 18 0-15,16 0 0 0,-17 0 0 0,17-17 0 16,-17 17 0-16,0 0 0 0,0 0 0 16,0 0 0-16,17 0 0 0,-17 0 0 0,0 0 0 15,17 17 0-15,-17-17 0 0,0 0 0 16,17 0 0-16,-17 0 0 0,0 18 0 0,0-18 0 15,18 0 0 1,-19 18 0-16,1-18 0 0,17 17 0 0,-17-17 0 0,17 18 0 0,-17-18 0 16,0 18 0-16,17-1 0 0,1 1 0 15,-18 0 0-15,17-1 0 0,1 1 0 0,-1 0 0 16,0-1 0-16,18 1 0 0,-17 0 0 16,17 16 0-16,-17-16 0 0,16 0 0 0,2-1 0 31</inkml:trace>
  <inkml:trace contextRef="#ctx0" brushRef="#br0" timeOffset="209474.07">25416 11500 512 0,'0'0'0'0,"0"0"0"0,0 0 0 0,0 17 0 0,0 1 0 0,-17 0 0 0,17 17 0 0,0-18 0 0,0 1 0 0,0 17 0 0,0-17 0 0,0 17 0 16,0 1 0-16,0-1 0 0,0 18 0 0,0-18 0 15,0 0 0-15,0 18 0 0,17-17 0 16,-17-1 0-16,0 18 0 0,0-18 0 15,0 18 0-15,0-18 0 0,0 0 0 0,0 1 0 16,0-36 0-16,0 0 0 0,0 35 0 0,0 0 0 16,0-35 0-16,0 0 0 0,0 0 0 15,0 0 0-15,0 0 0 0,0 0 0 16,0 18 0-16,0 17 0 0</inkml:trace>
  <inkml:trace contextRef="#ctx0" brushRef="#br0" timeOffset="209941.2">24975 11641 512 0,'0'0'0'0,"0"0"0"0,18 0 0 0,-18 0 0 0,17 0 0 15,1 0 0-15,-1 0 0 0,1 0 0 16,0 0 0-16,0-18 0 0,0 18 0 0,-1 0 0 15,1 0 0-15,-1 0 0 0,18 0 0 0,-17 0 0 16,17 0 0-16,-17 0 0 0,-1-18 0 16,18 18 0-16,2 0 0 0,-2 0 0 15,0-17 0-15,-18 17 0 0,19 0 0 0,-1-18 0 16,0 18 0-16,-18 0 0 0,20 0 0 16,-2 0 0-16,-18 0 0 0,18-17 0 0,-17 17 0 15,17 0 0-15,-35 0 0 0,0 0 0 16,0 0 0-16,0 0 0 0,18 0 0 0,-1 0 0 15,-17 0 0-15,0 0 0 0,0 0 0 16,0 0 0-16,0 0 0 0,0 0 0 0,18 0 0 16,-1 0 0-16</inkml:trace>
  <inkml:trace contextRef="#ctx0" brushRef="#br0" timeOffset="210191.94">25804 11958 512 0,'0'0'0'0,"0"0"0"0,0-17 0 0,0 17 0 0,17 0 0 0,-17 0 0 0</inkml:trace>
  <inkml:trace contextRef="#ctx0" brushRef="#br0" timeOffset="210768.41">26140 11588 512 0,'0'0'0'0,"0"0"0"0,0 17 0 0,0 1 0 15,0-18 0-15,17 0 0 0,-17 18 0 0,0-1 0 16,0 1 0-16,18-18 0 0,-18 18 0 15,17-1 0-15,-17 19 0 0,0-19 0 0,18 1 0 16,-18 17 0-16,18 1 0 0,-18-19 0 16,17 18 0-16,-17 1 0 0,18-1 0 0,-18 0 0 15,17-17 0-15,-17 17 0 0,18 1 0 16,-18-19 0-16,17 19 0 0,-17-2 0 16,0-16 0-16,18 0 0 0,-18-18 0 0,0 0 0 15,18 35 0-15,-18-17 0 0,0-18 0 0,0 0 0 16,17 17 0-16,-17 1 0 0,0-18 0 15,0 0 0-15,18 0 0 0,-18 18 0 16,18-1 0-16,-18-17 0 0,18 0 0 0,0 0 0 16,-18 0 0-16,0-17 0 0,17-1 0 15,-17 18 0-15,0-18 0 0,18 1 0 0,-18-1 0 16,17 0 0-16,-17 1 0 0,0-1 0 16,18-17 0-16,-18 18 0 0,17-19 0 0,-17 1 0 15,18 0 0-15,-18 17 0 0,0-17 0 16,17-1 0-16,-17 1 0 0,18 0 0 0,-18 0 0 0,0-1 0 15,0 1 0-15,18 17 0 0,-18-17 0 0,0 0 0 16,17 17 0-16,-17-17 0 16,0-1 0-16,18 19 0 0,-18-1 0 0,0-17 0 0,0 35 0 15,0 0 0-15,0 0 0 0,0 0 0 16,0 0 0-16,0 0 0 0,17-18 0 0,-17 1 0 16,0 17 0-16,0 0 0 0,0 0 0 15,0 0 0-15,0 0 0 0,19-18 0 0,-19 0 0 16,0 18 0-16</inkml:trace>
  <inkml:trace contextRef="#ctx0" brushRef="#br0" timeOffset="211502.66">27180 11200 512 0,'0'0'0'0,"0"0"0"0,0 35 0 0,0-17 0 0,0 0 0 0,0-1 0 0,0 0 0 0,0 19 0 0,0-19 0 0,0 1 0 0,0 17 0 0,0-17 0 15,0 0 0-15,0 17 0 0,0-17 0 0,0-1 0 16,0 19 0-16,0-19 0 0,-18 1 0 16,18-1 0-16,0-17 0 0,0 0 0 15,-18 18 0-15,18 0 0 0,-17-1 0 0,-1 1 0 16,18-18 0-16,0 0 0 0,0 18 0 0,-17-18 0 16,17 17 0-16,-18-17 0 0,1 0 0 15,-1 0 0-15,0 0 0 0,18 0 0 16,-17 0 0-16,17-17 0 0,0 17 0 0,0 0 0 15,-18 0 0-15,18-18 0 0,0 0 0 16,-17 1 0-16,17-1 0 0,0 0 0 0,0 1 0 16,0-1 0-16,0 18 0 0,17-35 0 15,-17 17 0-15,0 1 0 0,0-1 0 0,18 0 0 16,-18 1 0-16,17-1 0 0,1 18 0 16,-18-18 0-16,18 1 0 0,-18-1 0 0,17 0 0 0,1 18 0 0,-1-17 0 15,-17-1 0-15,18 0 0 0,-1 1 0 16,-17 17 0-16,18-17 0 15,0-1 0-15,-18 18 0 0,17-18 0 0,2 1 0 0,-19-1 0 16,17 0 0-16,-17 18 0 0,18-17 0 16,-18-1 0-16,0 0 0 0,17 1 0 0,-17 17 0 15,0-18 0-15,0 0 0 0,0 18 0 0,0-17 0 16,0 17 0-16,0-18 0 16,0 18 0-16,0-17 0 0,0 17 0 0,0-18 0 15,0 18 0-15,0 0 0 0,0 0 0 0,0-18 0 16</inkml:trace>
  <inkml:trace contextRef="#ctx0" brushRef="#br0" timeOffset="212079.99">27092 11041 512 0,'0'0'0'0,"0"0"0"0,0 18 0 0,0-18 0 0,0 0 0 0,0 17 0 0,17-17 0 0,-17 0 0 0,0 18 0 0,0-18 0 16,0 18 0-16,0-18 0 0,0 17 0 0,18 1 0 15,-18-18 0-15,0 18 0 0,0-18 0 16,17 17 0-16,-17-17 0 0,0 18 0 0,0 0 0 15,18-1 0-15,-18-17 0 0,0 18 0 16,0-18 0-16,0 18 0 0,0-18 0 0,0 0 0 16,0 0 0-16,0 0 0 0,0 17 0 15,18-17 0-15,-18 17 0 0,0 1 0 0</inkml:trace>
  <inkml:trace contextRef="#ctx0" brushRef="#br0" timeOffset="212563.46">27391 11235 512 0,'0'0'0'0,"0"0"0"0,0 0 0 0,18 0 0 0,-18 0 0 0,0 0 0 0,18 0 0 0,-1 0 0 0,-17 0 0 0,18 0 0 15,0 0 0-15,-18 0 0 0,18 0 0 0,-1 0 0 16,-17 0 0-16,0 0 0 0,18 0 0 16,-18 0 0-16,0 0 0 0,18 0 0 0</inkml:trace>
  <inkml:trace contextRef="#ctx0" brushRef="#br0" timeOffset="212864.39">27762 11006 512 0,'0'0'0'0,"0"0"0"0,0 18 0 0,0-18 0 16,0 17 0-16,0-17 0 0,0 18 0 0,0-1 0 15,0-17 0-15,-17 18 0 0,17 0 0 0,0-18 0 16,0 35 0-16,-19-17 0 0,19-18 0 16,0 17 0-16,0-17 0 0,0 0 0 15,0 36 0-15,-17-19 0 0,17-17 0 0,0 0 0 16,0 18 0-16,0 0 0 0,0-18 0 16,0 0 0-16,0 17 0 0,0 0 0 0</inkml:trace>
  <inkml:trace contextRef="#ctx0" brushRef="#br0" timeOffset="213115.27">28027 11394 512 0,'0'0'0'0,"0"0"0"0,18 0 0 16,-1 0 0-16,-17 17 0 0,18-17 0 0,-1 0 0 16,-17 0 0-16,18 0 0 0,-1 0 0 15,1 0 0-15,0 0 0 0,-1 0 0 0,1 0 0 16,-18 0 0-16,0 0 0 0,17 0 0 16,1 0 0-16,-18 0 0 0,0 0 0 15,17 0 0-15,2 0 0 0</inkml:trace>
  <inkml:trace contextRef="#ctx0" brushRef="#br0" timeOffset="213397.66">28168 11676 512 0,'0'0'0'0,"0"0"0"0,17 0 0 0,-17 0 0 0,18 0 0 0,-1 0 0 16,-17 0 0-16,18 0 0 0,-1 0 0 16,2 0 0-16,-1 0 0 0,-1 0 0 15,1-18 0-15,-1 18 0 0,18 0 0 0,-17 0 0 16,0 0 0-16,-1 0 0 0,1-17 0 15,-1 17 0-15</inkml:trace>
  <inkml:trace contextRef="#ctx0" brushRef="#br0" timeOffset="214203.14">28997 11447 512 0,'0'0'0'0,"0"0"0"0,0-18 0 0,0 18 0 0,0 0 0 16,0-18 0-16,0 18 0 0,-18-17 0 16,18 17 0-16,0-18 0 0,-18 18 0 0,18 0 0 15,0-18 0-15,-17 18 0 0,-1 0 0 16,18-17 0-16,-17 17 0 0,-1 0 0 0,18 0 0 15,-17 0 0-15,-1 0 0 0,0 0 0 16,18 17 0-16,-17-17 0 0,17 18 0 0,-18-18 0 16,0 18 0-16,18-1 0 0,-18 1 0 15,18 0 0-15,0 17 0 0,-17-17 0 16,17-1 0-16,0 1 0 0,0 17 0 0,17-17 0 16,-17-1 0-16,0 1 0 0,0-18 0 0,0 0 0 15,18 18 0-15,-18-1 0 0,18 1 0 16,0 0 0-16,-1-1 0 0,-17-17 0 0,18 18 0 15,0-18 0-15,-1 18 0 0,-17-18 0 16,18 0 0-16,-1 0 0 0,1-18 0 0,-1 18 0 16,-17 0 0-16,18-18 0 0,0 18 0 15,-18-17 0-15,17-1 0 0,1 18 0 0,-18-18 0 16,17 1 0-16,-17-1 0 0,0 18 0 16,0-18 0-16,19 1 0 0,-19 17 0 0,0-18 0 15,0 18 0-15,0 0 0 0,0-17 0 16,0 17 0-16,0 0 0 0,0 0 0 0,0 0 0 15,0 0 0-15,0 17 0 0,0-17 0 16,0 0 0-16,17 18 0 0,-17-18 0 0,0 17 0 16,0-17 0-16,18 18 0 0,-18-18 0 15,0 18 0-15,18-1 0 0,-18 1 0 0,17-18 0 16,1 18 0-16,-18-1 0 0,17-17 0 16,1 18 0-16,-1-18 0 0,-17 0 0 0,0 0 0 15,18 18 0-15,-18-18 0 0,35 17 0 0,-17-17 0 16,-1 0 0-16,1 0 0 0,0 0 0 15,0 0 0-15,0-17 0 0,-1 17 0 16,1 0 0-16,-18-18 0 0,17 0 0 0,1 1 0 16,-18 17 0-16,17-18 0 0,-17 0 0 0,0 1 0 15,0-1 0-15,0-17 0 0,0 17 0 16,0 1 0-16,0-1 0 0,-17 0 0 0,17 1 0 16,-18-19 0-16,18 19 0 0,-17-1 0 15,-1 18 0-15,1-18 0 0,17 1 0 0,-18-1 0 16,0 18 0-16,0 0 0 0,0 0 0 15,1 0 0-15,-1 0 0 0,1 0 0 0,-1 0 0 16,0 0 0-16,1 18 0 0,17-1 0 16,-18 1 0-16,1-18 0 0,17 18 0 0,-18-1 0 15,18 1 0-15,0-18 0 0,0 18 0 16,0-1 0-16</inkml:trace>
  <inkml:trace contextRef="#ctx0" brushRef="#br0" timeOffset="214699.97">29773 11358 512 0,'0'0'0'0,"0"0"0"0,-18 0 0 0,18 0 0 0,-17 0 0 0,17 0 0 0,-18 0 0 0,0 0 0 0,18 18 0 0,-17-18 0 0,17 0 0 0,-18 18 0 0,18-18 0 16,0 17 0-16,0-17 0 0,-17 0 0 0,34 18 0 15,-17-18 0-15,0 18 0 0,18-18 0 16,-18 17 0-16,17 1 0 0,1-18 0 0,0 18 0 15,-18-1 0-15,17-17 0 0,1 18 0 16,-1 0 0-16,-17-18 0 0,0 0 0 0,18 17 0 16,-1-17 0-16,-17 0 0 0,0 0 0 15,18 18 0-15,0-1 0 0,-18-17 0 0,0 0 0 16,0 18 0-16,18-18 0 0,-18 18 0 16,0-1 0-16,0 1 0 0,0 0 0 0,0-18 0 15,0 0 0-15,0 17 0 0,-18-17 0 16,18 0 0-16,0 0 0 0,0 18 0 0,-18-18 0 15,18 0 0-15,0 0 0 0,-18 18 0 16,1-18 0-16,17 0 0 0,-18 0 0 16,1 0 0-16,17 0 0 0,-18 0 0 0,18 0 0 15,0-18 0-15,0 18 0 0</inkml:trace>
  <inkml:trace contextRef="#ctx0" brushRef="#br0" timeOffset="-214483.06">30161 11041 512 0,'0'0'0'0,"0"0"0"0,0 35 0 16,0-35 0-16,0 18 0 0,-17 0 0 15,17-1 0-15,0 1 0 0,0 0 0 0,0-1 0 16,0 19 0-16,-19-19 0 0,19 19 0 15,0-2 0-15,0 2 0 0,0-1 0 0,0 18 0 16,0-35 0-16,0 35 0 0,-17-18 0 16,17 0 0-16,0-17 0 0,0 17 0 0,17 0 0 15,-17-17 0-15,0 17 0 0,19-17 0 16,-19 0 0-16,17-1 0 0,-17-17 0 16,18 18 0-16,-1-18 0 0,-17 18 0 0,18-18 0 15,0 0 0-15,-1 0 0 0,-17-18 0 0,18 18 0 16,-18-18 0-16,17 18 0 0</inkml:trace>
  <inkml:trace contextRef="#ctx0" brushRef="#br0" timeOffset="-214249.1">30002 11288 512 0,'0'0'0'0,"0"0"0"0,18 0 0 0,-1 0 0 16,-17 0 0-16,18 0 0 0,-1 0 0 0,1 0 0 31,0 0 0-31,-1 0 0 0,19 0 0 0,-18 0 0 16,-1 0 0-16,19 0 0 0,-19 0 0 0,18 0 0 15,-17 0 0-15,-1 0 0 0</inkml:trace>
  <inkml:trace contextRef="#ctx0" brushRef="#br0" timeOffset="-213999.56">30708 11817 512 0,'0'0'0'0,"0"0"0"0,-17 18 0 0,17-18 0 0,0 0 0 0,0 18 0 15,0-18 0-15,0 0 0 16,0 0 0-16,0 0 0 0,0 0 0 0,0 0 0 16,0 0 0-16,0 0 0 0</inkml:trace>
  <inkml:trace contextRef="#ctx0" brushRef="#br0" timeOffset="-211313.92">12857 17691 512 0,'0'0'0'0,"0"0"0"0,0 17 0 0,0 1 0 0,0 0 0 0,-17 17 0 0,17 0 0 0,0 18 0 0,0-18 0 0,-18 18 0 0,18 0 0 0,0 0 0 15,0 0 0-15,0 0 0 0,0 0 0 16,0 0 0-16,0 0 0 0,0 17 0 0,-17-17 0 16,17 17 0-16,0-16 0 0,-19-1 0 15,19-53 0-15,0 0 0 0,0 35 0 0,0 18 0 16,0-53 0-16,0 0 0 0,-17 35 0 15,17-17 0-15,0 17 0 0,-18-17 0 16,18-18 0-16,0 0 0 0,0 0 0 0,-18 0 0 16</inkml:trace>
  <inkml:trace contextRef="#ctx0" brushRef="#br0" timeOffset="-210899.96">12698 17655 512 0,'0'0'0'0,"0"0"0"0,18-18 0 0,-18 1 0 0,17 0 0 31,-17 17 0-31,18-19 0 0,-18 2 0 16,18 17 0-16,-1-17 0 0,2 17 0 0,-2 0 0 15,1 0 0-15,-1-19 0 0,1 19 0 16,17 0 0-16,-17 0 0 0,-1 0 0 0,1 19 0 15,17-19 0-15,-17 0 0 0,-1 17 0 16,1-17 0-16,18 17 0 0,-36 2 0 0,18-2 0 16,-1 0 0-16,-17-17 0 0,18 18 0 15,-18 0 0-15,17 0 0 0,-17-1 0 16,0 1 0-16,-17 0 0 0,17-18 0 0,-18 17 0 16,18 1 0-16,-17 0 0 0,-1-18 0 0,0 17 0 15,0-17 0-15,-17 18 0 0,17-18 0 16,-17 0 0-16,17 17 0 0,-17-17 0 15,0 0 0-15,0 18 0 0,17-18 0 0,-18 0 0 16,1 0 0-16,0 0 0 0,17 0 0 0,1 0 0 16,-1 0 0-16,1 0 0 0,-1 0 0 15,18-18 0-15,-18 18 0 0,18 0 0 16,0 0 0-16,-17 0 0 0,17-17 0 0,17 17 0 16</inkml:trace>
  <inkml:trace contextRef="#ctx0" brushRef="#br0" timeOffset="-210408.42">13404 17550 512 0,'0'0'0'0,"0"0"0"0,0 34 0 0,0-34 0 0,0 19 0 0,0-2 0 0,0 0 0 0,0 1 0 16,0 0 0-16,0 0 0 0,0-1 0 0,0 19 0 0,0-19 0 0,0 19 0 0,0-1 0 15,0 0 0-15,18 0 0 0,-18-17 0 16,0 17 0-16,0 1 0 0,0-36 0 0,0 0 0 16,0 35 0-16,0 0 0 0,0-35 0 15,0 0 0-15,0 0 0 0,0 0 0 16,0 0 0-16,0 0 0 0,0 18 0 0,0 17 0 15,0-35 0-15,0 0 0 0,17 18 0 0,-17-18 0 16,0 17 0-16,18 1 0 0,-18-18 0 16,18 0 0-16,-18 0 0 0,0-18 0 15,17 18 0-15,-17-17 0 0,18 17 0 0,-18-18 0 16,17 1 0-16,-17-1 0 0,18 0 0 0,-1-17 0 16,-17 17 0-16,18-17 0 0,0 17 0 15,0-17 0-15,0 0 0 0,-1-1 0 16,1 19 0-16,-1-18 0 0,1-1 0 0,0 19 0 15,-18 17 0-15,0 0 0 0,0-36 0 16,17 19 0-16,-17 17 0 0,0 0 0 0,0 0 0 16,0 0 0-16,0 0 0 0,0 0 0 15,18-36 0-15,-18 18 0 0,0 18 0 0,0 0 0 16,0 0 0-16,0 0 0 0,17-17 0 0,-17 17 0 16</inkml:trace>
  <inkml:trace contextRef="#ctx0" brushRef="#br0" timeOffset="-209870.65">14127 17426 512 0,'0'0'0'0,"0"0"0"0,0 18 0 0,0-18 0 0,0 18 0 0,0-18 0 0,0 17 0 0,0 1 0 0,0 16 0 0,0-15 0 0,0-2 0 15,0 0 0-15,0 2 0 0,0-2 0 16,0 0 0-16,-18 1 0 0,18 0 0 0,0 0 0 15,0-18 0-15,0 0 0 0,0 0 0 16,0 0 0-16,-17 17 0 0,-1 1 0 16,18-18 0-16,-18 18 0 0,18-18 0 0,0 0 0 15,-17 0 0-15,17 0 0 0,-18 0 0 0,18 0 0 16,0 0 0-16,-17 0 0 16,17-18 0-16,0 18 0 0,-18 0 0 0,18-18 0 15,0 18 0-15,0-17 0 0,18 17 0 0,-18-18 0 16,0 0 0-16,0 18 0 0,17-18 0 15,-17 1 0-15,18 17 0 0,-18-17 0 0,17-2 0 16,1 19 0-16,0-17 0 0,-1 0 0 16,1 17 0-16,-18-19 0 0,18 3 0 0,0-2 0 15,-1 18 0-15,1-18 0 0,0 1 0 16,-1-1 0-16,1 18 0 0,-1-18 0 0,1 1 0 16,-18-1 0-16,17 18 0 0,-17-18 0 0,18 18 0 0,-18-17 0 15,18 17 0-15,-18-18 0 0,0 18 0 16,17-18 0-16</inkml:trace>
  <inkml:trace contextRef="#ctx0" brushRef="#br0" timeOffset="-209562.17">14391 17744 512 0,'0'0'0'0,"0"0"0"0,19 0 0 0,-19 0 0 0,17 0 0 0,1 0 0 0,0 0 0 0,-18 0 0 0,17 0 0 0,1 0 0 0,17 0 0 16,-18 0 0-16,-17 0 0 0,36 0 0 0,-36 0 0 15,0 0 0-15,17 17 0 0,1-17 0 16,-18 0 0-16,0 0 0 0,35 0 0 0,-17 18 0 16</inkml:trace>
  <inkml:trace contextRef="#ctx0" brushRef="#br0" timeOffset="-209328.72">14356 17938 512 0,'0'0'0'0,"0"0"0"0,18 0 0 0,-1 0 0 0,2 0 0 0,-19 0 0 15,17 17 0-15,1-17 0 16,0 0 0-16,-1 0 0 0,18 0 0 0,-17 0 0 15,-1 0 0-15,1 0 0 0,17 0 0 0,-17 18 0 16,17-18 0-16,-17 0 0 0</inkml:trace>
  <inkml:trace contextRef="#ctx0" brushRef="#br0" timeOffset="-208655.77">15309 17867 512 0,'0'0'0'0,"0"0"0"0,-17 0 0 0,17 0 0 0,-18 0 0 0,18-18 0 16,-18 18 0-16,18 0 0 0,-17 18 0 0,-1-18 0 16,1 0 0-16,-2 0 0 0,1 0 0 15,1 18 0-15,-1-1 0 0,1-17 0 0,-1 18 0 16,1 0 0-16,17-1 0 0,-18 1 0 15,18-18 0-15,0 0 0 0,-17 18 0 0,17-1 0 16,-18 1 0-16,18 0 0 0,0-1 0 16,0 1 0-16,18-18 0 0,-18 18 0 15,0-1 0-15,17-17 0 0,1 18 0 0,-18-18 0 16,17 0 0-16,1 0 0 0,-1 0 0 0,1 0 0 16,17 0 0-16,-16-18 0 0,-19 18 0 15,17 0 0-15,18-17 0 0,-35-1 0 16,18 18 0-16,0-18 0 0,-1 1 0 0,1 17 0 15,-18-18 0-15,17 18 0 0,-17-18 0 16,0 18 0-16,0 0 0 0,0-17 0 0,0 17 0 16,0 0 0-16,0 0 0 0,0 0 0 15,0 0 0-15,0 0 0 0,0 0 0 0,0 17 0 16,0-17 0-16,0 0 0 0,0 18 0 16,0 0 0-16,0-18 0 0,0 17 0 0,18 1 0 15,-18-18 0-15,17 18 0 0,1-1 0 16,-18-17 0-16,18 18 0 0,-1-18 0 0,1 17 0 15,0-17 0-15,0 0 0 0,-1 18 0 16,1-18 0-16,0 0 0 0,-1 0 0 0,1 0 0 16,-1 0 0-16,1-18 0 0,-1 18 0 15,1-17 0-15,0 17 0 0,-1-18 0 0,1 18 0 16,-18-17 0-16,17-1 0 0,-17 0 0 16,0 1 0-16,0 17 0 0,0-18 0 0,0 0 0 15,0 1 0-15,-17-1 0 0,17 18 0 16,-18-18 0-16,1 1 0 0,-1 17 0 0,0-18 0 15,1 18 0-15,-1 0 0 0,-17 0 0 16,18-18 0-16,-1 18 0 0,-17 0 0 0,17 0 0 16,0 18 0-16,0-18 0 0,1 0 0 0,17 0 0 15,-18 18 0-15,18-1 0 0,-18-17 0 16,18 0 0-16,0 18 0 0</inkml:trace>
  <inkml:trace contextRef="#ctx0" brushRef="#br0" timeOffset="-208210.33">16015 17744 512 0,'0'0'0'0,"0"0"0"0,-19 0 0 0,19 0 0 0,0 0 0 0,-17 0 0 0,17 17 0 16,-18-17 0-16,18 0 0 0,-17 18 0 0,17-18 0 0,-18 0 0 0,18 18 0 0,0-18 0 15,-17 0 0-15,17 17 0 0,0-17 0 16,0 0 0-16,0 18 0 0,0-18 0 16,0 0 0-16,0 17 0 0,0-17 0 0,0 18 0 15,17-18 0-15,-17 18 0 0,0-18 0 0,18 17 0 16,-18-17 0-16,17 18 0 0,-17-18 0 15,18 18 0-15,-18-18 0 0,0 0 0 0,0 35 0 16,17-17 0-16,-17-1 0 0,0 1 0 16,0 0 0-16,0-1 0 0,0 1 0 0,0-18 0 15,0 18 0-15,-17-1 0 0,17 1 0 16,-18-18 0-16,18 0 0 0,0 0 0 16,-17 0 0-16,-1 17 0 0,18-17 0 0,0 0 0 15,0 0 0-15,0 0 0 0,0 0 0 16,-17 0 0-16,-1 0 0 0,0 0 0 0,18 0 0 15,0-17 0-15,0 17 0 0,0 0 0 16</inkml:trace>
  <inkml:trace contextRef="#ctx0" brushRef="#br0" timeOffset="-207944.08">16315 17832 512 0,'0'0'0'0,"0"0"0"0,-18 17 0 0,18 1 0 0,0-18 0 31,-17 18 0-31,17-1 0 0,0 1 0 16,-19 0 0-16,19-1 0 0,0 1 0 0,0 0 0 16,-18 17 0-16,18-17 0 0,-17-1 0 0,17 1 0 15,0-18 0-15,0 0 0 0,-18 35 0 16,18-17 0-16,0-18 0 0,0 0 0 15,0 0 0-15,0 0 0 0,0 17 0 0,-17 1 0 16,17 0 0-16,-18-18 0 0</inkml:trace>
  <inkml:trace contextRef="#ctx0" brushRef="#br0" timeOffset="-207760.43">16138 17920 512 0,'0'0'0'0,"0"0"0"0,0-18 0 0,0 18 0 15,18 0 0-15,-1 0 0 0,-17-17 0 0,18 17 0 16,17 0 0-16,-18-18 0 0,1 18 0 16,1 0 0-16,16 0 0 0,-18-18 0 0,18 18 0 15,1 0 0-15,-1-17 0 0,0 17 0 16,0 0 0-16,-17 0 0 0,-18 0 0 16,0 0 0-16,36 0 0 0,-1 0 0 0</inkml:trace>
  <inkml:trace contextRef="#ctx0" brushRef="#br0" timeOffset="-207508.17">16455 18202 512 0,'0'0'0'0,"0"0"0"0,18 0 0 0,-18 0 0 0,0 0 0 15,0 0 0 1,0 0 0-16,0 0 0 0</inkml:trace>
  <inkml:trace contextRef="#ctx0" brushRef="#br0" timeOffset="-203887.04">27815 15856 512 0,'0'0'0'0,"0"0"0"0,0 18 0 0,0 17 0 0,18-17 0 0,-18 17 0 0,0 1 0 0,0-1 0 15,17 0 0-15,-17 1 0 0,18-2 0 0,-18 19 0 16,0-17 0-16,0 17 0 0,0-18 0 0,17 18 0 15,-17 0 0-15,0 0 0 0,0-18 0 16,0 18 0-16,18 0 0 0,-18-18 0 16,0 17 0-16,0-16 0 0,0-36 0 0,0 0 0 15,0 0 0-15,0 0 0 0,0 0 0 16,0 0 0-16,0 36 0 0,0-1 0 0,0-18 0 16,0 1 0-16</inkml:trace>
  <inkml:trace contextRef="#ctx0" brushRef="#br0" timeOffset="-203489.03">27462 16033 512 0,'0'0'0'0,"0"0"0"0,18-18 0 0,-18 18 0 0,18 0 0 15,-1 0 0-15,-17-17 0 16,18 17 0-16,0 0 0 0,-1 0 0 16,1 0 0-16,17-18 0 0,-18 18 0 0,1-18 0 15,0 18 0-15,17 0 0 0,1 0 0 0,-19 0 0 16,19-17 0-16,-1 17 0 0,0 0 0 15,0 0 0-15,0 0 0 0,0-18 0 16,1 18 0-16,0 0 0 0,-19 0 0 0,18 0 0 16,0 0 0-16,1 0 0 0,-36 0 0 0,0 0 0 15,17 0 0-15,1-18 0 0,-18 18 0 16,0 0 0-16,35 0 0 0,-18 0 0 16,-17 0 0-16,0 0 0 0,19 0 0 0,16 0 0 15,-35 0 0-15,0-17 0 0</inkml:trace>
  <inkml:trace contextRef="#ctx0" brushRef="#br0" timeOffset="-202522.1">28397 16456 512 0,'0'0'0'0,"0"0"0"0,0 0 0 0,0 0 0 0,0 18 0 0,0-18 0 0,0 17 0 0,0 1 0 0,0 0 0 0,0-1 0 0,0 1 0 0,0 17 0 0,0-17 0 0,0 0 0 16,0 35 0-16,18-37 0 0,-18 38 0 0,0-19 0 16,0 0 0-16,0 1 0 0,0-1 0 15,17 1 0-15,-17-1 0 0,0 0 0 16,0-35 0-16,0 0 0 0,0 0 0 0,0 0 0 15,0 0 0-15,0 0 0 0,0 35 0 0,0-17 0 16,0-1 0-16,0 19 0 0,0-36 0 16,0 17 0-16,0-17 0 0,0 0 0 0,0 0 0 15,-17-17 0-15,17 17 0 0,0-18 0 16,-18 0 0-16,18 1 0 0,0-1 0 0,-18-17 0 16,18 18 0-16,-17-19 0 0,17 19 0 15,0-19 0-15,-18 1 0 0,18-1 0 0,0 1 0 16,0 0 0-16,-17 17 0 0,17-18 0 15,0 20 0-15,0-20 0 0,0 19 0 0,-18-1 0 16,18 0 0-16,0 1 0 0,0-1 0 16,0 0 0-16,0 1 0 0,0-1 0 15,0 18 0-15,0-35 0 0,18 35 0 0,-18-18 0 16,0 18 0-16,17-18 0 0,1 1 0 0,-18 17 0 0,17-17 0 0,1 17 0 16,-18-18 0-16,18 18 0 0,-1 0 0 15,-17-18 0-15,18 18 0 0,17 0 0 16,-18 0 0-16,1 0 0 0,1 0 0 0,-2 0 0 15,1 0 0-15,-18 18 0 0,17-18 0 16,1 0 0-16,0 18 0 0,-1-1 0 16,1-17 0-16,-1 17 0 0,-17 1 0 0,18-18 0 15,-18 18 0-15,0-1 0 0,0 1 0 0,17 0 0 16,-17-1 0-16,0 1 0 0,-17 0 0 0,17-1 0 16,0 1 0-16,0 0 0 0,0-1 0 15,-18 1 0-15,1 0 0 0,17-2 0 16,-18 3 0-16,1-19 0 0,17 0 0 0,0 0 0 15,-18 17 0-15,0 1 0 0,1 0 0 0,-1-18 0 16,18 17 0-16,-17-17 0 0,17 0 0 16,0 0 0-16,0 0 0 0,0 0 0 15,0 0 0-15,0 0 0 0,-19 18 0 0,1-18 0 16</inkml:trace>
  <inkml:trace contextRef="#ctx0" brushRef="#br0" timeOffset="-201856.72">28732 15275 512 0,'0'0'0'0,"0"0"0"0,18 0 0 0,-1 0 0 0,1-18 0 0,0 18 0 0,0-18 0 0,-1 18 0 0,1-35 0 0,0 35 0 15,-1-18 0-15,1 1 0 0,-1-1 0 0,1-17 0 16,-1 17 0-16,1-17 0 0,0 17 0 15,-1-17 0-15,1 17 0 0,-1-17 0 16,-17 17 0-16,19-17 0 0,-19 35 0 0,0 0 0 16,17-18 0-16,-17-17 0 0,0 35 0 15,0 0 0-15,0 0 0 0,0 0 0 0,0 0 0 16,0 0 0-16,0 0 0 0,18-18 0 16,-18 1 0-16,0-1 0 0,0 18 0 0,0 0 0 15,0 0 0-15,0 0 0 0,0 18 0 16,0-1 0-16,0 1 0 0,-18-18 0 15,18 35 0-15,0-17 0 0,0 17 0 0,0-17 0 16,-17 17 0-16,17 0 0 0,0 1 0 0,0-1 0 16,-19 0 0-16,19 1 0 0,0-1 0 15,0 0 0-15,0 1 0 0,-17-2 0 0,17-34 0 16,0 0 0-16,0 18 0 0,0 17 0 0,0-35 0 16,0 0 0-16,0 18 0 0,0 0 0 0,0-18 0 15,0 0 0-15,0 17 0 0,0 1 0 16</inkml:trace>
  <inkml:trace contextRef="#ctx0" brushRef="#br0" timeOffset="-201620.97">29208 15080 512 0,'0'0'0'0,"0"0"0"0,18 0 0 0,0 0 0 0,-18 0 0 0,17 0 0 0,-17 0 0 0,18 0 0 0,-1 0 0 0,1 0 0 0,-18 0 0 0,18 0 0 16,0 0 0-16,0 0 0 0,-18 0 0 0,17 0 0 16,1 0 0-16,-1 0 0 0,-17 0 0 15,18-17 0-15,-1 17 0 0,-17 0 0 0</inkml:trace>
  <inkml:trace contextRef="#ctx0" brushRef="#br0" timeOffset="-201075.96">29615 14745 512 0,'0'0'0'0,"0"0"0"16,17 18 0-16,-17-18 0 0,0 17 0 0,0-17 0 15,18 18 0-15,-18-18 0 0,17 18 0 0,-17-1 0 16,18 1 0-16,-18 0 0 0,17-1 0 16,-17 1 0-16,18 0 0 0,-18 17 0 0,0-17 0 15,18 17 0-15,-18 0 0 0,0 0 0 16,17-17 0-16,-17 17 0 0,0 1 0 0,0-1 0 15,0 0 0-15,0-17 0 0,0 17 0 0,0 0 0 16,-17-17 0-16,17 17 0 0,0 0 0 16,0-17 0-16,-18 0 0 0,18 0 0 15,0-18 0-15,0 0 0 0,-18 17 0 0,18 1 0 16,0-18 0-16,0 0 0 0,-17 18 0 16,17-1 0-16,0-17 0 0,0 0 0 0,-18 0 0 15,18 0 0-15,-17 0 0 0,17 0 0 16,-18 0 0-16,18-17 0 0,0 17 0 0,0-18 0 15,0 0 0-15,0 1 0 0,0-1 0 16,0-18 0-16,0 19 0 0,0-1 0 0,18-17 0 16,-18 17 0-16,17-17 0 0,-17 0 0 15,18 0 0-15,-1-1 0 0,1 1 0 0,0 0 0 16,-18 17 0-16,17-17 0 0,1-1 0 0,-1 19 0 16,1-18 0-16,-1-1 0 0,1 19 0 15,0-1 0-15,-18-17 0 0,18 17 0 0,0 0 0 16,-1 1 0-16,-17 17 0 0,0 0 0 15,0 0 0-15,0 0 0 0,0 0 0 0,0 0 0 16,0-18 0-16,18-17 0 0</inkml:trace>
  <inkml:trace contextRef="#ctx0" brushRef="#br0" timeOffset="-200586.63">28785 15909 512 0,'0'0'0'0,"0"0"0"0,18 0 0 0,-18 0 0 0,18 0 0 0,-1 0 0 0,-17-17 0 0,18 17 0 0,0 0 0 0,-1-18 0 0,18 18 0 0,-17-18 0 0,-1 18 0 0,19-17 0 15,-1 17 0-15,1-18 0 0,-1 18 0 16,0 0 0-16,0-17 0 0,18 17 0 0,-35-18 0 15,34 18 0-15,-16 0 0 0,0 0 0 16,-1-18 0-16,17 18 0 0,-16 0 0 0,-1 0 0 16,0 0 0-16,0 0 0 0,-35 0 0 0,0 0 0 15,0 0 0-15,0 0 0 0,54 0 0 16,-19 0 0-16,35 0 0 0,-17 0 0 0,-53 0 0 16,0 0 0-16,0 0 0 0,0 0 0 15,53 0 0-15,-17 0 0 0,-36 0 0 16,0 0 0-16,35 0 0 0,0 0 0 0,-17 0 0 15,-1 0 0-15,-17 18 0 0,0-18 0 16</inkml:trace>
  <inkml:trace contextRef="#ctx0" brushRef="#br0" timeOffset="-200077.32">29226 16104 512 0,'0'0'0'0,"0"0"0"0,0 17 0 0,18-17 0 0,-18 17 0 0,0 1 0 32,0 0 0-32,17-18 0 0,-17 17 0 15,18 1 0-15,-18 0 0 0,0-1 0 0,17 1 0 16,-17 0 0-16,18-1 0 0,-18 1 0 15,0 18 0-15,0-19 0 0,18 1 0 0,-18 17 0 16,0-18 0-16,-18 19 0 0,18-19 0 16,0 1 0-16,0-18 0 0,0 0 0 0,0 18 0 15,-18-1 0-15,18-17 0 0,0 0 0 16,0 0 0-16,0 0 0 0,0 18 0 0,-17 0 0 16,17-18 0-16,0 0 0 0,0 17 0 0,-18 1 0 15,18-18 0-15,0 0 0 0,0 0 0 16,-17 0 0-16,17 0 0 0,-18 0 0 15,18-18 0-15,0 18 0 0,0-17 0 0,0-1 0 16,0 0 0-16,0 18 0 0,0-17 0 16,18-1 0-16,-1 0 0 0,-17 1 0 15,18-1 0-15,-1-17 0 0,-17 18 0 0,18-1 0 16,0 0 0-16,0 1 0 0,0-1 0 0,-18-18 0 16,17 19 0-16,1-1 0 0,-1 0 0 15,1 1 0-15,-1-19 0 0,1 19 0 0,0 17 0 16,-18-36 0-16,17 19 0 0,1 17 0 0,-18 0 0 15,0 0 0-15,17-17 0 0,1-1 0 16,-1 0 0-16,1 1 0 0</inkml:trace>
  <inkml:trace contextRef="#ctx0" brushRef="#br0" timeOffset="-199818.97">29861 16297 512 0,'0'0'0'15,"0"0"0"-15,18 0 0 0,-18 0 0 0,18 0 0 0,-18 0 0 0,17 0 0 0,1 0 0 0,-1 0 0 0,1 0 0 0,0 0 0 0,-1 0 0 16,1 0 0-16,-18 0 0 0,17-17 0 0,1 17 0 15,-1 0 0-15,1 0 0 0,0 0 0 16,-18-18 0-16,17 18 0 0,2 0 0 0,-19 0 0 16,0 0 0-16</inkml:trace>
  <inkml:trace contextRef="#ctx0" brushRef="#br0" timeOffset="-199585.6">29843 16474 512 0,'0'0'0'0,"0"0"0"0,18 0 0 0,0 0 0 0,-18 0 0 0,18 0 0 0,-18 0 0 15,17 0 0-15,1 0 0 0,-1 0 0 16,1 0 0-16,0 0 0 0,-1-18 0 15,1 18 0-15,-18 0 0 0,17 0 0 0</inkml:trace>
  <inkml:trace contextRef="#ctx0" brushRef="#br0" timeOffset="-198744.94">30708 16086 512 0,'0'0'0'16,"0"0"0"-16,-17 0 0 0,17 0 0 0,0-18 0 0,0 18 0 15,0 0 0-15,0-17 0 0,0 17 0 0,-18 0 0 16,18 0 0-16,-19-18 0 0,19 18 0 15,0 0 0-15,-17 18 0 0,17-18 0 0,-18 0 0 16,18 17 0-16,-17 1 0 0,17 0 0 16,-18-1 0-16,18-17 0 0,-17 35 0 0,17-17 0 15,0 17 0-15,0-17 0 0,0 17 0 16,-18-17 0-16,36 17 0 0,-18 1 0 16,0-1 0-16,0 0 0 0,0 0 0 0,17 0 0 15,-17 1 0-15,0-19 0 0,18 19 0 0,-1-19 0 16,-17-17 0-16,0 0 0 0,0 36 0 15,18-19 0-15,-18-17 0 0,0 0 0 16,17 18 0-16,-17 0 0 0,19-18 0 0,-1 0 0 16,-18 16 0-16,17-16 0 0,1 0 0 0,-1-16 0 15,-17 16 0-15,18-18 0 0,-18 18 0 16,17-18 0-16,-17 1 0 0,0-1 0 16,18 18 0-16,-18-18 0 0,0 1 0 0,18-1 0 15,-18 0 0-15,0 1 0 0,0-1 0 16,0 18 0-16,0-18 0 0,0 1 0 0,0 17 0 15,17-18 0-15,-17 18 0 0,0 0 0 16,0 0 0-16,0-18 0 0,0 18 0 0,0 0 0 16,0 18 0-16,18-18 0 0,-18 0 0 0,0 0 0 15,17 18 0-15,-17-18 0 0,18 17 0 16,-18 1 0-16,17 0 0 0,1-18 0 0,-18 0 0 16,0 0 0-16,0 17 0 0,19 1 0 15,-19-18 0-15,0 0 0 0,17 0 0 0,-17 18 0 16,18-1 0-16,-1-17 0 0,1 0 0 0,-1 18 0 15,1-18 0-15,0 0 0 0,-1 0 0 16,-17-18 0-16,18 18 0 0,-18 0 0 16,17-17 0-16,1-1 0 0,-18 0 0 0,17 18 0 15,-17-17 0-15,0-1 0 0,0 0 0 0,18 1 0 16,-18-1 0-16,0 0 0 0,-18-16 0 16,18 16 0-16,0 0 0 0,0 1 0 0,-17-1 0 15,17 0 0-15,-18 0 0 0,18 1 0 16,-17 17 0-16,-1-18 0 0,18 0 0 0,-17 18 0 15,-1 0 0-15,0 0 0 0,1 0 0 16,-1 0 0-16,18 0 0 0,-17 0 0 0,-1 18 0 16,1-18 0-16,17 18 0 0,-19-1 0 15,1 1 0-15,18 0 0 0,-17 0 0 16,17-1 0-16,-18 1 0 0,18 0 0 0,0-18 0 0,0 0 0 16,0 17 0-16,0 0 0 0,18 1 0 15,-18-18 0-15,17 18 0 0,-17-18 0 0</inkml:trace>
  <inkml:trace contextRef="#ctx0" brushRef="#br0" timeOffset="-198316.12">31378 16015 512 0,'0'0'0'0,"0"0"0"0,-18 18 0 0,1-18 0 0,17 0 0 0,-18 18 0 0,1-18 0 0,-1 0 0 0,18 17 0 0,-18 1 0 0,0-18 0 0,18 18 0 0,-17-18 0 0,17 17 0 0,0 0 0 0,0-17 0 16,0 18 0-16,0 0 0 0,0-18 0 0,17 17 0 0,-17 1 0 0,18-18 0 0,-18 18 0 0,18-1 0 15,0 1 0-15,-1-18 0 0,1 18 0 0,-18-1 0 16,0-17 0-16,0 0 0 0,17 18 0 16,1 0 0-16,-18 0 0 0,17-18 0 15,-17 0 0-15,0 0 0 0,0 17 0 0,18 1 0 16,-18 17 0-16,18-18 0 0,-18 1 0 0,0 0 0 16,-18-1 0-16,18 1 0 0,0 0 0 15,0-1 0-15,0-17 0 0,0 0 0 16,-18 0 0-16,18 18 0 0,0-18 0 0,0 0 0 15,-17 18 0-15,-1-1 0 0,18-17 0 16,-17 0 0-16,17 0 0 0,-18 0 0 0,18-17 0 16,-17 17 0-16</inkml:trace>
  <inkml:trace contextRef="#ctx0" brushRef="#br0" timeOffset="-198047.11">31607 15945 512 0,'0'0'0'0,"0"0"0"0,18 17 0 0,-18-17 0 0,0 18 0 16,0-18 0-1,0 18 0-15,0-18 0 0,0 17 0 0,0 1 0 16,17 0 0-16,-17-1 0 0,0 19 0 16,0-19 0-16,0 0 0 0,0 19 0 0,0-19 0 15,0 19 0-15,0-1 0 0,0 0 0 16,0 1 0-16,0-18 0 0,0 17 0 0,0-17 0 15,0-18 0-15,0 0 0 0,0 0 0 16,0 0 0-16,17 34 0 0,-17-16 0 16,0-18 0-16,0 0 0 0,0 18 0 0,0-18 0 15,0 0 0-15,18 17 0 0</inkml:trace>
  <inkml:trace contextRef="#ctx0" brushRef="#br0" timeOffset="-197784.01">31483 15856 512 0,'0'0'0'0,"0"0"0"0,19 0 0 15,-2-17 0-15,-17 17 0 0,18 0 0 16,0 0 0-16,-18 0 0 0,35 0 0 15,-18 0 0-15,-17 0 0 0,18 0 0 0,16 0 0 16,-16 0 0-16,0 0 0 0,17 0 0 16,-16 0 0-16,-2 0 0 0,19 0 0 15,-19 0 0-15,-17 0 0 0,0 0 0 0,35 0 0 16,-17 0 0-16</inkml:trace>
  <inkml:trace contextRef="#ctx0" brushRef="#br0" timeOffset="-197515.58">32135 16474 512 0,'0'0'0'0,"0"0"0"0,0 17 0 0,0 1 0 16,0-18 0-1,0 0 0-15,0 0 0 0,-17 0 0 0,17 0 0 16,0 0 0-16,0 0 0 0,0 0 0 16,0 0 0-16,0 0 0 0</inkml:trace>
  <inkml:trace contextRef="#ctx0" brushRef="#br0" timeOffset="-93119.43">4144 14040 512 0,'0'0'0'0,"0"0"0"0,17 0 0 0,-17 17 0 0,0-17 0 0,18 0 0 0,-18 0 0 0,17 18 0 0,-17-18 0 0,18 0 0 0,-18 0 0 0,0 0 0 0,0 0 0 0,0 0 0 0,17 0 0 0,-17-18 0 0,0 18 0 0,0 0 0 0,0 0 0 16,0 0 0-16,-17 0 0 0,17 0 0 16,0-17 0-16,0 17 0 0,0 0 0 0,-18 0 0 15,18 0 0-15,-17 0 0 0,17 0 0 16,0-18 0-16,-18 18 0 0,18 0 0 0,-17 18 0 15,17-18 0-15,0 0 0 0,-18 0 0 16,18 0 0-16,0 0 0 0,0 0 0 0,-18 0 0 16,18 17 0-16,0-17 0 0,0 0 0 15,0 0 0-15,0 0 0 0,0 0 0 0,0 0 0 16,0 0 0-16,0 18 0 0,0-18 0 16,18 0 0-16,-18 0 0 0,0 0 0 0,0 0 0 15,18 0 0-15,-18-18 0 0,0 18 0 16,0 0 0-16,0 0 0 0,0 0 0 0,17 0 0 15,-17 0 0-15,0 0 0 0,0 0 0 16,0 0 0-16,0-17 0 0,0 17 0 0,0 0 0 16,0 0 0-16,-17 0 0 0,17 0 0 15,0 0 0-15,0 0 0 0,-18 0 0 0,18 0 0 16,0 0 0-16,0 0 0 0,-18 0 0 16,18 17 0-16,0-17 0 0,0 0 0 0,-17 0 0 15,17 0 0-15,0 0 0 0,0 18 0 0,0-18 0 16,0 0 0-16,0 0 0 0,17 18 0 15,-17-18 0-15,0 0 0 0,0 0 0 16,18 0 0-16,-18 0 0 0,0 0 0 0,0 0 0 16,18 0 0-16,-18 0 0 0,0 0 0 0,0 0 0 15,17 0 0-15,-17 0 0 0,0 0 0 16,0 0 0-16,0 0 0 0,0 0 0 0,0 0 0 16,0-18 0-16,18 18 0 0,-18 0 0 15,0 0 0-15,0 0 0 0,-18 0 0 0,18-18 0 16,0 18 0-16,0 0 0 0,0 0 0 15,0 0 0-15,-17 0 0 0,17 0 0 0,0 0 0 16,-18 0 0-16,18 0 0 0,0 0 0 16,0 0 0-16,0 0 0 0,-18 0 0 0,18 0 0 15,0 0 0-15,0 0 0 0,0 18 0 0,0-18 0 16,0 0 0-16,0 0 0 0,18 0 0 16,-18 0 0-16,0 0 0 0,0 0 0 15,0 0 0-15,18 0 0 0,-18 0 0 0,0 0 0 16,0 0 0-16,17 0 0 0,-17 0 0 0,0 0 0 15,0 0 0-15,0 0 0 0,0-18 0 16,0 18 0-16,0 0 0 0,0 0 0 0,0 0 0 16,0 0 0-16,0 0 0 0,0 0 0 15,0 0 0-15,0 0 0 16,0 0 0-16,0 0 0 0,0 0 0 0,0 0 0 0,0 0 0 16,0 0 0-16,0 0 0 0,0 0 0 0,0 0 0 15,0 0 0-15,0 0 0 0,0 18 0 16</inkml:trace>
  <inkml:trace contextRef="#ctx0" brushRef="#br0" timeOffset="-89679.54">6101 17073 512 0,'0'0'0'0,"0"0"0"0,0 18 0 0,0-18 0 0,-17 18 0 16,17-18 0-16,0 17 0 0,0-17 0 0,0 0 0 0,0 18 0 0,0-18 0 0,-18 0 0 0,18 18 0 15,0-18 0-15,0 17 0 0,0-17 0 16,0 0 0-16,0 0 0 0,0 0 0 0,0 18 0 15,0-18 0-15,0 0 0 0,0 0 0 16,0 0 0-16,0 0 0 0,0 0 0 0,0 0 0 16,0 0 0-16,0-18 0 0,0 18 0 15,0 0 0-15,0 0 0 0,0-17 0 0,0 17 0 16,0 0 0-16,-18-18 0 0,18 18 0 16,0 0 0-16,0-18 0 0,0 18 0 0,0 0 0 15,0-17 0-15,0 17 0 0,-17 0 0 16,17-18 0-16,0 18 0 0,0 0 0 0,0 0 0 15,-18 0 0-15,18-18 0 0,0 18 0 16,0 0 0-16,0 0 0 0,-17 0 0 0,17 0 0 16,0 0 0-16,0 0 0 0,0 0 0 15,0 0 0-15,0 18 0 0,0-18 0 0,0 0 0 16,0 0 0-16,17 18 0 0,-17-18 0 0,0 0 0 0,0 17 0 16,18-17 0-16,-18 0 0 0,0 0 0 0,17 18 0 15,-17-18 0-15,18 0 0 0,-18 0 0 16,0 0 0-16,18 18 0 0,-18-18 0 0,0 0 0 15,0 0 0-15,0 0 0 0,17 0 0 16,-17 0 0-16,0-18 0 0,0 18 0 16,0 0 0-16,0 0 0 0,0 0 0 0,0 0 0 15,0-18 0-15,0 18 0 0,-17 0 0 0,17 0 0 16,0-17 0-16,0 17 0 0,0 0 0 16,0 0 0-16,-18 0 0 15,18-18 0-15,0 18 0 0,-18 0 0 0,18 0 0 0,0 0 0 16,0 0 0-16,-17 0 0 0,17 0 0 15,0 0 0-15,0 0 0 0,0 0 0 0,0 0 0 16,-18 0 0-16,18 0 0 0,0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C5EF3-BA92-4869-83A4-22F42C6C24B7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2E434-BF89-4721-99BF-62A1667596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37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420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77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73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44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0628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85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7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71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619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45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31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49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w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10" Type="http://schemas.openxmlformats.org/officeDocument/2006/relationships/image" Target="../media/image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customXml" Target="../ink/ink4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customXml" Target="../ink/ink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5.bin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4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3.png"/><Relationship Id="rId4" Type="http://schemas.openxmlformats.org/officeDocument/2006/relationships/image" Target="../media/image270.png"/><Relationship Id="rId9" Type="http://schemas.openxmlformats.org/officeDocument/2006/relationships/customXml" Target="../ink/ink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9.png"/><Relationship Id="rId11" Type="http://schemas.openxmlformats.org/officeDocument/2006/relationships/image" Target="../media/image1.png"/><Relationship Id="rId5" Type="http://schemas.openxmlformats.org/officeDocument/2006/relationships/image" Target="../media/image300.png"/><Relationship Id="rId10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0.png"/><Relationship Id="rId12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30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customXml" Target="../ink/ink7.xml"/><Relationship Id="rId4" Type="http://schemas.openxmlformats.org/officeDocument/2006/relationships/image" Target="../media/image43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3.pn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contenuto 1">
            <a:extLst>
              <a:ext uri="{FF2B5EF4-FFF2-40B4-BE49-F238E27FC236}">
                <a16:creationId xmlns:a16="http://schemas.microsoft.com/office/drawing/2014/main" id="{503686E8-78A4-AF25-8060-11ACD7A1CDBA}"/>
              </a:ext>
            </a:extLst>
          </p:cNvPr>
          <p:cNvSpPr txBox="1">
            <a:spLocks/>
          </p:cNvSpPr>
          <p:nvPr/>
        </p:nvSpPr>
        <p:spPr>
          <a:xfrm>
            <a:off x="1706062" y="2291262"/>
            <a:ext cx="8779512" cy="2879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>
                <a:solidFill>
                  <a:srgbClr val="404040"/>
                </a:solidFill>
              </a:rPr>
              <a:t>THERMODYNAMICS</a:t>
            </a:r>
            <a:endParaRPr lang="it-IT" sz="2400" b="1" dirty="0">
              <a:solidFill>
                <a:srgbClr val="404040"/>
              </a:solidFill>
            </a:endParaRPr>
          </a:p>
          <a:p>
            <a:pPr marL="514350" indent="0">
              <a:buNone/>
            </a:pPr>
            <a:endParaRPr lang="it-IT" dirty="0">
              <a:solidFill>
                <a:srgbClr val="404040"/>
              </a:solidFill>
            </a:endParaRPr>
          </a:p>
          <a:p>
            <a:pPr marL="0"/>
            <a:endParaRPr lang="it-IT" b="1" dirty="0">
              <a:solidFill>
                <a:srgbClr val="404040"/>
              </a:solidFill>
            </a:endParaRPr>
          </a:p>
        </p:txBody>
      </p: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91B96BE7-0BB9-E13F-5F3E-DFBA92F88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73" y="6273915"/>
            <a:ext cx="5901189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University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of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Teramo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E1F6BA31-9A0B-B293-0BBB-DF5DDC32F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0"/>
    </mc:Choice>
    <mc:Fallback xmlns="">
      <p:transition spd="slow" advTm="6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C754B50-8DC8-71B3-E6D2-6828BF353572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Thermodynamic Work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8681DEE-7568-6B20-BD12-8181FF7F9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1" y="605420"/>
            <a:ext cx="120192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C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Thermodynamic transformations can be caused by energy exchanges with the external environment through work</a:t>
            </a:r>
            <a:r>
              <a:rPr lang="it-IT" altLang="it-IT" dirty="0">
                <a:solidFill>
                  <a:srgbClr val="C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F05936D6-491C-86F9-3A6E-68E23B2BBCAD}"/>
              </a:ext>
            </a:extLst>
          </p:cNvPr>
          <p:cNvGrpSpPr>
            <a:grpSpLocks/>
          </p:cNvGrpSpPr>
          <p:nvPr/>
        </p:nvGrpSpPr>
        <p:grpSpPr bwMode="auto">
          <a:xfrm>
            <a:off x="6858001" y="1901210"/>
            <a:ext cx="2451103" cy="2595559"/>
            <a:chOff x="112" y="1500"/>
            <a:chExt cx="1544" cy="163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9E1E7C-EF0C-D2D7-24DD-8CA77AD3E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" y="2554"/>
              <a:ext cx="27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 i="1">
                  <a:solidFill>
                    <a:srgbClr val="00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T</a:t>
              </a:r>
              <a:r>
                <a:rPr lang="it-IT" altLang="it-IT" b="1" i="1" baseline="-25000">
                  <a:solidFill>
                    <a:srgbClr val="00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  <a:endParaRPr lang="it-IT" altLang="it-IT" b="1" i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Rectangle 7" descr="Wide downward diagonal">
              <a:extLst>
                <a:ext uri="{FF2B5EF4-FFF2-40B4-BE49-F238E27FC236}">
                  <a16:creationId xmlns:a16="http://schemas.microsoft.com/office/drawing/2014/main" id="{D83C94E5-323A-732F-71F6-F37975AEC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" y="1512"/>
              <a:ext cx="152" cy="1090"/>
            </a:xfrm>
            <a:prstGeom prst="rect">
              <a:avLst/>
            </a:prstGeom>
            <a:pattFill prst="wdDnDiag">
              <a:fgClr>
                <a:srgbClr val="9933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Rectangle 8" descr="Wide downward diagonal">
              <a:extLst>
                <a:ext uri="{FF2B5EF4-FFF2-40B4-BE49-F238E27FC236}">
                  <a16:creationId xmlns:a16="http://schemas.microsoft.com/office/drawing/2014/main" id="{3AC01DBA-3A72-C1BE-DEB0-44757CE39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4" y="1500"/>
              <a:ext cx="152" cy="1090"/>
            </a:xfrm>
            <a:prstGeom prst="rect">
              <a:avLst/>
            </a:prstGeom>
            <a:pattFill prst="wdDnDiag">
              <a:fgClr>
                <a:srgbClr val="9933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62C2A57-AA29-5402-1422-1E1901C537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" y="2591"/>
              <a:ext cx="1544" cy="544"/>
              <a:chOff x="112" y="2591"/>
              <a:chExt cx="1544" cy="54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E176D1D-A894-4DE2-10CD-1009E3958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" y="2591"/>
                <a:ext cx="1544" cy="237"/>
              </a:xfrm>
              <a:prstGeom prst="rect">
                <a:avLst/>
              </a:prstGeom>
              <a:solidFill>
                <a:srgbClr val="FF0000">
                  <a:alpha val="50195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2" name="Text Box 11">
                <a:extLst>
                  <a:ext uri="{FF2B5EF4-FFF2-40B4-BE49-F238E27FC236}">
                    <a16:creationId xmlns:a16="http://schemas.microsoft.com/office/drawing/2014/main" id="{68FC4484-0244-613E-134E-47B546E799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" y="2847"/>
                <a:ext cx="130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it-IT" altLang="it-IT" b="1" i="1">
                    <a:solidFill>
                      <a:srgbClr val="CC00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Thermostat</a:t>
                </a:r>
              </a:p>
            </p:txBody>
          </p:sp>
          <p:sp>
            <p:nvSpPr>
              <p:cNvPr id="13" name="Line 12">
                <a:extLst>
                  <a:ext uri="{FF2B5EF4-FFF2-40B4-BE49-F238E27FC236}">
                    <a16:creationId xmlns:a16="http://schemas.microsoft.com/office/drawing/2014/main" id="{46F7BBD0-56B9-8113-84EA-791D35D74D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" y="2598"/>
                <a:ext cx="107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834EFC-D9DF-8E14-D8D0-2D09FF692435}"/>
              </a:ext>
            </a:extLst>
          </p:cNvPr>
          <p:cNvGrpSpPr>
            <a:grpSpLocks/>
          </p:cNvGrpSpPr>
          <p:nvPr/>
        </p:nvGrpSpPr>
        <p:grpSpPr bwMode="auto">
          <a:xfrm>
            <a:off x="7429501" y="2386987"/>
            <a:ext cx="1257300" cy="1250950"/>
            <a:chOff x="2088" y="1682"/>
            <a:chExt cx="792" cy="78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3715EF-AF3F-2D91-75D4-7901989F2D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8" y="1682"/>
              <a:ext cx="792" cy="788"/>
              <a:chOff x="472" y="1798"/>
              <a:chExt cx="792" cy="788"/>
            </a:xfrm>
          </p:grpSpPr>
          <p:grpSp>
            <p:nvGrpSpPr>
              <p:cNvPr id="18" name="Group 15">
                <a:extLst>
                  <a:ext uri="{FF2B5EF4-FFF2-40B4-BE49-F238E27FC236}">
                    <a16:creationId xmlns:a16="http://schemas.microsoft.com/office/drawing/2014/main" id="{A834349C-AAC2-5E5C-6EE0-23A37FDEB5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" y="1798"/>
                <a:ext cx="792" cy="788"/>
                <a:chOff x="1838" y="1699"/>
                <a:chExt cx="792" cy="788"/>
              </a:xfrm>
            </p:grpSpPr>
            <p:sp>
              <p:nvSpPr>
                <p:cNvPr id="21" name="Rectangle 16" descr="Wide upward diagonal">
                  <a:extLst>
                    <a:ext uri="{FF2B5EF4-FFF2-40B4-BE49-F238E27FC236}">
                      <a16:creationId xmlns:a16="http://schemas.microsoft.com/office/drawing/2014/main" id="{33AD447A-F775-1602-BF9F-5270733A50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8" y="1699"/>
                  <a:ext cx="784" cy="120"/>
                </a:xfrm>
                <a:prstGeom prst="rect">
                  <a:avLst/>
                </a:prstGeom>
                <a:pattFill prst="wdUpDiag">
                  <a:fgClr>
                    <a:srgbClr val="9933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2" name="Rectangle 17" descr="Large confetti">
                  <a:extLst>
                    <a:ext uri="{FF2B5EF4-FFF2-40B4-BE49-F238E27FC236}">
                      <a16:creationId xmlns:a16="http://schemas.microsoft.com/office/drawing/2014/main" id="{E75274C2-DCCE-A368-272B-BA685A66A0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6" y="1832"/>
                  <a:ext cx="784" cy="655"/>
                </a:xfrm>
                <a:prstGeom prst="rect">
                  <a:avLst/>
                </a:prstGeom>
                <a:pattFill prst="lgConfetti">
                  <a:fgClr>
                    <a:srgbClr val="008000"/>
                  </a:fgClr>
                  <a:bgClr>
                    <a:schemeClr val="bg1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19" name="Text Box 18">
                <a:extLst>
                  <a:ext uri="{FF2B5EF4-FFF2-40B4-BE49-F238E27FC236}">
                    <a16:creationId xmlns:a16="http://schemas.microsoft.com/office/drawing/2014/main" id="{73C1E58C-C57F-C162-34DB-87072494EB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2" y="1904"/>
                <a:ext cx="24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b="1" i="1">
                    <a:solidFill>
                      <a:srgbClr val="0000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p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4955B62-A083-F1EC-CAD2-D32062DE3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" y="2192"/>
                <a:ext cx="273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b="1" i="1">
                    <a:solidFill>
                      <a:srgbClr val="0000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T</a:t>
                </a:r>
                <a:r>
                  <a:rPr lang="it-IT" altLang="it-IT" b="1" i="1" baseline="-25000">
                    <a:solidFill>
                      <a:srgbClr val="0000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1</a:t>
                </a:r>
                <a:endParaRPr lang="it-IT" altLang="it-IT" b="1" i="1">
                  <a:solidFill>
                    <a:srgbClr val="00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16" name="AutoShape 20">
              <a:extLst>
                <a:ext uri="{FF2B5EF4-FFF2-40B4-BE49-F238E27FC236}">
                  <a16:creationId xmlns:a16="http://schemas.microsoft.com/office/drawing/2014/main" id="{D7EDF111-6888-9FCF-6C29-110EDAEF5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9" y="2196"/>
              <a:ext cx="146" cy="267"/>
            </a:xfrm>
            <a:prstGeom prst="upArrow">
              <a:avLst>
                <a:gd name="adj1" fmla="val 50000"/>
                <a:gd name="adj2" fmla="val 45719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AutoShape 21">
              <a:extLst>
                <a:ext uri="{FF2B5EF4-FFF2-40B4-BE49-F238E27FC236}">
                  <a16:creationId xmlns:a16="http://schemas.microsoft.com/office/drawing/2014/main" id="{FBA24971-04C3-57F3-FB26-F7BC3F0F3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" y="2195"/>
              <a:ext cx="146" cy="267"/>
            </a:xfrm>
            <a:prstGeom prst="upArrow">
              <a:avLst>
                <a:gd name="adj1" fmla="val 50000"/>
                <a:gd name="adj2" fmla="val 45719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05C010A-FD29-2B97-C640-FADC72809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614" y="1283674"/>
            <a:ext cx="2653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at constant pressure</a:t>
            </a:r>
            <a:endParaRPr lang="it-IT" altLang="it-IT" b="1" i="1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50DD30-D323-45A3-01E9-00201541604F}"/>
              </a:ext>
            </a:extLst>
          </p:cNvPr>
          <p:cNvGrpSpPr>
            <a:grpSpLocks/>
          </p:cNvGrpSpPr>
          <p:nvPr/>
        </p:nvGrpSpPr>
        <p:grpSpPr bwMode="auto">
          <a:xfrm>
            <a:off x="7435851" y="2026625"/>
            <a:ext cx="1244600" cy="1611313"/>
            <a:chOff x="2096" y="1656"/>
            <a:chExt cx="784" cy="1015"/>
          </a:xfrm>
        </p:grpSpPr>
        <p:sp>
          <p:nvSpPr>
            <p:cNvPr id="25" name="Rectangle 24" descr="Wide upward diagonal">
              <a:extLst>
                <a:ext uri="{FF2B5EF4-FFF2-40B4-BE49-F238E27FC236}">
                  <a16:creationId xmlns:a16="http://schemas.microsoft.com/office/drawing/2014/main" id="{78D2C3BE-3424-B3AB-0CAE-2E454ABFE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6" y="1656"/>
              <a:ext cx="784" cy="120"/>
            </a:xfrm>
            <a:prstGeom prst="rect">
              <a:avLst/>
            </a:prstGeom>
            <a:pattFill prst="wdUpDiag">
              <a:fgClr>
                <a:srgbClr val="9933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6" name="Rectangle 25" descr="Large confetti">
              <a:extLst>
                <a:ext uri="{FF2B5EF4-FFF2-40B4-BE49-F238E27FC236}">
                  <a16:creationId xmlns:a16="http://schemas.microsoft.com/office/drawing/2014/main" id="{0F5DF3D7-8922-1F98-F24C-B128DBAB2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6" y="1789"/>
              <a:ext cx="784" cy="882"/>
            </a:xfrm>
            <a:prstGeom prst="rect">
              <a:avLst/>
            </a:prstGeom>
            <a:pattFill prst="lgConfetti">
              <a:fgClr>
                <a:srgbClr val="00800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8C4A344-C497-4B71-F55B-45C009D18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6" y="2287"/>
              <a:ext cx="27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 i="1">
                  <a:solidFill>
                    <a:srgbClr val="00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T</a:t>
              </a:r>
              <a:r>
                <a:rPr lang="it-IT" altLang="it-IT" b="1" i="1" baseline="-25000">
                  <a:solidFill>
                    <a:srgbClr val="00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  <a:endParaRPr lang="it-IT" altLang="it-IT" b="1" i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8" name="Text Box 27">
              <a:extLst>
                <a:ext uri="{FF2B5EF4-FFF2-40B4-BE49-F238E27FC236}">
                  <a16:creationId xmlns:a16="http://schemas.microsoft.com/office/drawing/2014/main" id="{AB70E0A1-598A-FD21-8AC0-4133422494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1" y="1862"/>
              <a:ext cx="2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 i="1">
                  <a:solidFill>
                    <a:srgbClr val="00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p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A0D8888D-DA63-F35C-6C68-F32F4FB4E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427" y="3090249"/>
            <a:ext cx="9460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it-IT" altLang="it-IT" b="1" i="1" baseline="-250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 </a:t>
            </a:r>
            <a:r>
              <a:rPr lang="it-IT" altLang="it-IT" b="1" i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&gt; T</a:t>
            </a:r>
            <a:r>
              <a:rPr lang="it-IT" altLang="it-IT" b="1" i="1" baseline="-250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</a:t>
            </a:r>
            <a:endParaRPr lang="it-IT" altLang="it-IT" b="1" i="1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7984E66E-7A2F-98BB-810F-84366E32EE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187401"/>
              </p:ext>
            </p:extLst>
          </p:nvPr>
        </p:nvGraphicFramePr>
        <p:xfrm>
          <a:off x="2319339" y="4919049"/>
          <a:ext cx="147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73200" imgH="317500" progId="Equation.3">
                  <p:embed/>
                </p:oleObj>
              </mc:Choice>
              <mc:Fallback>
                <p:oleObj name="Equation" r:id="rId4" imgW="1473200" imgH="317500" progId="Equation.3">
                  <p:embed/>
                  <p:pic>
                    <p:nvPicPr>
                      <p:cNvPr id="31" name="Object 29">
                        <a:extLst>
                          <a:ext uri="{FF2B5EF4-FFF2-40B4-BE49-F238E27FC236}">
                            <a16:creationId xmlns:a16="http://schemas.microsoft.com/office/drawing/2014/main" id="{46AB6642-D35F-94B8-1F9B-9B2000FB8A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9339" y="4919049"/>
                        <a:ext cx="14732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42B7AC20-21D5-C4A2-E223-1F0096ADA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451" y="2633049"/>
            <a:ext cx="12702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 = const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EAAA7A7-4FCA-06F4-4A74-13B9977ED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90" y="4874599"/>
            <a:ext cx="8322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 =pS</a:t>
            </a: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DB5154FE-7EDF-AC6E-ACB2-D5C8BA0A9F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5662917"/>
              </p:ext>
            </p:extLst>
          </p:nvPr>
        </p:nvGraphicFramePr>
        <p:xfrm>
          <a:off x="2351089" y="5639774"/>
          <a:ext cx="1409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09700" imgH="317500" progId="Equation.3">
                  <p:embed/>
                </p:oleObj>
              </mc:Choice>
              <mc:Fallback>
                <p:oleObj name="Equation" r:id="rId6" imgW="1409700" imgH="317500" progId="Equation.3">
                  <p:embed/>
                  <p:pic>
                    <p:nvPicPr>
                      <p:cNvPr id="34" name="Object 32">
                        <a:extLst>
                          <a:ext uri="{FF2B5EF4-FFF2-40B4-BE49-F238E27FC236}">
                            <a16:creationId xmlns:a16="http://schemas.microsoft.com/office/drawing/2014/main" id="{78AD2852-0C29-E909-5A85-D0A86DA285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89" y="5639774"/>
                        <a:ext cx="14097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6578C37A-7F9A-1665-F215-6E3DBC841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789" y="5558813"/>
            <a:ext cx="1109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C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 = p</a:t>
            </a:r>
            <a:r>
              <a:rPr lang="it-IT" altLang="it-IT" b="1" i="1">
                <a:solidFill>
                  <a:srgbClr val="C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V</a:t>
            </a:r>
            <a:endParaRPr lang="it-IT" altLang="it-IT" b="1" i="1">
              <a:solidFill>
                <a:srgbClr val="CC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7F03436-EEC8-2F94-BE1A-3A4586F39E6D}"/>
              </a:ext>
            </a:extLst>
          </p:cNvPr>
          <p:cNvGrpSpPr>
            <a:grpSpLocks/>
          </p:cNvGrpSpPr>
          <p:nvPr/>
        </p:nvGrpSpPr>
        <p:grpSpPr bwMode="auto">
          <a:xfrm>
            <a:off x="1903415" y="3701438"/>
            <a:ext cx="2451103" cy="922337"/>
            <a:chOff x="239" y="2545"/>
            <a:chExt cx="1544" cy="58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8004415-61D1-6B04-0414-07E041BC4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" y="2545"/>
              <a:ext cx="27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 i="1">
                  <a:solidFill>
                    <a:srgbClr val="00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T</a:t>
              </a:r>
              <a:r>
                <a:rPr lang="it-IT" altLang="it-IT" b="1" i="1" baseline="-25000">
                  <a:solidFill>
                    <a:srgbClr val="00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  <a:endParaRPr lang="it-IT" altLang="it-IT" b="1" i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C74F1C9-DF84-2A06-CA67-D18AD4293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" y="2582"/>
              <a:ext cx="1544" cy="237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8" name="Text Box 37">
              <a:extLst>
                <a:ext uri="{FF2B5EF4-FFF2-40B4-BE49-F238E27FC236}">
                  <a16:creationId xmlns:a16="http://schemas.microsoft.com/office/drawing/2014/main" id="{A968F96A-87C3-FD8D-183D-C683093510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" y="2838"/>
              <a:ext cx="13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b="1" i="1">
                  <a:solidFill>
                    <a:srgbClr val="CC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Thermostat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F9EA46-D25B-3430-5AB9-CAC6D9267903}"/>
              </a:ext>
            </a:extLst>
          </p:cNvPr>
          <p:cNvGrpSpPr>
            <a:grpSpLocks/>
          </p:cNvGrpSpPr>
          <p:nvPr/>
        </p:nvGrpSpPr>
        <p:grpSpPr bwMode="auto">
          <a:xfrm>
            <a:off x="2276476" y="1994875"/>
            <a:ext cx="1741488" cy="1762125"/>
            <a:chOff x="1783" y="1478"/>
            <a:chExt cx="1097" cy="110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7D1561D-F65B-755B-3DF9-8D82661280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7" y="1765"/>
              <a:ext cx="792" cy="796"/>
              <a:chOff x="472" y="1798"/>
              <a:chExt cx="792" cy="788"/>
            </a:xfrm>
          </p:grpSpPr>
          <p:grpSp>
            <p:nvGrpSpPr>
              <p:cNvPr id="44" name="Group 40">
                <a:extLst>
                  <a:ext uri="{FF2B5EF4-FFF2-40B4-BE49-F238E27FC236}">
                    <a16:creationId xmlns:a16="http://schemas.microsoft.com/office/drawing/2014/main" id="{7A95E056-BB32-4D88-EAF2-CCD7182B85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" y="1798"/>
                <a:ext cx="792" cy="788"/>
                <a:chOff x="1838" y="1699"/>
                <a:chExt cx="792" cy="788"/>
              </a:xfrm>
            </p:grpSpPr>
            <p:sp>
              <p:nvSpPr>
                <p:cNvPr id="47" name="Rectangle 41" descr="Wide upward diagonal">
                  <a:extLst>
                    <a:ext uri="{FF2B5EF4-FFF2-40B4-BE49-F238E27FC236}">
                      <a16:creationId xmlns:a16="http://schemas.microsoft.com/office/drawing/2014/main" id="{065917CE-57AA-A889-E12A-EA76612E8F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8" y="1699"/>
                  <a:ext cx="784" cy="120"/>
                </a:xfrm>
                <a:prstGeom prst="rect">
                  <a:avLst/>
                </a:prstGeom>
                <a:pattFill prst="wdUpDiag">
                  <a:fgClr>
                    <a:srgbClr val="9933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8" name="Rectangle 42" descr="Large confetti">
                  <a:extLst>
                    <a:ext uri="{FF2B5EF4-FFF2-40B4-BE49-F238E27FC236}">
                      <a16:creationId xmlns:a16="http://schemas.microsoft.com/office/drawing/2014/main" id="{5A8FE311-E3CD-65CE-22C7-C8A79E7DDF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6" y="1832"/>
                  <a:ext cx="784" cy="655"/>
                </a:xfrm>
                <a:prstGeom prst="rect">
                  <a:avLst/>
                </a:prstGeom>
                <a:pattFill prst="lgConfetti">
                  <a:fgClr>
                    <a:srgbClr val="008000"/>
                  </a:fgClr>
                  <a:bgClr>
                    <a:schemeClr val="bg1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45" name="Text Box 43">
                <a:extLst>
                  <a:ext uri="{FF2B5EF4-FFF2-40B4-BE49-F238E27FC236}">
                    <a16:creationId xmlns:a16="http://schemas.microsoft.com/office/drawing/2014/main" id="{84D11227-309E-F04A-9650-35E95DE984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2" y="1904"/>
                <a:ext cx="243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b="1" i="1" dirty="0">
                    <a:solidFill>
                      <a:srgbClr val="0000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p</a:t>
                </a:r>
              </a:p>
            </p:txBody>
          </p:sp>
          <p:sp>
            <p:nvSpPr>
              <p:cNvPr id="46" name="Rectangle 44">
                <a:extLst>
                  <a:ext uri="{FF2B5EF4-FFF2-40B4-BE49-F238E27FC236}">
                    <a16:creationId xmlns:a16="http://schemas.microsoft.com/office/drawing/2014/main" id="{8D4C0D33-77C9-3A63-75D3-D2C87F99C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" y="2192"/>
                <a:ext cx="273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b="1" i="1">
                    <a:solidFill>
                      <a:srgbClr val="0000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T</a:t>
                </a:r>
                <a:r>
                  <a:rPr lang="it-IT" altLang="it-IT" b="1" i="1" baseline="-25000">
                    <a:solidFill>
                      <a:srgbClr val="0000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1</a:t>
                </a:r>
                <a:endParaRPr lang="it-IT" altLang="it-IT" b="1" i="1">
                  <a:solidFill>
                    <a:srgbClr val="00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41" name="Rectangle 45" descr="Wide downward diagonal">
              <a:extLst>
                <a:ext uri="{FF2B5EF4-FFF2-40B4-BE49-F238E27FC236}">
                  <a16:creationId xmlns:a16="http://schemas.microsoft.com/office/drawing/2014/main" id="{92AD56F0-8BB4-CAEE-F8C2-D827E8A2E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" y="1478"/>
              <a:ext cx="152" cy="1090"/>
            </a:xfrm>
            <a:prstGeom prst="rect">
              <a:avLst/>
            </a:prstGeom>
            <a:pattFill prst="wdDnDiag">
              <a:fgClr>
                <a:srgbClr val="9933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2" name="Rectangle 46" descr="Wide downward diagonal">
              <a:extLst>
                <a:ext uri="{FF2B5EF4-FFF2-40B4-BE49-F238E27FC236}">
                  <a16:creationId xmlns:a16="http://schemas.microsoft.com/office/drawing/2014/main" id="{A6968F93-0631-65C9-8939-FE83E6425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" y="1482"/>
              <a:ext cx="152" cy="1090"/>
            </a:xfrm>
            <a:prstGeom prst="rect">
              <a:avLst/>
            </a:prstGeom>
            <a:pattFill prst="wdDnDiag">
              <a:fgClr>
                <a:srgbClr val="9933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3" name="Line 47">
              <a:extLst>
                <a:ext uri="{FF2B5EF4-FFF2-40B4-BE49-F238E27FC236}">
                  <a16:creationId xmlns:a16="http://schemas.microsoft.com/office/drawing/2014/main" id="{5B8B11CC-B92A-D07D-B233-1A84AC747C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80"/>
              <a:ext cx="108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F5FE369-AF4F-397E-7A5F-2825E3D9C892}"/>
              </a:ext>
            </a:extLst>
          </p:cNvPr>
          <p:cNvGrpSpPr>
            <a:grpSpLocks/>
          </p:cNvGrpSpPr>
          <p:nvPr/>
        </p:nvGrpSpPr>
        <p:grpSpPr bwMode="auto">
          <a:xfrm>
            <a:off x="2589215" y="3429974"/>
            <a:ext cx="1050925" cy="439738"/>
            <a:chOff x="671" y="2310"/>
            <a:chExt cx="662" cy="277"/>
          </a:xfrm>
        </p:grpSpPr>
        <p:sp>
          <p:nvSpPr>
            <p:cNvPr id="50" name="AutoShape 49">
              <a:extLst>
                <a:ext uri="{FF2B5EF4-FFF2-40B4-BE49-F238E27FC236}">
                  <a16:creationId xmlns:a16="http://schemas.microsoft.com/office/drawing/2014/main" id="{960B0C5B-20C4-4339-735A-B9EF51B17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" y="2320"/>
              <a:ext cx="146" cy="267"/>
            </a:xfrm>
            <a:prstGeom prst="upArrow">
              <a:avLst>
                <a:gd name="adj1" fmla="val 50000"/>
                <a:gd name="adj2" fmla="val 45719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1" name="AutoShape 50">
              <a:extLst>
                <a:ext uri="{FF2B5EF4-FFF2-40B4-BE49-F238E27FC236}">
                  <a16:creationId xmlns:a16="http://schemas.microsoft.com/office/drawing/2014/main" id="{940D6CF2-7BE2-28BD-77B2-A63690F48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" y="2310"/>
              <a:ext cx="146" cy="267"/>
            </a:xfrm>
            <a:prstGeom prst="upArrow">
              <a:avLst>
                <a:gd name="adj1" fmla="val 50000"/>
                <a:gd name="adj2" fmla="val 45719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52" name="Line 51">
            <a:extLst>
              <a:ext uri="{FF2B5EF4-FFF2-40B4-BE49-F238E27FC236}">
                <a16:creationId xmlns:a16="http://schemas.microsoft.com/office/drawing/2014/main" id="{216B758A-69A8-EFEA-F3A3-B36BAD6FD9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7251" y="6062049"/>
            <a:ext cx="2065338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3" name="Line 52">
            <a:extLst>
              <a:ext uri="{FF2B5EF4-FFF2-40B4-BE49-F238E27FC236}">
                <a16:creationId xmlns:a16="http://schemas.microsoft.com/office/drawing/2014/main" id="{5F423C01-2E74-BF8F-B3A7-6F619CC33A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07251" y="4663463"/>
            <a:ext cx="0" cy="139858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60FD0A0-5EB0-5B06-FD31-19ED62EE6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2" y="4566624"/>
            <a:ext cx="349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AD50E60-1C3E-ED8F-7D99-3CE3EB15F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40" y="6016012"/>
            <a:ext cx="3513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</a:t>
            </a:r>
          </a:p>
        </p:txBody>
      </p:sp>
      <p:sp>
        <p:nvSpPr>
          <p:cNvPr id="56" name="Line 55">
            <a:extLst>
              <a:ext uri="{FF2B5EF4-FFF2-40B4-BE49-F238E27FC236}">
                <a16:creationId xmlns:a16="http://schemas.microsoft.com/office/drawing/2014/main" id="{5153D8C5-2F3E-B062-ABF7-8F2ECCDFE5B0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0015" y="5395299"/>
            <a:ext cx="782637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1A5CD98-F2B3-55C6-91C9-FBA644CE6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3952" y="4836499"/>
            <a:ext cx="354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BEEC7E3-8D48-0861-42E8-F665FF2F0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5977" y="4850787"/>
            <a:ext cx="346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</a:t>
            </a:r>
          </a:p>
        </p:txBody>
      </p:sp>
      <p:sp>
        <p:nvSpPr>
          <p:cNvPr id="59" name="Line 58">
            <a:extLst>
              <a:ext uri="{FF2B5EF4-FFF2-40B4-BE49-F238E27FC236}">
                <a16:creationId xmlns:a16="http://schemas.microsoft.com/office/drawing/2014/main" id="{782B532A-75A1-E762-34EF-2394364A6BC6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7314" y="5395299"/>
            <a:ext cx="0" cy="65405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0" name="Line 59">
            <a:extLst>
              <a:ext uri="{FF2B5EF4-FFF2-40B4-BE49-F238E27FC236}">
                <a16:creationId xmlns:a16="http://schemas.microsoft.com/office/drawing/2014/main" id="{0177A2F6-48AC-2824-3546-238CAA36BE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9951" y="5395299"/>
            <a:ext cx="0" cy="65405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1" name="Rectangle 60" descr="Light upward diagonal">
            <a:extLst>
              <a:ext uri="{FF2B5EF4-FFF2-40B4-BE49-F238E27FC236}">
                <a16:creationId xmlns:a16="http://schemas.microsoft.com/office/drawing/2014/main" id="{74F07C54-B237-A192-12BC-88CC18D66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015" y="5407999"/>
            <a:ext cx="757237" cy="636588"/>
          </a:xfrm>
          <a:prstGeom prst="rect">
            <a:avLst/>
          </a:prstGeom>
          <a:pattFill prst="ltUpDiag">
            <a:fgClr>
              <a:srgbClr val="008000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7113193-4EBA-5A13-FCA5-FF4F91F0C4DA}"/>
              </a:ext>
            </a:extLst>
          </p:cNvPr>
          <p:cNvGrpSpPr>
            <a:grpSpLocks/>
          </p:cNvGrpSpPr>
          <p:nvPr/>
        </p:nvGrpSpPr>
        <p:grpSpPr bwMode="auto">
          <a:xfrm>
            <a:off x="6461127" y="2132991"/>
            <a:ext cx="625475" cy="461963"/>
            <a:chOff x="3110" y="1557"/>
            <a:chExt cx="394" cy="291"/>
          </a:xfrm>
        </p:grpSpPr>
        <p:sp>
          <p:nvSpPr>
            <p:cNvPr id="63" name="Line 62">
              <a:extLst>
                <a:ext uri="{FF2B5EF4-FFF2-40B4-BE49-F238E27FC236}">
                  <a16:creationId xmlns:a16="http://schemas.microsoft.com/office/drawing/2014/main" id="{1722B070-718D-5B9D-A24D-CB099C6342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1632"/>
              <a:ext cx="0" cy="1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75FB089-459D-74FB-A6F4-CFCAF52CA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" y="1557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 i="1">
                  <a:solidFill>
                    <a:srgbClr val="00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Symbol" panose="05050102010706020507" pitchFamily="18" charset="2"/>
                </a:rPr>
                <a:t>h</a:t>
              </a:r>
              <a:endParaRPr lang="it-IT" altLang="it-IT" b="1" i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CEC41B89-EBFC-B3B4-0C3C-0F0E8B9FE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26" y="1631337"/>
            <a:ext cx="3193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</a:t>
            </a:r>
          </a:p>
        </p:txBody>
      </p:sp>
      <p:sp>
        <p:nvSpPr>
          <p:cNvPr id="66" name="Rectangle 4">
            <a:extLst>
              <a:ext uri="{FF2B5EF4-FFF2-40B4-BE49-F238E27FC236}">
                <a16:creationId xmlns:a16="http://schemas.microsoft.com/office/drawing/2014/main" id="{061CE7CB-B8F6-4311-A2DB-2AC5BA794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0704" y="4363425"/>
            <a:ext cx="21583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Isobaric process</a:t>
            </a:r>
            <a:endParaRPr lang="it-IT" altLang="it-IT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75854A24-0BD6-09D8-07C9-F8F1974C568F}"/>
                  </a:ext>
                </a:extLst>
              </p14:cNvPr>
              <p14:cNvContentPartPr/>
              <p14:nvPr/>
            </p14:nvContentPartPr>
            <p14:xfrm>
              <a:off x="3123720" y="4616280"/>
              <a:ext cx="5436000" cy="183528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75854A24-0BD6-09D8-07C9-F8F1974C568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14360" y="4606920"/>
                <a:ext cx="5454720" cy="1854000"/>
              </a:xfrm>
              <a:prstGeom prst="rect">
                <a:avLst/>
              </a:prstGeom>
            </p:spPr>
          </p:pic>
        </mc:Fallback>
      </mc:AlternateContent>
      <p:pic>
        <p:nvPicPr>
          <p:cNvPr id="67" name="Audio 66">
            <a:extLst>
              <a:ext uri="{FF2B5EF4-FFF2-40B4-BE49-F238E27FC236}">
                <a16:creationId xmlns:a16="http://schemas.microsoft.com/office/drawing/2014/main" id="{154B076C-A7AA-7C01-BEE3-0EEC4DF94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900"/>
    </mc:Choice>
    <mc:Fallback xmlns="">
      <p:transition spd="slow" advTm="208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406D2A7-FB73-13D2-6955-E4CABF578075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Thermodynamic Work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BBED48E-CD11-0910-5D2E-04DB359F1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" y="659208"/>
            <a:ext cx="120192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C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Thermodynamic transformations can be caused by energy exchanges with the external environment through work</a:t>
            </a:r>
            <a:r>
              <a:rPr lang="it-IT" altLang="it-IT" dirty="0">
                <a:solidFill>
                  <a:srgbClr val="C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C8C55047-4AE1-DBF0-863F-B95C5B9A44C8}"/>
              </a:ext>
            </a:extLst>
          </p:cNvPr>
          <p:cNvSpPr>
            <a:spLocks/>
          </p:cNvSpPr>
          <p:nvPr/>
        </p:nvSpPr>
        <p:spPr bwMode="auto">
          <a:xfrm>
            <a:off x="5622926" y="3683748"/>
            <a:ext cx="1249363" cy="1427163"/>
          </a:xfrm>
          <a:custGeom>
            <a:avLst/>
            <a:gdLst>
              <a:gd name="T0" fmla="*/ 0 w 776"/>
              <a:gd name="T1" fmla="*/ 2147483647 h 856"/>
              <a:gd name="T2" fmla="*/ 0 w 776"/>
              <a:gd name="T3" fmla="*/ 0 h 856"/>
              <a:gd name="T4" fmla="*/ 2147483647 w 776"/>
              <a:gd name="T5" fmla="*/ 2147483647 h 856"/>
              <a:gd name="T6" fmla="*/ 2147483647 w 776"/>
              <a:gd name="T7" fmla="*/ 2147483647 h 856"/>
              <a:gd name="T8" fmla="*/ 2147483647 w 776"/>
              <a:gd name="T9" fmla="*/ 2147483647 h 856"/>
              <a:gd name="T10" fmla="*/ 2147483647 w 776"/>
              <a:gd name="T11" fmla="*/ 2147483647 h 856"/>
              <a:gd name="T12" fmla="*/ 2147483647 w 776"/>
              <a:gd name="T13" fmla="*/ 2147483647 h 856"/>
              <a:gd name="T14" fmla="*/ 2147483647 w 776"/>
              <a:gd name="T15" fmla="*/ 2147483647 h 856"/>
              <a:gd name="T16" fmla="*/ 2147483647 w 776"/>
              <a:gd name="T17" fmla="*/ 2147483647 h 856"/>
              <a:gd name="T18" fmla="*/ 2147483647 w 776"/>
              <a:gd name="T19" fmla="*/ 2147483647 h 856"/>
              <a:gd name="T20" fmla="*/ 2147483647 w 776"/>
              <a:gd name="T21" fmla="*/ 2147483647 h 856"/>
              <a:gd name="T22" fmla="*/ 2147483647 w 776"/>
              <a:gd name="T23" fmla="*/ 2147483647 h 856"/>
              <a:gd name="T24" fmla="*/ 0 w 776"/>
              <a:gd name="T25" fmla="*/ 2147483647 h 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76"/>
              <a:gd name="T40" fmla="*/ 0 h 856"/>
              <a:gd name="T41" fmla="*/ 776 w 776"/>
              <a:gd name="T42" fmla="*/ 856 h 85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76" h="856">
                <a:moveTo>
                  <a:pt x="0" y="856"/>
                </a:moveTo>
                <a:lnTo>
                  <a:pt x="0" y="0"/>
                </a:lnTo>
                <a:lnTo>
                  <a:pt x="41" y="71"/>
                </a:lnTo>
                <a:lnTo>
                  <a:pt x="97" y="226"/>
                </a:lnTo>
                <a:lnTo>
                  <a:pt x="162" y="307"/>
                </a:lnTo>
                <a:lnTo>
                  <a:pt x="227" y="379"/>
                </a:lnTo>
                <a:lnTo>
                  <a:pt x="332" y="476"/>
                </a:lnTo>
                <a:lnTo>
                  <a:pt x="437" y="549"/>
                </a:lnTo>
                <a:lnTo>
                  <a:pt x="518" y="590"/>
                </a:lnTo>
                <a:lnTo>
                  <a:pt x="590" y="622"/>
                </a:lnTo>
                <a:lnTo>
                  <a:pt x="776" y="678"/>
                </a:lnTo>
                <a:lnTo>
                  <a:pt x="776" y="848"/>
                </a:lnTo>
                <a:lnTo>
                  <a:pt x="0" y="856"/>
                </a:lnTo>
                <a:close/>
              </a:path>
            </a:pathLst>
          </a:cu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7550F59A-4C8F-8076-9362-1827BC9ED5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246541"/>
              </p:ext>
            </p:extLst>
          </p:nvPr>
        </p:nvGraphicFramePr>
        <p:xfrm>
          <a:off x="1604963" y="2143872"/>
          <a:ext cx="1803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03400" imgH="393700" progId="Equation.3">
                  <p:embed/>
                </p:oleObj>
              </mc:Choice>
              <mc:Fallback>
                <p:oleObj name="Equation" r:id="rId4" imgW="1803400" imgH="393700" progId="Equation.3">
                  <p:embed/>
                  <p:pic>
                    <p:nvPicPr>
                      <p:cNvPr id="4098" name="Object 5">
                        <a:extLst>
                          <a:ext uri="{FF2B5EF4-FFF2-40B4-BE49-F238E27FC236}">
                            <a16:creationId xmlns:a16="http://schemas.microsoft.com/office/drawing/2014/main" id="{6E943C82-3319-B3AB-23A1-8122E5968F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4963" y="2143872"/>
                        <a:ext cx="18034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>
            <a:extLst>
              <a:ext uri="{FF2B5EF4-FFF2-40B4-BE49-F238E27FC236}">
                <a16:creationId xmlns:a16="http://schemas.microsoft.com/office/drawing/2014/main" id="{B7976AA4-3326-1A4F-0BE7-FD59A706D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4576" y="2088310"/>
            <a:ext cx="13372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  <a:latin typeface="+mj-lt"/>
              </a:rPr>
              <a:t>or better</a:t>
            </a:r>
            <a:endParaRPr lang="it-IT" altLang="it-IT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3DDF8707-3703-D9F9-8462-BF8FC6AFFCD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8989" y="5118847"/>
            <a:ext cx="27193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5B707AD-7835-7D8C-C012-59F451FED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9" y="5085510"/>
            <a:ext cx="41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Georgia" panose="02040502050405020303" pitchFamily="18" charset="0"/>
              </a:rPr>
              <a:t>V</a:t>
            </a:r>
          </a:p>
        </p:txBody>
      </p:sp>
      <p:sp>
        <p:nvSpPr>
          <p:cNvPr id="9" name="Line 10">
            <a:extLst>
              <a:ext uri="{FF2B5EF4-FFF2-40B4-BE49-F238E27FC236}">
                <a16:creationId xmlns:a16="http://schemas.microsoft.com/office/drawing/2014/main" id="{D55C3B12-BE22-F66F-887A-EB73075A8D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63750" y="3016997"/>
            <a:ext cx="0" cy="21034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267B0999-FBA4-BEE4-80AA-1182264D5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2970960"/>
            <a:ext cx="38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Georgia" panose="02040502050405020303" pitchFamily="18" charset="0"/>
              </a:rPr>
              <a:t>p</a:t>
            </a:r>
          </a:p>
        </p:txBody>
      </p:sp>
      <p:sp>
        <p:nvSpPr>
          <p:cNvPr id="11" name="Arc 12">
            <a:extLst>
              <a:ext uri="{FF2B5EF4-FFF2-40B4-BE49-F238E27FC236}">
                <a16:creationId xmlns:a16="http://schemas.microsoft.com/office/drawing/2014/main" id="{923BC9D5-AAF4-8254-634E-A225C577E9EF}"/>
              </a:ext>
            </a:extLst>
          </p:cNvPr>
          <p:cNvSpPr>
            <a:spLocks/>
          </p:cNvSpPr>
          <p:nvPr/>
        </p:nvSpPr>
        <p:spPr bwMode="auto">
          <a:xfrm flipH="1" flipV="1">
            <a:off x="2320926" y="3240836"/>
            <a:ext cx="1616075" cy="16160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2" name="Arc 13">
            <a:extLst>
              <a:ext uri="{FF2B5EF4-FFF2-40B4-BE49-F238E27FC236}">
                <a16:creationId xmlns:a16="http://schemas.microsoft.com/office/drawing/2014/main" id="{63AC5514-5C14-B9DC-B845-8C857809A952}"/>
              </a:ext>
            </a:extLst>
          </p:cNvPr>
          <p:cNvSpPr>
            <a:spLocks/>
          </p:cNvSpPr>
          <p:nvPr/>
        </p:nvSpPr>
        <p:spPr bwMode="auto">
          <a:xfrm flipH="1" flipV="1">
            <a:off x="2413001" y="3226547"/>
            <a:ext cx="1522413" cy="1582738"/>
          </a:xfrm>
          <a:custGeom>
            <a:avLst/>
            <a:gdLst>
              <a:gd name="T0" fmla="*/ 2147483647 w 20348"/>
              <a:gd name="T1" fmla="*/ 0 h 21158"/>
              <a:gd name="T2" fmla="*/ 2147483647 w 20348"/>
              <a:gd name="T3" fmla="*/ 2147483647 h 21158"/>
              <a:gd name="T4" fmla="*/ 0 w 20348"/>
              <a:gd name="T5" fmla="*/ 2147483647 h 21158"/>
              <a:gd name="T6" fmla="*/ 0 60000 65536"/>
              <a:gd name="T7" fmla="*/ 0 60000 65536"/>
              <a:gd name="T8" fmla="*/ 0 60000 65536"/>
              <a:gd name="T9" fmla="*/ 0 w 20348"/>
              <a:gd name="T10" fmla="*/ 0 h 21158"/>
              <a:gd name="T11" fmla="*/ 20348 w 20348"/>
              <a:gd name="T12" fmla="*/ 21158 h 211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348" h="21158" fill="none" extrusionOk="0">
                <a:moveTo>
                  <a:pt x="4343" y="-1"/>
                </a:moveTo>
                <a:cubicBezTo>
                  <a:pt x="11744" y="1518"/>
                  <a:pt x="17814" y="6794"/>
                  <a:pt x="20348" y="13912"/>
                </a:cubicBezTo>
              </a:path>
              <a:path w="20348" h="21158" stroke="0" extrusionOk="0">
                <a:moveTo>
                  <a:pt x="4343" y="-1"/>
                </a:moveTo>
                <a:cubicBezTo>
                  <a:pt x="11744" y="1518"/>
                  <a:pt x="17814" y="6794"/>
                  <a:pt x="20348" y="13912"/>
                </a:cubicBezTo>
                <a:lnTo>
                  <a:pt x="0" y="21158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93CE1064-2585-F7BA-5398-A94997F34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39" y="3355135"/>
            <a:ext cx="41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Georgia" panose="02040502050405020303" pitchFamily="18" charset="0"/>
              </a:rPr>
              <a:t>A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D1EB5C69-DB9A-DBB1-C64D-1C5834648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4" y="4331447"/>
            <a:ext cx="41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Georgia" panose="02040502050405020303" pitchFamily="18" charset="0"/>
              </a:rPr>
              <a:t>B</a:t>
            </a:r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40E62E1F-A705-E2E7-18A5-AB9B7E21DA0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2525" y="3799635"/>
            <a:ext cx="0" cy="1320800"/>
          </a:xfrm>
          <a:prstGeom prst="line">
            <a:avLst/>
          </a:prstGeom>
          <a:noFill/>
          <a:ln w="22225">
            <a:solidFill>
              <a:srgbClr val="00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6" name="Line 17">
            <a:extLst>
              <a:ext uri="{FF2B5EF4-FFF2-40B4-BE49-F238E27FC236}">
                <a16:creationId xmlns:a16="http://schemas.microsoft.com/office/drawing/2014/main" id="{3943BCAF-DEE4-78F8-9050-E4A9D0E04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3788" y="4799761"/>
            <a:ext cx="0" cy="333375"/>
          </a:xfrm>
          <a:prstGeom prst="line">
            <a:avLst/>
          </a:prstGeom>
          <a:noFill/>
          <a:ln w="22225">
            <a:solidFill>
              <a:srgbClr val="00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E6E62E35-4E04-FFDF-C28F-2DA870DC3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9889" y="4499723"/>
            <a:ext cx="90487" cy="61436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E671801F-A562-9787-5957-E20163525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814" y="4404473"/>
            <a:ext cx="90487" cy="71437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F21FA2C5-62B7-DE50-BE5B-A7537CEAE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7200" y="4542585"/>
            <a:ext cx="90488" cy="576262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8268C0C7-D3BC-896A-7A23-251455403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320336"/>
            <a:ext cx="90488" cy="7953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id="{83A9600A-8148-6945-F6B4-CB84252E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25" y="4250486"/>
            <a:ext cx="90488" cy="86677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423E43A8-F773-DC0D-8BB5-20C936154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6514" y="4142536"/>
            <a:ext cx="77787" cy="97472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08F41529-397C-D79C-2094-0EFD9E7F8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7139" y="3996486"/>
            <a:ext cx="77787" cy="111918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A0483556-82BE-83D3-908B-F43E53B52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50" y="3855197"/>
            <a:ext cx="77788" cy="126365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5" name="Rectangle 26">
            <a:extLst>
              <a:ext uri="{FF2B5EF4-FFF2-40B4-BE49-F238E27FC236}">
                <a16:creationId xmlns:a16="http://schemas.microsoft.com/office/drawing/2014/main" id="{77089F30-60A7-B072-F087-56D4E854B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4" y="4610847"/>
            <a:ext cx="90487" cy="503238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DBB18E71-95AE-CAA4-2CB2-5143E2B01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4647360"/>
            <a:ext cx="90488" cy="468312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7" name="Rectangle 28">
            <a:extLst>
              <a:ext uri="{FF2B5EF4-FFF2-40B4-BE49-F238E27FC236}">
                <a16:creationId xmlns:a16="http://schemas.microsoft.com/office/drawing/2014/main" id="{F1A6C730-F055-0916-DFD5-D220A90C2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5" y="4683872"/>
            <a:ext cx="90488" cy="431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8" name="Rectangle 29">
            <a:extLst>
              <a:ext uri="{FF2B5EF4-FFF2-40B4-BE49-F238E27FC236}">
                <a16:creationId xmlns:a16="http://schemas.microsoft.com/office/drawing/2014/main" id="{4326990C-ED2A-F262-6E13-EE87C0B31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4" y="4723561"/>
            <a:ext cx="90487" cy="39528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9" name="Rectangle 30">
            <a:extLst>
              <a:ext uri="{FF2B5EF4-FFF2-40B4-BE49-F238E27FC236}">
                <a16:creationId xmlns:a16="http://schemas.microsoft.com/office/drawing/2014/main" id="{CBB44FC6-5299-C85B-CAA4-14C9B4F51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464" y="4785472"/>
            <a:ext cx="90487" cy="32385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0" name="Rectangle 31">
            <a:extLst>
              <a:ext uri="{FF2B5EF4-FFF2-40B4-BE49-F238E27FC236}">
                <a16:creationId xmlns:a16="http://schemas.microsoft.com/office/drawing/2014/main" id="{8EA83466-C565-8972-949D-20A4F796F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364" y="4812460"/>
            <a:ext cx="90487" cy="29845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1" name="Line 32">
            <a:extLst>
              <a:ext uri="{FF2B5EF4-FFF2-40B4-BE49-F238E27FC236}">
                <a16:creationId xmlns:a16="http://schemas.microsoft.com/office/drawing/2014/main" id="{C47E5B18-E7F6-A002-BB13-C7203BEA4CF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3514" y="5091860"/>
            <a:ext cx="27193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32" name="Line 33">
            <a:extLst>
              <a:ext uri="{FF2B5EF4-FFF2-40B4-BE49-F238E27FC236}">
                <a16:creationId xmlns:a16="http://schemas.microsoft.com/office/drawing/2014/main" id="{3FBDDC14-23F5-4B27-A81A-7EFDC790A6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43513" y="2977311"/>
            <a:ext cx="0" cy="21034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33" name="Arc 34">
            <a:extLst>
              <a:ext uri="{FF2B5EF4-FFF2-40B4-BE49-F238E27FC236}">
                <a16:creationId xmlns:a16="http://schemas.microsoft.com/office/drawing/2014/main" id="{556E1CFF-E48A-639E-614C-7AD7225CA14B}"/>
              </a:ext>
            </a:extLst>
          </p:cNvPr>
          <p:cNvSpPr>
            <a:spLocks/>
          </p:cNvSpPr>
          <p:nvPr/>
        </p:nvSpPr>
        <p:spPr bwMode="auto">
          <a:xfrm flipH="1" flipV="1">
            <a:off x="5546726" y="3201148"/>
            <a:ext cx="1616075" cy="16160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34" name="Line 35">
            <a:extLst>
              <a:ext uri="{FF2B5EF4-FFF2-40B4-BE49-F238E27FC236}">
                <a16:creationId xmlns:a16="http://schemas.microsoft.com/office/drawing/2014/main" id="{273DCFF7-342F-2811-3244-EBA39861501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3759947"/>
            <a:ext cx="0" cy="1320800"/>
          </a:xfrm>
          <a:prstGeom prst="line">
            <a:avLst/>
          </a:prstGeom>
          <a:noFill/>
          <a:ln w="22225">
            <a:solidFill>
              <a:srgbClr val="00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35" name="Line 36">
            <a:extLst>
              <a:ext uri="{FF2B5EF4-FFF2-40B4-BE49-F238E27FC236}">
                <a16:creationId xmlns:a16="http://schemas.microsoft.com/office/drawing/2014/main" id="{CBDDE58A-9E0D-B070-31EB-97E4D53AC2F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67525" y="4785473"/>
            <a:ext cx="0" cy="333375"/>
          </a:xfrm>
          <a:prstGeom prst="line">
            <a:avLst/>
          </a:prstGeom>
          <a:noFill/>
          <a:ln w="22225">
            <a:solidFill>
              <a:srgbClr val="00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36" name="Arc 37">
            <a:extLst>
              <a:ext uri="{FF2B5EF4-FFF2-40B4-BE49-F238E27FC236}">
                <a16:creationId xmlns:a16="http://schemas.microsoft.com/office/drawing/2014/main" id="{EADBF284-E99E-C33F-459D-7CD148D1D560}"/>
              </a:ext>
            </a:extLst>
          </p:cNvPr>
          <p:cNvSpPr>
            <a:spLocks/>
          </p:cNvSpPr>
          <p:nvPr/>
        </p:nvSpPr>
        <p:spPr bwMode="auto">
          <a:xfrm flipH="1" flipV="1">
            <a:off x="5637213" y="3201147"/>
            <a:ext cx="1522412" cy="1582738"/>
          </a:xfrm>
          <a:custGeom>
            <a:avLst/>
            <a:gdLst>
              <a:gd name="T0" fmla="*/ 2147483647 w 20348"/>
              <a:gd name="T1" fmla="*/ 0 h 21158"/>
              <a:gd name="T2" fmla="*/ 2147483647 w 20348"/>
              <a:gd name="T3" fmla="*/ 2147483647 h 21158"/>
              <a:gd name="T4" fmla="*/ 0 w 20348"/>
              <a:gd name="T5" fmla="*/ 2147483647 h 21158"/>
              <a:gd name="T6" fmla="*/ 0 60000 65536"/>
              <a:gd name="T7" fmla="*/ 0 60000 65536"/>
              <a:gd name="T8" fmla="*/ 0 60000 65536"/>
              <a:gd name="T9" fmla="*/ 0 w 20348"/>
              <a:gd name="T10" fmla="*/ 0 h 21158"/>
              <a:gd name="T11" fmla="*/ 20348 w 20348"/>
              <a:gd name="T12" fmla="*/ 21158 h 211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348" h="21158" fill="none" extrusionOk="0">
                <a:moveTo>
                  <a:pt x="4343" y="-1"/>
                </a:moveTo>
                <a:cubicBezTo>
                  <a:pt x="11744" y="1518"/>
                  <a:pt x="17814" y="6794"/>
                  <a:pt x="20348" y="13912"/>
                </a:cubicBezTo>
              </a:path>
              <a:path w="20348" h="21158" stroke="0" extrusionOk="0">
                <a:moveTo>
                  <a:pt x="4343" y="-1"/>
                </a:moveTo>
                <a:cubicBezTo>
                  <a:pt x="11744" y="1518"/>
                  <a:pt x="17814" y="6794"/>
                  <a:pt x="20348" y="13912"/>
                </a:cubicBezTo>
                <a:lnTo>
                  <a:pt x="0" y="21158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37" name="Rectangle 38">
            <a:extLst>
              <a:ext uri="{FF2B5EF4-FFF2-40B4-BE49-F238E27FC236}">
                <a16:creationId xmlns:a16="http://schemas.microsoft.com/office/drawing/2014/main" id="{A34DD67A-4081-584B-5889-CD238ABAF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3007472"/>
            <a:ext cx="38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Georgia" panose="02040502050405020303" pitchFamily="18" charset="0"/>
              </a:rPr>
              <a:t>p</a:t>
            </a:r>
          </a:p>
        </p:txBody>
      </p:sp>
      <p:sp>
        <p:nvSpPr>
          <p:cNvPr id="38" name="Rectangle 39">
            <a:extLst>
              <a:ext uri="{FF2B5EF4-FFF2-40B4-BE49-F238E27FC236}">
                <a16:creationId xmlns:a16="http://schemas.microsoft.com/office/drawing/2014/main" id="{164D55EB-92E5-1508-A495-A4BF44D2F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5851" y="5160122"/>
            <a:ext cx="41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Georgia" panose="02040502050405020303" pitchFamily="18" charset="0"/>
              </a:rPr>
              <a:t>V</a:t>
            </a:r>
          </a:p>
        </p:txBody>
      </p:sp>
      <p:sp>
        <p:nvSpPr>
          <p:cNvPr id="39" name="Rectangle 40">
            <a:extLst>
              <a:ext uri="{FF2B5EF4-FFF2-40B4-BE49-F238E27FC236}">
                <a16:creationId xmlns:a16="http://schemas.microsoft.com/office/drawing/2014/main" id="{0AEA3371-9A39-26CD-AD23-2F883FDB9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1" y="3290047"/>
            <a:ext cx="41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Georgia" panose="02040502050405020303" pitchFamily="18" charset="0"/>
              </a:rPr>
              <a:t>A</a:t>
            </a:r>
          </a:p>
        </p:txBody>
      </p:sp>
      <p:sp>
        <p:nvSpPr>
          <p:cNvPr id="40" name="Rectangle 41">
            <a:extLst>
              <a:ext uri="{FF2B5EF4-FFF2-40B4-BE49-F238E27FC236}">
                <a16:creationId xmlns:a16="http://schemas.microsoft.com/office/drawing/2014/main" id="{47D567DA-ADBD-EC5F-4729-E8187E31D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364" y="4329860"/>
            <a:ext cx="41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Georgia" panose="02040502050405020303" pitchFamily="18" charset="0"/>
              </a:rPr>
              <a:t>B</a:t>
            </a:r>
          </a:p>
        </p:txBody>
      </p:sp>
      <p:sp>
        <p:nvSpPr>
          <p:cNvPr id="41" name="Rectangle 45">
            <a:extLst>
              <a:ext uri="{FF2B5EF4-FFF2-40B4-BE49-F238E27FC236}">
                <a16:creationId xmlns:a16="http://schemas.microsoft.com/office/drawing/2014/main" id="{120EADAD-5364-F1C5-E496-71E635475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400" y="5202985"/>
            <a:ext cx="554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 b="1" i="1">
                <a:solidFill>
                  <a:srgbClr val="000000"/>
                </a:solidFill>
                <a:latin typeface="Georgia" panose="02040502050405020303" pitchFamily="18" charset="0"/>
                <a:sym typeface="Symbol" panose="05050102010706020507" pitchFamily="18" charset="2"/>
              </a:rPr>
              <a:t>V</a:t>
            </a:r>
            <a:r>
              <a:rPr lang="it-IT" altLang="it-IT" sz="1800" b="1" i="1" baseline="-25000">
                <a:solidFill>
                  <a:srgbClr val="000000"/>
                </a:solidFill>
                <a:latin typeface="Georgia" panose="02040502050405020303" pitchFamily="18" charset="0"/>
                <a:sym typeface="Symbol" panose="05050102010706020507" pitchFamily="18" charset="2"/>
              </a:rPr>
              <a:t>i</a:t>
            </a:r>
            <a:endParaRPr lang="it-IT" altLang="it-IT" sz="1800" b="1" i="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43" name="AutoShape 48">
            <a:extLst>
              <a:ext uri="{FF2B5EF4-FFF2-40B4-BE49-F238E27FC236}">
                <a16:creationId xmlns:a16="http://schemas.microsoft.com/office/drawing/2014/main" id="{83E7F459-25AE-9BE2-ABCC-C2AF1847A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600" y="2718547"/>
            <a:ext cx="215900" cy="774700"/>
          </a:xfrm>
          <a:prstGeom prst="upDownArrow">
            <a:avLst>
              <a:gd name="adj1" fmla="val 50000"/>
              <a:gd name="adj2" fmla="val 71765"/>
            </a:avLst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4" name="AutoShape 49">
            <a:extLst>
              <a:ext uri="{FF2B5EF4-FFF2-40B4-BE49-F238E27FC236}">
                <a16:creationId xmlns:a16="http://schemas.microsoft.com/office/drawing/2014/main" id="{AE3A837C-C9EA-E09A-5144-A5F82D876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400" y="2997947"/>
            <a:ext cx="215900" cy="774700"/>
          </a:xfrm>
          <a:prstGeom prst="upDownArrow">
            <a:avLst>
              <a:gd name="adj1" fmla="val 50000"/>
              <a:gd name="adj2" fmla="val 71765"/>
            </a:avLst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BAB06785-BC98-187F-3DC3-D10C320CFD74}"/>
                  </a:ext>
                </a:extLst>
              </p:cNvPr>
              <p:cNvSpPr txBox="1"/>
              <p:nvPr/>
            </p:nvSpPr>
            <p:spPr>
              <a:xfrm>
                <a:off x="5685371" y="2027772"/>
                <a:ext cx="4453270" cy="655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𝑝𝑑𝑉</m:t>
                          </m:r>
                        </m:e>
                      </m:nary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𝑛𝑅𝑇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𝑛𝑅𝑇𝑙𝑛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BAB06785-BC98-187F-3DC3-D10C320CF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371" y="2027772"/>
                <a:ext cx="4453270" cy="6555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9010F981-8B35-6CAD-633C-21BC76E6229E}"/>
                  </a:ext>
                </a:extLst>
              </p14:cNvPr>
              <p14:cNvContentPartPr/>
              <p14:nvPr/>
            </p14:nvContentPartPr>
            <p14:xfrm>
              <a:off x="2152080" y="1885680"/>
              <a:ext cx="9208080" cy="414684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9010F981-8B35-6CAD-633C-21BC76E6229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42720" y="1876320"/>
                <a:ext cx="9226800" cy="4165560"/>
              </a:xfrm>
              <a:prstGeom prst="rect">
                <a:avLst/>
              </a:prstGeom>
            </p:spPr>
          </p:pic>
        </mc:Fallback>
      </mc:AlternateContent>
      <p:pic>
        <p:nvPicPr>
          <p:cNvPr id="47" name="Audio 46">
            <a:extLst>
              <a:ext uri="{FF2B5EF4-FFF2-40B4-BE49-F238E27FC236}">
                <a16:creationId xmlns:a16="http://schemas.microsoft.com/office/drawing/2014/main" id="{5F0D5B48-2DE2-B248-CDA5-41C19496F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9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440"/>
    </mc:Choice>
    <mc:Fallback xmlns="">
      <p:transition spd="slow" advTm="198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476857D-AA6D-1D3A-2F13-3A78898C74F5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Experiment of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James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Prescott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Joule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49AEE8F-CA29-4F53-F62C-3D1C52D36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58" y="1249680"/>
            <a:ext cx="4072559" cy="48130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CAB35B6-1C61-255F-FA5E-137092104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8" y="3600098"/>
            <a:ext cx="5800470" cy="309841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28D040-0D86-1838-F048-B822B8A14AFF}"/>
              </a:ext>
            </a:extLst>
          </p:cNvPr>
          <p:cNvSpPr txBox="1"/>
          <p:nvPr/>
        </p:nvSpPr>
        <p:spPr>
          <a:xfrm>
            <a:off x="7486650" y="3059668"/>
            <a:ext cx="337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Mechanical equivalent of heat</a:t>
            </a:r>
            <a:endParaRPr lang="it-IT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FAD6C40C-C9F2-2BB1-4E72-B26485FFAABC}"/>
                  </a:ext>
                </a:extLst>
              </p14:cNvPr>
              <p14:cNvContentPartPr/>
              <p14:nvPr/>
            </p14:nvContentPartPr>
            <p14:xfrm>
              <a:off x="3707640" y="1047600"/>
              <a:ext cx="6788880" cy="46166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FAD6C40C-C9F2-2BB1-4E72-B26485FFAA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98280" y="1038240"/>
                <a:ext cx="6807600" cy="46353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extLst>
              <a:ext uri="{FF2B5EF4-FFF2-40B4-BE49-F238E27FC236}">
                <a16:creationId xmlns:a16="http://schemas.microsoft.com/office/drawing/2014/main" id="{3DBDB8BB-954E-F61D-1549-44615C20C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200"/>
    </mc:Choice>
    <mc:Fallback xmlns="">
      <p:transition spd="slow" advTm="37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476857D-AA6D-1D3A-2F13-3A78898C74F5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Experiment of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James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Prescott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Joule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3EC93F-3768-904A-EEBA-B72A25A1BBC1}"/>
              </a:ext>
            </a:extLst>
          </p:cNvPr>
          <p:cNvSpPr txBox="1"/>
          <p:nvPr/>
        </p:nvSpPr>
        <p:spPr>
          <a:xfrm>
            <a:off x="555520" y="1059186"/>
            <a:ext cx="11080955" cy="2346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1 </a:t>
            </a:r>
            <a:r>
              <a:rPr lang="it-IT" sz="2000">
                <a:latin typeface="+mj-lt"/>
              </a:rPr>
              <a:t>calorie </a:t>
            </a:r>
            <a:r>
              <a:rPr lang="it-IT" sz="2000" dirty="0">
                <a:latin typeface="+mj-lt"/>
              </a:rPr>
              <a:t>= 4.186 </a:t>
            </a:r>
            <a:r>
              <a:rPr lang="it-IT" sz="2000">
                <a:latin typeface="+mj-lt"/>
              </a:rPr>
              <a:t>Joules</a:t>
            </a:r>
            <a:endParaRPr lang="it-IT" sz="2000" dirty="0"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In </a:t>
            </a:r>
            <a:r>
              <a:rPr lang="it-IT" sz="2000">
                <a:latin typeface="+mj-lt"/>
              </a:rPr>
              <a:t>a thermodynamic cycle </a:t>
            </a:r>
            <a:r>
              <a:rPr lang="it-IT" sz="2000" dirty="0">
                <a:latin typeface="+mj-lt"/>
              </a:rPr>
              <a:t>|</a:t>
            </a:r>
            <a:r>
              <a:rPr lang="it-IT" sz="2000">
                <a:latin typeface="+mj-lt"/>
              </a:rPr>
              <a:t>W</a:t>
            </a:r>
            <a:r>
              <a:rPr lang="it-IT" sz="2000" dirty="0">
                <a:latin typeface="+mj-lt"/>
              </a:rPr>
              <a:t>|=|Q|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>
                <a:latin typeface="+mj-lt"/>
              </a:rPr>
              <a:t>The temperature of a system can be changed either by supplying heat or by performing work on it</a:t>
            </a:r>
            <a:endParaRPr lang="it-IT" sz="2000" dirty="0"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20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it-IT" sz="2000">
                <a:latin typeface="+mj-lt"/>
              </a:rPr>
              <a:t>Considering the sign convention</a:t>
            </a:r>
            <a:r>
              <a:rPr lang="it-IT" sz="2000" dirty="0">
                <a:latin typeface="+mj-lt"/>
              </a:rPr>
              <a:t>: </a:t>
            </a:r>
            <a:r>
              <a:rPr lang="it-IT" sz="2000">
                <a:latin typeface="+mj-lt"/>
              </a:rPr>
              <a:t>W</a:t>
            </a:r>
            <a:r>
              <a:rPr lang="it-IT" sz="2000" dirty="0">
                <a:latin typeface="+mj-lt"/>
              </a:rPr>
              <a:t>=Q   </a:t>
            </a:r>
            <a:r>
              <a:rPr lang="it-IT" sz="2000">
                <a:latin typeface="+mj-lt"/>
              </a:rPr>
              <a:t>and </a:t>
            </a:r>
            <a:r>
              <a:rPr lang="it-IT" sz="2000" dirty="0">
                <a:latin typeface="+mj-lt"/>
              </a:rPr>
              <a:t>in </a:t>
            </a:r>
            <a:r>
              <a:rPr lang="it-IT" sz="2000">
                <a:latin typeface="+mj-lt"/>
              </a:rPr>
              <a:t>any thermodynamic cycle W-Q</a:t>
            </a:r>
            <a:r>
              <a:rPr lang="it-IT" sz="2000" dirty="0">
                <a:latin typeface="+mj-lt"/>
              </a:rPr>
              <a:t>=0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30DF71B0-65E8-845F-77B4-1391D0ABE482}"/>
                  </a:ext>
                </a:extLst>
              </p14:cNvPr>
              <p14:cNvContentPartPr/>
              <p14:nvPr/>
            </p14:nvContentPartPr>
            <p14:xfrm>
              <a:off x="8934120" y="3231720"/>
              <a:ext cx="1111320" cy="9975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30DF71B0-65E8-845F-77B4-1391D0ABE48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24760" y="3222360"/>
                <a:ext cx="1130040" cy="1016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extLst>
              <a:ext uri="{FF2B5EF4-FFF2-40B4-BE49-F238E27FC236}">
                <a16:creationId xmlns:a16="http://schemas.microsoft.com/office/drawing/2014/main" id="{198AF5B7-8365-9E67-5A29-D5720140A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9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0"/>
    </mc:Choice>
    <mc:Fallback xmlns="">
      <p:transition spd="slow" advTm="8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195C041-758E-CFC5-C88D-72BB058F82D3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First Law of Thermodynamics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E3CCDA2-B847-BB91-7D5C-D32BE8C6E0F3}"/>
                  </a:ext>
                </a:extLst>
              </p:cNvPr>
              <p:cNvSpPr txBox="1"/>
              <p:nvPr/>
            </p:nvSpPr>
            <p:spPr>
              <a:xfrm>
                <a:off x="6253894" y="896898"/>
                <a:ext cx="3568285" cy="8238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it-IT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it-IT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𝐼𝐼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𝐼𝐼𝐼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E3CCDA2-B847-BB91-7D5C-D32BE8C6E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894" y="896898"/>
                <a:ext cx="3568285" cy="8238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499ED3F-D2BF-7564-E380-F5213A0F3567}"/>
                  </a:ext>
                </a:extLst>
              </p:cNvPr>
              <p:cNvSpPr txBox="1"/>
              <p:nvPr/>
            </p:nvSpPr>
            <p:spPr>
              <a:xfrm>
                <a:off x="6293223" y="2110556"/>
                <a:ext cx="4784964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𝐼𝐼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𝐼𝐼𝐼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it-IT" sz="2400" b="0" i="1" dirty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𝐼𝐼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𝐼𝐼𝐼</m:t>
                          </m:r>
                        </m:sub>
                      </m:sSub>
                    </m:oMath>
                  </m:oMathPara>
                </a14:m>
                <a:endParaRPr lang="it-IT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499ED3F-D2BF-7564-E380-F5213A0F3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223" y="2110556"/>
                <a:ext cx="4784964" cy="738664"/>
              </a:xfrm>
              <a:prstGeom prst="rect">
                <a:avLst/>
              </a:prstGeom>
              <a:blipFill>
                <a:blip r:embed="rId5"/>
                <a:stretch>
                  <a:fillRect b="-148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A35DDEDB-73B1-FD13-2C3B-9B27ADF31EDD}"/>
                  </a:ext>
                </a:extLst>
              </p:cNvPr>
              <p:cNvSpPr txBox="1"/>
              <p:nvPr/>
            </p:nvSpPr>
            <p:spPr>
              <a:xfrm>
                <a:off x="6247537" y="3710501"/>
                <a:ext cx="45928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AB</m:t>
                          </m:r>
                        </m:sub>
                      </m:sSub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AB</m:t>
                          </m:r>
                        </m:sub>
                      </m:sSub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U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d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U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</m:oMath>
                  </m:oMathPara>
                </a14:m>
                <a:endParaRPr lang="it-IT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A35DDEDB-73B1-FD13-2C3B-9B27ADF31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537" y="3710501"/>
                <a:ext cx="4592860" cy="369332"/>
              </a:xfrm>
              <a:prstGeom prst="rect">
                <a:avLst/>
              </a:prstGeom>
              <a:blipFill>
                <a:blip r:embed="rId6"/>
                <a:stretch>
                  <a:fillRect l="-1726" r="-133" b="-3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DD559A7B-8C2F-D56D-8F45-7E9D66802049}"/>
                  </a:ext>
                </a:extLst>
              </p:cNvPr>
              <p:cNvSpPr txBox="1"/>
              <p:nvPr/>
            </p:nvSpPr>
            <p:spPr>
              <a:xfrm>
                <a:off x="7052853" y="5128273"/>
                <a:ext cx="2982227" cy="67710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it-IT" sz="4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4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it-IT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it-IT" sz="4400" dirty="0">
                  <a:latin typeface="+mj-lt"/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DD559A7B-8C2F-D56D-8F45-7E9D66802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853" y="5128273"/>
                <a:ext cx="2982227" cy="6771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84323FED-5C3F-BAF5-A68F-5D44095EF4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250" y="1132581"/>
            <a:ext cx="5705748" cy="3481473"/>
          </a:xfrm>
          <a:prstGeom prst="rect">
            <a:avLst/>
          </a:prstGeom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32DC29F3-D452-570E-7DBD-FBD090C1E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40"/>
    </mc:Choice>
    <mc:Fallback xmlns="">
      <p:transition spd="slow" advTm="128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A8AC33F-AC8D-C408-40AC-25A64EF0FCD5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Internal Energy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BFEC472-EC5B-5AA5-6B5C-C7210A7F8BB6}"/>
                  </a:ext>
                </a:extLst>
              </p:cNvPr>
              <p:cNvSpPr txBox="1"/>
              <p:nvPr/>
            </p:nvSpPr>
            <p:spPr>
              <a:xfrm>
                <a:off x="452589" y="1219479"/>
                <a:ext cx="673280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it-IT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it-IT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𝑐𝑖𝑐𝑙𝑜</m:t>
                          </m:r>
                        </m:sub>
                      </m:sSub>
                      <m:r>
                        <a:rPr lang="it-IT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                     ∆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−∆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𝑑𝑈</m:t>
                      </m:r>
                    </m:oMath>
                  </m:oMathPara>
                </a14:m>
                <a:endParaRPr lang="it-IT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BFEC472-EC5B-5AA5-6B5C-C7210A7F8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89" y="1219479"/>
                <a:ext cx="6732805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ccia angolare bidirezionale 3">
            <a:extLst>
              <a:ext uri="{FF2B5EF4-FFF2-40B4-BE49-F238E27FC236}">
                <a16:creationId xmlns:a16="http://schemas.microsoft.com/office/drawing/2014/main" id="{A9626D6E-1EC4-0BAD-EA75-69734889F4E0}"/>
              </a:ext>
            </a:extLst>
          </p:cNvPr>
          <p:cNvSpPr/>
          <p:nvPr/>
        </p:nvSpPr>
        <p:spPr>
          <a:xfrm rot="2990929">
            <a:off x="4895338" y="1472108"/>
            <a:ext cx="905394" cy="941058"/>
          </a:xfrm>
          <a:prstGeom prst="leftUpArrow">
            <a:avLst>
              <a:gd name="adj1" fmla="val 14528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75A86B-FAE4-17DB-1E5B-D6BB8DE5888A}"/>
              </a:ext>
            </a:extLst>
          </p:cNvPr>
          <p:cNvSpPr txBox="1"/>
          <p:nvPr/>
        </p:nvSpPr>
        <p:spPr>
          <a:xfrm>
            <a:off x="3818991" y="2407389"/>
            <a:ext cx="299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+mj-lt"/>
              </a:rPr>
              <a:t>depend on the transformation</a:t>
            </a:r>
            <a:endParaRPr lang="it-IT" dirty="0">
              <a:latin typeface="+mj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096CF2C-4C7C-7764-7830-36812BC35801}"/>
              </a:ext>
            </a:extLst>
          </p:cNvPr>
          <p:cNvSpPr txBox="1"/>
          <p:nvPr/>
        </p:nvSpPr>
        <p:spPr>
          <a:xfrm>
            <a:off x="8538635" y="528820"/>
            <a:ext cx="388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+mj-lt"/>
              </a:rPr>
              <a:t>does not depend on the transformation</a:t>
            </a:r>
            <a:endParaRPr lang="it-IT" dirty="0">
              <a:latin typeface="+mj-lt"/>
            </a:endParaRP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7C25A350-D081-D049-788A-5713BB444716}"/>
              </a:ext>
            </a:extLst>
          </p:cNvPr>
          <p:cNvSpPr/>
          <p:nvPr/>
        </p:nvSpPr>
        <p:spPr>
          <a:xfrm rot="3687725">
            <a:off x="7501143" y="434229"/>
            <a:ext cx="680720" cy="1263079"/>
          </a:xfrm>
          <a:prstGeom prst="downArrow">
            <a:avLst>
              <a:gd name="adj1" fmla="val 26041"/>
              <a:gd name="adj2" fmla="val 482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2" descr="Introduzione alla II legge della termodinamica">
            <a:extLst>
              <a:ext uri="{FF2B5EF4-FFF2-40B4-BE49-F238E27FC236}">
                <a16:creationId xmlns:a16="http://schemas.microsoft.com/office/drawing/2014/main" id="{A06C9DAA-E456-2C84-0BC9-339B8989F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17" y="3323455"/>
            <a:ext cx="3249949" cy="268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6">
            <a:extLst>
              <a:ext uri="{FF2B5EF4-FFF2-40B4-BE49-F238E27FC236}">
                <a16:creationId xmlns:a16="http://schemas.microsoft.com/office/drawing/2014/main" id="{ECFFCD30-9915-424C-14A3-CD9ADB46E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678" y="4044361"/>
            <a:ext cx="52402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it-IT" altLang="it-IT" dirty="0">
                <a:latin typeface="+mj-lt"/>
              </a:rPr>
              <a:t>Q = 0, </a:t>
            </a:r>
            <a:r>
              <a:rPr lang="it-IT" altLang="it-IT">
                <a:latin typeface="+mj-lt"/>
              </a:rPr>
              <a:t>because the container is adiabatic</a:t>
            </a:r>
            <a:endParaRPr lang="it-IT" altLang="it-IT" dirty="0">
              <a:latin typeface="+mj-lt"/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DE6C6480-B74B-1592-FB47-41F99598E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298" y="4464369"/>
            <a:ext cx="47852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it-IT" altLang="it-IT">
                <a:latin typeface="+mj-lt"/>
              </a:rPr>
              <a:t>W </a:t>
            </a:r>
            <a:r>
              <a:rPr lang="it-IT" altLang="it-IT" dirty="0">
                <a:latin typeface="+mj-lt"/>
              </a:rPr>
              <a:t>= 0, </a:t>
            </a:r>
            <a:r>
              <a:rPr lang="it-IT" altLang="it-IT">
                <a:latin typeface="+mj-lt"/>
              </a:rPr>
              <a:t>because the expansion is free</a:t>
            </a:r>
            <a:endParaRPr lang="it-IT" altLang="it-IT" dirty="0">
              <a:latin typeface="+mj-lt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:a16="http://schemas.microsoft.com/office/drawing/2014/main" id="{62088E2C-6883-4C31-8077-8F4C0FB44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7983" y="3626792"/>
            <a:ext cx="1986441" cy="5232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altLang="it-IT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sym typeface="Symbol" charset="2"/>
              </a:rPr>
              <a:t>U = Q - L</a:t>
            </a:r>
            <a:endParaRPr lang="it-IT" altLang="it-IT" sz="2800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2" name="Rectangle 28">
            <a:extLst>
              <a:ext uri="{FF2B5EF4-FFF2-40B4-BE49-F238E27FC236}">
                <a16:creationId xmlns:a16="http://schemas.microsoft.com/office/drawing/2014/main" id="{F2C29C58-EE90-0764-A1E3-EE864E260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0076" y="4202759"/>
            <a:ext cx="1335477" cy="5232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altLang="it-IT" sz="28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sym typeface="Symbol" charset="2"/>
              </a:rPr>
              <a:t>U = 0</a:t>
            </a:r>
            <a:endParaRPr lang="it-IT" altLang="it-IT" sz="2800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3" name="Rectangle 30">
            <a:extLst>
              <a:ext uri="{FF2B5EF4-FFF2-40B4-BE49-F238E27FC236}">
                <a16:creationId xmlns:a16="http://schemas.microsoft.com/office/drawing/2014/main" id="{2667286D-2FF1-94C0-E4F0-946C015FB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4058" y="4926034"/>
            <a:ext cx="19864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it-IT" altLang="it-IT" sz="4400" dirty="0">
                <a:solidFill>
                  <a:srgbClr val="FF0000"/>
                </a:solidFill>
                <a:latin typeface="+mj-lt"/>
              </a:rPr>
              <a:t>U = f (T)</a:t>
            </a:r>
          </a:p>
        </p:txBody>
      </p:sp>
      <p:pic>
        <p:nvPicPr>
          <p:cNvPr id="15" name="Audio 14">
            <a:extLst>
              <a:ext uri="{FF2B5EF4-FFF2-40B4-BE49-F238E27FC236}">
                <a16:creationId xmlns:a16="http://schemas.microsoft.com/office/drawing/2014/main" id="{B57AC764-BAA8-6F7D-12E2-060041C73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560"/>
    </mc:Choice>
    <mc:Fallback xmlns="">
      <p:transition spd="slow" advTm="279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36E59E8-D729-99E4-E70E-1B4CA6DAF845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Specific Heats of Gases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B9B40C1-0574-BAA1-D4F9-A49386119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34" y="768627"/>
            <a:ext cx="1219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0">
                <a:solidFill>
                  <a:srgbClr val="CC0000"/>
                </a:solidFill>
                <a:latin typeface="+mj-lt"/>
              </a:rPr>
              <a:t>For gases, we have different specific heats for transformations at constant </a:t>
            </a:r>
            <a:r>
              <a:rPr lang="it-IT" altLang="it-IT" sz="2000" b="0" dirty="0">
                <a:solidFill>
                  <a:srgbClr val="CC0000"/>
                </a:solidFill>
                <a:latin typeface="+mj-lt"/>
              </a:rPr>
              <a:t>volume </a:t>
            </a:r>
            <a:r>
              <a:rPr lang="it-IT" altLang="it-IT" sz="2000" b="0">
                <a:solidFill>
                  <a:srgbClr val="CC0000"/>
                </a:solidFill>
                <a:latin typeface="+mj-lt"/>
              </a:rPr>
              <a:t>and constant pressure</a:t>
            </a:r>
            <a:r>
              <a:rPr lang="it-IT" altLang="it-IT" sz="2000" b="0" dirty="0">
                <a:solidFill>
                  <a:srgbClr val="CC0000"/>
                </a:solidFill>
                <a:latin typeface="+mj-lt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">
                <a:extLst>
                  <a:ext uri="{FF2B5EF4-FFF2-40B4-BE49-F238E27FC236}">
                    <a16:creationId xmlns:a16="http://schemas.microsoft.com/office/drawing/2014/main" id="{9263A6BF-AD8F-CC6E-AD2A-72492A515BAC}"/>
                  </a:ext>
                </a:extLst>
              </p:cNvPr>
              <p:cNvSpPr txBox="1"/>
              <p:nvPr/>
            </p:nvSpPr>
            <p:spPr bwMode="auto">
              <a:xfrm>
                <a:off x="4733732" y="1408449"/>
                <a:ext cx="1855788" cy="5826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it-IT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𝑛𝑐</m:t>
                      </m:r>
                      <m:r>
                        <a:rPr lang="it-IT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... </m:t>
                      </m:r>
                      <m:r>
                        <m:rPr>
                          <m:sty m:val="p"/>
                        </m:rPr>
                        <a:rPr lang="it-IT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it-IT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it-IT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Object 2">
                <a:extLst>
                  <a:ext uri="{FF2B5EF4-FFF2-40B4-BE49-F238E27FC236}">
                    <a16:creationId xmlns:a16="http://schemas.microsoft.com/office/drawing/2014/main" id="{9263A6BF-AD8F-CC6E-AD2A-72492A515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33732" y="1408449"/>
                <a:ext cx="1855788" cy="582613"/>
              </a:xfrm>
              <a:prstGeom prst="rect">
                <a:avLst/>
              </a:prstGeom>
              <a:blipFill>
                <a:blip r:embed="rId4"/>
                <a:stretch>
                  <a:fillRect l="-230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BC45F21B-2F5D-23EB-1638-CC45B572AE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960374"/>
              </p:ext>
            </p:extLst>
          </p:nvPr>
        </p:nvGraphicFramePr>
        <p:xfrm>
          <a:off x="2703513" y="3457575"/>
          <a:ext cx="313055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1091880" imgH="228600" progId="Equation.3">
                  <p:embed/>
                </p:oleObj>
              </mc:Choice>
              <mc:Fallback>
                <p:oleObj name="Equazione" r:id="rId5" imgW="1091880" imgH="228600" progId="Equation.3">
                  <p:embed/>
                  <p:pic>
                    <p:nvPicPr>
                      <p:cNvPr id="23" name="Object 3">
                        <a:extLst>
                          <a:ext uri="{FF2B5EF4-FFF2-40B4-BE49-F238E27FC236}">
                            <a16:creationId xmlns:a16="http://schemas.microsoft.com/office/drawing/2014/main" id="{5374BE26-3248-0561-22BA-98E0986285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3513" y="3457575"/>
                        <a:ext cx="313055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C708FA3C-3474-4068-E03F-11BFEA65B2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146631"/>
              </p:ext>
            </p:extLst>
          </p:nvPr>
        </p:nvGraphicFramePr>
        <p:xfrm>
          <a:off x="1204913" y="5126038"/>
          <a:ext cx="7499350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7" imgW="2616120" imgH="482400" progId="Equation.3">
                  <p:embed/>
                </p:oleObj>
              </mc:Choice>
              <mc:Fallback>
                <p:oleObj name="Equazione" r:id="rId7" imgW="2616120" imgH="482400" progId="Equation.3">
                  <p:embed/>
                  <p:pic>
                    <p:nvPicPr>
                      <p:cNvPr id="24" name="Object 4">
                        <a:extLst>
                          <a:ext uri="{FF2B5EF4-FFF2-40B4-BE49-F238E27FC236}">
                            <a16:creationId xmlns:a16="http://schemas.microsoft.com/office/drawing/2014/main" id="{4C5FD359-4BC3-2E0B-7B09-ECC9BA212B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4913" y="5126038"/>
                        <a:ext cx="7499350" cy="138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21">
            <a:extLst>
              <a:ext uri="{FF2B5EF4-FFF2-40B4-BE49-F238E27FC236}">
                <a16:creationId xmlns:a16="http://schemas.microsoft.com/office/drawing/2014/main" id="{B50C975E-CF94-DFE2-4DD3-144043F93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3027363"/>
            <a:ext cx="2216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0">
                <a:solidFill>
                  <a:srgbClr val="000000"/>
                </a:solidFill>
                <a:latin typeface="+mj-lt"/>
              </a:rPr>
              <a:t>at constant </a:t>
            </a:r>
            <a:r>
              <a:rPr lang="it-IT" altLang="it-IT" sz="2000" b="0" dirty="0">
                <a:solidFill>
                  <a:srgbClr val="000000"/>
                </a:solidFill>
                <a:latin typeface="+mj-lt"/>
              </a:rPr>
              <a:t>volume:</a:t>
            </a:r>
          </a:p>
        </p:txBody>
      </p:sp>
      <p:sp>
        <p:nvSpPr>
          <p:cNvPr id="8" name="CasellaDiTesto 22">
            <a:extLst>
              <a:ext uri="{FF2B5EF4-FFF2-40B4-BE49-F238E27FC236}">
                <a16:creationId xmlns:a16="http://schemas.microsoft.com/office/drawing/2014/main" id="{DBC58B0E-EB56-4A41-8173-8596575D0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4613275"/>
            <a:ext cx="23692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0">
                <a:solidFill>
                  <a:srgbClr val="000000"/>
                </a:solidFill>
                <a:latin typeface="+mj-lt"/>
              </a:rPr>
              <a:t>at constant pressure</a:t>
            </a:r>
            <a:r>
              <a:rPr lang="it-IT" altLang="it-IT" sz="2000" b="0" dirty="0">
                <a:solidFill>
                  <a:srgbClr val="000000"/>
                </a:solidFill>
                <a:latin typeface="+mj-lt"/>
              </a:rPr>
              <a:t>:</a:t>
            </a:r>
          </a:p>
        </p:txBody>
      </p:sp>
      <p:sp>
        <p:nvSpPr>
          <p:cNvPr id="9" name="CasellaDiTesto 23">
            <a:extLst>
              <a:ext uri="{FF2B5EF4-FFF2-40B4-BE49-F238E27FC236}">
                <a16:creationId xmlns:a16="http://schemas.microsoft.com/office/drawing/2014/main" id="{4A5A9728-9CF8-92E7-69A2-52FC9FCB8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895475"/>
            <a:ext cx="38699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0" dirty="0">
                <a:solidFill>
                  <a:srgbClr val="000000"/>
                </a:solidFill>
                <a:latin typeface="+mj-lt"/>
              </a:rPr>
              <a:t>n = </a:t>
            </a:r>
            <a:r>
              <a:rPr lang="it-IT" altLang="it-IT" sz="2000" b="0">
                <a:solidFill>
                  <a:srgbClr val="000000"/>
                </a:solidFill>
                <a:latin typeface="+mj-lt"/>
              </a:rPr>
              <a:t>number of moles</a:t>
            </a:r>
            <a:endParaRPr lang="it-IT" altLang="it-IT" sz="2000" b="0" dirty="0">
              <a:solidFill>
                <a:srgbClr val="000000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0" dirty="0">
                <a:solidFill>
                  <a:srgbClr val="000000"/>
                </a:solidFill>
                <a:latin typeface="+mj-lt"/>
              </a:rPr>
              <a:t>c = </a:t>
            </a:r>
            <a:r>
              <a:rPr lang="it-IT" altLang="it-IT" sz="2000" b="0">
                <a:solidFill>
                  <a:srgbClr val="000000"/>
                </a:solidFill>
                <a:latin typeface="+mj-lt"/>
              </a:rPr>
              <a:t>molar specific heat</a:t>
            </a:r>
            <a:r>
              <a:rPr lang="it-IT" altLang="it-IT" sz="2000" b="0" dirty="0">
                <a:solidFill>
                  <a:srgbClr val="000000"/>
                </a:solidFill>
                <a:latin typeface="+mj-lt"/>
              </a:rPr>
              <a:t> (J mol</a:t>
            </a:r>
            <a:r>
              <a:rPr lang="it-IT" altLang="it-IT" sz="2000" b="0" baseline="30000" dirty="0">
                <a:solidFill>
                  <a:srgbClr val="000000"/>
                </a:solidFill>
                <a:latin typeface="+mj-lt"/>
              </a:rPr>
              <a:t>-1</a:t>
            </a:r>
            <a:r>
              <a:rPr lang="it-IT" altLang="it-IT" sz="2000" b="0" dirty="0">
                <a:solidFill>
                  <a:srgbClr val="000000"/>
                </a:solidFill>
                <a:latin typeface="+mj-lt"/>
              </a:rPr>
              <a:t> K</a:t>
            </a:r>
            <a:r>
              <a:rPr lang="it-IT" altLang="it-IT" sz="2000" b="0" baseline="30000" dirty="0">
                <a:solidFill>
                  <a:srgbClr val="000000"/>
                </a:solidFill>
                <a:latin typeface="+mj-lt"/>
              </a:rPr>
              <a:t>-1</a:t>
            </a:r>
            <a:r>
              <a:rPr lang="it-IT" altLang="it-IT" sz="2000" b="0" dirty="0">
                <a:solidFill>
                  <a:srgbClr val="000000"/>
                </a:solidFill>
                <a:latin typeface="+mj-lt"/>
              </a:rPr>
              <a:t>):</a:t>
            </a:r>
          </a:p>
        </p:txBody>
      </p:sp>
      <p:cxnSp>
        <p:nvCxnSpPr>
          <p:cNvPr id="10" name="Connettore 1 25">
            <a:extLst>
              <a:ext uri="{FF2B5EF4-FFF2-40B4-BE49-F238E27FC236}">
                <a16:creationId xmlns:a16="http://schemas.microsoft.com/office/drawing/2014/main" id="{A295AD27-3B7F-F40E-815F-90A3DA57E63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161257" y="6006306"/>
            <a:ext cx="395288" cy="32067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ttore 1 26">
            <a:extLst>
              <a:ext uri="{FF2B5EF4-FFF2-40B4-BE49-F238E27FC236}">
                <a16:creationId xmlns:a16="http://schemas.microsoft.com/office/drawing/2014/main" id="{994E136B-62A7-B55D-3D12-BBCD4FFE5DA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919288" y="6008687"/>
            <a:ext cx="395288" cy="322263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1 27">
            <a:extLst>
              <a:ext uri="{FF2B5EF4-FFF2-40B4-BE49-F238E27FC236}">
                <a16:creationId xmlns:a16="http://schemas.microsoft.com/office/drawing/2014/main" id="{6E178722-8AC0-7443-D38E-17E217FBA7C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739232" y="6001544"/>
            <a:ext cx="395287" cy="32067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nettore 1 28">
            <a:extLst>
              <a:ext uri="{FF2B5EF4-FFF2-40B4-BE49-F238E27FC236}">
                <a16:creationId xmlns:a16="http://schemas.microsoft.com/office/drawing/2014/main" id="{922185C6-6069-48BE-13AB-B79C20A5596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3348832" y="5980906"/>
            <a:ext cx="395288" cy="32067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Connettore 1 29">
            <a:extLst>
              <a:ext uri="{FF2B5EF4-FFF2-40B4-BE49-F238E27FC236}">
                <a16:creationId xmlns:a16="http://schemas.microsoft.com/office/drawing/2014/main" id="{E6A6BD7F-C3D2-3ECF-232E-EEFCA40FBB1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242594" y="5996781"/>
            <a:ext cx="395288" cy="32067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nettore 1 30">
            <a:extLst>
              <a:ext uri="{FF2B5EF4-FFF2-40B4-BE49-F238E27FC236}">
                <a16:creationId xmlns:a16="http://schemas.microsoft.com/office/drawing/2014/main" id="{B5FE04C1-F6A8-C740-E2E5-F2E1C022979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963319" y="5976144"/>
            <a:ext cx="395287" cy="32067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CasellaDiTesto 21">
            <a:extLst>
              <a:ext uri="{FF2B5EF4-FFF2-40B4-BE49-F238E27FC236}">
                <a16:creationId xmlns:a16="http://schemas.microsoft.com/office/drawing/2014/main" id="{EA1F37C8-00A2-788A-E7F9-CD806FACC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3482" y="5893098"/>
            <a:ext cx="2229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0">
                <a:solidFill>
                  <a:srgbClr val="FF0000"/>
                </a:solidFill>
                <a:latin typeface="+mj-lt"/>
              </a:rPr>
              <a:t>Mayer's Relation</a:t>
            </a:r>
            <a:endParaRPr lang="it-IT" altLang="it-IT" b="0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E7348BC9-C0D7-4FAF-130F-225F32B01FFE}"/>
                  </a:ext>
                </a:extLst>
              </p14:cNvPr>
              <p14:cNvContentPartPr/>
              <p14:nvPr/>
            </p14:nvContentPartPr>
            <p14:xfrm>
              <a:off x="646920" y="2730240"/>
              <a:ext cx="9862200" cy="393084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E7348BC9-C0D7-4FAF-130F-225F32B01FF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7560" y="2720880"/>
                <a:ext cx="9880920" cy="394956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Audio 18">
            <a:extLst>
              <a:ext uri="{FF2B5EF4-FFF2-40B4-BE49-F238E27FC236}">
                <a16:creationId xmlns:a16="http://schemas.microsoft.com/office/drawing/2014/main" id="{317006F5-98C3-EC03-DC37-83258EB64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60"/>
    </mc:Choice>
    <mc:Fallback xmlns="">
      <p:transition spd="slow" advTm="95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A64C87A-B3CC-B765-5F46-D221CFD6DBD2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Specific Heats of Gases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D6FD1B9-A960-0B6B-AA42-8C71600D3F5E}"/>
                  </a:ext>
                </a:extLst>
              </p:cNvPr>
              <p:cNvSpPr txBox="1"/>
              <p:nvPr/>
            </p:nvSpPr>
            <p:spPr>
              <a:xfrm>
                <a:off x="211015" y="895550"/>
                <a:ext cx="4858959" cy="22016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𝑛𝑅𝑇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𝑚𝑜𝑛𝑜𝑎𝑡𝑜𝑚𝑖𝑐𝑖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𝑛𝑅𝑇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𝑏𝑖𝑎𝑡𝑜𝑚𝑖𝑐𝑖</m:t>
                              </m:r>
                            </m:e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𝑛𝑅𝑇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𝑝𝑜𝑙𝑖𝑎𝑡𝑜𝑚𝑖𝑐𝑖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D6FD1B9-A960-0B6B-AA42-8C71600D3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015" y="895550"/>
                <a:ext cx="4858959" cy="22016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9E4F762-6938-86BF-44C9-552BFBCC7172}"/>
                  </a:ext>
                </a:extLst>
              </p:cNvPr>
              <p:cNvSpPr txBox="1"/>
              <p:nvPr/>
            </p:nvSpPr>
            <p:spPr>
              <a:xfrm>
                <a:off x="228368" y="3798879"/>
                <a:ext cx="4538422" cy="22016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𝑚𝑜𝑛𝑜𝑎𝑡𝑜𝑚𝑖𝑐𝑖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𝑏𝑖𝑎𝑡𝑜𝑚𝑖𝑐𝑖</m:t>
                              </m:r>
                            </m:e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𝑝𝑜𝑙𝑖𝑎𝑡𝑜𝑚𝑖𝑐𝑖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9E4F762-6938-86BF-44C9-552BFBCC7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68" y="3798879"/>
                <a:ext cx="4538422" cy="22016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1157B8B-5D97-89B8-D93F-2361F36F00EF}"/>
                  </a:ext>
                </a:extLst>
              </p:cNvPr>
              <p:cNvSpPr txBox="1"/>
              <p:nvPr/>
            </p:nvSpPr>
            <p:spPr>
              <a:xfrm>
                <a:off x="5924001" y="3798879"/>
                <a:ext cx="4527265" cy="21988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𝑚𝑜𝑛𝑜𝑎𝑡𝑜𝑚𝑖𝑐𝑖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𝑏𝑖𝑎𝑡𝑜𝑚𝑖𝑐𝑖</m:t>
                              </m:r>
                            </m:e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𝑝𝑜𝑙𝑖𝑎𝑡𝑜𝑚𝑖𝑐𝑖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1157B8B-5D97-89B8-D93F-2361F36F0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001" y="3798879"/>
                <a:ext cx="4527265" cy="21988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extLst>
              <a:ext uri="{FF2B5EF4-FFF2-40B4-BE49-F238E27FC236}">
                <a16:creationId xmlns:a16="http://schemas.microsoft.com/office/drawing/2014/main" id="{8A907040-97EA-77CF-F07B-EBA8A9D91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3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80"/>
    </mc:Choice>
    <mc:Fallback xmlns="">
      <p:transition spd="slow" advTm="3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634E5C5-1C72-9432-F129-BCDC49B06BB2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Internal Energy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C3B5646-DFF1-F44A-6C18-7AD2F6DC9FE0}"/>
                  </a:ext>
                </a:extLst>
              </p:cNvPr>
              <p:cNvSpPr txBox="1"/>
              <p:nvPr/>
            </p:nvSpPr>
            <p:spPr>
              <a:xfrm>
                <a:off x="2725102" y="1238745"/>
                <a:ext cx="8063361" cy="575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𝐴𝐶𝐵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𝐴𝐶𝐵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𝐴𝐶𝐵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𝐶𝐵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b="0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C3B5646-DFF1-F44A-6C18-7AD2F6DC9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102" y="1238745"/>
                <a:ext cx="8063361" cy="5754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B7A77B3-5367-040A-AC5C-3FA0E50FE1B2}"/>
                  </a:ext>
                </a:extLst>
              </p:cNvPr>
              <p:cNvSpPr txBox="1"/>
              <p:nvPr/>
            </p:nvSpPr>
            <p:spPr>
              <a:xfrm>
                <a:off x="3250539" y="2005142"/>
                <a:ext cx="865929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𝐴𝐶𝐵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highlight>
                            <a:srgbClr val="00FF00"/>
                          </a:highlight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it-IT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it-IT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𝑛𝑅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𝑛𝑅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B7A77B3-5367-040A-AC5C-3FA0E50FE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539" y="2005142"/>
                <a:ext cx="8659294" cy="553998"/>
              </a:xfrm>
              <a:prstGeom prst="rect">
                <a:avLst/>
              </a:prstGeom>
              <a:blipFill>
                <a:blip r:embed="rId5"/>
                <a:stretch>
                  <a:fillRect l="-422" b="-175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7D66290-FE2F-F7F0-8945-EDE1762C28B9}"/>
                  </a:ext>
                </a:extLst>
              </p:cNvPr>
              <p:cNvSpPr txBox="1"/>
              <p:nvPr/>
            </p:nvSpPr>
            <p:spPr>
              <a:xfrm>
                <a:off x="3935274" y="2819032"/>
                <a:ext cx="69315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𝐴𝐶𝐵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𝐶𝐵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=0+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𝑛𝑅𝑇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𝑛𝑅𝑇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it-IT" i="1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7D66290-FE2F-F7F0-8945-EDE1762C2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274" y="2819032"/>
                <a:ext cx="6931578" cy="276999"/>
              </a:xfrm>
              <a:prstGeom prst="rect">
                <a:avLst/>
              </a:prstGeom>
              <a:blipFill>
                <a:blip r:embed="rId6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E64C690-D086-E27D-FE2F-1C5A27C51296}"/>
                  </a:ext>
                </a:extLst>
              </p:cNvPr>
              <p:cNvSpPr txBox="1"/>
              <p:nvPr/>
            </p:nvSpPr>
            <p:spPr>
              <a:xfrm>
                <a:off x="4842166" y="3388950"/>
                <a:ext cx="69906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𝑛𝑅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𝑛𝑅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𝑛𝑅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𝑛𝑅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i="1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E64C690-D086-E27D-FE2F-1C5A27C51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166" y="3388950"/>
                <a:ext cx="6990696" cy="276999"/>
              </a:xfrm>
              <a:prstGeom prst="rect">
                <a:avLst/>
              </a:prstGeom>
              <a:blipFill>
                <a:blip r:embed="rId7"/>
                <a:stretch>
                  <a:fillRect r="-523" b="-3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29F31AE-EFB3-BD68-EDB8-D1FD4A31D43C}"/>
                  </a:ext>
                </a:extLst>
              </p:cNvPr>
              <p:cNvSpPr txBox="1"/>
              <p:nvPr/>
            </p:nvSpPr>
            <p:spPr>
              <a:xfrm>
                <a:off x="5607275" y="4217145"/>
                <a:ext cx="311598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it-IT" sz="4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it-IT" sz="4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it-IT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it-IT" sz="44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29F31AE-EFB3-BD68-EDB8-D1FD4A31D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275" y="4217145"/>
                <a:ext cx="3115981" cy="6771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4547E4D-0676-69B2-AD52-96670B32409A}"/>
              </a:ext>
            </a:extLst>
          </p:cNvPr>
          <p:cNvSpPr txBox="1"/>
          <p:nvPr/>
        </p:nvSpPr>
        <p:spPr>
          <a:xfrm>
            <a:off x="5353239" y="5203756"/>
            <a:ext cx="3838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rgbClr val="FF0000"/>
                </a:solidFill>
                <a:latin typeface="+mj-lt"/>
              </a:rPr>
              <a:t>THIS ALWAYS HOLDS</a:t>
            </a:r>
            <a:r>
              <a:rPr lang="it-IT" sz="2800" dirty="0">
                <a:solidFill>
                  <a:srgbClr val="FF0000"/>
                </a:solidFill>
                <a:latin typeface="+mj-lt"/>
              </a:rPr>
              <a:t>!!!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F6BB7CA4-902D-A09C-949F-BD991DE3BF96}"/>
              </a:ext>
            </a:extLst>
          </p:cNvPr>
          <p:cNvSpPr/>
          <p:nvPr/>
        </p:nvSpPr>
        <p:spPr>
          <a:xfrm>
            <a:off x="5322692" y="4216066"/>
            <a:ext cx="4030821" cy="8341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6D88594-8FF7-728D-CA21-A0709AC38F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18" y="1077014"/>
            <a:ext cx="3317910" cy="30951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4">
                <a:extLst>
                  <a:ext uri="{FF2B5EF4-FFF2-40B4-BE49-F238E27FC236}">
                    <a16:creationId xmlns:a16="http://schemas.microsoft.com/office/drawing/2014/main" id="{50FBF93D-FEAB-9D51-E17B-F9A0DCAED05D}"/>
                  </a:ext>
                </a:extLst>
              </p:cNvPr>
              <p:cNvSpPr txBox="1"/>
              <p:nvPr/>
            </p:nvSpPr>
            <p:spPr bwMode="auto">
              <a:xfrm>
                <a:off x="1204913" y="5126038"/>
                <a:ext cx="7499350" cy="13811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i="1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i="1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it-IT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" name="Object 4">
                <a:extLst>
                  <a:ext uri="{FF2B5EF4-FFF2-40B4-BE49-F238E27FC236}">
                    <a16:creationId xmlns:a16="http://schemas.microsoft.com/office/drawing/2014/main" id="{50FBF93D-FEAB-9D51-E17B-F9A0DCAED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4913" y="5126038"/>
                <a:ext cx="7499350" cy="13811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extLst>
              <a:ext uri="{FF2B5EF4-FFF2-40B4-BE49-F238E27FC236}">
                <a16:creationId xmlns:a16="http://schemas.microsoft.com/office/drawing/2014/main" id="{8092598D-E6F3-B0B7-3EB0-B58BB2059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0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40"/>
    </mc:Choice>
    <mc:Fallback xmlns="">
      <p:transition spd="slow" advTm="21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289CAEE-2C13-4EC8-E82C-90909B5C0216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Reversible Adiabatic Process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DBCA9CA-70EA-4A39-E30F-2C4121261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7136" y="661035"/>
            <a:ext cx="8370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0" dirty="0">
                <a:solidFill>
                  <a:srgbClr val="FF0000"/>
                </a:solidFill>
                <a:latin typeface="+mj-lt"/>
              </a:rPr>
              <a:t>Q = 0</a:t>
            </a:r>
          </a:p>
        </p:txBody>
      </p:sp>
      <p:sp>
        <p:nvSpPr>
          <p:cNvPr id="247" name="Rectangle 248">
            <a:extLst>
              <a:ext uri="{FF2B5EF4-FFF2-40B4-BE49-F238E27FC236}">
                <a16:creationId xmlns:a16="http://schemas.microsoft.com/office/drawing/2014/main" id="{FD3BF225-16B7-DC78-4902-48A73D32B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745" y="1676748"/>
            <a:ext cx="1359668" cy="5232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800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sym typeface="Symbol" charset="2"/>
              </a:rPr>
              <a:t></a:t>
            </a:r>
            <a:r>
              <a:rPr lang="it-IT" altLang="it-IT" sz="280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sym typeface="Symbol" charset="2"/>
              </a:rPr>
              <a:t>U = -</a:t>
            </a:r>
            <a:r>
              <a:rPr lang="it-IT" altLang="it-IT" sz="2800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sym typeface="Symbol" charset="2"/>
              </a:rPr>
              <a:t>L</a:t>
            </a:r>
            <a:endParaRPr lang="it-IT" altLang="it-IT" sz="2800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248" name="Rectangle 249">
            <a:extLst>
              <a:ext uri="{FF2B5EF4-FFF2-40B4-BE49-F238E27FC236}">
                <a16:creationId xmlns:a16="http://schemas.microsoft.com/office/drawing/2014/main" id="{6F5EDD7A-8005-4A74-0C28-C3C6F826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714" y="1244948"/>
            <a:ext cx="12919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0">
                <a:solidFill>
                  <a:srgbClr val="000000"/>
                </a:solidFill>
                <a:latin typeface="+mj-lt"/>
              </a:rPr>
              <a:t>EXPANSION</a:t>
            </a:r>
            <a:endParaRPr lang="it-IT" altLang="it-IT" sz="1600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9" name="Rectangle 250">
            <a:extLst>
              <a:ext uri="{FF2B5EF4-FFF2-40B4-BE49-F238E27FC236}">
                <a16:creationId xmlns:a16="http://schemas.microsoft.com/office/drawing/2014/main" id="{BEC997A7-8930-9B7F-F88F-1535E4812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945" y="1041748"/>
            <a:ext cx="1831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0">
                <a:solidFill>
                  <a:srgbClr val="000000"/>
                </a:solidFill>
                <a:latin typeface="+mj-lt"/>
              </a:rPr>
              <a:t>FINAL EQUILIBRIUM STATE</a:t>
            </a:r>
            <a:endParaRPr lang="it-IT" altLang="it-IT" sz="1600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0" name="Rectangle 251">
            <a:extLst>
              <a:ext uri="{FF2B5EF4-FFF2-40B4-BE49-F238E27FC236}">
                <a16:creationId xmlns:a16="http://schemas.microsoft.com/office/drawing/2014/main" id="{9E58B6F4-F57E-EF34-B174-360DBF9A3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735" y="1738303"/>
            <a:ext cx="19638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0" dirty="0">
                <a:solidFill>
                  <a:srgbClr val="000000"/>
                </a:solidFill>
                <a:latin typeface="+mj-lt"/>
              </a:rPr>
              <a:t>p, V</a:t>
            </a:r>
            <a:r>
              <a:rPr lang="it-IT" altLang="it-IT" b="0">
                <a:solidFill>
                  <a:srgbClr val="000000"/>
                </a:solidFill>
                <a:latin typeface="+mj-lt"/>
              </a:rPr>
              <a:t>, and</a:t>
            </a:r>
            <a:r>
              <a:rPr lang="it-IT" altLang="it-IT" b="0" dirty="0">
                <a:solidFill>
                  <a:srgbClr val="000000"/>
                </a:solidFill>
                <a:latin typeface="+mj-lt"/>
              </a:rPr>
              <a:t> T</a:t>
            </a:r>
            <a:r>
              <a:rPr lang="it-IT" altLang="it-IT" b="0">
                <a:solidFill>
                  <a:srgbClr val="000000"/>
                </a:solidFill>
                <a:latin typeface="+mj-lt"/>
              </a:rPr>
              <a:t> vary</a:t>
            </a:r>
            <a:endParaRPr lang="it-IT" altLang="it-IT" b="0" dirty="0">
              <a:solidFill>
                <a:srgbClr val="0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3" name="CasellaDiTesto 262">
                <a:extLst>
                  <a:ext uri="{FF2B5EF4-FFF2-40B4-BE49-F238E27FC236}">
                    <a16:creationId xmlns:a16="http://schemas.microsoft.com/office/drawing/2014/main" id="{0D302884-42D6-D633-3152-167D35A11486}"/>
                  </a:ext>
                </a:extLst>
              </p:cNvPr>
              <p:cNvSpPr txBox="1"/>
              <p:nvPr/>
            </p:nvSpPr>
            <p:spPr>
              <a:xfrm>
                <a:off x="5823191" y="2299960"/>
                <a:ext cx="5326906" cy="572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𝑑𝑇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𝑝𝑑𝑉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𝑑𝑇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𝑛𝑅𝑇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it-IT" dirty="0">
                  <a:latin typeface="+mj-lt"/>
                </a:endParaRPr>
              </a:p>
            </p:txBody>
          </p:sp>
        </mc:Choice>
        <mc:Fallback xmlns="">
          <p:sp>
            <p:nvSpPr>
              <p:cNvPr id="263" name="CasellaDiTesto 262">
                <a:extLst>
                  <a:ext uri="{FF2B5EF4-FFF2-40B4-BE49-F238E27FC236}">
                    <a16:creationId xmlns:a16="http://schemas.microsoft.com/office/drawing/2014/main" id="{0D302884-42D6-D633-3152-167D35A11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191" y="2299960"/>
                <a:ext cx="5326906" cy="5728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CasellaDiTesto 263">
                <a:extLst>
                  <a:ext uri="{FF2B5EF4-FFF2-40B4-BE49-F238E27FC236}">
                    <a16:creationId xmlns:a16="http://schemas.microsoft.com/office/drawing/2014/main" id="{46256A0F-3DC2-F96B-3264-4E7C56978A37}"/>
                  </a:ext>
                </a:extLst>
              </p:cNvPr>
              <p:cNvSpPr txBox="1"/>
              <p:nvPr/>
            </p:nvSpPr>
            <p:spPr>
              <a:xfrm>
                <a:off x="5019690" y="3121919"/>
                <a:ext cx="7094891" cy="8694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𝑑𝑇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𝑑𝑉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</m:e>
                      </m:nary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 </m:t>
                      </m:r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fun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   </m:t>
                      </m:r>
                    </m:oMath>
                  </m:oMathPara>
                </a14:m>
                <a:endParaRPr lang="it-IT" dirty="0">
                  <a:latin typeface="+mj-lt"/>
                </a:endParaRPr>
              </a:p>
            </p:txBody>
          </p:sp>
        </mc:Choice>
        <mc:Fallback xmlns="">
          <p:sp>
            <p:nvSpPr>
              <p:cNvPr id="264" name="CasellaDiTesto 263">
                <a:extLst>
                  <a:ext uri="{FF2B5EF4-FFF2-40B4-BE49-F238E27FC236}">
                    <a16:creationId xmlns:a16="http://schemas.microsoft.com/office/drawing/2014/main" id="{46256A0F-3DC2-F96B-3264-4E7C56978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690" y="3121919"/>
                <a:ext cx="7094891" cy="8694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5" name="CasellaDiTesto 264">
                <a:extLst>
                  <a:ext uri="{FF2B5EF4-FFF2-40B4-BE49-F238E27FC236}">
                    <a16:creationId xmlns:a16="http://schemas.microsoft.com/office/drawing/2014/main" id="{BE2A6F7F-51A4-BABD-FDDD-694F2661AC7D}"/>
                  </a:ext>
                </a:extLst>
              </p:cNvPr>
              <p:cNvSpPr txBox="1"/>
              <p:nvPr/>
            </p:nvSpPr>
            <p:spPr>
              <a:xfrm>
                <a:off x="4820920" y="4511249"/>
                <a:ext cx="5745804" cy="6840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−1       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Sup>
                        <m:sSubSup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Sup>
                        <m:sSubSup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el-G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</m:oMath>
                  </m:oMathPara>
                </a14:m>
                <a:endParaRPr lang="it-IT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265" name="CasellaDiTesto 264">
                <a:extLst>
                  <a:ext uri="{FF2B5EF4-FFF2-40B4-BE49-F238E27FC236}">
                    <a16:creationId xmlns:a16="http://schemas.microsoft.com/office/drawing/2014/main" id="{BE2A6F7F-51A4-BABD-FDDD-694F2661A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920" y="4511249"/>
                <a:ext cx="5745804" cy="6840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CasellaDiTesto 265">
                <a:extLst>
                  <a:ext uri="{FF2B5EF4-FFF2-40B4-BE49-F238E27FC236}">
                    <a16:creationId xmlns:a16="http://schemas.microsoft.com/office/drawing/2014/main" id="{8E0A97AD-DECF-4169-54D8-583B8A652D29}"/>
                  </a:ext>
                </a:extLst>
              </p:cNvPr>
              <p:cNvSpPr txBox="1"/>
              <p:nvPr/>
            </p:nvSpPr>
            <p:spPr>
              <a:xfrm>
                <a:off x="4604107" y="5579953"/>
                <a:ext cx="4946354" cy="533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Sup>
                        <m:sSubSup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sup>
                      </m:sSubSup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Sup>
                        <m:sSubSup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sup>
                      </m:sSubSup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</m:t>
                      </m:r>
                      <m:sSub>
                        <m:sSub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Sup>
                        <m:sSubSup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f>
                            <m:fPr>
                              <m:ctrlP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num>
                            <m:den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den>
                          </m:f>
                        </m:sup>
                      </m:sSubSup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Sup>
                        <m:sSubSup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f>
                            <m:fPr>
                              <m:ctrlP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num>
                            <m:den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it-IT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66" name="CasellaDiTesto 265">
                <a:extLst>
                  <a:ext uri="{FF2B5EF4-FFF2-40B4-BE49-F238E27FC236}">
                    <a16:creationId xmlns:a16="http://schemas.microsoft.com/office/drawing/2014/main" id="{8E0A97AD-DECF-4169-54D8-583B8A652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7" y="5579953"/>
                <a:ext cx="4946354" cy="5334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7" name="Immagine 266">
            <a:extLst>
              <a:ext uri="{FF2B5EF4-FFF2-40B4-BE49-F238E27FC236}">
                <a16:creationId xmlns:a16="http://schemas.microsoft.com/office/drawing/2014/main" id="{FE128D70-348A-5358-0B7F-95F34A6358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776" y="4487632"/>
            <a:ext cx="2950720" cy="2182557"/>
          </a:xfrm>
          <a:prstGeom prst="rect">
            <a:avLst/>
          </a:prstGeom>
        </p:spPr>
      </p:pic>
      <p:pic>
        <p:nvPicPr>
          <p:cNvPr id="269" name="Immagine 268">
            <a:extLst>
              <a:ext uri="{FF2B5EF4-FFF2-40B4-BE49-F238E27FC236}">
                <a16:creationId xmlns:a16="http://schemas.microsoft.com/office/drawing/2014/main" id="{6FB784BE-229F-5122-915E-5C0A23D91E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410" y="1913931"/>
            <a:ext cx="4352921" cy="22374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97C5351D-D821-AB07-59B6-CF6CDA0CFEDC}"/>
                  </a:ext>
                </a:extLst>
              </p14:cNvPr>
              <p14:cNvContentPartPr/>
              <p14:nvPr/>
            </p14:nvContentPartPr>
            <p14:xfrm>
              <a:off x="1472760" y="895320"/>
              <a:ext cx="10096200" cy="588024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97C5351D-D821-AB07-59B6-CF6CDA0CFED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63400" y="885960"/>
                <a:ext cx="10114920" cy="5898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extLst>
              <a:ext uri="{FF2B5EF4-FFF2-40B4-BE49-F238E27FC236}">
                <a16:creationId xmlns:a16="http://schemas.microsoft.com/office/drawing/2014/main" id="{44653691-CC88-A1E8-535D-1273004C4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480"/>
    </mc:Choice>
    <mc:Fallback xmlns="">
      <p:transition spd="slow" advTm="257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5FB3F6C-A5BA-899A-764F-5D645FBD369D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Ideal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Perfect Gases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EF4D9310-3FDD-80D3-1E86-982CF14A2DD2}"/>
                  </a:ext>
                </a:extLst>
              </p:cNvPr>
              <p:cNvSpPr/>
              <p:nvPr/>
            </p:nvSpPr>
            <p:spPr>
              <a:xfrm>
                <a:off x="270589" y="769575"/>
                <a:ext cx="11921411" cy="22190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>
                    <a:latin typeface="+mj-lt"/>
                  </a:rPr>
                  <a:t>An ideal </a:t>
                </a:r>
                <a:r>
                  <a:rPr lang="it-IT" dirty="0">
                    <a:latin typeface="+mj-lt"/>
                  </a:rPr>
                  <a:t>gas </a:t>
                </a:r>
                <a:r>
                  <a:rPr lang="it-IT">
                    <a:latin typeface="+mj-lt"/>
                  </a:rPr>
                  <a:t>is a </a:t>
                </a:r>
                <a:r>
                  <a:rPr lang="it-IT" dirty="0">
                    <a:latin typeface="+mj-lt"/>
                  </a:rPr>
                  <a:t>gas </a:t>
                </a:r>
                <a:r>
                  <a:rPr lang="it-IT">
                    <a:latin typeface="+mj-lt"/>
                  </a:rPr>
                  <a:t>whose thermodynamic variables satisfy the relation</a:t>
                </a:r>
                <a:r>
                  <a:rPr lang="it-IT" dirty="0">
                    <a:latin typeface="+mj-lt"/>
                  </a:rPr>
                  <a:t>, </a:t>
                </a:r>
                <a:r>
                  <a:rPr lang="it-IT">
                    <a:latin typeface="+mj-lt"/>
                  </a:rPr>
                  <a:t>called the equation of state</a:t>
                </a:r>
                <a:r>
                  <a:rPr lang="it-IT" dirty="0">
                    <a:latin typeface="+mj-lt"/>
                  </a:rPr>
                  <a:t>:</a:t>
                </a:r>
              </a:p>
              <a:p>
                <a:endParaRPr lang="it-IT" dirty="0">
                  <a:latin typeface="+mj-lt"/>
                </a:endParaRPr>
              </a:p>
              <a:p>
                <a:pPr algn="ctr"/>
                <a:r>
                  <a:rPr lang="it-IT" sz="2800" b="1" dirty="0" err="1">
                    <a:latin typeface="+mj-lt"/>
                  </a:rPr>
                  <a:t>pV</a:t>
                </a:r>
                <a:r>
                  <a:rPr lang="it-IT" sz="2800" b="1" dirty="0">
                    <a:latin typeface="+mj-lt"/>
                  </a:rPr>
                  <a:t> = </a:t>
                </a:r>
                <a:r>
                  <a:rPr lang="it-IT" sz="2800" b="1" dirty="0" err="1">
                    <a:latin typeface="+mj-lt"/>
                  </a:rPr>
                  <a:t>nRT</a:t>
                </a:r>
                <a:r>
                  <a:rPr lang="it-IT" sz="2800" b="1" dirty="0">
                    <a:latin typeface="+mj-lt"/>
                  </a:rPr>
                  <a:t> </a:t>
                </a:r>
              </a:p>
              <a:p>
                <a:endParaRPr lang="it-IT" dirty="0">
                  <a:latin typeface="+mj-lt"/>
                </a:endParaRPr>
              </a:p>
              <a:p>
                <a:r>
                  <a:rPr lang="it-IT">
                    <a:latin typeface="+mj-lt"/>
                  </a:rPr>
                  <a:t>where </a:t>
                </a:r>
                <a:r>
                  <a:rPr lang="it-IT" dirty="0">
                    <a:latin typeface="+mj-lt"/>
                  </a:rPr>
                  <a:t>p </a:t>
                </a:r>
                <a:r>
                  <a:rPr lang="it-IT">
                    <a:latin typeface="+mj-lt"/>
                  </a:rPr>
                  <a:t>is the pressure</a:t>
                </a:r>
                <a:r>
                  <a:rPr lang="it-IT" dirty="0">
                    <a:latin typeface="+mj-lt"/>
                  </a:rPr>
                  <a:t>, V </a:t>
                </a:r>
                <a:r>
                  <a:rPr lang="it-IT">
                    <a:latin typeface="+mj-lt"/>
                  </a:rPr>
                  <a:t>the </a:t>
                </a:r>
                <a:r>
                  <a:rPr lang="it-IT" dirty="0">
                    <a:latin typeface="+mj-lt"/>
                  </a:rPr>
                  <a:t>volume, n </a:t>
                </a:r>
                <a:r>
                  <a:rPr lang="it-IT">
                    <a:latin typeface="+mj-lt"/>
                  </a:rPr>
                  <a:t>the number of moles</a:t>
                </a:r>
                <a:r>
                  <a:rPr lang="it-IT" dirty="0">
                    <a:latin typeface="+mj-lt"/>
                  </a:rPr>
                  <a:t>, T </a:t>
                </a:r>
                <a:r>
                  <a:rPr lang="it-IT">
                    <a:latin typeface="+mj-lt"/>
                  </a:rPr>
                  <a:t>the temperature, and </a:t>
                </a:r>
                <a:r>
                  <a:rPr lang="it-IT" dirty="0">
                    <a:latin typeface="+mj-lt"/>
                  </a:rPr>
                  <a:t>R </a:t>
                </a:r>
                <a:r>
                  <a:rPr lang="it-IT">
                    <a:latin typeface="+mj-lt"/>
                  </a:rPr>
                  <a:t>is a constant called the </a:t>
                </a:r>
                <a:r>
                  <a:rPr lang="it-IT" dirty="0">
                    <a:latin typeface="+mj-lt"/>
                  </a:rPr>
                  <a:t>gas</a:t>
                </a:r>
                <a:r>
                  <a:rPr lang="it-IT">
                    <a:latin typeface="+mj-lt"/>
                  </a:rPr>
                  <a:t> constant</a:t>
                </a:r>
                <a:r>
                  <a:rPr lang="it-IT" dirty="0">
                    <a:latin typeface="+mj-lt"/>
                  </a:rPr>
                  <a:t>.</a:t>
                </a:r>
              </a:p>
              <a:p>
                <a:pPr algn="ctr"/>
                <a:endParaRPr lang="it-IT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 = 8.31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𝑚𝑜𝑙</m:t>
                      </m:r>
                      <m:r>
                        <a:rPr lang="it-IT" i="1" baseline="30000" dirty="0"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it-IT" i="1" baseline="30000" dirty="0">
                          <a:latin typeface="Cambria Math" panose="02040503050406030204" pitchFamily="18" charset="0"/>
                        </a:rPr>
                        <m:t>−1      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=   0.082	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𝑎𝑡𝑚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it-IT" i="1" baseline="30000" dirty="0">
                          <a:latin typeface="Cambria Math" panose="02040503050406030204" pitchFamily="18" charset="0"/>
                        </a:rPr>
                        <m:t>−1 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𝑚𝑜𝑙</m:t>
                      </m:r>
                      <m:r>
                        <a:rPr lang="it-IT" i="1" baseline="30000" dirty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it-IT" baseline="300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EF4D9310-3FDD-80D3-1E86-982CF14A2D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89" y="769575"/>
                <a:ext cx="11921411" cy="2219005"/>
              </a:xfrm>
              <a:prstGeom prst="rect">
                <a:avLst/>
              </a:prstGeom>
              <a:blipFill>
                <a:blip r:embed="rId4"/>
                <a:stretch>
                  <a:fillRect l="-426" t="-1136" b="-17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tangolo 3">
            <a:extLst>
              <a:ext uri="{FF2B5EF4-FFF2-40B4-BE49-F238E27FC236}">
                <a16:creationId xmlns:a16="http://schemas.microsoft.com/office/drawing/2014/main" id="{B0370798-1ADD-33B3-BAE2-F685099AA815}"/>
              </a:ext>
            </a:extLst>
          </p:cNvPr>
          <p:cNvSpPr/>
          <p:nvPr/>
        </p:nvSpPr>
        <p:spPr>
          <a:xfrm>
            <a:off x="169615" y="3743664"/>
            <a:ext cx="9958017" cy="2954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>
                <a:solidFill>
                  <a:schemeClr val="accent3"/>
                </a:solidFill>
                <a:latin typeface="+mj-lt"/>
              </a:rPr>
              <a:t>The conditions for the applicability of the ideal 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gas </a:t>
            </a:r>
            <a:r>
              <a:rPr lang="it-IT">
                <a:solidFill>
                  <a:schemeClr val="accent3"/>
                </a:solidFill>
                <a:latin typeface="+mj-lt"/>
              </a:rPr>
              <a:t>law to a real 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gas </a:t>
            </a:r>
            <a:r>
              <a:rPr lang="it-IT">
                <a:solidFill>
                  <a:schemeClr val="accent3"/>
                </a:solidFill>
                <a:latin typeface="+mj-lt"/>
              </a:rPr>
              <a:t>are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>
                <a:solidFill>
                  <a:schemeClr val="accent3"/>
                </a:solidFill>
                <a:latin typeface="+mj-lt"/>
              </a:rPr>
              <a:t>low 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gas </a:t>
            </a:r>
            <a:r>
              <a:rPr lang="it-IT">
                <a:solidFill>
                  <a:schemeClr val="accent3"/>
                </a:solidFill>
                <a:latin typeface="+mj-lt"/>
              </a:rPr>
              <a:t>density 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(</a:t>
            </a:r>
            <a:r>
              <a:rPr lang="it-IT">
                <a:solidFill>
                  <a:schemeClr val="accent3"/>
                </a:solidFill>
                <a:latin typeface="+mj-lt"/>
              </a:rPr>
              <a:t>size of constituents is negligible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);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>
                <a:solidFill>
                  <a:schemeClr val="accent3"/>
                </a:solidFill>
                <a:latin typeface="+mj-lt"/>
              </a:rPr>
              <a:t>the constituents 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(</a:t>
            </a:r>
            <a:r>
              <a:rPr lang="it-IT">
                <a:solidFill>
                  <a:schemeClr val="accent3"/>
                </a:solidFill>
                <a:latin typeface="+mj-lt"/>
              </a:rPr>
              <a:t>atoms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, </a:t>
            </a:r>
            <a:r>
              <a:rPr lang="it-IT">
                <a:solidFill>
                  <a:schemeClr val="accent3"/>
                </a:solidFill>
                <a:latin typeface="+mj-lt"/>
              </a:rPr>
              <a:t>molecules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, . . . ) </a:t>
            </a:r>
            <a:r>
              <a:rPr lang="it-IT">
                <a:solidFill>
                  <a:schemeClr val="accent3"/>
                </a:solidFill>
                <a:latin typeface="+mj-lt"/>
              </a:rPr>
              <a:t>do not interact with each other 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(</a:t>
            </a:r>
            <a:r>
              <a:rPr lang="it-IT">
                <a:solidFill>
                  <a:schemeClr val="accent3"/>
                </a:solidFill>
                <a:latin typeface="+mj-lt"/>
              </a:rPr>
              <a:t>negligible long-range interaction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, </a:t>
            </a:r>
            <a:r>
              <a:rPr lang="it-IT">
                <a:solidFill>
                  <a:schemeClr val="accent3"/>
                </a:solidFill>
                <a:latin typeface="+mj-lt"/>
              </a:rPr>
              <a:t>low density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, </a:t>
            </a:r>
            <a:r>
              <a:rPr lang="it-IT">
                <a:solidFill>
                  <a:schemeClr val="accent3"/>
                </a:solidFill>
                <a:latin typeface="+mj-lt"/>
              </a:rPr>
              <a:t>high temperature and thus average energy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);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>
                <a:solidFill>
                  <a:schemeClr val="accent3"/>
                </a:solidFill>
                <a:latin typeface="+mj-lt"/>
              </a:rPr>
              <a:t>the interactions with the walls are elastic 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(</a:t>
            </a:r>
            <a:r>
              <a:rPr lang="it-IT">
                <a:solidFill>
                  <a:schemeClr val="accent3"/>
                </a:solidFill>
                <a:latin typeface="+mj-lt"/>
              </a:rPr>
              <a:t>kinetic energy is conserved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);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>
                <a:solidFill>
                  <a:schemeClr val="accent3"/>
                </a:solidFill>
                <a:latin typeface="+mj-lt"/>
              </a:rPr>
              <a:t>the constituents are identical to each other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endParaRPr lang="it-IT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41" name="Picture 2" descr="Gas ideale o perfetto">
            <a:extLst>
              <a:ext uri="{FF2B5EF4-FFF2-40B4-BE49-F238E27FC236}">
                <a16:creationId xmlns:a16="http://schemas.microsoft.com/office/drawing/2014/main" id="{7DF4974F-77B6-42E5-138B-A9A55B63D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588" y="2742864"/>
            <a:ext cx="2035812" cy="192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C46A71BF-0886-C654-FAEB-5552F6D34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060"/>
    </mc:Choice>
    <mc:Fallback xmlns="">
      <p:transition spd="slow" advTm="246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433883F-9228-DA3C-8DCA-108188D75063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Thermodynamic Transformations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6068D59-4D4C-AF85-E3A7-C70642D23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40" y="1045846"/>
            <a:ext cx="112144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  <a:latin typeface="+mj-lt"/>
              </a:rPr>
              <a:t>Transition from one equilibrium state to another</a:t>
            </a:r>
            <a:r>
              <a:rPr lang="it-IT" altLang="it-IT" dirty="0">
                <a:solidFill>
                  <a:srgbClr val="000000"/>
                </a:solidFill>
                <a:latin typeface="+mj-lt"/>
              </a:rPr>
              <a:t>, </a:t>
            </a:r>
            <a:r>
              <a:rPr lang="it-IT" altLang="it-IT">
                <a:solidFill>
                  <a:srgbClr val="000000"/>
                </a:solidFill>
                <a:latin typeface="+mj-lt"/>
              </a:rPr>
              <a:t>due to interaction </a:t>
            </a:r>
            <a:r>
              <a:rPr lang="it-IT" altLang="it-IT" dirty="0">
                <a:solidFill>
                  <a:srgbClr val="000000"/>
                </a:solidFill>
                <a:latin typeface="+mj-lt"/>
              </a:rPr>
              <a:t>(</a:t>
            </a:r>
            <a:r>
              <a:rPr lang="it-IT" altLang="it-IT">
                <a:solidFill>
                  <a:srgbClr val="000000"/>
                </a:solidFill>
                <a:latin typeface="+mj-lt"/>
              </a:rPr>
              <a:t>energy exchange</a:t>
            </a:r>
            <a:r>
              <a:rPr lang="it-IT" altLang="it-IT" dirty="0">
                <a:solidFill>
                  <a:srgbClr val="000000"/>
                </a:solidFill>
                <a:latin typeface="+mj-lt"/>
              </a:rPr>
              <a:t>) </a:t>
            </a:r>
            <a:r>
              <a:rPr lang="it-IT" altLang="it-IT">
                <a:solidFill>
                  <a:srgbClr val="000000"/>
                </a:solidFill>
                <a:latin typeface="+mj-lt"/>
              </a:rPr>
              <a:t>with the external environment</a:t>
            </a:r>
            <a:r>
              <a:rPr lang="it-IT" altLang="it-IT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6EED9B-C2E3-C251-B775-038660CCB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101984"/>
            <a:ext cx="5927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i="1">
                <a:solidFill>
                  <a:srgbClr val="CC0000"/>
                </a:solidFill>
                <a:latin typeface="+mj-lt"/>
              </a:rPr>
              <a:t>Quasi-static reversible transformation</a:t>
            </a:r>
            <a:endParaRPr lang="it-IT" altLang="it-IT" i="1" dirty="0">
              <a:solidFill>
                <a:srgbClr val="CC0000"/>
              </a:solidFill>
              <a:latin typeface="+mj-lt"/>
            </a:endParaRPr>
          </a:p>
        </p:txBody>
      </p:sp>
      <p:sp>
        <p:nvSpPr>
          <p:cNvPr id="5" name="Line 505">
            <a:extLst>
              <a:ext uri="{FF2B5EF4-FFF2-40B4-BE49-F238E27FC236}">
                <a16:creationId xmlns:a16="http://schemas.microsoft.com/office/drawing/2014/main" id="{398C678E-BED1-888E-2001-C944884378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28740" y="3157220"/>
            <a:ext cx="0" cy="2057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Rectangle 506">
            <a:extLst>
              <a:ext uri="{FF2B5EF4-FFF2-40B4-BE49-F238E27FC236}">
                <a16:creationId xmlns:a16="http://schemas.microsoft.com/office/drawing/2014/main" id="{6799D7CB-3DAA-11B5-2E88-7DF86A62E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3766" y="3057208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+mj-lt"/>
              </a:rPr>
              <a:t>p</a:t>
            </a:r>
          </a:p>
        </p:txBody>
      </p:sp>
      <p:sp>
        <p:nvSpPr>
          <p:cNvPr id="7" name="Line 507">
            <a:extLst>
              <a:ext uri="{FF2B5EF4-FFF2-40B4-BE49-F238E27FC236}">
                <a16:creationId xmlns:a16="http://schemas.microsoft.com/office/drawing/2014/main" id="{A49B1A79-A001-68EB-16A8-81DA9277B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8740" y="5201920"/>
            <a:ext cx="22225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Rectangle 508">
            <a:extLst>
              <a:ext uri="{FF2B5EF4-FFF2-40B4-BE49-F238E27FC236}">
                <a16:creationId xmlns:a16="http://schemas.microsoft.com/office/drawing/2014/main" id="{248A3EFF-3593-9D88-FEAD-7B391C4AE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2766" y="5178108"/>
            <a:ext cx="3513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+mj-lt"/>
              </a:rPr>
              <a:t>V</a:t>
            </a:r>
          </a:p>
        </p:txBody>
      </p:sp>
      <p:sp>
        <p:nvSpPr>
          <p:cNvPr id="9" name="Arc 509">
            <a:extLst>
              <a:ext uri="{FF2B5EF4-FFF2-40B4-BE49-F238E27FC236}">
                <a16:creationId xmlns:a16="http://schemas.microsoft.com/office/drawing/2014/main" id="{85964FCE-B004-9879-84BF-08842F43EFA6}"/>
              </a:ext>
            </a:extLst>
          </p:cNvPr>
          <p:cNvSpPr>
            <a:spLocks/>
          </p:cNvSpPr>
          <p:nvPr/>
        </p:nvSpPr>
        <p:spPr bwMode="auto">
          <a:xfrm rot="156253" flipH="1" flipV="1">
            <a:off x="6514465" y="3435034"/>
            <a:ext cx="1862138" cy="1635125"/>
          </a:xfrm>
          <a:custGeom>
            <a:avLst/>
            <a:gdLst>
              <a:gd name="T0" fmla="*/ 0 w 21549"/>
              <a:gd name="T1" fmla="*/ 2147483647 h 21600"/>
              <a:gd name="T2" fmla="*/ 2147483647 w 21549"/>
              <a:gd name="T3" fmla="*/ 2147483647 h 21600"/>
              <a:gd name="T4" fmla="*/ 2147483647 w 21549"/>
              <a:gd name="T5" fmla="*/ 2147483647 h 21600"/>
              <a:gd name="T6" fmla="*/ 0 60000 65536"/>
              <a:gd name="T7" fmla="*/ 0 60000 65536"/>
              <a:gd name="T8" fmla="*/ 0 60000 65536"/>
              <a:gd name="T9" fmla="*/ 0 w 21549"/>
              <a:gd name="T10" fmla="*/ 0 h 21600"/>
              <a:gd name="T11" fmla="*/ 21549 w 2154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49" h="21600" fill="none" extrusionOk="0">
                <a:moveTo>
                  <a:pt x="-1" y="0"/>
                </a:moveTo>
                <a:cubicBezTo>
                  <a:pt x="2" y="0"/>
                  <a:pt x="5" y="-1"/>
                  <a:pt x="8" y="0"/>
                </a:cubicBezTo>
                <a:cubicBezTo>
                  <a:pt x="11322" y="0"/>
                  <a:pt x="20720" y="8731"/>
                  <a:pt x="21549" y="20015"/>
                </a:cubicBezTo>
              </a:path>
              <a:path w="21549" h="21600" stroke="0" extrusionOk="0">
                <a:moveTo>
                  <a:pt x="-1" y="0"/>
                </a:moveTo>
                <a:cubicBezTo>
                  <a:pt x="2" y="0"/>
                  <a:pt x="5" y="-1"/>
                  <a:pt x="8" y="0"/>
                </a:cubicBezTo>
                <a:cubicBezTo>
                  <a:pt x="11322" y="0"/>
                  <a:pt x="20720" y="8731"/>
                  <a:pt x="21549" y="20015"/>
                </a:cubicBezTo>
                <a:lnTo>
                  <a:pt x="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Oval 510">
            <a:extLst>
              <a:ext uri="{FF2B5EF4-FFF2-40B4-BE49-F238E27FC236}">
                <a16:creationId xmlns:a16="http://schemas.microsoft.com/office/drawing/2014/main" id="{3366DF19-D440-E3E6-F11C-660547671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040" y="3677920"/>
            <a:ext cx="65088" cy="65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ectangle 511">
            <a:extLst>
              <a:ext uri="{FF2B5EF4-FFF2-40B4-BE49-F238E27FC236}">
                <a16:creationId xmlns:a16="http://schemas.microsoft.com/office/drawing/2014/main" id="{78204721-0288-66F6-75DD-62BF70718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0666" y="3336608"/>
            <a:ext cx="354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+mj-lt"/>
              </a:rPr>
              <a:t>A</a:t>
            </a:r>
          </a:p>
        </p:txBody>
      </p:sp>
      <p:sp>
        <p:nvSpPr>
          <p:cNvPr id="12" name="Oval 512">
            <a:extLst>
              <a:ext uri="{FF2B5EF4-FFF2-40B4-BE49-F238E27FC236}">
                <a16:creationId xmlns:a16="http://schemas.microsoft.com/office/drawing/2014/main" id="{33A11EC4-B203-9D5E-9907-A680C9827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4440" y="4909820"/>
            <a:ext cx="65088" cy="65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Rectangle 513">
            <a:extLst>
              <a:ext uri="{FF2B5EF4-FFF2-40B4-BE49-F238E27FC236}">
                <a16:creationId xmlns:a16="http://schemas.microsoft.com/office/drawing/2014/main" id="{193B285B-AE53-5366-81AA-78B4F6F79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2066" y="4479608"/>
            <a:ext cx="346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00"/>
                </a:solidFill>
                <a:latin typeface="+mj-lt"/>
              </a:rPr>
              <a:t>B</a:t>
            </a:r>
          </a:p>
        </p:txBody>
      </p:sp>
      <p:sp>
        <p:nvSpPr>
          <p:cNvPr id="14" name="Arc 514">
            <a:extLst>
              <a:ext uri="{FF2B5EF4-FFF2-40B4-BE49-F238E27FC236}">
                <a16:creationId xmlns:a16="http://schemas.microsoft.com/office/drawing/2014/main" id="{75A21EF6-58F6-6EBE-6823-FDF976E3E8CA}"/>
              </a:ext>
            </a:extLst>
          </p:cNvPr>
          <p:cNvSpPr>
            <a:spLocks/>
          </p:cNvSpPr>
          <p:nvPr/>
        </p:nvSpPr>
        <p:spPr bwMode="auto">
          <a:xfrm rot="156253" flipH="1" flipV="1">
            <a:off x="6536690" y="3423920"/>
            <a:ext cx="1830388" cy="1492250"/>
          </a:xfrm>
          <a:custGeom>
            <a:avLst/>
            <a:gdLst>
              <a:gd name="T0" fmla="*/ 2147483647 w 21179"/>
              <a:gd name="T1" fmla="*/ 0 h 19710"/>
              <a:gd name="T2" fmla="*/ 2147483647 w 21179"/>
              <a:gd name="T3" fmla="*/ 2147483647 h 19710"/>
              <a:gd name="T4" fmla="*/ 0 w 21179"/>
              <a:gd name="T5" fmla="*/ 2147483647 h 19710"/>
              <a:gd name="T6" fmla="*/ 0 60000 65536"/>
              <a:gd name="T7" fmla="*/ 0 60000 65536"/>
              <a:gd name="T8" fmla="*/ 0 60000 65536"/>
              <a:gd name="T9" fmla="*/ 0 w 21179"/>
              <a:gd name="T10" fmla="*/ 0 h 19710"/>
              <a:gd name="T11" fmla="*/ 21179 w 21179"/>
              <a:gd name="T12" fmla="*/ 19710 h 197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79" h="19710" fill="none" extrusionOk="0">
                <a:moveTo>
                  <a:pt x="8835" y="-1"/>
                </a:moveTo>
                <a:cubicBezTo>
                  <a:pt x="15209" y="2856"/>
                  <a:pt x="19808" y="8620"/>
                  <a:pt x="21179" y="15469"/>
                </a:cubicBezTo>
              </a:path>
              <a:path w="21179" h="19710" stroke="0" extrusionOk="0">
                <a:moveTo>
                  <a:pt x="8835" y="-1"/>
                </a:moveTo>
                <a:cubicBezTo>
                  <a:pt x="15209" y="2856"/>
                  <a:pt x="19808" y="8620"/>
                  <a:pt x="21179" y="15469"/>
                </a:cubicBezTo>
                <a:lnTo>
                  <a:pt x="0" y="1971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Rectangle 519">
            <a:extLst>
              <a:ext uri="{FF2B5EF4-FFF2-40B4-BE49-F238E27FC236}">
                <a16:creationId xmlns:a16="http://schemas.microsoft.com/office/drawing/2014/main" id="{9A9A9053-F0D3-CE6D-F56D-353ACAE4C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965" y="6041708"/>
            <a:ext cx="6352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i="1">
                <a:solidFill>
                  <a:srgbClr val="000066"/>
                </a:solidFill>
                <a:latin typeface="+mj-lt"/>
              </a:rPr>
              <a:t>reversible </a:t>
            </a:r>
            <a:r>
              <a:rPr lang="it-IT" altLang="it-IT" i="1" u="sng">
                <a:solidFill>
                  <a:srgbClr val="000066"/>
                </a:solidFill>
                <a:latin typeface="+mj-lt"/>
              </a:rPr>
              <a:t>succession</a:t>
            </a:r>
            <a:r>
              <a:rPr lang="it-IT" altLang="it-IT" i="1">
                <a:solidFill>
                  <a:srgbClr val="000066"/>
                </a:solidFill>
                <a:latin typeface="+mj-lt"/>
              </a:rPr>
              <a:t> of equilibrium states</a:t>
            </a:r>
          </a:p>
        </p:txBody>
      </p:sp>
      <p:sp>
        <p:nvSpPr>
          <p:cNvPr id="16" name="Freeform 521">
            <a:extLst>
              <a:ext uri="{FF2B5EF4-FFF2-40B4-BE49-F238E27FC236}">
                <a16:creationId xmlns:a16="http://schemas.microsoft.com/office/drawing/2014/main" id="{FC9064D4-5FF7-C8D9-A508-EECD98A716DF}"/>
              </a:ext>
            </a:extLst>
          </p:cNvPr>
          <p:cNvSpPr>
            <a:spLocks/>
          </p:cNvSpPr>
          <p:nvPr/>
        </p:nvSpPr>
        <p:spPr bwMode="auto">
          <a:xfrm>
            <a:off x="6733540" y="4173220"/>
            <a:ext cx="241300" cy="304800"/>
          </a:xfrm>
          <a:custGeom>
            <a:avLst/>
            <a:gdLst>
              <a:gd name="T0" fmla="*/ 0 w 152"/>
              <a:gd name="T1" fmla="*/ 0 h 192"/>
              <a:gd name="T2" fmla="*/ 2147483647 w 152"/>
              <a:gd name="T3" fmla="*/ 2147483647 h 192"/>
              <a:gd name="T4" fmla="*/ 2147483647 w 152"/>
              <a:gd name="T5" fmla="*/ 2147483647 h 192"/>
              <a:gd name="T6" fmla="*/ 2147483647 w 152"/>
              <a:gd name="T7" fmla="*/ 2147483647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152"/>
              <a:gd name="T13" fmla="*/ 0 h 192"/>
              <a:gd name="T14" fmla="*/ 152 w 152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" h="192">
                <a:moveTo>
                  <a:pt x="0" y="0"/>
                </a:moveTo>
                <a:lnTo>
                  <a:pt x="28" y="48"/>
                </a:lnTo>
                <a:lnTo>
                  <a:pt x="56" y="96"/>
                </a:lnTo>
                <a:lnTo>
                  <a:pt x="152" y="192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 Box 524">
            <a:extLst>
              <a:ext uri="{FF2B5EF4-FFF2-40B4-BE49-F238E27FC236}">
                <a16:creationId xmlns:a16="http://schemas.microsoft.com/office/drawing/2014/main" id="{4AC4E70B-9E40-E841-88DA-B9EDC9E8B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78" y="3746183"/>
            <a:ext cx="1795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it-IT" b="1" i="1" dirty="0" err="1">
                <a:solidFill>
                  <a:srgbClr val="CC0000"/>
                </a:solidFill>
                <a:latin typeface="+mj-lt"/>
              </a:rPr>
              <a:t>pV</a:t>
            </a:r>
            <a:r>
              <a:rPr lang="it-IT" altLang="it-IT" b="1" i="1" dirty="0">
                <a:solidFill>
                  <a:srgbClr val="CC0000"/>
                </a:solidFill>
                <a:latin typeface="+mj-lt"/>
              </a:rPr>
              <a:t> = </a:t>
            </a:r>
            <a:r>
              <a:rPr lang="it-IT" altLang="it-IT" b="1" i="1">
                <a:solidFill>
                  <a:srgbClr val="CC0000"/>
                </a:solidFill>
                <a:latin typeface="+mj-lt"/>
              </a:rPr>
              <a:t>const</a:t>
            </a:r>
            <a:endParaRPr lang="it-IT" altLang="it-IT" b="1" i="1" dirty="0">
              <a:solidFill>
                <a:srgbClr val="CC0000"/>
              </a:solidFill>
              <a:latin typeface="+mj-lt"/>
            </a:endParaRPr>
          </a:p>
        </p:txBody>
      </p:sp>
      <p:pic>
        <p:nvPicPr>
          <p:cNvPr id="18" name="Picture 2" descr="Trasformazioni reversibili">
            <a:extLst>
              <a:ext uri="{FF2B5EF4-FFF2-40B4-BE49-F238E27FC236}">
                <a16:creationId xmlns:a16="http://schemas.microsoft.com/office/drawing/2014/main" id="{F6FDF409-5E46-9A4A-3E20-43CBABB27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4" y="2788790"/>
            <a:ext cx="4706293" cy="286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Audio 32">
            <a:extLst>
              <a:ext uri="{FF2B5EF4-FFF2-40B4-BE49-F238E27FC236}">
                <a16:creationId xmlns:a16="http://schemas.microsoft.com/office/drawing/2014/main" id="{63A7E0DD-EEF8-1343-A2C3-867118D2F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000"/>
    </mc:Choice>
    <mc:Fallback xmlns="">
      <p:transition spd="slow" advTm="19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1FAC01-6685-A03D-1040-6B04632A9C62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Boyle's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egge di Boyle">
            <a:extLst>
              <a:ext uri="{FF2B5EF4-FFF2-40B4-BE49-F238E27FC236}">
                <a16:creationId xmlns:a16="http://schemas.microsoft.com/office/drawing/2014/main" id="{14A337A8-1913-1F70-8728-8A996A39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9" y="1156335"/>
            <a:ext cx="4275668" cy="250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34C5E31-5F1F-DD13-6CF0-EF16EC524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16"/>
          <a:stretch/>
        </p:blipFill>
        <p:spPr bwMode="auto">
          <a:xfrm>
            <a:off x="4903228" y="1156335"/>
            <a:ext cx="3268944" cy="325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4">
            <a:extLst>
              <a:ext uri="{FF2B5EF4-FFF2-40B4-BE49-F238E27FC236}">
                <a16:creationId xmlns:a16="http://schemas.microsoft.com/office/drawing/2014/main" id="{0633DCBF-74E7-5041-4E9B-CB4BAA73B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386" y="4631054"/>
            <a:ext cx="5865974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it-IT" sz="3200" b="1" dirty="0">
                <a:solidFill>
                  <a:srgbClr val="CC0000"/>
                </a:solidFill>
                <a:latin typeface="+mj-lt"/>
              </a:rPr>
              <a:t>p</a:t>
            </a:r>
            <a:r>
              <a:rPr lang="it-IT" altLang="it-IT" sz="3200" b="1" baseline="-25000" dirty="0">
                <a:solidFill>
                  <a:srgbClr val="CC0000"/>
                </a:solidFill>
                <a:latin typeface="+mj-lt"/>
              </a:rPr>
              <a:t>1</a:t>
            </a:r>
            <a:r>
              <a:rPr lang="it-IT" altLang="it-IT" sz="3200" b="1" dirty="0">
                <a:solidFill>
                  <a:srgbClr val="CC0000"/>
                </a:solidFill>
                <a:latin typeface="+mj-lt"/>
              </a:rPr>
              <a:t>V</a:t>
            </a:r>
            <a:r>
              <a:rPr lang="it-IT" altLang="it-IT" sz="3200" b="1" baseline="-25000" dirty="0">
                <a:solidFill>
                  <a:srgbClr val="CC0000"/>
                </a:solidFill>
                <a:latin typeface="+mj-lt"/>
              </a:rPr>
              <a:t>1</a:t>
            </a:r>
            <a:r>
              <a:rPr lang="it-IT" altLang="it-IT" sz="3200" b="1" dirty="0">
                <a:solidFill>
                  <a:srgbClr val="CC0000"/>
                </a:solidFill>
                <a:latin typeface="+mj-lt"/>
              </a:rPr>
              <a:t> = p</a:t>
            </a:r>
            <a:r>
              <a:rPr lang="it-IT" altLang="it-IT" sz="3200" b="1" baseline="-25000" dirty="0">
                <a:solidFill>
                  <a:srgbClr val="CC0000"/>
                </a:solidFill>
                <a:latin typeface="+mj-lt"/>
              </a:rPr>
              <a:t>2</a:t>
            </a:r>
            <a:r>
              <a:rPr lang="it-IT" altLang="it-IT" sz="3200" b="1" dirty="0">
                <a:solidFill>
                  <a:srgbClr val="CC0000"/>
                </a:solidFill>
                <a:latin typeface="+mj-lt"/>
              </a:rPr>
              <a:t>V</a:t>
            </a:r>
            <a:r>
              <a:rPr lang="it-IT" altLang="it-IT" sz="3200" b="1" baseline="-25000" dirty="0">
                <a:solidFill>
                  <a:srgbClr val="CC0000"/>
                </a:solidFill>
                <a:latin typeface="+mj-lt"/>
              </a:rPr>
              <a:t>2 </a:t>
            </a:r>
            <a:r>
              <a:rPr lang="it-IT" altLang="it-IT" sz="3200" b="1" dirty="0">
                <a:solidFill>
                  <a:srgbClr val="CC0000"/>
                </a:solidFill>
                <a:latin typeface="+mj-lt"/>
              </a:rPr>
              <a:t>, </a:t>
            </a:r>
            <a:r>
              <a:rPr lang="it-IT" altLang="it-IT" sz="2800" b="1" i="1">
                <a:solidFill>
                  <a:srgbClr val="CC0000"/>
                </a:solidFill>
                <a:latin typeface="+mj-lt"/>
              </a:rPr>
              <a:t>at constant </a:t>
            </a:r>
            <a:r>
              <a:rPr lang="it-IT" altLang="it-IT" sz="2800" b="1" i="1" dirty="0">
                <a:solidFill>
                  <a:srgbClr val="CC0000"/>
                </a:solidFill>
                <a:latin typeface="+mj-lt"/>
              </a:rPr>
              <a:t>T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it-IT" altLang="it-IT" sz="2800" b="1" i="1" baseline="-25000" dirty="0">
              <a:solidFill>
                <a:srgbClr val="CC0000"/>
              </a:solidFill>
              <a:latin typeface="+mj-lt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CC0000"/>
                </a:solidFill>
                <a:latin typeface="+mj-lt"/>
              </a:rPr>
              <a:t>ISOTHERMAL PROCESS</a:t>
            </a:r>
            <a:endParaRPr lang="it-IT" altLang="it-IT" sz="3200" b="1" dirty="0">
              <a:solidFill>
                <a:srgbClr val="CC0000"/>
              </a:solidFill>
              <a:latin typeface="+mj-lt"/>
            </a:endParaRPr>
          </a:p>
        </p:txBody>
      </p:sp>
      <p:pic>
        <p:nvPicPr>
          <p:cNvPr id="1026" name="Picture 2" descr="Legge di Boyle | Prof. Filippo Brando">
            <a:extLst>
              <a:ext uri="{FF2B5EF4-FFF2-40B4-BE49-F238E27FC236}">
                <a16:creationId xmlns:a16="http://schemas.microsoft.com/office/drawing/2014/main" id="{AC6034C1-72AE-6EB9-9B2E-E3C50C5C6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94" y="809905"/>
            <a:ext cx="2940340" cy="523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C83FD7-94DE-4728-3249-66259CF54D1B}"/>
              </a:ext>
            </a:extLst>
          </p:cNvPr>
          <p:cNvSpPr txBox="1"/>
          <p:nvPr/>
        </p:nvSpPr>
        <p:spPr>
          <a:xfrm>
            <a:off x="5642386" y="291532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it-IT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5127FD4F-E158-9D47-F244-40F11BCF6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380"/>
    </mc:Choice>
    <mc:Fallback xmlns="">
      <p:transition spd="slow" advTm="14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C93E34F-5248-F9B7-6B1B-4C778043FED5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Charles's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33C72D6-F8BE-B193-22A6-AF6E684F7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50"/>
          <a:stretch/>
        </p:blipFill>
        <p:spPr bwMode="auto">
          <a:xfrm>
            <a:off x="264160" y="1279524"/>
            <a:ext cx="4643120" cy="496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24">
            <a:extLst>
              <a:ext uri="{FF2B5EF4-FFF2-40B4-BE49-F238E27FC236}">
                <a16:creationId xmlns:a16="http://schemas.microsoft.com/office/drawing/2014/main" id="{840F733F-35F1-1228-FB4A-9C6D80922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886" y="1476609"/>
            <a:ext cx="623498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it-IT" sz="3200" b="1" dirty="0">
                <a:solidFill>
                  <a:srgbClr val="CC0000"/>
                </a:solidFill>
                <a:latin typeface="+mj-lt"/>
              </a:rPr>
              <a:t>V/T = </a:t>
            </a:r>
            <a:r>
              <a:rPr lang="it-IT" altLang="it-IT" sz="3200" b="1">
                <a:solidFill>
                  <a:srgbClr val="CC0000"/>
                </a:solidFill>
                <a:latin typeface="+mj-lt"/>
              </a:rPr>
              <a:t>constant</a:t>
            </a:r>
            <a:r>
              <a:rPr lang="it-IT" altLang="it-IT" sz="3200" b="1" dirty="0">
                <a:solidFill>
                  <a:srgbClr val="CC0000"/>
                </a:solidFill>
                <a:latin typeface="+mj-lt"/>
              </a:rPr>
              <a:t>, </a:t>
            </a:r>
            <a:r>
              <a:rPr lang="it-IT" altLang="it-IT" sz="2800" b="1" i="1">
                <a:solidFill>
                  <a:srgbClr val="CC0000"/>
                </a:solidFill>
                <a:latin typeface="+mj-lt"/>
              </a:rPr>
              <a:t>at constant </a:t>
            </a:r>
            <a:r>
              <a:rPr lang="it-IT" altLang="it-IT" sz="2800" b="1" i="1" dirty="0">
                <a:solidFill>
                  <a:srgbClr val="CC0000"/>
                </a:solidFill>
                <a:latin typeface="+mj-lt"/>
              </a:rPr>
              <a:t>p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it-IT" altLang="it-IT" sz="2800" b="1" i="1" baseline="-25000" dirty="0">
              <a:solidFill>
                <a:srgbClr val="CC0000"/>
              </a:solidFill>
              <a:latin typeface="+mj-lt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CC0000"/>
                </a:solidFill>
                <a:latin typeface="+mj-lt"/>
              </a:rPr>
              <a:t>ISOBARIC PROCESS</a:t>
            </a:r>
            <a:endParaRPr lang="it-IT" altLang="it-IT" sz="3200" b="1" dirty="0">
              <a:solidFill>
                <a:srgbClr val="CC0000"/>
              </a:solidFill>
              <a:latin typeface="+mj-lt"/>
            </a:endParaRP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B0FA75A7-DD78-09B9-F465-29BED8C8F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40"/>
    </mc:Choice>
    <mc:Fallback xmlns="">
      <p:transition spd="slow" advTm="6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C93E34F-5248-F9B7-6B1B-4C778043FED5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Charles's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7F729E-F2B6-3E9E-599B-37CDD8510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2" y="1017108"/>
            <a:ext cx="7404847" cy="4034867"/>
          </a:xfrm>
          <a:prstGeom prst="rect">
            <a:avLst/>
          </a:prstGeom>
        </p:spPr>
      </p:pic>
      <p:sp>
        <p:nvSpPr>
          <p:cNvPr id="6" name="Text Box 524">
            <a:extLst>
              <a:ext uri="{FF2B5EF4-FFF2-40B4-BE49-F238E27FC236}">
                <a16:creationId xmlns:a16="http://schemas.microsoft.com/office/drawing/2014/main" id="{11A46C76-8B65-FCB2-BF66-F1D2DDD54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7533" y="1288350"/>
            <a:ext cx="423585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CC0000"/>
                </a:solidFill>
                <a:latin typeface="+mj-lt"/>
              </a:rPr>
              <a:t>V/T = </a:t>
            </a:r>
            <a:r>
              <a:rPr lang="it-IT" altLang="it-IT" b="1">
                <a:solidFill>
                  <a:srgbClr val="CC0000"/>
                </a:solidFill>
                <a:latin typeface="+mj-lt"/>
              </a:rPr>
              <a:t>constant</a:t>
            </a:r>
            <a:r>
              <a:rPr lang="it-IT" altLang="it-IT" b="1" dirty="0">
                <a:solidFill>
                  <a:srgbClr val="CC0000"/>
                </a:solidFill>
                <a:latin typeface="+mj-lt"/>
              </a:rPr>
              <a:t>, </a:t>
            </a:r>
            <a:r>
              <a:rPr lang="it-IT" altLang="it-IT" sz="2000" b="1" i="1">
                <a:solidFill>
                  <a:srgbClr val="CC0000"/>
                </a:solidFill>
                <a:latin typeface="+mj-lt"/>
              </a:rPr>
              <a:t>at constant </a:t>
            </a:r>
            <a:r>
              <a:rPr lang="it-IT" altLang="it-IT" sz="2000" b="1" i="1" dirty="0">
                <a:solidFill>
                  <a:srgbClr val="CC0000"/>
                </a:solidFill>
                <a:latin typeface="+mj-lt"/>
              </a:rPr>
              <a:t>p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it-IT" altLang="it-IT" sz="2000" b="1" i="1" baseline="-25000" dirty="0">
              <a:solidFill>
                <a:srgbClr val="CC0000"/>
              </a:solidFill>
              <a:latin typeface="+mj-lt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it-IT" sz="2000" b="1">
                <a:solidFill>
                  <a:srgbClr val="CC0000"/>
                </a:solidFill>
                <a:latin typeface="+mj-lt"/>
              </a:rPr>
              <a:t>ISOBARIC PROCESS</a:t>
            </a:r>
            <a:endParaRPr lang="it-IT" altLang="it-IT" b="1" dirty="0">
              <a:solidFill>
                <a:srgbClr val="CC0000"/>
              </a:solidFill>
              <a:latin typeface="+mj-lt"/>
            </a:endParaRPr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6C0773C5-BEDC-C0C3-7DF2-9EE21321B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7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80"/>
    </mc:Choice>
    <mc:Fallback xmlns="">
      <p:transition spd="slow" advTm="66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C93E34F-5248-F9B7-6B1B-4C778043FED5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Gay-Lussac's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24">
            <a:extLst>
              <a:ext uri="{FF2B5EF4-FFF2-40B4-BE49-F238E27FC236}">
                <a16:creationId xmlns:a16="http://schemas.microsoft.com/office/drawing/2014/main" id="{0B7EDC6C-FB3B-8DE7-8587-381A10810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415" y="964386"/>
            <a:ext cx="536122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CC0000"/>
                </a:solidFill>
                <a:latin typeface="+mj-lt"/>
              </a:rPr>
              <a:t>p/T = </a:t>
            </a:r>
            <a:r>
              <a:rPr lang="it-IT" altLang="it-IT" b="1">
                <a:solidFill>
                  <a:srgbClr val="CC0000"/>
                </a:solidFill>
                <a:latin typeface="+mj-lt"/>
              </a:rPr>
              <a:t>constant</a:t>
            </a:r>
            <a:r>
              <a:rPr lang="it-IT" altLang="it-IT" b="1" dirty="0">
                <a:solidFill>
                  <a:srgbClr val="CC0000"/>
                </a:solidFill>
                <a:latin typeface="+mj-lt"/>
              </a:rPr>
              <a:t>, </a:t>
            </a:r>
            <a:r>
              <a:rPr lang="it-IT" altLang="it-IT" sz="2000" b="1" i="1">
                <a:solidFill>
                  <a:srgbClr val="CC0000"/>
                </a:solidFill>
                <a:latin typeface="+mj-lt"/>
              </a:rPr>
              <a:t>at constant </a:t>
            </a:r>
            <a:r>
              <a:rPr lang="it-IT" altLang="it-IT" sz="2000" b="1" i="1" dirty="0">
                <a:solidFill>
                  <a:srgbClr val="CC0000"/>
                </a:solidFill>
                <a:latin typeface="+mj-lt"/>
              </a:rPr>
              <a:t>V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it-IT" altLang="it-IT" sz="2000" b="1" i="1" baseline="-25000" dirty="0">
              <a:solidFill>
                <a:srgbClr val="CC0000"/>
              </a:solidFill>
              <a:latin typeface="+mj-lt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it-IT" sz="2000" b="1">
                <a:solidFill>
                  <a:srgbClr val="CC0000"/>
                </a:solidFill>
                <a:latin typeface="+mj-lt"/>
              </a:rPr>
              <a:t>ISOCHORIC PROCESS</a:t>
            </a:r>
            <a:endParaRPr lang="it-IT" altLang="it-IT" b="1" dirty="0">
              <a:solidFill>
                <a:srgbClr val="CC0000"/>
              </a:solidFill>
              <a:latin typeface="+mj-lt"/>
            </a:endParaRPr>
          </a:p>
        </p:txBody>
      </p:sp>
      <p:pic>
        <p:nvPicPr>
          <p:cNvPr id="4" name="Immagine 2">
            <a:extLst>
              <a:ext uri="{FF2B5EF4-FFF2-40B4-BE49-F238E27FC236}">
                <a16:creationId xmlns:a16="http://schemas.microsoft.com/office/drawing/2014/main" id="{45B6FDFE-3C0E-EA84-9A43-B89255FAD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3" r="24766"/>
          <a:stretch/>
        </p:blipFill>
        <p:spPr bwMode="auto">
          <a:xfrm>
            <a:off x="294640" y="1259523"/>
            <a:ext cx="4439920" cy="485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D795FD1-724F-0C6A-55EB-E1DC845CB9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"/>
          <a:stretch/>
        </p:blipFill>
        <p:spPr>
          <a:xfrm>
            <a:off x="6309360" y="2710920"/>
            <a:ext cx="5669280" cy="3987592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36E12BB2-6358-42D4-D4D7-969D8B315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80"/>
    </mc:Choice>
    <mc:Fallback xmlns="">
      <p:transition spd="slow" advTm="63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orologio  Descrizione generata automaticamente">
            <a:extLst>
              <a:ext uri="{FF2B5EF4-FFF2-40B4-BE49-F238E27FC236}">
                <a16:creationId xmlns:a16="http://schemas.microsoft.com/office/drawing/2014/main" id="{3E5E000D-88CF-C837-B8A3-DE5423260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55" y="3798973"/>
            <a:ext cx="7555490" cy="237062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F856E08-84CA-A183-894B-59BB53EDA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21"/>
          <a:stretch/>
        </p:blipFill>
        <p:spPr bwMode="auto">
          <a:xfrm>
            <a:off x="2716644" y="626632"/>
            <a:ext cx="6758713" cy="293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0B388C7A-D10C-C9C9-DE5E-4748268B6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9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40"/>
    </mc:Choice>
    <mc:Fallback xmlns="">
      <p:transition spd="slow" advTm="108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E51FB1E-94AF-D137-77CC-77D8C23FF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" y="1482944"/>
            <a:ext cx="5293736" cy="389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298C8885-BAF7-059C-7C20-CD840830740C}"/>
                  </a:ext>
                </a:extLst>
              </p:cNvPr>
              <p:cNvSpPr txBox="1"/>
              <p:nvPr/>
            </p:nvSpPr>
            <p:spPr>
              <a:xfrm>
                <a:off x="5527040" y="1655110"/>
                <a:ext cx="6007350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273+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273</m:t>
                              </m:r>
                            </m:den>
                          </m:f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273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it-IT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298C8885-BAF7-059C-7C20-CD8408307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040" y="1655110"/>
                <a:ext cx="6007350" cy="6223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8C850D3-E12B-D24B-AB9C-F33CD50DFF8E}"/>
                  </a:ext>
                </a:extLst>
              </p:cNvPr>
              <p:cNvSpPr txBox="1"/>
              <p:nvPr/>
            </p:nvSpPr>
            <p:spPr>
              <a:xfrm>
                <a:off x="7107758" y="3035687"/>
                <a:ext cx="4356898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273</m:t>
                          </m:r>
                        </m:den>
                      </m:f>
                      <m:r>
                        <a:rPr lang="it-IT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it-IT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a:rPr lang="it-IT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it-IT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it-IT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8C850D3-E12B-D24B-AB9C-F33CD50DF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7758" y="3035687"/>
                <a:ext cx="4356898" cy="10371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>
            <a:extLst>
              <a:ext uri="{FF2B5EF4-FFF2-40B4-BE49-F238E27FC236}">
                <a16:creationId xmlns:a16="http://schemas.microsoft.com/office/drawing/2014/main" id="{E4E461FB-002E-14C7-A1D2-D9F9D8E252B2}"/>
              </a:ext>
            </a:extLst>
          </p:cNvPr>
          <p:cNvSpPr/>
          <p:nvPr/>
        </p:nvSpPr>
        <p:spPr>
          <a:xfrm>
            <a:off x="5679614" y="4569447"/>
            <a:ext cx="52357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err="1">
                <a:latin typeface="+mj-lt"/>
              </a:rPr>
              <a:t>k</a:t>
            </a:r>
            <a:r>
              <a:rPr lang="it-IT" sz="2800" baseline="-25000" dirty="0" err="1">
                <a:latin typeface="+mj-lt"/>
              </a:rPr>
              <a:t>B</a:t>
            </a:r>
            <a:r>
              <a:rPr lang="it-IT" sz="2800" dirty="0">
                <a:latin typeface="+mj-lt"/>
              </a:rPr>
              <a:t> =1.38064852 × 10</a:t>
            </a:r>
            <a:r>
              <a:rPr lang="it-IT" sz="2800" baseline="30000" dirty="0">
                <a:latin typeface="+mj-lt"/>
              </a:rPr>
              <a:t>-23 </a:t>
            </a:r>
            <a:r>
              <a:rPr lang="it-IT" sz="2800" dirty="0">
                <a:latin typeface="+mj-lt"/>
              </a:rPr>
              <a:t>m</a:t>
            </a:r>
            <a:r>
              <a:rPr lang="it-IT" sz="2800" baseline="30000" dirty="0">
                <a:latin typeface="+mj-lt"/>
              </a:rPr>
              <a:t>2</a:t>
            </a:r>
            <a:r>
              <a:rPr lang="it-IT" sz="2800" dirty="0">
                <a:latin typeface="+mj-lt"/>
              </a:rPr>
              <a:t> kg s</a:t>
            </a:r>
            <a:r>
              <a:rPr lang="it-IT" sz="2800" baseline="30000" dirty="0">
                <a:latin typeface="+mj-lt"/>
              </a:rPr>
              <a:t>-2</a:t>
            </a:r>
            <a:r>
              <a:rPr lang="it-IT" sz="2800" dirty="0">
                <a:latin typeface="+mj-lt"/>
              </a:rPr>
              <a:t> K</a:t>
            </a:r>
            <a:r>
              <a:rPr lang="it-IT" sz="2800" baseline="30000" dirty="0">
                <a:latin typeface="+mj-lt"/>
              </a:rPr>
              <a:t>-1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FD7A58AE-F860-53C1-E562-196F5F19613F}"/>
                  </a:ext>
                </a:extLst>
              </p14:cNvPr>
              <p14:cNvContentPartPr/>
              <p14:nvPr/>
            </p14:nvContentPartPr>
            <p14:xfrm>
              <a:off x="1771200" y="793440"/>
              <a:ext cx="10135080" cy="598212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FD7A58AE-F860-53C1-E562-196F5F19613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61840" y="784080"/>
                <a:ext cx="10153800" cy="60008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extLst>
              <a:ext uri="{FF2B5EF4-FFF2-40B4-BE49-F238E27FC236}">
                <a16:creationId xmlns:a16="http://schemas.microsoft.com/office/drawing/2014/main" id="{884B40A3-32E6-89F3-BA0E-BE8C3FCCB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840"/>
    </mc:Choice>
    <mc:Fallback xmlns="">
      <p:transition spd="slow" advTm="286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cco">
  <a:themeElements>
    <a:clrScheme name="Pacco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c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TM10001115[[fn=Pacco]]</Template>
  <TotalTime>135</TotalTime>
  <Words>771</Words>
  <Application>Microsoft Macintosh PowerPoint</Application>
  <PresentationFormat>Widescreen</PresentationFormat>
  <Paragraphs>134</Paragraphs>
  <Slides>19</Slides>
  <Notes>0</Notes>
  <HiddenSlides>0</HiddenSlides>
  <MMClips>19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19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Cambria Math</vt:lpstr>
      <vt:lpstr>Georgia</vt:lpstr>
      <vt:lpstr>Gill Sans MT</vt:lpstr>
      <vt:lpstr>Times</vt:lpstr>
      <vt:lpstr>Pacco</vt:lpstr>
      <vt:lpstr>Equation</vt:lpstr>
      <vt:lpstr>Equazione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NOTARSTEFANO</dc:creator>
  <cp:lastModifiedBy>valentina notarstefano</cp:lastModifiedBy>
  <cp:revision>77</cp:revision>
  <dcterms:created xsi:type="dcterms:W3CDTF">2024-02-04T12:41:14Z</dcterms:created>
  <dcterms:modified xsi:type="dcterms:W3CDTF">2026-05-07T18:14:57Z</dcterms:modified>
</cp:coreProperties>
</file>