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50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96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36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68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34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37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95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50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83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84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C0DB-B1EC-ED4B-9331-B83F58A0F8E4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5362E-B765-D44E-B43B-E4A0804D3E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60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Lo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stalinismo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52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Manifestazione della Gioventù comunista, 1932</a:t>
            </a:r>
            <a:endParaRPr lang="it-IT" dirty="0"/>
          </a:p>
        </p:txBody>
      </p:sp>
      <p:pic>
        <p:nvPicPr>
          <p:cNvPr id="4" name="Segnaposto contenuto 3" descr="106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74" r="-9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153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 smtClean="0"/>
              <a:t>Rivoluzione dall’alto </a:t>
            </a:r>
            <a:r>
              <a:rPr lang="it-IT" dirty="0" smtClean="0"/>
              <a:t>improntata alla cancellazione dell’arretratezza economica della Russia &gt; nel giro di dieci anni, l’URSS diviene la terza potenza industriale dopo USA e Germania e attraversa apparentemente immune la fase della depressione mondiale</a:t>
            </a:r>
          </a:p>
          <a:p>
            <a:r>
              <a:rPr lang="it-IT" b="1" dirty="0" smtClean="0"/>
              <a:t>Economia pianificata </a:t>
            </a:r>
            <a:r>
              <a:rPr lang="it-IT" dirty="0" smtClean="0"/>
              <a:t>(3 piani quinquennali: 1928, 1932, 1938) &gt; </a:t>
            </a:r>
            <a:r>
              <a:rPr lang="it-IT" dirty="0" err="1" smtClean="0"/>
              <a:t>industralizzazione</a:t>
            </a:r>
            <a:r>
              <a:rPr lang="it-IT" dirty="0" smtClean="0"/>
              <a:t> e collettivizzazione forzata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78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buoni risultati sul piano industriale (aumento della produzione ma riduzione del livello di vita dei cittadini), meno buoni su quello agricolo (resistenza dei proprietari terrieri e del mondo contadino; la produzione non decolla; deportazioni e collettivizzazioni forzate &gt; lotta contro i </a:t>
            </a:r>
            <a:r>
              <a:rPr lang="it-IT" i="1" dirty="0" smtClean="0"/>
              <a:t>kulaki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340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terrore staliniano &gt; vero e proprio metodo di governo</a:t>
            </a:r>
          </a:p>
          <a:p>
            <a:r>
              <a:rPr lang="it-IT" dirty="0" smtClean="0"/>
              <a:t>continuo cambiare dell’oggetto delle persecuzioni</a:t>
            </a:r>
          </a:p>
          <a:p>
            <a:r>
              <a:rPr lang="it-IT" dirty="0" smtClean="0"/>
              <a:t>mentalità della paura e della delazione</a:t>
            </a:r>
          </a:p>
          <a:p>
            <a:r>
              <a:rPr lang="it-IT" dirty="0" smtClean="0"/>
              <a:t>ingegneria di classe</a:t>
            </a:r>
          </a:p>
          <a:p>
            <a:r>
              <a:rPr lang="it-IT" dirty="0" smtClean="0"/>
              <a:t>gulag</a:t>
            </a:r>
          </a:p>
          <a:p>
            <a:r>
              <a:rPr lang="it-IT" dirty="0" smtClean="0"/>
              <a:t>distruzione/scardinamento delle relazioni private</a:t>
            </a:r>
          </a:p>
          <a:p>
            <a:r>
              <a:rPr lang="it-IT" dirty="0" smtClean="0"/>
              <a:t>epurazioni, purghe</a:t>
            </a:r>
            <a:r>
              <a:rPr lang="it-IT" smtClean="0"/>
              <a:t>, processi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75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Joseph Stalin</a:t>
            </a:r>
            <a:endParaRPr lang="it-IT" dirty="0"/>
          </a:p>
        </p:txBody>
      </p:sp>
      <p:pic>
        <p:nvPicPr>
          <p:cNvPr id="4" name="Segnaposto contenuto 3" descr="stalin-il-giova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3" r="-10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815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Vladimir_Lenin_and_Joseph_Stalin,_19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2" r="-8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726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TALIN-6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6" b="-2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483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_87974594_32be803c-efcf-47ef-9a17-19710607401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pic>
        <p:nvPicPr>
          <p:cNvPr id="8" name="Segnaposto contenuto 7" descr="stalin-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9" r="-3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596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326593"/>
            <a:ext cx="8229600" cy="1039091"/>
          </a:xfrm>
        </p:spPr>
        <p:txBody>
          <a:bodyPr>
            <a:noAutofit/>
          </a:bodyPr>
          <a:lstStyle/>
          <a:p>
            <a:r>
              <a:rPr lang="it-IT" sz="3200" dirty="0" smtClean="0"/>
              <a:t>Manifestazione della gioventù comunista, seconda metà degli anni Trenta</a:t>
            </a:r>
            <a:endParaRPr lang="it-IT" sz="3200" dirty="0"/>
          </a:p>
        </p:txBody>
      </p:sp>
      <p:pic>
        <p:nvPicPr>
          <p:cNvPr id="7" name="Segnaposto contenuto 6" descr="1063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39" r="-11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4334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154</Words>
  <Application>Microsoft Macintosh PowerPoint</Application>
  <PresentationFormat>Presentazione su schermo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Lo stalinismo</vt:lpstr>
      <vt:lpstr>Presentazione di PowerPoint</vt:lpstr>
      <vt:lpstr>Presentazione di PowerPoint</vt:lpstr>
      <vt:lpstr>Presentazione di PowerPoint</vt:lpstr>
      <vt:lpstr>Joseph Stalin</vt:lpstr>
      <vt:lpstr>Presentazione di PowerPoint</vt:lpstr>
      <vt:lpstr>Presentazione di PowerPoint</vt:lpstr>
      <vt:lpstr>Presentazione di PowerPoint</vt:lpstr>
      <vt:lpstr>Manifestazione della gioventù comunista, seconda metà degli anni Trenta</vt:lpstr>
      <vt:lpstr>Manifestazione della Gioventù comunista, 1932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7</cp:revision>
  <dcterms:created xsi:type="dcterms:W3CDTF">2015-04-09T07:38:21Z</dcterms:created>
  <dcterms:modified xsi:type="dcterms:W3CDTF">2017-05-02T21:19:24Z</dcterms:modified>
</cp:coreProperties>
</file>