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84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94"/>
  </p:normalViewPr>
  <p:slideViewPr>
    <p:cSldViewPr snapToGrid="0" snapToObjects="1">
      <p:cViewPr varScale="1">
        <p:scale>
          <a:sx n="107" d="100"/>
          <a:sy n="107" d="100"/>
        </p:scale>
        <p:origin x="64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E7D41E-F2F4-2946-8236-41F4E8C59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E9F9D6-5A06-9047-8188-2EBF3E733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3EB7DC-F928-C340-87D0-E43AD4051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5A5916-A22C-534C-AF51-7FF61E8A1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283FBB-8EBD-9E4B-AE54-160E826C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26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623C53-0D35-4542-B94A-99A6091DB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9BA147D-654D-EE45-B50D-4F3971C90D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85BF8B-F84C-6A45-A821-B359B7C3C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48A868-3F73-A54C-AE55-917DFB393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967CB6-358D-1140-B83C-4599ED25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2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57CC265-F30D-C040-8A63-BB978F398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BBFABA-8F60-4E41-8B11-7CF004679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BB3B92-3DA3-8544-A158-82DD3CF7F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990322-A5BE-3949-A1A3-1E86040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EC3CB8-CF3A-654F-A3D4-F90D0A7A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76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5C7762-7822-5240-B7D2-2E1041A28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F0F791-41D0-7940-941B-2FC3161E2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F5BDD7-9F9B-4845-9694-5638BDD1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3159B5-5435-644E-AEF8-7FA8273C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DA031F-F7B7-824E-A7CA-60D1246B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92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128D31-DD84-B04C-BB46-6007D5E2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92074B-4F7E-A54E-BB37-E2268A1D0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9581C0-B914-944E-86F2-0655FFF6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09B6E7-D2CB-8049-BB7C-6FB3A1C6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53BEDF-2D44-0E45-B57C-4EF2C6F0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16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E5FAF-C4AF-7C44-BCAA-5837C566F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C59A6E-80D7-F245-8EE3-BE19133932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5FC524C-CA24-9540-8C84-F5C300433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85E4034-EBED-0848-B441-9C312DBE5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C91D66-DDB9-F84C-AE50-E4BEA94B3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79AE7C-9298-A44A-BE7B-50747D77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11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9F519F-7B83-304C-8C63-C3423B1F8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BBE5AD-DFDB-6D47-B318-3E4C66AAC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ED917C7-04B7-BB43-88F8-498C35C79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2B46929-5E97-C44F-849D-278791B82B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9CC7DF-285C-D746-BD02-2BACF826A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0C3BA6D-D096-D643-9819-2B46CB22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F94B1AB-B09D-374A-8C40-7226C7C9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72FD38A-379A-C641-BF9F-D34FA2E7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07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58B110-9CF7-E94A-9CB0-4F1CB3318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6F931C4-C346-B44B-A57B-1C33C6F3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0E7A726-164C-474B-8ECB-000C1E18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0B123C-ACCD-A849-B954-B6B2EEABB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9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B315087-3396-3347-847F-64BEED847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6250397-699B-5940-A35F-8C69738F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C74D7F4-90E0-2640-99D2-4CFA276E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97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C7A470-78DC-BF44-B67B-E7395445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2512E0-C3FC-2B42-B93D-FD63F76E9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8DE08B-0B84-A142-99DA-75C3D9311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B32F11-7033-FF45-8D71-C3F6792E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EA4799-8364-3F4C-9E04-3B051769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AD739B-BEBB-514E-9CF3-B2A8593A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67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59F05B-23D8-0D45-848A-3373F146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CA8DB8E-1E8F-914A-8FC1-6797A7CF7B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DDB11E4-8493-294D-9762-49C359B63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DC61F4-8938-0747-9D09-15345E7B7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DC9BB7-DC41-524A-B397-AE9819FC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E9D553-42B1-BC4F-95D5-B86752A0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5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F564F7A-376F-6642-B549-98CE3C376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3289E1-AF61-DD41-9C1F-80CFC0B0D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87CB87-887F-464F-BCE0-2DDA5084B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8E026-6143-EE45-86C2-2B4641736178}" type="datetimeFigureOut">
              <a:rPr lang="en-GB" smtClean="0"/>
              <a:t>04/03/2022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89EC2B-D7A0-5E4E-B885-858930844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DA7DE0-FB91-264F-982C-6E43099162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737DA-4AF0-B24A-9BC2-EFB227D0DAED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42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egnaposto numero diapositiva 2">
            <a:extLst>
              <a:ext uri="{FF2B5EF4-FFF2-40B4-BE49-F238E27FC236}">
                <a16:creationId xmlns:a16="http://schemas.microsoft.com/office/drawing/2014/main" id="{F0B95072-47BA-E541-A0E1-008CE804A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2" charset="2"/>
              <a:buChar char=""/>
              <a:defRPr sz="26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2" charset="2"/>
              <a:buChar char=""/>
              <a:defRPr sz="2300">
                <a:solidFill>
                  <a:srgbClr val="6C6C6C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2" charset="2"/>
              <a:buChar char=""/>
              <a:defRPr sz="2000">
                <a:solidFill>
                  <a:srgbClr val="6C6C6C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ACC843-53D8-0E42-99BE-6083948FC954}" type="slidenum">
              <a:rPr lang="it-IT" altLang="it-IT" sz="11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it-IT" altLang="it-IT" sz="11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2946" name="CasellaDiTesto 1">
            <a:extLst>
              <a:ext uri="{FF2B5EF4-FFF2-40B4-BE49-F238E27FC236}">
                <a16:creationId xmlns:a16="http://schemas.microsoft.com/office/drawing/2014/main" id="{DF78B421-A75D-8E4F-9BF0-439879DC2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476251"/>
            <a:ext cx="66976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2" charset="2"/>
              <a:buChar char=""/>
              <a:defRPr sz="26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2" charset="2"/>
              <a:buChar char=""/>
              <a:defRPr sz="2300">
                <a:solidFill>
                  <a:srgbClr val="6C6C6C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2" charset="2"/>
              <a:buChar char=""/>
              <a:defRPr sz="2000">
                <a:solidFill>
                  <a:srgbClr val="6C6C6C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>
                <a:solidFill>
                  <a:srgbClr val="0000FF"/>
                </a:solidFill>
                <a:latin typeface="Arial" panose="020B0604020202020204" pitchFamily="34" charset="0"/>
              </a:rPr>
              <a:t>ATTIVITA’</a:t>
            </a:r>
            <a:r>
              <a:rPr lang="it-IT" altLang="ja-JP" sz="18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it-IT" altLang="ja-JP" sz="1800" i="1">
                <a:solidFill>
                  <a:srgbClr val="FF0000"/>
                </a:solidFill>
                <a:latin typeface="Arial" panose="020B0604020202020204" pitchFamily="34" charset="0"/>
              </a:rPr>
              <a:t>(dividetevi in cinque gruppi)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it-IT" sz="1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>
                <a:solidFill>
                  <a:srgbClr val="000000"/>
                </a:solidFill>
                <a:latin typeface="Arial" panose="020B0604020202020204" pitchFamily="34" charset="0"/>
              </a:rPr>
              <a:t>Passo 1: </a:t>
            </a:r>
            <a:r>
              <a:rPr lang="it-IT" altLang="it-IT" sz="1800">
                <a:solidFill>
                  <a:srgbClr val="0000FF"/>
                </a:solidFill>
                <a:latin typeface="Arial" panose="020B0604020202020204" pitchFamily="34" charset="0"/>
              </a:rPr>
              <a:t>Leggete 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il seguente capitolo: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0D67BAC-1417-FA4D-A18C-098237834B55}"/>
              </a:ext>
            </a:extLst>
          </p:cNvPr>
          <p:cNvSpPr txBox="1"/>
          <p:nvPr/>
        </p:nvSpPr>
        <p:spPr>
          <a:xfrm>
            <a:off x="2135188" y="1557338"/>
            <a:ext cx="6985000" cy="1314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lnSpc>
                <a:spcPct val="150000"/>
              </a:lnSpc>
              <a:defRPr/>
            </a:pPr>
            <a:r>
              <a:rPr lang="it-IT" altLang="it-IT" sz="1800">
                <a:solidFill>
                  <a:srgbClr val="660066"/>
                </a:solidFill>
                <a:latin typeface="Trebuchet MS" panose="020B0703020202090204" pitchFamily="34" charset="0"/>
              </a:rPr>
              <a:t> “PRINCIPI DI CONTROLLO DI PROCESSO”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it-IT" altLang="it-IT" sz="1800">
                <a:solidFill>
                  <a:srgbClr val="FF0000"/>
                </a:solidFill>
                <a:latin typeface="Trebuchet MS" panose="020B0703020202090204" pitchFamily="34" charset="0"/>
              </a:rPr>
              <a:t>(CAP.17 – DEL TESTO PRINCIPI DI TECNOLOGIA ALIMENTARE DI R.P. SINGH &amp; D.R. HELDMAN, prima ed. 2015)</a:t>
            </a:r>
          </a:p>
        </p:txBody>
      </p:sp>
      <p:sp>
        <p:nvSpPr>
          <p:cNvPr id="82948" name="CasellaDiTesto 1">
            <a:extLst>
              <a:ext uri="{FF2B5EF4-FFF2-40B4-BE49-F238E27FC236}">
                <a16:creationId xmlns:a16="http://schemas.microsoft.com/office/drawing/2014/main" id="{42E4F60E-9CD4-BC4A-9E98-8E52253B3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3284539"/>
            <a:ext cx="6696075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2" charset="2"/>
              <a:buChar char=""/>
              <a:defRPr sz="26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itchFamily="2" charset="2"/>
              <a:buChar char=""/>
              <a:defRPr sz="2300">
                <a:solidFill>
                  <a:srgbClr val="6C6C6C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itchFamily="2" charset="2"/>
              <a:buChar char="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itchFamily="2" charset="2"/>
              <a:buChar char=""/>
              <a:defRPr sz="2000">
                <a:solidFill>
                  <a:srgbClr val="6C6C6C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itchFamily="2" charset="2"/>
              <a:buChar char=""/>
              <a:defRPr sz="2000">
                <a:solidFill>
                  <a:schemeClr val="tx1"/>
                </a:solidFill>
                <a:latin typeface="Trebuchet MS" panose="020B070302020209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>
                <a:latin typeface="Arial" panose="020B0604020202020204" pitchFamily="34" charset="0"/>
              </a:rPr>
              <a:t>Passo 2: </a:t>
            </a:r>
            <a:r>
              <a:rPr lang="it-IT" altLang="it-IT" sz="1800">
                <a:solidFill>
                  <a:srgbClr val="0000FF"/>
                </a:solidFill>
                <a:latin typeface="Arial" panose="020B0604020202020204" pitchFamily="34" charset="0"/>
              </a:rPr>
              <a:t>discutete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 sull’articolo, evidenziando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quali aspetti sono stati chiari (</a:t>
            </a:r>
            <a:r>
              <a:rPr lang="it-IT" altLang="it-IT" sz="1800" i="1">
                <a:solidFill>
                  <a:srgbClr val="FF0000"/>
                </a:solidFill>
                <a:latin typeface="Arial" panose="020B0604020202020204" pitchFamily="34" charset="0"/>
              </a:rPr>
              <a:t>comprensione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) per le vostre </a:t>
            </a:r>
            <a:r>
              <a:rPr lang="it-IT" altLang="it-IT" sz="1800" i="1">
                <a:solidFill>
                  <a:srgbClr val="FF0000"/>
                </a:solidFill>
                <a:latin typeface="Arial" panose="020B0604020202020204" pitchFamily="34" charset="0"/>
              </a:rPr>
              <a:t>conoscenze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 già acquisite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quali aspetti non sono stati chiari, perché trattano di materie affrontate in altri insegnamenti che ancora non averte studiato o perché non trattate in nessun insegnamento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endParaRPr lang="it-IT" altLang="it-IT" sz="180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>
                <a:solidFill>
                  <a:srgbClr val="000000"/>
                </a:solidFill>
                <a:latin typeface="Arial" panose="020B0604020202020204" pitchFamily="34" charset="0"/>
              </a:rPr>
              <a:t>Passo 3 </a:t>
            </a:r>
            <a:r>
              <a:rPr lang="it-IT" altLang="it-IT" sz="1800">
                <a:solidFill>
                  <a:srgbClr val="0000FF"/>
                </a:solidFill>
                <a:latin typeface="Arial" panose="020B0604020202020204" pitchFamily="34" charset="0"/>
              </a:rPr>
              <a:t>(compito a casa): preparate una scaletta 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per i concetti chiave espressi dall’articolo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>
                <a:solidFill>
                  <a:srgbClr val="000000"/>
                </a:solidFill>
                <a:latin typeface="Arial" panose="020B0604020202020204" pitchFamily="34" charset="0"/>
              </a:rPr>
              <a:t>Passo 4 </a:t>
            </a:r>
            <a:r>
              <a:rPr lang="it-IT" altLang="it-IT" sz="1800">
                <a:solidFill>
                  <a:srgbClr val="0000FF"/>
                </a:solidFill>
                <a:latin typeface="Arial" panose="020B0604020202020204" pitchFamily="34" charset="0"/>
              </a:rPr>
              <a:t>(martedi prossimo) </a:t>
            </a:r>
            <a:r>
              <a:rPr lang="it-IT" altLang="it-IT" sz="1800" i="1">
                <a:solidFill>
                  <a:srgbClr val="FF0000"/>
                </a:solidFill>
                <a:latin typeface="Arial" panose="020B0604020202020204" pitchFamily="34" charset="0"/>
              </a:rPr>
              <a:t>Comunicare 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da parte di ogni gruppo (scelta di chi</a:t>
            </a:r>
            <a:r>
              <a:rPr lang="it-IT" altLang="it-IT" sz="1800">
                <a:solidFill>
                  <a:srgbClr val="008000"/>
                </a:solidFill>
                <a:latin typeface="Arial" panose="020B0604020202020204" pitchFamily="34" charset="0"/>
              </a:rPr>
              <a:t> </a:t>
            </a: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presenta) sull’argomento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137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1</cp:revision>
  <dcterms:created xsi:type="dcterms:W3CDTF">2022-03-04T18:42:44Z</dcterms:created>
  <dcterms:modified xsi:type="dcterms:W3CDTF">2022-03-04T18:44:06Z</dcterms:modified>
</cp:coreProperties>
</file>