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7" r:id="rId8"/>
    <p:sldId id="268" r:id="rId9"/>
    <p:sldId id="269" r:id="rId10"/>
    <p:sldId id="270" r:id="rId11"/>
  </p:sldIdLst>
  <p:sldSz cx="12192000" cy="6858000"/>
  <p:notesSz cx="6858000" cy="9144000"/>
  <p:defaultTextStyle>
    <a:defPPr>
      <a:defRPr lang="en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958"/>
    <p:restoredTop sz="95928"/>
  </p:normalViewPr>
  <p:slideViewPr>
    <p:cSldViewPr snapToGrid="0">
      <p:cViewPr varScale="1">
        <p:scale>
          <a:sx n="106" d="100"/>
          <a:sy n="106" d="100"/>
        </p:scale>
        <p:origin x="200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BD7FB3-D1D5-4991-BDD4-AD1E28DBBB12}" type="doc">
      <dgm:prSet loTypeId="urn:microsoft.com/office/officeart/2005/8/layout/default" loCatId="list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77F849E-7982-4B59-AF8A-E02A2D5B80A8}">
      <dgm:prSet/>
      <dgm:spPr/>
      <dgm:t>
        <a:bodyPr/>
        <a:lstStyle/>
        <a:p>
          <a:r>
            <a:rPr lang="it-IT"/>
            <a:t>Teologia</a:t>
          </a:r>
          <a:endParaRPr lang="en-US"/>
        </a:p>
      </dgm:t>
    </dgm:pt>
    <dgm:pt modelId="{8506D351-57C0-470F-8606-72BECCF50C03}" type="parTrans" cxnId="{D51B7961-EF04-4470-8D4E-6C2EB0078855}">
      <dgm:prSet/>
      <dgm:spPr/>
      <dgm:t>
        <a:bodyPr/>
        <a:lstStyle/>
        <a:p>
          <a:endParaRPr lang="en-US"/>
        </a:p>
      </dgm:t>
    </dgm:pt>
    <dgm:pt modelId="{33136693-6CAA-49D8-9ED3-9A5ED7000776}" type="sibTrans" cxnId="{D51B7961-EF04-4470-8D4E-6C2EB0078855}">
      <dgm:prSet/>
      <dgm:spPr/>
      <dgm:t>
        <a:bodyPr/>
        <a:lstStyle/>
        <a:p>
          <a:endParaRPr lang="en-US"/>
        </a:p>
      </dgm:t>
    </dgm:pt>
    <dgm:pt modelId="{18FB485E-DC4B-478D-AFEF-B665D62ACFC2}">
      <dgm:prSet/>
      <dgm:spPr/>
      <dgm:t>
        <a:bodyPr/>
        <a:lstStyle/>
        <a:p>
          <a:r>
            <a:rPr lang="it-IT"/>
            <a:t>Medicina</a:t>
          </a:r>
          <a:endParaRPr lang="en-US"/>
        </a:p>
      </dgm:t>
    </dgm:pt>
    <dgm:pt modelId="{E5660F91-4780-43DC-8327-AE98A88E7418}" type="parTrans" cxnId="{FE91DFE0-3A4C-4BDD-A319-6EF4F555158E}">
      <dgm:prSet/>
      <dgm:spPr/>
      <dgm:t>
        <a:bodyPr/>
        <a:lstStyle/>
        <a:p>
          <a:endParaRPr lang="en-US"/>
        </a:p>
      </dgm:t>
    </dgm:pt>
    <dgm:pt modelId="{5C3B1DC4-8DD7-4B3A-8D54-EF9A6A66CF06}" type="sibTrans" cxnId="{FE91DFE0-3A4C-4BDD-A319-6EF4F555158E}">
      <dgm:prSet/>
      <dgm:spPr/>
      <dgm:t>
        <a:bodyPr/>
        <a:lstStyle/>
        <a:p>
          <a:endParaRPr lang="en-US"/>
        </a:p>
      </dgm:t>
    </dgm:pt>
    <dgm:pt modelId="{36211E01-97E5-496A-A81B-BEED8440F24F}">
      <dgm:prSet/>
      <dgm:spPr/>
      <dgm:t>
        <a:bodyPr/>
        <a:lstStyle/>
        <a:p>
          <a:r>
            <a:rPr lang="it-IT"/>
            <a:t>Politica</a:t>
          </a:r>
          <a:endParaRPr lang="en-US"/>
        </a:p>
      </dgm:t>
    </dgm:pt>
    <dgm:pt modelId="{451ED58E-A844-43F2-89FF-1BE127693BB2}" type="parTrans" cxnId="{678C7561-2FEE-46A1-92C8-D4D0C33E93AB}">
      <dgm:prSet/>
      <dgm:spPr/>
      <dgm:t>
        <a:bodyPr/>
        <a:lstStyle/>
        <a:p>
          <a:endParaRPr lang="en-US"/>
        </a:p>
      </dgm:t>
    </dgm:pt>
    <dgm:pt modelId="{555F4D8D-2F90-49BB-9BD6-2E101570FC62}" type="sibTrans" cxnId="{678C7561-2FEE-46A1-92C8-D4D0C33E93AB}">
      <dgm:prSet/>
      <dgm:spPr/>
      <dgm:t>
        <a:bodyPr/>
        <a:lstStyle/>
        <a:p>
          <a:endParaRPr lang="en-US"/>
        </a:p>
      </dgm:t>
    </dgm:pt>
    <dgm:pt modelId="{000CF5CC-F6A9-4EA3-8E81-524D04532641}">
      <dgm:prSet/>
      <dgm:spPr/>
      <dgm:t>
        <a:bodyPr/>
        <a:lstStyle/>
        <a:p>
          <a:r>
            <a:rPr lang="it-IT"/>
            <a:t>Legge</a:t>
          </a:r>
          <a:endParaRPr lang="en-US"/>
        </a:p>
      </dgm:t>
    </dgm:pt>
    <dgm:pt modelId="{F4C57868-B1F2-48A1-A121-41103309A1BB}" type="parTrans" cxnId="{C18537BA-462F-4EA0-B917-ECC11DE99D44}">
      <dgm:prSet/>
      <dgm:spPr/>
      <dgm:t>
        <a:bodyPr/>
        <a:lstStyle/>
        <a:p>
          <a:endParaRPr lang="en-US"/>
        </a:p>
      </dgm:t>
    </dgm:pt>
    <dgm:pt modelId="{9809C0E7-DD42-4DED-AFF1-836A15C9CCB5}" type="sibTrans" cxnId="{C18537BA-462F-4EA0-B917-ECC11DE99D44}">
      <dgm:prSet/>
      <dgm:spPr/>
      <dgm:t>
        <a:bodyPr/>
        <a:lstStyle/>
        <a:p>
          <a:endParaRPr lang="en-US"/>
        </a:p>
      </dgm:t>
    </dgm:pt>
    <dgm:pt modelId="{A38905E4-903C-4664-92E2-38A4CE21F4F1}">
      <dgm:prSet/>
      <dgm:spPr/>
      <dgm:t>
        <a:bodyPr/>
        <a:lstStyle/>
        <a:p>
          <a:r>
            <a:rPr lang="it-IT"/>
            <a:t>Educazione</a:t>
          </a:r>
          <a:endParaRPr lang="en-US"/>
        </a:p>
      </dgm:t>
    </dgm:pt>
    <dgm:pt modelId="{B4983AFE-0093-478F-AFFC-976F943950E2}" type="parTrans" cxnId="{16907558-19CD-42E7-B955-5BE2D0B93E3C}">
      <dgm:prSet/>
      <dgm:spPr/>
      <dgm:t>
        <a:bodyPr/>
        <a:lstStyle/>
        <a:p>
          <a:endParaRPr lang="en-US"/>
        </a:p>
      </dgm:t>
    </dgm:pt>
    <dgm:pt modelId="{C62FB693-F47C-46B7-BE5F-854ED96316BE}" type="sibTrans" cxnId="{16907558-19CD-42E7-B955-5BE2D0B93E3C}">
      <dgm:prSet/>
      <dgm:spPr/>
      <dgm:t>
        <a:bodyPr/>
        <a:lstStyle/>
        <a:p>
          <a:endParaRPr lang="en-US"/>
        </a:p>
      </dgm:t>
    </dgm:pt>
    <dgm:pt modelId="{24470F2F-12BB-3C48-836A-CD66331E652A}" type="pres">
      <dgm:prSet presAssocID="{0BBD7FB3-D1D5-4991-BDD4-AD1E28DBBB12}" presName="diagram" presStyleCnt="0">
        <dgm:presLayoutVars>
          <dgm:dir/>
          <dgm:resizeHandles val="exact"/>
        </dgm:presLayoutVars>
      </dgm:prSet>
      <dgm:spPr/>
    </dgm:pt>
    <dgm:pt modelId="{14182F91-F030-0D48-B159-67B2F0704313}" type="pres">
      <dgm:prSet presAssocID="{E77F849E-7982-4B59-AF8A-E02A2D5B80A8}" presName="node" presStyleLbl="node1" presStyleIdx="0" presStyleCnt="5">
        <dgm:presLayoutVars>
          <dgm:bulletEnabled val="1"/>
        </dgm:presLayoutVars>
      </dgm:prSet>
      <dgm:spPr/>
    </dgm:pt>
    <dgm:pt modelId="{70C1CEDF-8815-A040-9E7C-7CA9A11F9792}" type="pres">
      <dgm:prSet presAssocID="{33136693-6CAA-49D8-9ED3-9A5ED7000776}" presName="sibTrans" presStyleCnt="0"/>
      <dgm:spPr/>
    </dgm:pt>
    <dgm:pt modelId="{26CA44B2-081B-EB46-9BF5-95DAF6416D23}" type="pres">
      <dgm:prSet presAssocID="{18FB485E-DC4B-478D-AFEF-B665D62ACFC2}" presName="node" presStyleLbl="node1" presStyleIdx="1" presStyleCnt="5">
        <dgm:presLayoutVars>
          <dgm:bulletEnabled val="1"/>
        </dgm:presLayoutVars>
      </dgm:prSet>
      <dgm:spPr/>
    </dgm:pt>
    <dgm:pt modelId="{2BD603DA-21EE-084A-93C6-84F7FC7F416D}" type="pres">
      <dgm:prSet presAssocID="{5C3B1DC4-8DD7-4B3A-8D54-EF9A6A66CF06}" presName="sibTrans" presStyleCnt="0"/>
      <dgm:spPr/>
    </dgm:pt>
    <dgm:pt modelId="{74AFA928-674F-644D-AB96-12A9FB14753B}" type="pres">
      <dgm:prSet presAssocID="{36211E01-97E5-496A-A81B-BEED8440F24F}" presName="node" presStyleLbl="node1" presStyleIdx="2" presStyleCnt="5">
        <dgm:presLayoutVars>
          <dgm:bulletEnabled val="1"/>
        </dgm:presLayoutVars>
      </dgm:prSet>
      <dgm:spPr/>
    </dgm:pt>
    <dgm:pt modelId="{1299DBE7-6B18-254B-BAD5-CC76FDC89FFD}" type="pres">
      <dgm:prSet presAssocID="{555F4D8D-2F90-49BB-9BD6-2E101570FC62}" presName="sibTrans" presStyleCnt="0"/>
      <dgm:spPr/>
    </dgm:pt>
    <dgm:pt modelId="{479E3532-482C-A942-8EF8-C08C8624476C}" type="pres">
      <dgm:prSet presAssocID="{000CF5CC-F6A9-4EA3-8E81-524D04532641}" presName="node" presStyleLbl="node1" presStyleIdx="3" presStyleCnt="5">
        <dgm:presLayoutVars>
          <dgm:bulletEnabled val="1"/>
        </dgm:presLayoutVars>
      </dgm:prSet>
      <dgm:spPr/>
    </dgm:pt>
    <dgm:pt modelId="{8E1E5A8D-326C-6B43-AFB6-B31CF6A5BDBA}" type="pres">
      <dgm:prSet presAssocID="{9809C0E7-DD42-4DED-AFF1-836A15C9CCB5}" presName="sibTrans" presStyleCnt="0"/>
      <dgm:spPr/>
    </dgm:pt>
    <dgm:pt modelId="{98291E17-7FBA-D54D-8FCF-C3C081F6F106}" type="pres">
      <dgm:prSet presAssocID="{A38905E4-903C-4664-92E2-38A4CE21F4F1}" presName="node" presStyleLbl="node1" presStyleIdx="4" presStyleCnt="5">
        <dgm:presLayoutVars>
          <dgm:bulletEnabled val="1"/>
        </dgm:presLayoutVars>
      </dgm:prSet>
      <dgm:spPr/>
    </dgm:pt>
  </dgm:ptLst>
  <dgm:cxnLst>
    <dgm:cxn modelId="{0E6F5003-8852-3544-8F0A-3D1160CF4C5F}" type="presOf" srcId="{E77F849E-7982-4B59-AF8A-E02A2D5B80A8}" destId="{14182F91-F030-0D48-B159-67B2F0704313}" srcOrd="0" destOrd="0" presId="urn:microsoft.com/office/officeart/2005/8/layout/default"/>
    <dgm:cxn modelId="{1F035B03-8C03-9A41-ADE7-91892B2C4718}" type="presOf" srcId="{A38905E4-903C-4664-92E2-38A4CE21F4F1}" destId="{98291E17-7FBA-D54D-8FCF-C3C081F6F106}" srcOrd="0" destOrd="0" presId="urn:microsoft.com/office/officeart/2005/8/layout/default"/>
    <dgm:cxn modelId="{A33AC618-4AD1-384F-9344-461324CBDA19}" type="presOf" srcId="{000CF5CC-F6A9-4EA3-8E81-524D04532641}" destId="{479E3532-482C-A942-8EF8-C08C8624476C}" srcOrd="0" destOrd="0" presId="urn:microsoft.com/office/officeart/2005/8/layout/default"/>
    <dgm:cxn modelId="{256EBE36-7E71-E544-B503-7B2BAB50E7D5}" type="presOf" srcId="{36211E01-97E5-496A-A81B-BEED8440F24F}" destId="{74AFA928-674F-644D-AB96-12A9FB14753B}" srcOrd="0" destOrd="0" presId="urn:microsoft.com/office/officeart/2005/8/layout/default"/>
    <dgm:cxn modelId="{A6124B4A-87E4-F145-AF3E-8789F14088C7}" type="presOf" srcId="{0BBD7FB3-D1D5-4991-BDD4-AD1E28DBBB12}" destId="{24470F2F-12BB-3C48-836A-CD66331E652A}" srcOrd="0" destOrd="0" presId="urn:microsoft.com/office/officeart/2005/8/layout/default"/>
    <dgm:cxn modelId="{8AE3144D-4D65-414D-86D8-B5D2D2030873}" type="presOf" srcId="{18FB485E-DC4B-478D-AFEF-B665D62ACFC2}" destId="{26CA44B2-081B-EB46-9BF5-95DAF6416D23}" srcOrd="0" destOrd="0" presId="urn:microsoft.com/office/officeart/2005/8/layout/default"/>
    <dgm:cxn modelId="{16907558-19CD-42E7-B955-5BE2D0B93E3C}" srcId="{0BBD7FB3-D1D5-4991-BDD4-AD1E28DBBB12}" destId="{A38905E4-903C-4664-92E2-38A4CE21F4F1}" srcOrd="4" destOrd="0" parTransId="{B4983AFE-0093-478F-AFFC-976F943950E2}" sibTransId="{C62FB693-F47C-46B7-BE5F-854ED96316BE}"/>
    <dgm:cxn modelId="{678C7561-2FEE-46A1-92C8-D4D0C33E93AB}" srcId="{0BBD7FB3-D1D5-4991-BDD4-AD1E28DBBB12}" destId="{36211E01-97E5-496A-A81B-BEED8440F24F}" srcOrd="2" destOrd="0" parTransId="{451ED58E-A844-43F2-89FF-1BE127693BB2}" sibTransId="{555F4D8D-2F90-49BB-9BD6-2E101570FC62}"/>
    <dgm:cxn modelId="{D51B7961-EF04-4470-8D4E-6C2EB0078855}" srcId="{0BBD7FB3-D1D5-4991-BDD4-AD1E28DBBB12}" destId="{E77F849E-7982-4B59-AF8A-E02A2D5B80A8}" srcOrd="0" destOrd="0" parTransId="{8506D351-57C0-470F-8606-72BECCF50C03}" sibTransId="{33136693-6CAA-49D8-9ED3-9A5ED7000776}"/>
    <dgm:cxn modelId="{C18537BA-462F-4EA0-B917-ECC11DE99D44}" srcId="{0BBD7FB3-D1D5-4991-BDD4-AD1E28DBBB12}" destId="{000CF5CC-F6A9-4EA3-8E81-524D04532641}" srcOrd="3" destOrd="0" parTransId="{F4C57868-B1F2-48A1-A121-41103309A1BB}" sibTransId="{9809C0E7-DD42-4DED-AFF1-836A15C9CCB5}"/>
    <dgm:cxn modelId="{FE91DFE0-3A4C-4BDD-A319-6EF4F555158E}" srcId="{0BBD7FB3-D1D5-4991-BDD4-AD1E28DBBB12}" destId="{18FB485E-DC4B-478D-AFEF-B665D62ACFC2}" srcOrd="1" destOrd="0" parTransId="{E5660F91-4780-43DC-8327-AE98A88E7418}" sibTransId="{5C3B1DC4-8DD7-4B3A-8D54-EF9A6A66CF06}"/>
    <dgm:cxn modelId="{45687346-46E1-4E40-8C36-11B26FA31F0E}" type="presParOf" srcId="{24470F2F-12BB-3C48-836A-CD66331E652A}" destId="{14182F91-F030-0D48-B159-67B2F0704313}" srcOrd="0" destOrd="0" presId="urn:microsoft.com/office/officeart/2005/8/layout/default"/>
    <dgm:cxn modelId="{02264518-3EED-DF43-A0AE-6796ADFD6793}" type="presParOf" srcId="{24470F2F-12BB-3C48-836A-CD66331E652A}" destId="{70C1CEDF-8815-A040-9E7C-7CA9A11F9792}" srcOrd="1" destOrd="0" presId="urn:microsoft.com/office/officeart/2005/8/layout/default"/>
    <dgm:cxn modelId="{83B0215B-E68C-0645-9D6D-5F10F0D0B3BA}" type="presParOf" srcId="{24470F2F-12BB-3C48-836A-CD66331E652A}" destId="{26CA44B2-081B-EB46-9BF5-95DAF6416D23}" srcOrd="2" destOrd="0" presId="urn:microsoft.com/office/officeart/2005/8/layout/default"/>
    <dgm:cxn modelId="{3244CB6D-4972-1440-B770-077CB467D0E2}" type="presParOf" srcId="{24470F2F-12BB-3C48-836A-CD66331E652A}" destId="{2BD603DA-21EE-084A-93C6-84F7FC7F416D}" srcOrd="3" destOrd="0" presId="urn:microsoft.com/office/officeart/2005/8/layout/default"/>
    <dgm:cxn modelId="{87F24187-135D-9046-B260-C7478944A3AE}" type="presParOf" srcId="{24470F2F-12BB-3C48-836A-CD66331E652A}" destId="{74AFA928-674F-644D-AB96-12A9FB14753B}" srcOrd="4" destOrd="0" presId="urn:microsoft.com/office/officeart/2005/8/layout/default"/>
    <dgm:cxn modelId="{3F996651-97E8-BD41-A95A-D5D62F017899}" type="presParOf" srcId="{24470F2F-12BB-3C48-836A-CD66331E652A}" destId="{1299DBE7-6B18-254B-BAD5-CC76FDC89FFD}" srcOrd="5" destOrd="0" presId="urn:microsoft.com/office/officeart/2005/8/layout/default"/>
    <dgm:cxn modelId="{DC68C662-1BE1-A645-BB3A-FD4D2199F27C}" type="presParOf" srcId="{24470F2F-12BB-3C48-836A-CD66331E652A}" destId="{479E3532-482C-A942-8EF8-C08C8624476C}" srcOrd="6" destOrd="0" presId="urn:microsoft.com/office/officeart/2005/8/layout/default"/>
    <dgm:cxn modelId="{1F5DEDF8-7266-8143-BEB0-F4EB46A2554F}" type="presParOf" srcId="{24470F2F-12BB-3C48-836A-CD66331E652A}" destId="{8E1E5A8D-326C-6B43-AFB6-B31CF6A5BDBA}" srcOrd="7" destOrd="0" presId="urn:microsoft.com/office/officeart/2005/8/layout/default"/>
    <dgm:cxn modelId="{740CF03C-D59E-614D-9ACD-033B7D7DC982}" type="presParOf" srcId="{24470F2F-12BB-3C48-836A-CD66331E652A}" destId="{98291E17-7FBA-D54D-8FCF-C3C081F6F106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182F91-F030-0D48-B159-67B2F0704313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900" kern="1200"/>
            <a:t>Teologia</a:t>
          </a:r>
          <a:endParaRPr lang="en-US" sz="4900" kern="1200"/>
        </a:p>
      </dsp:txBody>
      <dsp:txXfrm>
        <a:off x="0" y="39687"/>
        <a:ext cx="3286125" cy="1971675"/>
      </dsp:txXfrm>
    </dsp:sp>
    <dsp:sp modelId="{26CA44B2-081B-EB46-9BF5-95DAF6416D23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gradFill rotWithShape="0">
          <a:gsLst>
            <a:gs pos="0">
              <a:schemeClr val="accent2">
                <a:hueOff val="-363841"/>
                <a:satOff val="-20982"/>
                <a:lumOff val="215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363841"/>
                <a:satOff val="-20982"/>
                <a:lumOff val="215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363841"/>
                <a:satOff val="-20982"/>
                <a:lumOff val="215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900" kern="1200"/>
            <a:t>Medicina</a:t>
          </a:r>
          <a:endParaRPr lang="en-US" sz="4900" kern="1200"/>
        </a:p>
      </dsp:txBody>
      <dsp:txXfrm>
        <a:off x="3614737" y="39687"/>
        <a:ext cx="3286125" cy="1971675"/>
      </dsp:txXfrm>
    </dsp:sp>
    <dsp:sp modelId="{74AFA928-674F-644D-AB96-12A9FB14753B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900" kern="1200"/>
            <a:t>Politica</a:t>
          </a:r>
          <a:endParaRPr lang="en-US" sz="4900" kern="1200"/>
        </a:p>
      </dsp:txBody>
      <dsp:txXfrm>
        <a:off x="7229475" y="39687"/>
        <a:ext cx="3286125" cy="1971675"/>
      </dsp:txXfrm>
    </dsp:sp>
    <dsp:sp modelId="{479E3532-482C-A942-8EF8-C08C8624476C}">
      <dsp:nvSpPr>
        <dsp:cNvPr id="0" name=""/>
        <dsp:cNvSpPr/>
      </dsp:nvSpPr>
      <dsp:spPr>
        <a:xfrm>
          <a:off x="1807368" y="2339975"/>
          <a:ext cx="3286125" cy="1971675"/>
        </a:xfrm>
        <a:prstGeom prst="rect">
          <a:avLst/>
        </a:prstGeom>
        <a:gradFill rotWithShape="0">
          <a:gsLst>
            <a:gs pos="0">
              <a:schemeClr val="accent2">
                <a:hueOff val="-1091522"/>
                <a:satOff val="-62946"/>
                <a:lumOff val="647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091522"/>
                <a:satOff val="-62946"/>
                <a:lumOff val="647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091522"/>
                <a:satOff val="-62946"/>
                <a:lumOff val="647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900" kern="1200"/>
            <a:t>Legge</a:t>
          </a:r>
          <a:endParaRPr lang="en-US" sz="4900" kern="1200"/>
        </a:p>
      </dsp:txBody>
      <dsp:txXfrm>
        <a:off x="1807368" y="2339975"/>
        <a:ext cx="3286125" cy="1971675"/>
      </dsp:txXfrm>
    </dsp:sp>
    <dsp:sp modelId="{98291E17-7FBA-D54D-8FCF-C3C081F6F106}">
      <dsp:nvSpPr>
        <dsp:cNvPr id="0" name=""/>
        <dsp:cNvSpPr/>
      </dsp:nvSpPr>
      <dsp:spPr>
        <a:xfrm>
          <a:off x="5422106" y="2339975"/>
          <a:ext cx="3286125" cy="1971675"/>
        </a:xfrm>
        <a:prstGeom prst="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900" kern="1200"/>
            <a:t>Educazione</a:t>
          </a:r>
          <a:endParaRPr lang="en-US" sz="4900" kern="1200"/>
        </a:p>
      </dsp:txBody>
      <dsp:txXfrm>
        <a:off x="5422106" y="2339975"/>
        <a:ext cx="3286125" cy="19716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AC8C6-F14D-EEA5-E931-0BE1336AC9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54A0E7-1926-FB23-24C9-65D2A20B0A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218A5-9F98-59FE-672B-9BDE9B9C6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F541E-4D59-DE45-B60A-CE7043238C8A}" type="datetimeFigureOut">
              <a:rPr lang="en-IT" smtClean="0"/>
              <a:t>06/04/24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1CD37-E4F8-7A06-341E-4F522BD9B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A36711-5EB5-9BA9-4685-711397572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1FA9-E45D-B84C-B09A-9D869D1DA181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02771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6044C-0273-D70A-3140-FCDA891E6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28EBC5-826E-B0E1-105E-164282A47B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E97146-FEAB-4B90-0220-A526174C8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F541E-4D59-DE45-B60A-CE7043238C8A}" type="datetimeFigureOut">
              <a:rPr lang="en-IT" smtClean="0"/>
              <a:t>06/04/24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A84B54-EAE4-3248-6F4B-3CF75CBD8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65044-669F-B09A-D794-C0D1C8224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1FA9-E45D-B84C-B09A-9D869D1DA181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737969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501ACD-E148-8E93-6DC0-EC97791D29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BC727E-CB56-8B15-AE50-51AA65C51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25618-B374-839B-3971-8E116002C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F541E-4D59-DE45-B60A-CE7043238C8A}" type="datetimeFigureOut">
              <a:rPr lang="en-IT" smtClean="0"/>
              <a:t>06/04/24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9ABAD-FF3D-2055-2D55-69506BAE5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8946E-D335-58C3-83FA-7D85F6857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1FA9-E45D-B84C-B09A-9D869D1DA181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61713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91442-67D7-B89B-5261-AAC378C9B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DC8B6-3428-AEAD-A8A5-B25226869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92A7A3-A80D-2575-BE7F-BF92831C3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F541E-4D59-DE45-B60A-CE7043238C8A}" type="datetimeFigureOut">
              <a:rPr lang="en-IT" smtClean="0"/>
              <a:t>06/04/24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1038F0-B41B-B9FD-7A9F-84052493B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E6F48-654C-CCCE-822D-C9652DE2C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1FA9-E45D-B84C-B09A-9D869D1DA181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302051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AAAE7-F882-C9BC-9698-6A8E55501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FAF6DF-AD76-A003-E61A-E778F5226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44593B-9046-FB64-D29C-E02F63912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F541E-4D59-DE45-B60A-CE7043238C8A}" type="datetimeFigureOut">
              <a:rPr lang="en-IT" smtClean="0"/>
              <a:t>06/04/24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E71EB5-0D69-43BE-B4F9-28ED56AAA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957E5-DADC-845F-45E6-C8D3FD67E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1FA9-E45D-B84C-B09A-9D869D1DA181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33126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19C84-2DDF-D863-A445-10B4E3FBD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17A8B-D07A-5B27-40D4-17AB75A7A7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A2262B-CD02-66F7-A017-A3DFE1DF1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0670DF-4E4B-923A-3748-9A585BDBE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F541E-4D59-DE45-B60A-CE7043238C8A}" type="datetimeFigureOut">
              <a:rPr lang="en-IT" smtClean="0"/>
              <a:t>06/04/24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7D6075-7C2C-0F52-81D7-66B11E61C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69E7A5-AF09-1ABF-977E-2BBC07232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1FA9-E45D-B84C-B09A-9D869D1DA181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372156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75897-B5A8-DF8A-EE11-5AE22BAB1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9ED8EF-347A-2B92-17EE-D0B97A2E8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6ABDC6-21EE-B258-222B-A4A2B4907E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E0FAD0-D179-3708-BACE-0D5202D127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C1EAED-9616-1D39-06BD-B43F40C8D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BB91AC-AA25-693B-A964-A39FC8BB0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F541E-4D59-DE45-B60A-CE7043238C8A}" type="datetimeFigureOut">
              <a:rPr lang="en-IT" smtClean="0"/>
              <a:t>06/04/24</a:t>
            </a:fld>
            <a:endParaRPr lang="en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FA1017-A096-B64B-4A5D-7C1714C7B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3CA552-D36F-B665-8F64-FC0B16FD0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1FA9-E45D-B84C-B09A-9D869D1DA181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407859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E4FAA-E97E-D5B2-1712-1A7D235DD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FC88C0-6587-9B3F-01C1-77ECA2EB8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F541E-4D59-DE45-B60A-CE7043238C8A}" type="datetimeFigureOut">
              <a:rPr lang="en-IT" smtClean="0"/>
              <a:t>06/04/24</a:t>
            </a:fld>
            <a:endParaRPr lang="en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AEA48-1E7D-E062-6D43-06FF68B9D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5FE530-6D55-135A-0714-1C6087573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1FA9-E45D-B84C-B09A-9D869D1DA181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504519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3562AB-90FD-AB95-7ECF-0BD90656C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F541E-4D59-DE45-B60A-CE7043238C8A}" type="datetimeFigureOut">
              <a:rPr lang="en-IT" smtClean="0"/>
              <a:t>06/04/24</a:t>
            </a:fld>
            <a:endParaRPr lang="en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CE2B7F-207E-CD96-B533-322E5B962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4CC116-38D2-C359-2340-7603F1EA0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1FA9-E45D-B84C-B09A-9D869D1DA181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676522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4255E-0B0D-D236-77AE-EE6AF5DFD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80597-C338-7DB3-57E2-27F3AC29C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28AE5-338C-449F-F0F3-99F16496BD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560D5F-9CBA-98AC-8459-58ACA1D7B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F541E-4D59-DE45-B60A-CE7043238C8A}" type="datetimeFigureOut">
              <a:rPr lang="en-IT" smtClean="0"/>
              <a:t>06/04/24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9E5BCD-23F5-CB1A-C7C9-32EAFDFCA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A1F287-87E6-5861-5703-BE182D939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1FA9-E45D-B84C-B09A-9D869D1DA181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986238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BA3EC-634A-EAFC-C8D2-666B551A1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0FEC3C-0D11-FCF3-EB2F-99A6D83258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1E1B5B-5503-24D1-F953-145E895876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7617AC-1143-5058-8A35-105721C94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F541E-4D59-DE45-B60A-CE7043238C8A}" type="datetimeFigureOut">
              <a:rPr lang="en-IT" smtClean="0"/>
              <a:t>06/04/24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61546-D8F9-2A70-E6DB-D02865BEC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2CEB6F-2401-EAAE-B245-6159454EF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1FA9-E45D-B84C-B09A-9D869D1DA181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106431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D4B243-AA96-E5CA-D938-65EF511F6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E7701C-69C8-8F77-58C7-3B2FD4183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58B0A-A493-F781-0119-4D22A0079B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F541E-4D59-DE45-B60A-CE7043238C8A}" type="datetimeFigureOut">
              <a:rPr lang="en-IT" smtClean="0"/>
              <a:t>06/04/24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D47AB-59B8-9F0B-192A-492C1DAF9A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FE175-9C9E-A467-5C97-D1FBC64CC6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C1FA9-E45D-B84C-B09A-9D869D1DA181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4126029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23FACF0-B0AE-C6C8-9991-11A0346C33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6337E6-CBBB-60ED-D15A-163EE324B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it-IT"/>
              <a:t>Idee riguardanti la femminilità</a:t>
            </a:r>
            <a:endParaRPr lang="it-IT" dirty="0"/>
          </a:p>
        </p:txBody>
      </p:sp>
      <p:graphicFrame>
        <p:nvGraphicFramePr>
          <p:cNvPr id="36" name="Content Placeholder 2">
            <a:extLst>
              <a:ext uri="{FF2B5EF4-FFF2-40B4-BE49-F238E27FC236}">
                <a16:creationId xmlns:a16="http://schemas.microsoft.com/office/drawing/2014/main" id="{D940C25D-9648-BA98-DF83-B359BDC92B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75996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75085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C7F55EAC-550A-4BDD-9099-3F20B8FA0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DC4F5A5F-493F-49AE-89B6-D5AF5EBC8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6724001 w 12192000"/>
              <a:gd name="connsiteY0" fmla="*/ 434021 h 6858000"/>
              <a:gd name="connsiteX1" fmla="*/ 6471155 w 12192000"/>
              <a:gd name="connsiteY1" fmla="*/ 434599 h 6858000"/>
              <a:gd name="connsiteX2" fmla="*/ 5384913 w 12192000"/>
              <a:gd name="connsiteY2" fmla="*/ 497971 h 6858000"/>
              <a:gd name="connsiteX3" fmla="*/ 4818280 w 12192000"/>
              <a:gd name="connsiteY3" fmla="*/ 541802 h 6858000"/>
              <a:gd name="connsiteX4" fmla="*/ 3965428 w 12192000"/>
              <a:gd name="connsiteY4" fmla="*/ 675942 h 6858000"/>
              <a:gd name="connsiteX5" fmla="*/ 3699528 w 12192000"/>
              <a:gd name="connsiteY5" fmla="*/ 770472 h 6858000"/>
              <a:gd name="connsiteX6" fmla="*/ 3438854 w 12192000"/>
              <a:gd name="connsiteY6" fmla="*/ 834899 h 6858000"/>
              <a:gd name="connsiteX7" fmla="*/ 3367443 w 12192000"/>
              <a:gd name="connsiteY7" fmla="*/ 893518 h 6858000"/>
              <a:gd name="connsiteX8" fmla="*/ 3467301 w 12192000"/>
              <a:gd name="connsiteY8" fmla="*/ 953722 h 6858000"/>
              <a:gd name="connsiteX9" fmla="*/ 3889955 w 12192000"/>
              <a:gd name="connsiteY9" fmla="*/ 977486 h 6858000"/>
              <a:gd name="connsiteX10" fmla="*/ 3502135 w 12192000"/>
              <a:gd name="connsiteY10" fmla="*/ 1054062 h 6858000"/>
              <a:gd name="connsiteX11" fmla="*/ 4072832 w 12192000"/>
              <a:gd name="connsiteY11" fmla="*/ 1017622 h 6858000"/>
              <a:gd name="connsiteX12" fmla="*/ 4244099 w 12192000"/>
              <a:gd name="connsiteY12" fmla="*/ 1030825 h 6858000"/>
              <a:gd name="connsiteX13" fmla="*/ 4095475 w 12192000"/>
              <a:gd name="connsiteY13" fmla="*/ 1092084 h 6858000"/>
              <a:gd name="connsiteX14" fmla="*/ 3327386 w 12192000"/>
              <a:gd name="connsiteY14" fmla="*/ 1215660 h 6858000"/>
              <a:gd name="connsiteX15" fmla="*/ 3254813 w 12192000"/>
              <a:gd name="connsiteY15" fmla="*/ 1226749 h 6858000"/>
              <a:gd name="connsiteX16" fmla="*/ 2776427 w 12192000"/>
              <a:gd name="connsiteY16" fmla="*/ 1401552 h 6858000"/>
              <a:gd name="connsiteX17" fmla="*/ 3063226 w 12192000"/>
              <a:gd name="connsiteY17" fmla="*/ 1384124 h 6858000"/>
              <a:gd name="connsiteX18" fmla="*/ 2754945 w 12192000"/>
              <a:gd name="connsiteY18" fmla="*/ 1495025 h 6858000"/>
              <a:gd name="connsiteX19" fmla="*/ 2381061 w 12192000"/>
              <a:gd name="connsiteY19" fmla="*/ 1619658 h 6858000"/>
              <a:gd name="connsiteX20" fmla="*/ 2008336 w 12192000"/>
              <a:gd name="connsiteY20" fmla="*/ 1814527 h 6858000"/>
              <a:gd name="connsiteX21" fmla="*/ 1740695 w 12192000"/>
              <a:gd name="connsiteY21" fmla="*/ 1914337 h 6858000"/>
              <a:gd name="connsiteX22" fmla="*/ 1787720 w 12192000"/>
              <a:gd name="connsiteY22" fmla="*/ 1991970 h 6858000"/>
              <a:gd name="connsiteX23" fmla="*/ 1754048 w 12192000"/>
              <a:gd name="connsiteY23" fmla="*/ 2078049 h 6858000"/>
              <a:gd name="connsiteX24" fmla="*/ 2228951 w 12192000"/>
              <a:gd name="connsiteY24" fmla="*/ 1996721 h 6858000"/>
              <a:gd name="connsiteX25" fmla="*/ 2054781 w 12192000"/>
              <a:gd name="connsiteY25" fmla="*/ 2053228 h 6858000"/>
              <a:gd name="connsiteX26" fmla="*/ 1985693 w 12192000"/>
              <a:gd name="connsiteY26" fmla="*/ 2109207 h 6858000"/>
              <a:gd name="connsiteX27" fmla="*/ 2061168 w 12192000"/>
              <a:gd name="connsiteY27" fmla="*/ 2130859 h 6858000"/>
              <a:gd name="connsiteX28" fmla="*/ 2388026 w 12192000"/>
              <a:gd name="connsiteY28" fmla="*/ 2184726 h 6858000"/>
              <a:gd name="connsiteX29" fmla="*/ 1560719 w 12192000"/>
              <a:gd name="connsiteY29" fmla="*/ 2384876 h 6858000"/>
              <a:gd name="connsiteX30" fmla="*/ 1679734 w 12192000"/>
              <a:gd name="connsiteY30" fmla="*/ 2400191 h 6858000"/>
              <a:gd name="connsiteX31" fmla="*/ 2882089 w 12192000"/>
              <a:gd name="connsiteY31" fmla="*/ 2383292 h 6858000"/>
              <a:gd name="connsiteX32" fmla="*/ 3116638 w 12192000"/>
              <a:gd name="connsiteY32" fmla="*/ 2359528 h 6858000"/>
              <a:gd name="connsiteX33" fmla="*/ 2897765 w 12192000"/>
              <a:gd name="connsiteY33" fmla="*/ 2758243 h 6858000"/>
              <a:gd name="connsiteX34" fmla="*/ 2981367 w 12192000"/>
              <a:gd name="connsiteY34" fmla="*/ 2829008 h 6858000"/>
              <a:gd name="connsiteX35" fmla="*/ 2682955 w 12192000"/>
              <a:gd name="connsiteY35" fmla="*/ 2846436 h 6858000"/>
              <a:gd name="connsiteX36" fmla="*/ 2099485 w 12192000"/>
              <a:gd name="connsiteY36" fmla="*/ 3066653 h 6858000"/>
              <a:gd name="connsiteX37" fmla="*/ 1807460 w 12192000"/>
              <a:gd name="connsiteY37" fmla="*/ 3454808 h 6858000"/>
              <a:gd name="connsiteX38" fmla="*/ 1921251 w 12192000"/>
              <a:gd name="connsiteY38" fmla="*/ 3540889 h 6858000"/>
              <a:gd name="connsiteX39" fmla="*/ 1453313 w 12192000"/>
              <a:gd name="connsiteY39" fmla="*/ 3637002 h 6858000"/>
              <a:gd name="connsiteX40" fmla="*/ 1686122 w 12192000"/>
              <a:gd name="connsiteY40" fmla="*/ 3667634 h 6858000"/>
              <a:gd name="connsiteX41" fmla="*/ 1513692 w 12192000"/>
              <a:gd name="connsiteY41" fmla="*/ 3725196 h 6858000"/>
              <a:gd name="connsiteX42" fmla="*/ 1369711 w 12192000"/>
              <a:gd name="connsiteY42" fmla="*/ 3826063 h 6858000"/>
              <a:gd name="connsiteX43" fmla="*/ 2051298 w 12192000"/>
              <a:gd name="connsiteY43" fmla="*/ 3754242 h 6858000"/>
              <a:gd name="connsiteX44" fmla="*/ 2245207 w 12192000"/>
              <a:gd name="connsiteY44" fmla="*/ 3797018 h 6858000"/>
              <a:gd name="connsiteX45" fmla="*/ 2353192 w 12192000"/>
              <a:gd name="connsiteY45" fmla="*/ 3796489 h 6858000"/>
              <a:gd name="connsiteX46" fmla="*/ 2490207 w 12192000"/>
              <a:gd name="connsiteY46" fmla="*/ 3801242 h 6858000"/>
              <a:gd name="connsiteX47" fmla="*/ 2375835 w 12192000"/>
              <a:gd name="connsiteY47" fmla="*/ 3839794 h 6858000"/>
              <a:gd name="connsiteX48" fmla="*/ 2522138 w 12192000"/>
              <a:gd name="connsiteY48" fmla="*/ 4009841 h 6858000"/>
              <a:gd name="connsiteX49" fmla="*/ 1998466 w 12192000"/>
              <a:gd name="connsiteY49" fmla="*/ 4130778 h 6858000"/>
              <a:gd name="connsiteX50" fmla="*/ 2114580 w 12192000"/>
              <a:gd name="connsiteY50" fmla="*/ 4154543 h 6858000"/>
              <a:gd name="connsiteX51" fmla="*/ 2177862 w 12192000"/>
              <a:gd name="connsiteY51" fmla="*/ 4189925 h 6858000"/>
              <a:gd name="connsiteX52" fmla="*/ 1868419 w 12192000"/>
              <a:gd name="connsiteY52" fmla="*/ 4382153 h 6858000"/>
              <a:gd name="connsiteX53" fmla="*/ 2279460 w 12192000"/>
              <a:gd name="connsiteY53" fmla="*/ 4356805 h 6858000"/>
              <a:gd name="connsiteX54" fmla="*/ 2029817 w 12192000"/>
              <a:gd name="connsiteY54" fmla="*/ 4468235 h 6858000"/>
              <a:gd name="connsiteX55" fmla="*/ 1560137 w 12192000"/>
              <a:gd name="connsiteY55" fmla="*/ 4730172 h 6858000"/>
              <a:gd name="connsiteX56" fmla="*/ 1956664 w 12192000"/>
              <a:gd name="connsiteY56" fmla="*/ 4820477 h 6858000"/>
              <a:gd name="connsiteX57" fmla="*/ 3268168 w 12192000"/>
              <a:gd name="connsiteY57" fmla="*/ 4852692 h 6858000"/>
              <a:gd name="connsiteX58" fmla="*/ 2807197 w 12192000"/>
              <a:gd name="connsiteY58" fmla="*/ 4939300 h 6858000"/>
              <a:gd name="connsiteX59" fmla="*/ 2721272 w 12192000"/>
              <a:gd name="connsiteY59" fmla="*/ 4970458 h 6858000"/>
              <a:gd name="connsiteX60" fmla="*/ 2802552 w 12192000"/>
              <a:gd name="connsiteY60" fmla="*/ 5014291 h 6858000"/>
              <a:gd name="connsiteX61" fmla="*/ 2537812 w 12192000"/>
              <a:gd name="connsiteY61" fmla="*/ 5053898 h 6858000"/>
              <a:gd name="connsiteX62" fmla="*/ 2569744 w 12192000"/>
              <a:gd name="connsiteY62" fmla="*/ 5153182 h 6858000"/>
              <a:gd name="connsiteX63" fmla="*/ 1987436 w 12192000"/>
              <a:gd name="connsiteY63" fmla="*/ 5334320 h 6858000"/>
              <a:gd name="connsiteX64" fmla="*/ 1972921 w 12192000"/>
              <a:gd name="connsiteY64" fmla="*/ 5382376 h 6858000"/>
              <a:gd name="connsiteX65" fmla="*/ 2341001 w 12192000"/>
              <a:gd name="connsiteY65" fmla="*/ 5360725 h 6858000"/>
              <a:gd name="connsiteX66" fmla="*/ 2710822 w 12192000"/>
              <a:gd name="connsiteY66" fmla="*/ 5418816 h 6858000"/>
              <a:gd name="connsiteX67" fmla="*/ 2833903 w 12192000"/>
              <a:gd name="connsiteY67" fmla="*/ 5413007 h 6858000"/>
              <a:gd name="connsiteX68" fmla="*/ 3011556 w 12192000"/>
              <a:gd name="connsiteY68" fmla="*/ 5399276 h 6858000"/>
              <a:gd name="connsiteX69" fmla="*/ 3254233 w 12192000"/>
              <a:gd name="connsiteY69" fmla="*/ 5439412 h 6858000"/>
              <a:gd name="connsiteX70" fmla="*/ 2792101 w 12192000"/>
              <a:gd name="connsiteY70" fmla="*/ 5471625 h 6858000"/>
              <a:gd name="connsiteX71" fmla="*/ 2977303 w 12192000"/>
              <a:gd name="connsiteY71" fmla="*/ 5539751 h 6858000"/>
              <a:gd name="connsiteX72" fmla="*/ 3656566 w 12192000"/>
              <a:gd name="connsiteY72" fmla="*/ 5678642 h 6858000"/>
              <a:gd name="connsiteX73" fmla="*/ 4858340 w 12192000"/>
              <a:gd name="connsiteY73" fmla="*/ 5969625 h 6858000"/>
              <a:gd name="connsiteX74" fmla="*/ 5296668 w 12192000"/>
              <a:gd name="connsiteY74" fmla="*/ 6043559 h 6858000"/>
              <a:gd name="connsiteX75" fmla="*/ 5456323 w 12192000"/>
              <a:gd name="connsiteY75" fmla="*/ 6042502 h 6858000"/>
              <a:gd name="connsiteX76" fmla="*/ 5267058 w 12192000"/>
              <a:gd name="connsiteY76" fmla="*/ 6100066 h 6858000"/>
              <a:gd name="connsiteX77" fmla="*/ 7095266 w 12192000"/>
              <a:gd name="connsiteY77" fmla="*/ 6287541 h 6858000"/>
              <a:gd name="connsiteX78" fmla="*/ 9707235 w 12192000"/>
              <a:gd name="connsiteY78" fmla="*/ 5994446 h 6858000"/>
              <a:gd name="connsiteX79" fmla="*/ 10083442 w 12192000"/>
              <a:gd name="connsiteY79" fmla="*/ 5678642 h 6858000"/>
              <a:gd name="connsiteX80" fmla="*/ 10338892 w 12192000"/>
              <a:gd name="connsiteY80" fmla="*/ 4650957 h 6858000"/>
              <a:gd name="connsiteX81" fmla="*/ 10628013 w 12192000"/>
              <a:gd name="connsiteY81" fmla="*/ 4411198 h 6858000"/>
              <a:gd name="connsiteX82" fmla="*/ 10802766 w 12192000"/>
              <a:gd name="connsiteY82" fmla="*/ 4258050 h 6858000"/>
              <a:gd name="connsiteX83" fmla="*/ 10614662 w 12192000"/>
              <a:gd name="connsiteY83" fmla="*/ 4150318 h 6858000"/>
              <a:gd name="connsiteX84" fmla="*/ 10681427 w 12192000"/>
              <a:gd name="connsiteY84" fmla="*/ 4054203 h 6858000"/>
              <a:gd name="connsiteX85" fmla="*/ 10520029 w 12192000"/>
              <a:gd name="connsiteY85" fmla="*/ 3804411 h 6858000"/>
              <a:gd name="connsiteX86" fmla="*/ 10568798 w 12192000"/>
              <a:gd name="connsiteY86" fmla="*/ 3466426 h 6858000"/>
              <a:gd name="connsiteX87" fmla="*/ 10499709 w 12192000"/>
              <a:gd name="connsiteY87" fmla="*/ 3166465 h 6858000"/>
              <a:gd name="connsiteX88" fmla="*/ 10489840 w 12192000"/>
              <a:gd name="connsiteY88" fmla="*/ 2546475 h 6858000"/>
              <a:gd name="connsiteX89" fmla="*/ 10584471 w 12192000"/>
              <a:gd name="connsiteY89" fmla="*/ 2512148 h 6858000"/>
              <a:gd name="connsiteX90" fmla="*/ 10695942 w 12192000"/>
              <a:gd name="connsiteY90" fmla="*/ 2358471 h 6858000"/>
              <a:gd name="connsiteX91" fmla="*/ 10732516 w 12192000"/>
              <a:gd name="connsiteY91" fmla="*/ 2287706 h 6858000"/>
              <a:gd name="connsiteX92" fmla="*/ 10731357 w 12192000"/>
              <a:gd name="connsiteY92" fmla="*/ 2137725 h 6858000"/>
              <a:gd name="connsiteX93" fmla="*/ 10678525 w 12192000"/>
              <a:gd name="connsiteY93" fmla="*/ 2070656 h 6858000"/>
              <a:gd name="connsiteX94" fmla="*/ 10735999 w 12192000"/>
              <a:gd name="connsiteY94" fmla="*/ 1956587 h 6858000"/>
              <a:gd name="connsiteX95" fmla="*/ 10824246 w 12192000"/>
              <a:gd name="connsiteY95" fmla="*/ 1862584 h 6858000"/>
              <a:gd name="connsiteX96" fmla="*/ 10773156 w 12192000"/>
              <a:gd name="connsiteY96" fmla="*/ 1768054 h 6858000"/>
              <a:gd name="connsiteX97" fmla="*/ 10716261 w 12192000"/>
              <a:gd name="connsiteY97" fmla="*/ 1678278 h 6858000"/>
              <a:gd name="connsiteX98" fmla="*/ 10554864 w 12192000"/>
              <a:gd name="connsiteY98" fmla="*/ 1477599 h 6858000"/>
              <a:gd name="connsiteX99" fmla="*/ 10267483 w 12192000"/>
              <a:gd name="connsiteY99" fmla="*/ 1324977 h 6858000"/>
              <a:gd name="connsiteX100" fmla="*/ 9913337 w 12192000"/>
              <a:gd name="connsiteY100" fmla="*/ 1202458 h 6858000"/>
              <a:gd name="connsiteX101" fmla="*/ 10024805 w 12192000"/>
              <a:gd name="connsiteY101" fmla="*/ 1124827 h 6858000"/>
              <a:gd name="connsiteX102" fmla="*/ 9411726 w 12192000"/>
              <a:gd name="connsiteY102" fmla="*/ 980655 h 6858000"/>
              <a:gd name="connsiteX103" fmla="*/ 9930753 w 12192000"/>
              <a:gd name="connsiteY103" fmla="*/ 901968 h 6858000"/>
              <a:gd name="connsiteX104" fmla="*/ 9894178 w 12192000"/>
              <a:gd name="connsiteY104" fmla="*/ 871339 h 6858000"/>
              <a:gd name="connsiteX105" fmla="*/ 9858182 w 12192000"/>
              <a:gd name="connsiteY105" fmla="*/ 839125 h 6858000"/>
              <a:gd name="connsiteX106" fmla="*/ 10131050 w 12192000"/>
              <a:gd name="connsiteY106" fmla="*/ 792652 h 6858000"/>
              <a:gd name="connsiteX107" fmla="*/ 10006808 w 12192000"/>
              <a:gd name="connsiteY107" fmla="*/ 731920 h 6858000"/>
              <a:gd name="connsiteX108" fmla="*/ 10233809 w 12192000"/>
              <a:gd name="connsiteY108" fmla="*/ 710268 h 6858000"/>
              <a:gd name="connsiteX109" fmla="*/ 10267483 w 12192000"/>
              <a:gd name="connsiteY109" fmla="*/ 628940 h 6858000"/>
              <a:gd name="connsiteX110" fmla="*/ 10136275 w 12192000"/>
              <a:gd name="connsiteY110" fmla="*/ 589333 h 6858000"/>
              <a:gd name="connsiteX111" fmla="*/ 9131312 w 12192000"/>
              <a:gd name="connsiteY111" fmla="*/ 480544 h 6858000"/>
              <a:gd name="connsiteX112" fmla="*/ 7479600 w 12192000"/>
              <a:gd name="connsiteY112" fmla="*/ 454667 h 6858000"/>
              <a:gd name="connsiteX113" fmla="*/ 6724001 w 12192000"/>
              <a:gd name="connsiteY113" fmla="*/ 434021 h 6858000"/>
              <a:gd name="connsiteX114" fmla="*/ 0 w 12192000"/>
              <a:gd name="connsiteY114" fmla="*/ 0 h 6858000"/>
              <a:gd name="connsiteX115" fmla="*/ 12192000 w 12192000"/>
              <a:gd name="connsiteY115" fmla="*/ 0 h 6858000"/>
              <a:gd name="connsiteX116" fmla="*/ 12192000 w 12192000"/>
              <a:gd name="connsiteY116" fmla="*/ 6858000 h 6858000"/>
              <a:gd name="connsiteX117" fmla="*/ 0 w 12192000"/>
              <a:gd name="connsiteY11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12192000" h="6858000">
                <a:moveTo>
                  <a:pt x="6724001" y="434021"/>
                </a:moveTo>
                <a:cubicBezTo>
                  <a:pt x="6639882" y="433113"/>
                  <a:pt x="6555627" y="433147"/>
                  <a:pt x="6471155" y="434599"/>
                </a:cubicBezTo>
                <a:cubicBezTo>
                  <a:pt x="6109461" y="440937"/>
                  <a:pt x="5748349" y="439351"/>
                  <a:pt x="5384913" y="497971"/>
                </a:cubicBezTo>
                <a:cubicBezTo>
                  <a:pt x="5199132" y="528072"/>
                  <a:pt x="5005803" y="518038"/>
                  <a:pt x="4818280" y="541802"/>
                </a:cubicBezTo>
                <a:cubicBezTo>
                  <a:pt x="4532641" y="578242"/>
                  <a:pt x="4247003" y="621019"/>
                  <a:pt x="3965428" y="675942"/>
                </a:cubicBezTo>
                <a:cubicBezTo>
                  <a:pt x="3877181" y="693369"/>
                  <a:pt x="3768034" y="703930"/>
                  <a:pt x="3699528" y="770472"/>
                </a:cubicBezTo>
                <a:cubicBezTo>
                  <a:pt x="3590961" y="728224"/>
                  <a:pt x="3523617" y="807966"/>
                  <a:pt x="3438854" y="834899"/>
                </a:cubicBezTo>
                <a:cubicBezTo>
                  <a:pt x="3405761" y="845462"/>
                  <a:pt x="3362218" y="860248"/>
                  <a:pt x="3367443" y="893518"/>
                </a:cubicBezTo>
                <a:cubicBezTo>
                  <a:pt x="3372089" y="935238"/>
                  <a:pt x="3420855" y="962172"/>
                  <a:pt x="3467301" y="953722"/>
                </a:cubicBezTo>
                <a:cubicBezTo>
                  <a:pt x="3611863" y="927317"/>
                  <a:pt x="3741328" y="986464"/>
                  <a:pt x="3889955" y="977486"/>
                </a:cubicBezTo>
                <a:cubicBezTo>
                  <a:pt x="3760488" y="1002836"/>
                  <a:pt x="3631601" y="1028713"/>
                  <a:pt x="3502135" y="1054062"/>
                </a:cubicBezTo>
                <a:cubicBezTo>
                  <a:pt x="3694303" y="1074129"/>
                  <a:pt x="3883568" y="1038218"/>
                  <a:pt x="4072832" y="1017622"/>
                </a:cubicBezTo>
                <a:cubicBezTo>
                  <a:pt x="4133792" y="1011285"/>
                  <a:pt x="4228424" y="962699"/>
                  <a:pt x="4244099" y="1030825"/>
                </a:cubicBezTo>
                <a:cubicBezTo>
                  <a:pt x="4254550" y="1076242"/>
                  <a:pt x="4152951" y="1079410"/>
                  <a:pt x="4095475" y="1092084"/>
                </a:cubicBezTo>
                <a:cubicBezTo>
                  <a:pt x="3841766" y="1146479"/>
                  <a:pt x="3583994" y="1178165"/>
                  <a:pt x="3327386" y="1215660"/>
                </a:cubicBezTo>
                <a:cubicBezTo>
                  <a:pt x="3303001" y="1219357"/>
                  <a:pt x="3271070" y="1216188"/>
                  <a:pt x="3254813" y="1226749"/>
                </a:cubicBezTo>
                <a:cubicBezTo>
                  <a:pt x="3123605" y="1311774"/>
                  <a:pt x="2957563" y="1339765"/>
                  <a:pt x="2776427" y="1401552"/>
                </a:cubicBezTo>
                <a:cubicBezTo>
                  <a:pt x="2890798" y="1430598"/>
                  <a:pt x="2968012" y="1370921"/>
                  <a:pt x="3063226" y="1384124"/>
                </a:cubicBezTo>
                <a:cubicBezTo>
                  <a:pt x="2966272" y="1448024"/>
                  <a:pt x="2853641" y="1460171"/>
                  <a:pt x="2754945" y="1495025"/>
                </a:cubicBezTo>
                <a:cubicBezTo>
                  <a:pt x="2684117" y="1519846"/>
                  <a:pt x="2421119" y="1597477"/>
                  <a:pt x="2381061" y="1619658"/>
                </a:cubicBezTo>
                <a:cubicBezTo>
                  <a:pt x="2260302" y="1688311"/>
                  <a:pt x="2107033" y="1720525"/>
                  <a:pt x="2008336" y="1814527"/>
                </a:cubicBezTo>
                <a:cubicBezTo>
                  <a:pt x="1938668" y="1880540"/>
                  <a:pt x="1822554" y="1868393"/>
                  <a:pt x="1740695" y="1914337"/>
                </a:cubicBezTo>
                <a:cubicBezTo>
                  <a:pt x="1711667" y="1957642"/>
                  <a:pt x="1767982" y="1968733"/>
                  <a:pt x="1787720" y="1991970"/>
                </a:cubicBezTo>
                <a:cubicBezTo>
                  <a:pt x="1813846" y="2023126"/>
                  <a:pt x="1767401" y="2040555"/>
                  <a:pt x="1754048" y="2078049"/>
                </a:cubicBezTo>
                <a:cubicBezTo>
                  <a:pt x="1907898" y="2035802"/>
                  <a:pt x="2054781" y="2010981"/>
                  <a:pt x="2228951" y="1996721"/>
                </a:cubicBezTo>
                <a:cubicBezTo>
                  <a:pt x="2171475" y="2057452"/>
                  <a:pt x="2101807" y="2031048"/>
                  <a:pt x="2054781" y="2053228"/>
                </a:cubicBezTo>
                <a:cubicBezTo>
                  <a:pt x="2024011" y="2067487"/>
                  <a:pt x="1976984" y="2073824"/>
                  <a:pt x="1985693" y="2109207"/>
                </a:cubicBezTo>
                <a:cubicBezTo>
                  <a:pt x="1992660" y="2137196"/>
                  <a:pt x="2032140" y="2133500"/>
                  <a:pt x="2061168" y="2130859"/>
                </a:cubicBezTo>
                <a:cubicBezTo>
                  <a:pt x="2172636" y="2120825"/>
                  <a:pt x="2281202" y="2117656"/>
                  <a:pt x="2388026" y="2184726"/>
                </a:cubicBezTo>
                <a:cubicBezTo>
                  <a:pt x="2116321" y="2282425"/>
                  <a:pt x="1803977" y="2241233"/>
                  <a:pt x="1560719" y="2384876"/>
                </a:cubicBezTo>
                <a:cubicBezTo>
                  <a:pt x="1594973" y="2429237"/>
                  <a:pt x="1643739" y="2405472"/>
                  <a:pt x="1679734" y="2400191"/>
                </a:cubicBezTo>
                <a:cubicBezTo>
                  <a:pt x="1916026" y="2364279"/>
                  <a:pt x="2760170" y="2428180"/>
                  <a:pt x="2882089" y="2383292"/>
                </a:cubicBezTo>
                <a:cubicBezTo>
                  <a:pt x="2956983" y="2355830"/>
                  <a:pt x="3035941" y="2342628"/>
                  <a:pt x="3116638" y="2359528"/>
                </a:cubicBezTo>
                <a:cubicBezTo>
                  <a:pt x="3194434" y="2375898"/>
                  <a:pt x="3174696" y="2605622"/>
                  <a:pt x="2897765" y="2758243"/>
                </a:cubicBezTo>
                <a:cubicBezTo>
                  <a:pt x="2858286" y="2779895"/>
                  <a:pt x="3034779" y="2811053"/>
                  <a:pt x="2981367" y="2829008"/>
                </a:cubicBezTo>
                <a:cubicBezTo>
                  <a:pt x="2939566" y="2843267"/>
                  <a:pt x="2734626" y="2835346"/>
                  <a:pt x="2682955" y="2846436"/>
                </a:cubicBezTo>
                <a:cubicBezTo>
                  <a:pt x="2662635" y="2851188"/>
                  <a:pt x="2040267" y="3029159"/>
                  <a:pt x="2099485" y="3066653"/>
                </a:cubicBezTo>
                <a:cubicBezTo>
                  <a:pt x="2276558" y="3179139"/>
                  <a:pt x="2869897" y="3385098"/>
                  <a:pt x="1807460" y="3454808"/>
                </a:cubicBezTo>
                <a:cubicBezTo>
                  <a:pt x="1841132" y="3495472"/>
                  <a:pt x="1934024" y="3469596"/>
                  <a:pt x="1921251" y="3540889"/>
                </a:cubicBezTo>
                <a:cubicBezTo>
                  <a:pt x="1780173" y="3579440"/>
                  <a:pt x="1617035" y="3577328"/>
                  <a:pt x="1453313" y="3637002"/>
                </a:cubicBezTo>
                <a:cubicBezTo>
                  <a:pt x="1527047" y="3680307"/>
                  <a:pt x="1611808" y="3653902"/>
                  <a:pt x="1686122" y="3667634"/>
                </a:cubicBezTo>
                <a:cubicBezTo>
                  <a:pt x="1644320" y="3722027"/>
                  <a:pt x="1572330" y="3713578"/>
                  <a:pt x="1513692" y="3725196"/>
                </a:cubicBezTo>
                <a:cubicBezTo>
                  <a:pt x="1459700" y="3736286"/>
                  <a:pt x="1345329" y="3830816"/>
                  <a:pt x="1369711" y="3826063"/>
                </a:cubicBezTo>
                <a:cubicBezTo>
                  <a:pt x="1595553" y="3783815"/>
                  <a:pt x="1824877" y="3795434"/>
                  <a:pt x="2051298" y="3754242"/>
                </a:cubicBezTo>
                <a:cubicBezTo>
                  <a:pt x="2126192" y="3740511"/>
                  <a:pt x="2210955" y="3714106"/>
                  <a:pt x="2245207" y="3797018"/>
                </a:cubicBezTo>
                <a:cubicBezTo>
                  <a:pt x="2255659" y="3821310"/>
                  <a:pt x="2248109" y="3829232"/>
                  <a:pt x="2353192" y="3796489"/>
                </a:cubicBezTo>
                <a:cubicBezTo>
                  <a:pt x="2394414" y="3783815"/>
                  <a:pt x="2448988" y="3770085"/>
                  <a:pt x="2490207" y="3801242"/>
                </a:cubicBezTo>
                <a:cubicBezTo>
                  <a:pt x="2464082" y="3840321"/>
                  <a:pt x="2413572" y="3828703"/>
                  <a:pt x="2375835" y="3839794"/>
                </a:cubicBezTo>
                <a:cubicBezTo>
                  <a:pt x="2275978" y="3868311"/>
                  <a:pt x="2619094" y="3977100"/>
                  <a:pt x="2522138" y="4009841"/>
                </a:cubicBezTo>
                <a:cubicBezTo>
                  <a:pt x="2323584" y="4076912"/>
                  <a:pt x="2199343" y="4057372"/>
                  <a:pt x="1998466" y="4130778"/>
                </a:cubicBezTo>
                <a:cubicBezTo>
                  <a:pt x="2066973" y="4129192"/>
                  <a:pt x="2046072" y="4154543"/>
                  <a:pt x="2114580" y="4154543"/>
                </a:cubicBezTo>
                <a:cubicBezTo>
                  <a:pt x="2145350" y="4154543"/>
                  <a:pt x="2177862" y="4160878"/>
                  <a:pt x="2177862" y="4189925"/>
                </a:cubicBezTo>
                <a:cubicBezTo>
                  <a:pt x="2177862" y="4217385"/>
                  <a:pt x="1817330" y="4367895"/>
                  <a:pt x="1868419" y="4382153"/>
                </a:cubicBezTo>
                <a:cubicBezTo>
                  <a:pt x="2007755" y="4420704"/>
                  <a:pt x="2365385" y="4302410"/>
                  <a:pt x="2279460" y="4356805"/>
                </a:cubicBezTo>
                <a:cubicBezTo>
                  <a:pt x="2148834" y="4439716"/>
                  <a:pt x="2129094" y="4456088"/>
                  <a:pt x="2029817" y="4468235"/>
                </a:cubicBezTo>
                <a:cubicBezTo>
                  <a:pt x="1944474" y="4478796"/>
                  <a:pt x="1644320" y="4710633"/>
                  <a:pt x="1560137" y="4730172"/>
                </a:cubicBezTo>
                <a:cubicBezTo>
                  <a:pt x="1485825" y="4747072"/>
                  <a:pt x="1774947" y="4800410"/>
                  <a:pt x="1956664" y="4820477"/>
                </a:cubicBezTo>
                <a:cubicBezTo>
                  <a:pt x="2130256" y="4840017"/>
                  <a:pt x="3101544" y="4789319"/>
                  <a:pt x="3268168" y="4852692"/>
                </a:cubicBezTo>
                <a:cubicBezTo>
                  <a:pt x="3111993" y="4878041"/>
                  <a:pt x="2970336" y="4953030"/>
                  <a:pt x="2807197" y="4939300"/>
                </a:cubicBezTo>
                <a:cubicBezTo>
                  <a:pt x="2773524" y="4936660"/>
                  <a:pt x="2724756" y="4930323"/>
                  <a:pt x="2721272" y="4970458"/>
                </a:cubicBezTo>
                <a:cubicBezTo>
                  <a:pt x="2718369" y="5005313"/>
                  <a:pt x="2788038" y="4981548"/>
                  <a:pt x="2802552" y="5014291"/>
                </a:cubicBezTo>
                <a:cubicBezTo>
                  <a:pt x="2719531" y="5060235"/>
                  <a:pt x="2621415" y="5018515"/>
                  <a:pt x="2537812" y="5053898"/>
                </a:cubicBezTo>
                <a:cubicBezTo>
                  <a:pt x="2491948" y="5099314"/>
                  <a:pt x="2589483" y="5107236"/>
                  <a:pt x="2569744" y="5153182"/>
                </a:cubicBezTo>
                <a:cubicBezTo>
                  <a:pt x="2301522" y="5193845"/>
                  <a:pt x="2252174" y="5268836"/>
                  <a:pt x="1987436" y="5334320"/>
                </a:cubicBezTo>
                <a:cubicBezTo>
                  <a:pt x="1971179" y="5338545"/>
                  <a:pt x="1958407" y="5352274"/>
                  <a:pt x="1972921" y="5382376"/>
                </a:cubicBezTo>
                <a:cubicBezTo>
                  <a:pt x="2087874" y="5396107"/>
                  <a:pt x="2215599" y="5373399"/>
                  <a:pt x="2341001" y="5360725"/>
                </a:cubicBezTo>
                <a:cubicBezTo>
                  <a:pt x="2537812" y="5340129"/>
                  <a:pt x="2533748" y="5339072"/>
                  <a:pt x="2710822" y="5418816"/>
                </a:cubicBezTo>
                <a:cubicBezTo>
                  <a:pt x="2743914" y="5433602"/>
                  <a:pt x="2801390" y="5438355"/>
                  <a:pt x="2833903" y="5413007"/>
                </a:cubicBezTo>
                <a:cubicBezTo>
                  <a:pt x="2896604" y="5364422"/>
                  <a:pt x="2950016" y="5368646"/>
                  <a:pt x="3011556" y="5399276"/>
                </a:cubicBezTo>
                <a:cubicBezTo>
                  <a:pt x="3077160" y="5432547"/>
                  <a:pt x="3171793" y="5391882"/>
                  <a:pt x="3254233" y="5439412"/>
                </a:cubicBezTo>
                <a:cubicBezTo>
                  <a:pt x="3099802" y="5473739"/>
                  <a:pt x="2957563" y="5473739"/>
                  <a:pt x="2792101" y="5471625"/>
                </a:cubicBezTo>
                <a:cubicBezTo>
                  <a:pt x="2846095" y="5537639"/>
                  <a:pt x="2914601" y="5536582"/>
                  <a:pt x="2977303" y="5539751"/>
                </a:cubicBezTo>
                <a:cubicBezTo>
                  <a:pt x="3214174" y="5551898"/>
                  <a:pt x="3601411" y="5660686"/>
                  <a:pt x="3656566" y="5678642"/>
                </a:cubicBezTo>
                <a:cubicBezTo>
                  <a:pt x="4280675" y="5879847"/>
                  <a:pt x="4178497" y="5898332"/>
                  <a:pt x="4858340" y="5969625"/>
                </a:cubicBezTo>
                <a:cubicBezTo>
                  <a:pt x="5261253" y="6011873"/>
                  <a:pt x="4887368" y="6032469"/>
                  <a:pt x="5296668" y="6043559"/>
                </a:cubicBezTo>
                <a:cubicBezTo>
                  <a:pt x="5349500" y="6045143"/>
                  <a:pt x="5402911" y="6044087"/>
                  <a:pt x="5456323" y="6042502"/>
                </a:cubicBezTo>
                <a:cubicBezTo>
                  <a:pt x="5368077" y="6073134"/>
                  <a:pt x="5267058" y="6100066"/>
                  <a:pt x="5267058" y="6100066"/>
                </a:cubicBezTo>
                <a:cubicBezTo>
                  <a:pt x="5267058" y="6100066"/>
                  <a:pt x="5318728" y="6208854"/>
                  <a:pt x="7095266" y="6287541"/>
                </a:cubicBezTo>
                <a:cubicBezTo>
                  <a:pt x="7422124" y="6302329"/>
                  <a:pt x="9563254" y="6024548"/>
                  <a:pt x="9707235" y="5994446"/>
                </a:cubicBezTo>
                <a:cubicBezTo>
                  <a:pt x="9844249" y="5966984"/>
                  <a:pt x="10002164" y="5671247"/>
                  <a:pt x="10083442" y="5678642"/>
                </a:cubicBezTo>
                <a:cubicBezTo>
                  <a:pt x="10103183" y="5653293"/>
                  <a:pt x="10283158" y="5139979"/>
                  <a:pt x="10338892" y="4650957"/>
                </a:cubicBezTo>
                <a:cubicBezTo>
                  <a:pt x="10448618" y="4580718"/>
                  <a:pt x="10551960" y="4503088"/>
                  <a:pt x="10628013" y="4411198"/>
                </a:cubicBezTo>
                <a:cubicBezTo>
                  <a:pt x="10675040" y="4354692"/>
                  <a:pt x="10718003" y="4298185"/>
                  <a:pt x="10802766" y="4258050"/>
                </a:cubicBezTo>
                <a:cubicBezTo>
                  <a:pt x="10755739" y="4203128"/>
                  <a:pt x="10675040" y="4190453"/>
                  <a:pt x="10614662" y="4150318"/>
                </a:cubicBezTo>
                <a:cubicBezTo>
                  <a:pt x="10610017" y="4117046"/>
                  <a:pt x="10705811" y="4127081"/>
                  <a:pt x="10681427" y="4054203"/>
                </a:cubicBezTo>
                <a:cubicBezTo>
                  <a:pt x="10648335" y="3957032"/>
                  <a:pt x="10684328" y="3846131"/>
                  <a:pt x="10520029" y="3804411"/>
                </a:cubicBezTo>
                <a:cubicBezTo>
                  <a:pt x="10476485" y="3709881"/>
                  <a:pt x="10464294" y="3558845"/>
                  <a:pt x="10568798" y="3466426"/>
                </a:cubicBezTo>
                <a:cubicBezTo>
                  <a:pt x="10724388" y="3328592"/>
                  <a:pt x="10699424" y="3240927"/>
                  <a:pt x="10499709" y="3166465"/>
                </a:cubicBezTo>
                <a:cubicBezTo>
                  <a:pt x="10474164" y="3156958"/>
                  <a:pt x="10501452" y="2570768"/>
                  <a:pt x="10489840" y="2546475"/>
                </a:cubicBezTo>
                <a:cubicBezTo>
                  <a:pt x="10508418" y="2513205"/>
                  <a:pt x="10551960" y="2521126"/>
                  <a:pt x="10584471" y="2512148"/>
                </a:cubicBezTo>
                <a:cubicBezTo>
                  <a:pt x="10726711" y="2474125"/>
                  <a:pt x="10731357" y="2474125"/>
                  <a:pt x="10695942" y="2358471"/>
                </a:cubicBezTo>
                <a:cubicBezTo>
                  <a:pt x="10685490" y="2323616"/>
                  <a:pt x="10709874" y="2309357"/>
                  <a:pt x="10732516" y="2287706"/>
                </a:cubicBezTo>
                <a:cubicBezTo>
                  <a:pt x="10817280" y="2206905"/>
                  <a:pt x="10817860" y="2205850"/>
                  <a:pt x="10731357" y="2137725"/>
                </a:cubicBezTo>
                <a:cubicBezTo>
                  <a:pt x="10706391" y="2118185"/>
                  <a:pt x="10689555" y="2097061"/>
                  <a:pt x="10678525" y="2070656"/>
                </a:cubicBezTo>
                <a:cubicBezTo>
                  <a:pt x="10658203" y="2022599"/>
                  <a:pt x="10658784" y="1982463"/>
                  <a:pt x="10735999" y="1956587"/>
                </a:cubicBezTo>
                <a:cubicBezTo>
                  <a:pt x="10789993" y="1938104"/>
                  <a:pt x="10820762" y="1916978"/>
                  <a:pt x="10824246" y="1862584"/>
                </a:cubicBezTo>
                <a:cubicBezTo>
                  <a:pt x="10826570" y="1817166"/>
                  <a:pt x="10832955" y="1787594"/>
                  <a:pt x="10773156" y="1768054"/>
                </a:cubicBezTo>
                <a:cubicBezTo>
                  <a:pt x="10724969" y="1752211"/>
                  <a:pt x="10711036" y="1718412"/>
                  <a:pt x="10716261" y="1678278"/>
                </a:cubicBezTo>
                <a:cubicBezTo>
                  <a:pt x="10728452" y="1580050"/>
                  <a:pt x="10662849" y="1522487"/>
                  <a:pt x="10554864" y="1477599"/>
                </a:cubicBezTo>
                <a:cubicBezTo>
                  <a:pt x="10452101" y="1434822"/>
                  <a:pt x="10362116" y="1377259"/>
                  <a:pt x="10267483" y="1324977"/>
                </a:cubicBezTo>
                <a:cubicBezTo>
                  <a:pt x="10162399" y="1266887"/>
                  <a:pt x="10040481" y="1232031"/>
                  <a:pt x="9913337" y="1202458"/>
                </a:cubicBezTo>
                <a:cubicBezTo>
                  <a:pt x="9936561" y="1160210"/>
                  <a:pt x="10016678" y="1183974"/>
                  <a:pt x="10024805" y="1124827"/>
                </a:cubicBezTo>
                <a:cubicBezTo>
                  <a:pt x="9826251" y="1074658"/>
                  <a:pt x="9636408" y="999139"/>
                  <a:pt x="9411726" y="980655"/>
                </a:cubicBezTo>
                <a:cubicBezTo>
                  <a:pt x="9593444" y="990161"/>
                  <a:pt x="9758326" y="922036"/>
                  <a:pt x="9930753" y="901968"/>
                </a:cubicBezTo>
                <a:cubicBezTo>
                  <a:pt x="9947008" y="868698"/>
                  <a:pt x="9909273" y="877147"/>
                  <a:pt x="9894178" y="871339"/>
                </a:cubicBezTo>
                <a:cubicBezTo>
                  <a:pt x="9879083" y="865001"/>
                  <a:pt x="9860506" y="862889"/>
                  <a:pt x="9858182" y="839125"/>
                </a:cubicBezTo>
                <a:cubicBezTo>
                  <a:pt x="9941205" y="804798"/>
                  <a:pt x="10045126" y="827506"/>
                  <a:pt x="10131050" y="792652"/>
                </a:cubicBezTo>
                <a:cubicBezTo>
                  <a:pt x="10111891" y="741954"/>
                  <a:pt x="10037578" y="772583"/>
                  <a:pt x="10006808" y="731920"/>
                </a:cubicBezTo>
                <a:cubicBezTo>
                  <a:pt x="10086927" y="724526"/>
                  <a:pt x="10161239" y="721357"/>
                  <a:pt x="10233809" y="710268"/>
                </a:cubicBezTo>
                <a:cubicBezTo>
                  <a:pt x="10290705" y="701818"/>
                  <a:pt x="10306380" y="658513"/>
                  <a:pt x="10267483" y="628940"/>
                </a:cubicBezTo>
                <a:cubicBezTo>
                  <a:pt x="10232648" y="602536"/>
                  <a:pt x="10181559" y="600422"/>
                  <a:pt x="10136275" y="589333"/>
                </a:cubicBezTo>
                <a:cubicBezTo>
                  <a:pt x="9813479" y="512230"/>
                  <a:pt x="9474428" y="487409"/>
                  <a:pt x="9131312" y="480544"/>
                </a:cubicBezTo>
                <a:cubicBezTo>
                  <a:pt x="8580936" y="469453"/>
                  <a:pt x="8028817" y="469982"/>
                  <a:pt x="7479600" y="454667"/>
                </a:cubicBezTo>
                <a:cubicBezTo>
                  <a:pt x="7227489" y="447934"/>
                  <a:pt x="6976357" y="436744"/>
                  <a:pt x="6724001" y="43402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01AD70E-09B1-4833-FE27-7BC1D45E9D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4441" y="653440"/>
            <a:ext cx="5398281" cy="5495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978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9EEE1C3-DAD9-25C2-CF98-595E9291C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4829" y="479502"/>
            <a:ext cx="10883591" cy="6211229"/>
          </a:xfrm>
        </p:spPr>
        <p:txBody>
          <a:bodyPr/>
          <a:lstStyle/>
          <a:p>
            <a:r>
              <a:rPr lang="en-IT" sz="3200" b="1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Alla donna disse: “Moltiplicherò</a:t>
            </a:r>
            <a:br>
              <a:rPr lang="en-IT" sz="3200" b="1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IT" sz="3200" b="1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 tuoi dolori e le tue gravidanze,</a:t>
            </a:r>
            <a:br>
              <a:rPr lang="en-IT" sz="3200" b="1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IT" sz="3200" b="1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 dolore partorirai figli.</a:t>
            </a:r>
            <a:br>
              <a:rPr lang="en-IT" sz="3200" b="1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200" b="1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</a:t>
            </a:r>
            <a:r>
              <a:rPr lang="en-GB" sz="3200" b="1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it-IT" sz="3200" b="1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tuoi desideri si volgeranno verso tuo marito, ed egli dominerà su di te”.</a:t>
            </a:r>
            <a:endParaRPr lang="it-IT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IT" sz="3200" b="1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All'uomo disse: “Poiché hai ascoltato la voce di tua moglie e hai mangiato dell'albero, di cui ti avevo comandato…Con dolore trarrai il cibo dalla terra</a:t>
            </a:r>
            <a:br>
              <a:rPr lang="en-IT" sz="3200" b="1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IT" sz="3200" b="1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per tutti i giorni della tua vita...</a:t>
            </a:r>
            <a:br>
              <a:rPr lang="en-IT" sz="3200" b="1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IT" sz="3200" b="1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 il sudore del tuo volto mangerai il pane”</a:t>
            </a:r>
            <a:r>
              <a:rPr lang="en-IT" dirty="0">
                <a:effectLst/>
              </a:rPr>
              <a:t>  </a:t>
            </a:r>
            <a:endParaRPr lang="en-IT" dirty="0"/>
          </a:p>
        </p:txBody>
      </p:sp>
    </p:spTree>
    <p:extLst>
      <p:ext uri="{BB962C8B-B14F-4D97-AF65-F5344CB8AC3E}">
        <p14:creationId xmlns:p14="http://schemas.microsoft.com/office/powerpoint/2010/main" val="146234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B0BEAB-DE06-ECC0-1524-A0648B66C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IT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S. Paolo </a:t>
            </a:r>
            <a:r>
              <a:rPr lang="it-IT" spc="-15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(1 Corinzi 14: 34-35).</a:t>
            </a:r>
            <a:endParaRPr lang="en-IT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0B6D2-58B4-F196-7BFF-66A24CB8D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sz="4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“Le donne devono stare zitte e sottomesse in chiesa, come dice la Legge. Se vogliono sapere qualcosa devono chiederlo ai loro mariti a casa”</a:t>
            </a:r>
            <a:endParaRPr lang="en-IT" sz="4000" dirty="0"/>
          </a:p>
        </p:txBody>
      </p:sp>
    </p:spTree>
    <p:extLst>
      <p:ext uri="{BB962C8B-B14F-4D97-AF65-F5344CB8AC3E}">
        <p14:creationId xmlns:p14="http://schemas.microsoft.com/office/powerpoint/2010/main" val="3446326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BAD90A-7A96-E249-98F1-849947D46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IT" dirty="0">
                <a:solidFill>
                  <a:srgbClr val="FFFFFF"/>
                </a:solidFill>
              </a:rPr>
              <a:t>Tertulliano (c. 155-c. 230)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C9306-4C41-5DF6-5C6D-906F05EC8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119031"/>
            <a:ext cx="6545622" cy="52246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6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«Sei tu la porta del diavolo… sei tu la prima che ha trasgredito la legge divina… tu in maniera tanto facile hai annientato l’uomo, immagine di Dio; per quello che hai meritato, cioè la morte, anche il figlio di Dio ha dovuto morire».</a:t>
            </a:r>
            <a:endParaRPr lang="en-IT" sz="3600" dirty="0"/>
          </a:p>
        </p:txBody>
      </p:sp>
    </p:spTree>
    <p:extLst>
      <p:ext uri="{BB962C8B-B14F-4D97-AF65-F5344CB8AC3E}">
        <p14:creationId xmlns:p14="http://schemas.microsoft.com/office/powerpoint/2010/main" val="3747874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20C106-5405-F3CC-FF8E-0DEE38543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IT" sz="4000" dirty="0">
                <a:solidFill>
                  <a:srgbClr val="FFFFFF"/>
                </a:solidFill>
              </a:rPr>
              <a:t>S. Girolamo (347-420)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E23EA-7615-9C2E-3857-2CFD995B2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sz="36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«Finché una donna è per il parto e per i figli, è differente dall’uomo come il corpo è dall’anima. Ma quando decide di servire Cristo più che il mondo, allora cesserà di essere una donna e sarà chiamata uomo».</a:t>
            </a:r>
            <a:endParaRPr lang="en-IT" sz="3600" dirty="0"/>
          </a:p>
        </p:txBody>
      </p:sp>
    </p:spTree>
    <p:extLst>
      <p:ext uri="{BB962C8B-B14F-4D97-AF65-F5344CB8AC3E}">
        <p14:creationId xmlns:p14="http://schemas.microsoft.com/office/powerpoint/2010/main" val="399980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AF8F2E-4BA5-CC22-62A0-ADC6A3453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Galeno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(131-201)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7E58B11-CC64-A8D1-88F6-3A40870F80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95963" y="467208"/>
            <a:ext cx="6438678" cy="592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270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7F55EAC-550A-4BDD-9099-3F20B8FA0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C4F5A5F-493F-49AE-89B6-D5AF5EBC8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6724001 w 12192000"/>
              <a:gd name="connsiteY0" fmla="*/ 434021 h 6858000"/>
              <a:gd name="connsiteX1" fmla="*/ 6471155 w 12192000"/>
              <a:gd name="connsiteY1" fmla="*/ 434599 h 6858000"/>
              <a:gd name="connsiteX2" fmla="*/ 5384913 w 12192000"/>
              <a:gd name="connsiteY2" fmla="*/ 497971 h 6858000"/>
              <a:gd name="connsiteX3" fmla="*/ 4818280 w 12192000"/>
              <a:gd name="connsiteY3" fmla="*/ 541802 h 6858000"/>
              <a:gd name="connsiteX4" fmla="*/ 3965428 w 12192000"/>
              <a:gd name="connsiteY4" fmla="*/ 675942 h 6858000"/>
              <a:gd name="connsiteX5" fmla="*/ 3699528 w 12192000"/>
              <a:gd name="connsiteY5" fmla="*/ 770472 h 6858000"/>
              <a:gd name="connsiteX6" fmla="*/ 3438854 w 12192000"/>
              <a:gd name="connsiteY6" fmla="*/ 834899 h 6858000"/>
              <a:gd name="connsiteX7" fmla="*/ 3367443 w 12192000"/>
              <a:gd name="connsiteY7" fmla="*/ 893518 h 6858000"/>
              <a:gd name="connsiteX8" fmla="*/ 3467301 w 12192000"/>
              <a:gd name="connsiteY8" fmla="*/ 953722 h 6858000"/>
              <a:gd name="connsiteX9" fmla="*/ 3889955 w 12192000"/>
              <a:gd name="connsiteY9" fmla="*/ 977486 h 6858000"/>
              <a:gd name="connsiteX10" fmla="*/ 3502135 w 12192000"/>
              <a:gd name="connsiteY10" fmla="*/ 1054062 h 6858000"/>
              <a:gd name="connsiteX11" fmla="*/ 4072832 w 12192000"/>
              <a:gd name="connsiteY11" fmla="*/ 1017622 h 6858000"/>
              <a:gd name="connsiteX12" fmla="*/ 4244099 w 12192000"/>
              <a:gd name="connsiteY12" fmla="*/ 1030825 h 6858000"/>
              <a:gd name="connsiteX13" fmla="*/ 4095475 w 12192000"/>
              <a:gd name="connsiteY13" fmla="*/ 1092084 h 6858000"/>
              <a:gd name="connsiteX14" fmla="*/ 3327386 w 12192000"/>
              <a:gd name="connsiteY14" fmla="*/ 1215660 h 6858000"/>
              <a:gd name="connsiteX15" fmla="*/ 3254813 w 12192000"/>
              <a:gd name="connsiteY15" fmla="*/ 1226749 h 6858000"/>
              <a:gd name="connsiteX16" fmla="*/ 2776427 w 12192000"/>
              <a:gd name="connsiteY16" fmla="*/ 1401552 h 6858000"/>
              <a:gd name="connsiteX17" fmla="*/ 3063226 w 12192000"/>
              <a:gd name="connsiteY17" fmla="*/ 1384124 h 6858000"/>
              <a:gd name="connsiteX18" fmla="*/ 2754945 w 12192000"/>
              <a:gd name="connsiteY18" fmla="*/ 1495025 h 6858000"/>
              <a:gd name="connsiteX19" fmla="*/ 2381061 w 12192000"/>
              <a:gd name="connsiteY19" fmla="*/ 1619658 h 6858000"/>
              <a:gd name="connsiteX20" fmla="*/ 2008336 w 12192000"/>
              <a:gd name="connsiteY20" fmla="*/ 1814527 h 6858000"/>
              <a:gd name="connsiteX21" fmla="*/ 1740695 w 12192000"/>
              <a:gd name="connsiteY21" fmla="*/ 1914337 h 6858000"/>
              <a:gd name="connsiteX22" fmla="*/ 1787720 w 12192000"/>
              <a:gd name="connsiteY22" fmla="*/ 1991970 h 6858000"/>
              <a:gd name="connsiteX23" fmla="*/ 1754048 w 12192000"/>
              <a:gd name="connsiteY23" fmla="*/ 2078049 h 6858000"/>
              <a:gd name="connsiteX24" fmla="*/ 2228951 w 12192000"/>
              <a:gd name="connsiteY24" fmla="*/ 1996721 h 6858000"/>
              <a:gd name="connsiteX25" fmla="*/ 2054781 w 12192000"/>
              <a:gd name="connsiteY25" fmla="*/ 2053228 h 6858000"/>
              <a:gd name="connsiteX26" fmla="*/ 1985693 w 12192000"/>
              <a:gd name="connsiteY26" fmla="*/ 2109207 h 6858000"/>
              <a:gd name="connsiteX27" fmla="*/ 2061168 w 12192000"/>
              <a:gd name="connsiteY27" fmla="*/ 2130859 h 6858000"/>
              <a:gd name="connsiteX28" fmla="*/ 2388026 w 12192000"/>
              <a:gd name="connsiteY28" fmla="*/ 2184726 h 6858000"/>
              <a:gd name="connsiteX29" fmla="*/ 1560719 w 12192000"/>
              <a:gd name="connsiteY29" fmla="*/ 2384876 h 6858000"/>
              <a:gd name="connsiteX30" fmla="*/ 1679734 w 12192000"/>
              <a:gd name="connsiteY30" fmla="*/ 2400191 h 6858000"/>
              <a:gd name="connsiteX31" fmla="*/ 2882089 w 12192000"/>
              <a:gd name="connsiteY31" fmla="*/ 2383292 h 6858000"/>
              <a:gd name="connsiteX32" fmla="*/ 3116638 w 12192000"/>
              <a:gd name="connsiteY32" fmla="*/ 2359528 h 6858000"/>
              <a:gd name="connsiteX33" fmla="*/ 2897765 w 12192000"/>
              <a:gd name="connsiteY33" fmla="*/ 2758243 h 6858000"/>
              <a:gd name="connsiteX34" fmla="*/ 2981367 w 12192000"/>
              <a:gd name="connsiteY34" fmla="*/ 2829008 h 6858000"/>
              <a:gd name="connsiteX35" fmla="*/ 2682955 w 12192000"/>
              <a:gd name="connsiteY35" fmla="*/ 2846436 h 6858000"/>
              <a:gd name="connsiteX36" fmla="*/ 2099485 w 12192000"/>
              <a:gd name="connsiteY36" fmla="*/ 3066653 h 6858000"/>
              <a:gd name="connsiteX37" fmla="*/ 1807460 w 12192000"/>
              <a:gd name="connsiteY37" fmla="*/ 3454808 h 6858000"/>
              <a:gd name="connsiteX38" fmla="*/ 1921251 w 12192000"/>
              <a:gd name="connsiteY38" fmla="*/ 3540889 h 6858000"/>
              <a:gd name="connsiteX39" fmla="*/ 1453313 w 12192000"/>
              <a:gd name="connsiteY39" fmla="*/ 3637002 h 6858000"/>
              <a:gd name="connsiteX40" fmla="*/ 1686122 w 12192000"/>
              <a:gd name="connsiteY40" fmla="*/ 3667634 h 6858000"/>
              <a:gd name="connsiteX41" fmla="*/ 1513692 w 12192000"/>
              <a:gd name="connsiteY41" fmla="*/ 3725196 h 6858000"/>
              <a:gd name="connsiteX42" fmla="*/ 1369711 w 12192000"/>
              <a:gd name="connsiteY42" fmla="*/ 3826063 h 6858000"/>
              <a:gd name="connsiteX43" fmla="*/ 2051298 w 12192000"/>
              <a:gd name="connsiteY43" fmla="*/ 3754242 h 6858000"/>
              <a:gd name="connsiteX44" fmla="*/ 2245207 w 12192000"/>
              <a:gd name="connsiteY44" fmla="*/ 3797018 h 6858000"/>
              <a:gd name="connsiteX45" fmla="*/ 2353192 w 12192000"/>
              <a:gd name="connsiteY45" fmla="*/ 3796489 h 6858000"/>
              <a:gd name="connsiteX46" fmla="*/ 2490207 w 12192000"/>
              <a:gd name="connsiteY46" fmla="*/ 3801242 h 6858000"/>
              <a:gd name="connsiteX47" fmla="*/ 2375835 w 12192000"/>
              <a:gd name="connsiteY47" fmla="*/ 3839794 h 6858000"/>
              <a:gd name="connsiteX48" fmla="*/ 2522138 w 12192000"/>
              <a:gd name="connsiteY48" fmla="*/ 4009841 h 6858000"/>
              <a:gd name="connsiteX49" fmla="*/ 1998466 w 12192000"/>
              <a:gd name="connsiteY49" fmla="*/ 4130778 h 6858000"/>
              <a:gd name="connsiteX50" fmla="*/ 2114580 w 12192000"/>
              <a:gd name="connsiteY50" fmla="*/ 4154543 h 6858000"/>
              <a:gd name="connsiteX51" fmla="*/ 2177862 w 12192000"/>
              <a:gd name="connsiteY51" fmla="*/ 4189925 h 6858000"/>
              <a:gd name="connsiteX52" fmla="*/ 1868419 w 12192000"/>
              <a:gd name="connsiteY52" fmla="*/ 4382153 h 6858000"/>
              <a:gd name="connsiteX53" fmla="*/ 2279460 w 12192000"/>
              <a:gd name="connsiteY53" fmla="*/ 4356805 h 6858000"/>
              <a:gd name="connsiteX54" fmla="*/ 2029817 w 12192000"/>
              <a:gd name="connsiteY54" fmla="*/ 4468235 h 6858000"/>
              <a:gd name="connsiteX55" fmla="*/ 1560137 w 12192000"/>
              <a:gd name="connsiteY55" fmla="*/ 4730172 h 6858000"/>
              <a:gd name="connsiteX56" fmla="*/ 1956664 w 12192000"/>
              <a:gd name="connsiteY56" fmla="*/ 4820477 h 6858000"/>
              <a:gd name="connsiteX57" fmla="*/ 3268168 w 12192000"/>
              <a:gd name="connsiteY57" fmla="*/ 4852692 h 6858000"/>
              <a:gd name="connsiteX58" fmla="*/ 2807197 w 12192000"/>
              <a:gd name="connsiteY58" fmla="*/ 4939300 h 6858000"/>
              <a:gd name="connsiteX59" fmla="*/ 2721272 w 12192000"/>
              <a:gd name="connsiteY59" fmla="*/ 4970458 h 6858000"/>
              <a:gd name="connsiteX60" fmla="*/ 2802552 w 12192000"/>
              <a:gd name="connsiteY60" fmla="*/ 5014291 h 6858000"/>
              <a:gd name="connsiteX61" fmla="*/ 2537812 w 12192000"/>
              <a:gd name="connsiteY61" fmla="*/ 5053898 h 6858000"/>
              <a:gd name="connsiteX62" fmla="*/ 2569744 w 12192000"/>
              <a:gd name="connsiteY62" fmla="*/ 5153182 h 6858000"/>
              <a:gd name="connsiteX63" fmla="*/ 1987436 w 12192000"/>
              <a:gd name="connsiteY63" fmla="*/ 5334320 h 6858000"/>
              <a:gd name="connsiteX64" fmla="*/ 1972921 w 12192000"/>
              <a:gd name="connsiteY64" fmla="*/ 5382376 h 6858000"/>
              <a:gd name="connsiteX65" fmla="*/ 2341001 w 12192000"/>
              <a:gd name="connsiteY65" fmla="*/ 5360725 h 6858000"/>
              <a:gd name="connsiteX66" fmla="*/ 2710822 w 12192000"/>
              <a:gd name="connsiteY66" fmla="*/ 5418816 h 6858000"/>
              <a:gd name="connsiteX67" fmla="*/ 2833903 w 12192000"/>
              <a:gd name="connsiteY67" fmla="*/ 5413007 h 6858000"/>
              <a:gd name="connsiteX68" fmla="*/ 3011556 w 12192000"/>
              <a:gd name="connsiteY68" fmla="*/ 5399276 h 6858000"/>
              <a:gd name="connsiteX69" fmla="*/ 3254233 w 12192000"/>
              <a:gd name="connsiteY69" fmla="*/ 5439412 h 6858000"/>
              <a:gd name="connsiteX70" fmla="*/ 2792101 w 12192000"/>
              <a:gd name="connsiteY70" fmla="*/ 5471625 h 6858000"/>
              <a:gd name="connsiteX71" fmla="*/ 2977303 w 12192000"/>
              <a:gd name="connsiteY71" fmla="*/ 5539751 h 6858000"/>
              <a:gd name="connsiteX72" fmla="*/ 3656566 w 12192000"/>
              <a:gd name="connsiteY72" fmla="*/ 5678642 h 6858000"/>
              <a:gd name="connsiteX73" fmla="*/ 4858340 w 12192000"/>
              <a:gd name="connsiteY73" fmla="*/ 5969625 h 6858000"/>
              <a:gd name="connsiteX74" fmla="*/ 5296668 w 12192000"/>
              <a:gd name="connsiteY74" fmla="*/ 6043559 h 6858000"/>
              <a:gd name="connsiteX75" fmla="*/ 5456323 w 12192000"/>
              <a:gd name="connsiteY75" fmla="*/ 6042502 h 6858000"/>
              <a:gd name="connsiteX76" fmla="*/ 5267058 w 12192000"/>
              <a:gd name="connsiteY76" fmla="*/ 6100066 h 6858000"/>
              <a:gd name="connsiteX77" fmla="*/ 7095266 w 12192000"/>
              <a:gd name="connsiteY77" fmla="*/ 6287541 h 6858000"/>
              <a:gd name="connsiteX78" fmla="*/ 9707235 w 12192000"/>
              <a:gd name="connsiteY78" fmla="*/ 5994446 h 6858000"/>
              <a:gd name="connsiteX79" fmla="*/ 10083442 w 12192000"/>
              <a:gd name="connsiteY79" fmla="*/ 5678642 h 6858000"/>
              <a:gd name="connsiteX80" fmla="*/ 10338892 w 12192000"/>
              <a:gd name="connsiteY80" fmla="*/ 4650957 h 6858000"/>
              <a:gd name="connsiteX81" fmla="*/ 10628013 w 12192000"/>
              <a:gd name="connsiteY81" fmla="*/ 4411198 h 6858000"/>
              <a:gd name="connsiteX82" fmla="*/ 10802766 w 12192000"/>
              <a:gd name="connsiteY82" fmla="*/ 4258050 h 6858000"/>
              <a:gd name="connsiteX83" fmla="*/ 10614662 w 12192000"/>
              <a:gd name="connsiteY83" fmla="*/ 4150318 h 6858000"/>
              <a:gd name="connsiteX84" fmla="*/ 10681427 w 12192000"/>
              <a:gd name="connsiteY84" fmla="*/ 4054203 h 6858000"/>
              <a:gd name="connsiteX85" fmla="*/ 10520029 w 12192000"/>
              <a:gd name="connsiteY85" fmla="*/ 3804411 h 6858000"/>
              <a:gd name="connsiteX86" fmla="*/ 10568798 w 12192000"/>
              <a:gd name="connsiteY86" fmla="*/ 3466426 h 6858000"/>
              <a:gd name="connsiteX87" fmla="*/ 10499709 w 12192000"/>
              <a:gd name="connsiteY87" fmla="*/ 3166465 h 6858000"/>
              <a:gd name="connsiteX88" fmla="*/ 10489840 w 12192000"/>
              <a:gd name="connsiteY88" fmla="*/ 2546475 h 6858000"/>
              <a:gd name="connsiteX89" fmla="*/ 10584471 w 12192000"/>
              <a:gd name="connsiteY89" fmla="*/ 2512148 h 6858000"/>
              <a:gd name="connsiteX90" fmla="*/ 10695942 w 12192000"/>
              <a:gd name="connsiteY90" fmla="*/ 2358471 h 6858000"/>
              <a:gd name="connsiteX91" fmla="*/ 10732516 w 12192000"/>
              <a:gd name="connsiteY91" fmla="*/ 2287706 h 6858000"/>
              <a:gd name="connsiteX92" fmla="*/ 10731357 w 12192000"/>
              <a:gd name="connsiteY92" fmla="*/ 2137725 h 6858000"/>
              <a:gd name="connsiteX93" fmla="*/ 10678525 w 12192000"/>
              <a:gd name="connsiteY93" fmla="*/ 2070656 h 6858000"/>
              <a:gd name="connsiteX94" fmla="*/ 10735999 w 12192000"/>
              <a:gd name="connsiteY94" fmla="*/ 1956587 h 6858000"/>
              <a:gd name="connsiteX95" fmla="*/ 10824246 w 12192000"/>
              <a:gd name="connsiteY95" fmla="*/ 1862584 h 6858000"/>
              <a:gd name="connsiteX96" fmla="*/ 10773156 w 12192000"/>
              <a:gd name="connsiteY96" fmla="*/ 1768054 h 6858000"/>
              <a:gd name="connsiteX97" fmla="*/ 10716261 w 12192000"/>
              <a:gd name="connsiteY97" fmla="*/ 1678278 h 6858000"/>
              <a:gd name="connsiteX98" fmla="*/ 10554864 w 12192000"/>
              <a:gd name="connsiteY98" fmla="*/ 1477599 h 6858000"/>
              <a:gd name="connsiteX99" fmla="*/ 10267483 w 12192000"/>
              <a:gd name="connsiteY99" fmla="*/ 1324977 h 6858000"/>
              <a:gd name="connsiteX100" fmla="*/ 9913337 w 12192000"/>
              <a:gd name="connsiteY100" fmla="*/ 1202458 h 6858000"/>
              <a:gd name="connsiteX101" fmla="*/ 10024805 w 12192000"/>
              <a:gd name="connsiteY101" fmla="*/ 1124827 h 6858000"/>
              <a:gd name="connsiteX102" fmla="*/ 9411726 w 12192000"/>
              <a:gd name="connsiteY102" fmla="*/ 980655 h 6858000"/>
              <a:gd name="connsiteX103" fmla="*/ 9930753 w 12192000"/>
              <a:gd name="connsiteY103" fmla="*/ 901968 h 6858000"/>
              <a:gd name="connsiteX104" fmla="*/ 9894178 w 12192000"/>
              <a:gd name="connsiteY104" fmla="*/ 871339 h 6858000"/>
              <a:gd name="connsiteX105" fmla="*/ 9858182 w 12192000"/>
              <a:gd name="connsiteY105" fmla="*/ 839125 h 6858000"/>
              <a:gd name="connsiteX106" fmla="*/ 10131050 w 12192000"/>
              <a:gd name="connsiteY106" fmla="*/ 792652 h 6858000"/>
              <a:gd name="connsiteX107" fmla="*/ 10006808 w 12192000"/>
              <a:gd name="connsiteY107" fmla="*/ 731920 h 6858000"/>
              <a:gd name="connsiteX108" fmla="*/ 10233809 w 12192000"/>
              <a:gd name="connsiteY108" fmla="*/ 710268 h 6858000"/>
              <a:gd name="connsiteX109" fmla="*/ 10267483 w 12192000"/>
              <a:gd name="connsiteY109" fmla="*/ 628940 h 6858000"/>
              <a:gd name="connsiteX110" fmla="*/ 10136275 w 12192000"/>
              <a:gd name="connsiteY110" fmla="*/ 589333 h 6858000"/>
              <a:gd name="connsiteX111" fmla="*/ 9131312 w 12192000"/>
              <a:gd name="connsiteY111" fmla="*/ 480544 h 6858000"/>
              <a:gd name="connsiteX112" fmla="*/ 7479600 w 12192000"/>
              <a:gd name="connsiteY112" fmla="*/ 454667 h 6858000"/>
              <a:gd name="connsiteX113" fmla="*/ 6724001 w 12192000"/>
              <a:gd name="connsiteY113" fmla="*/ 434021 h 6858000"/>
              <a:gd name="connsiteX114" fmla="*/ 0 w 12192000"/>
              <a:gd name="connsiteY114" fmla="*/ 0 h 6858000"/>
              <a:gd name="connsiteX115" fmla="*/ 12192000 w 12192000"/>
              <a:gd name="connsiteY115" fmla="*/ 0 h 6858000"/>
              <a:gd name="connsiteX116" fmla="*/ 12192000 w 12192000"/>
              <a:gd name="connsiteY116" fmla="*/ 6858000 h 6858000"/>
              <a:gd name="connsiteX117" fmla="*/ 0 w 12192000"/>
              <a:gd name="connsiteY11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12192000" h="6858000">
                <a:moveTo>
                  <a:pt x="6724001" y="434021"/>
                </a:moveTo>
                <a:cubicBezTo>
                  <a:pt x="6639882" y="433113"/>
                  <a:pt x="6555627" y="433147"/>
                  <a:pt x="6471155" y="434599"/>
                </a:cubicBezTo>
                <a:cubicBezTo>
                  <a:pt x="6109461" y="440937"/>
                  <a:pt x="5748349" y="439351"/>
                  <a:pt x="5384913" y="497971"/>
                </a:cubicBezTo>
                <a:cubicBezTo>
                  <a:pt x="5199132" y="528072"/>
                  <a:pt x="5005803" y="518038"/>
                  <a:pt x="4818280" y="541802"/>
                </a:cubicBezTo>
                <a:cubicBezTo>
                  <a:pt x="4532641" y="578242"/>
                  <a:pt x="4247003" y="621019"/>
                  <a:pt x="3965428" y="675942"/>
                </a:cubicBezTo>
                <a:cubicBezTo>
                  <a:pt x="3877181" y="693369"/>
                  <a:pt x="3768034" y="703930"/>
                  <a:pt x="3699528" y="770472"/>
                </a:cubicBezTo>
                <a:cubicBezTo>
                  <a:pt x="3590961" y="728224"/>
                  <a:pt x="3523617" y="807966"/>
                  <a:pt x="3438854" y="834899"/>
                </a:cubicBezTo>
                <a:cubicBezTo>
                  <a:pt x="3405761" y="845462"/>
                  <a:pt x="3362218" y="860248"/>
                  <a:pt x="3367443" y="893518"/>
                </a:cubicBezTo>
                <a:cubicBezTo>
                  <a:pt x="3372089" y="935238"/>
                  <a:pt x="3420855" y="962172"/>
                  <a:pt x="3467301" y="953722"/>
                </a:cubicBezTo>
                <a:cubicBezTo>
                  <a:pt x="3611863" y="927317"/>
                  <a:pt x="3741328" y="986464"/>
                  <a:pt x="3889955" y="977486"/>
                </a:cubicBezTo>
                <a:cubicBezTo>
                  <a:pt x="3760488" y="1002836"/>
                  <a:pt x="3631601" y="1028713"/>
                  <a:pt x="3502135" y="1054062"/>
                </a:cubicBezTo>
                <a:cubicBezTo>
                  <a:pt x="3694303" y="1074129"/>
                  <a:pt x="3883568" y="1038218"/>
                  <a:pt x="4072832" y="1017622"/>
                </a:cubicBezTo>
                <a:cubicBezTo>
                  <a:pt x="4133792" y="1011285"/>
                  <a:pt x="4228424" y="962699"/>
                  <a:pt x="4244099" y="1030825"/>
                </a:cubicBezTo>
                <a:cubicBezTo>
                  <a:pt x="4254550" y="1076242"/>
                  <a:pt x="4152951" y="1079410"/>
                  <a:pt x="4095475" y="1092084"/>
                </a:cubicBezTo>
                <a:cubicBezTo>
                  <a:pt x="3841766" y="1146479"/>
                  <a:pt x="3583994" y="1178165"/>
                  <a:pt x="3327386" y="1215660"/>
                </a:cubicBezTo>
                <a:cubicBezTo>
                  <a:pt x="3303001" y="1219357"/>
                  <a:pt x="3271070" y="1216188"/>
                  <a:pt x="3254813" y="1226749"/>
                </a:cubicBezTo>
                <a:cubicBezTo>
                  <a:pt x="3123605" y="1311774"/>
                  <a:pt x="2957563" y="1339765"/>
                  <a:pt x="2776427" y="1401552"/>
                </a:cubicBezTo>
                <a:cubicBezTo>
                  <a:pt x="2890798" y="1430598"/>
                  <a:pt x="2968012" y="1370921"/>
                  <a:pt x="3063226" y="1384124"/>
                </a:cubicBezTo>
                <a:cubicBezTo>
                  <a:pt x="2966272" y="1448024"/>
                  <a:pt x="2853641" y="1460171"/>
                  <a:pt x="2754945" y="1495025"/>
                </a:cubicBezTo>
                <a:cubicBezTo>
                  <a:pt x="2684117" y="1519846"/>
                  <a:pt x="2421119" y="1597477"/>
                  <a:pt x="2381061" y="1619658"/>
                </a:cubicBezTo>
                <a:cubicBezTo>
                  <a:pt x="2260302" y="1688311"/>
                  <a:pt x="2107033" y="1720525"/>
                  <a:pt x="2008336" y="1814527"/>
                </a:cubicBezTo>
                <a:cubicBezTo>
                  <a:pt x="1938668" y="1880540"/>
                  <a:pt x="1822554" y="1868393"/>
                  <a:pt x="1740695" y="1914337"/>
                </a:cubicBezTo>
                <a:cubicBezTo>
                  <a:pt x="1711667" y="1957642"/>
                  <a:pt x="1767982" y="1968733"/>
                  <a:pt x="1787720" y="1991970"/>
                </a:cubicBezTo>
                <a:cubicBezTo>
                  <a:pt x="1813846" y="2023126"/>
                  <a:pt x="1767401" y="2040555"/>
                  <a:pt x="1754048" y="2078049"/>
                </a:cubicBezTo>
                <a:cubicBezTo>
                  <a:pt x="1907898" y="2035802"/>
                  <a:pt x="2054781" y="2010981"/>
                  <a:pt x="2228951" y="1996721"/>
                </a:cubicBezTo>
                <a:cubicBezTo>
                  <a:pt x="2171475" y="2057452"/>
                  <a:pt x="2101807" y="2031048"/>
                  <a:pt x="2054781" y="2053228"/>
                </a:cubicBezTo>
                <a:cubicBezTo>
                  <a:pt x="2024011" y="2067487"/>
                  <a:pt x="1976984" y="2073824"/>
                  <a:pt x="1985693" y="2109207"/>
                </a:cubicBezTo>
                <a:cubicBezTo>
                  <a:pt x="1992660" y="2137196"/>
                  <a:pt x="2032140" y="2133500"/>
                  <a:pt x="2061168" y="2130859"/>
                </a:cubicBezTo>
                <a:cubicBezTo>
                  <a:pt x="2172636" y="2120825"/>
                  <a:pt x="2281202" y="2117656"/>
                  <a:pt x="2388026" y="2184726"/>
                </a:cubicBezTo>
                <a:cubicBezTo>
                  <a:pt x="2116321" y="2282425"/>
                  <a:pt x="1803977" y="2241233"/>
                  <a:pt x="1560719" y="2384876"/>
                </a:cubicBezTo>
                <a:cubicBezTo>
                  <a:pt x="1594973" y="2429237"/>
                  <a:pt x="1643739" y="2405472"/>
                  <a:pt x="1679734" y="2400191"/>
                </a:cubicBezTo>
                <a:cubicBezTo>
                  <a:pt x="1916026" y="2364279"/>
                  <a:pt x="2760170" y="2428180"/>
                  <a:pt x="2882089" y="2383292"/>
                </a:cubicBezTo>
                <a:cubicBezTo>
                  <a:pt x="2956983" y="2355830"/>
                  <a:pt x="3035941" y="2342628"/>
                  <a:pt x="3116638" y="2359528"/>
                </a:cubicBezTo>
                <a:cubicBezTo>
                  <a:pt x="3194434" y="2375898"/>
                  <a:pt x="3174696" y="2605622"/>
                  <a:pt x="2897765" y="2758243"/>
                </a:cubicBezTo>
                <a:cubicBezTo>
                  <a:pt x="2858286" y="2779895"/>
                  <a:pt x="3034779" y="2811053"/>
                  <a:pt x="2981367" y="2829008"/>
                </a:cubicBezTo>
                <a:cubicBezTo>
                  <a:pt x="2939566" y="2843267"/>
                  <a:pt x="2734626" y="2835346"/>
                  <a:pt x="2682955" y="2846436"/>
                </a:cubicBezTo>
                <a:cubicBezTo>
                  <a:pt x="2662635" y="2851188"/>
                  <a:pt x="2040267" y="3029159"/>
                  <a:pt x="2099485" y="3066653"/>
                </a:cubicBezTo>
                <a:cubicBezTo>
                  <a:pt x="2276558" y="3179139"/>
                  <a:pt x="2869897" y="3385098"/>
                  <a:pt x="1807460" y="3454808"/>
                </a:cubicBezTo>
                <a:cubicBezTo>
                  <a:pt x="1841132" y="3495472"/>
                  <a:pt x="1934024" y="3469596"/>
                  <a:pt x="1921251" y="3540889"/>
                </a:cubicBezTo>
                <a:cubicBezTo>
                  <a:pt x="1780173" y="3579440"/>
                  <a:pt x="1617035" y="3577328"/>
                  <a:pt x="1453313" y="3637002"/>
                </a:cubicBezTo>
                <a:cubicBezTo>
                  <a:pt x="1527047" y="3680307"/>
                  <a:pt x="1611808" y="3653902"/>
                  <a:pt x="1686122" y="3667634"/>
                </a:cubicBezTo>
                <a:cubicBezTo>
                  <a:pt x="1644320" y="3722027"/>
                  <a:pt x="1572330" y="3713578"/>
                  <a:pt x="1513692" y="3725196"/>
                </a:cubicBezTo>
                <a:cubicBezTo>
                  <a:pt x="1459700" y="3736286"/>
                  <a:pt x="1345329" y="3830816"/>
                  <a:pt x="1369711" y="3826063"/>
                </a:cubicBezTo>
                <a:cubicBezTo>
                  <a:pt x="1595553" y="3783815"/>
                  <a:pt x="1824877" y="3795434"/>
                  <a:pt x="2051298" y="3754242"/>
                </a:cubicBezTo>
                <a:cubicBezTo>
                  <a:pt x="2126192" y="3740511"/>
                  <a:pt x="2210955" y="3714106"/>
                  <a:pt x="2245207" y="3797018"/>
                </a:cubicBezTo>
                <a:cubicBezTo>
                  <a:pt x="2255659" y="3821310"/>
                  <a:pt x="2248109" y="3829232"/>
                  <a:pt x="2353192" y="3796489"/>
                </a:cubicBezTo>
                <a:cubicBezTo>
                  <a:pt x="2394414" y="3783815"/>
                  <a:pt x="2448988" y="3770085"/>
                  <a:pt x="2490207" y="3801242"/>
                </a:cubicBezTo>
                <a:cubicBezTo>
                  <a:pt x="2464082" y="3840321"/>
                  <a:pt x="2413572" y="3828703"/>
                  <a:pt x="2375835" y="3839794"/>
                </a:cubicBezTo>
                <a:cubicBezTo>
                  <a:pt x="2275978" y="3868311"/>
                  <a:pt x="2619094" y="3977100"/>
                  <a:pt x="2522138" y="4009841"/>
                </a:cubicBezTo>
                <a:cubicBezTo>
                  <a:pt x="2323584" y="4076912"/>
                  <a:pt x="2199343" y="4057372"/>
                  <a:pt x="1998466" y="4130778"/>
                </a:cubicBezTo>
                <a:cubicBezTo>
                  <a:pt x="2066973" y="4129192"/>
                  <a:pt x="2046072" y="4154543"/>
                  <a:pt x="2114580" y="4154543"/>
                </a:cubicBezTo>
                <a:cubicBezTo>
                  <a:pt x="2145350" y="4154543"/>
                  <a:pt x="2177862" y="4160878"/>
                  <a:pt x="2177862" y="4189925"/>
                </a:cubicBezTo>
                <a:cubicBezTo>
                  <a:pt x="2177862" y="4217385"/>
                  <a:pt x="1817330" y="4367895"/>
                  <a:pt x="1868419" y="4382153"/>
                </a:cubicBezTo>
                <a:cubicBezTo>
                  <a:pt x="2007755" y="4420704"/>
                  <a:pt x="2365385" y="4302410"/>
                  <a:pt x="2279460" y="4356805"/>
                </a:cubicBezTo>
                <a:cubicBezTo>
                  <a:pt x="2148834" y="4439716"/>
                  <a:pt x="2129094" y="4456088"/>
                  <a:pt x="2029817" y="4468235"/>
                </a:cubicBezTo>
                <a:cubicBezTo>
                  <a:pt x="1944474" y="4478796"/>
                  <a:pt x="1644320" y="4710633"/>
                  <a:pt x="1560137" y="4730172"/>
                </a:cubicBezTo>
                <a:cubicBezTo>
                  <a:pt x="1485825" y="4747072"/>
                  <a:pt x="1774947" y="4800410"/>
                  <a:pt x="1956664" y="4820477"/>
                </a:cubicBezTo>
                <a:cubicBezTo>
                  <a:pt x="2130256" y="4840017"/>
                  <a:pt x="3101544" y="4789319"/>
                  <a:pt x="3268168" y="4852692"/>
                </a:cubicBezTo>
                <a:cubicBezTo>
                  <a:pt x="3111993" y="4878041"/>
                  <a:pt x="2970336" y="4953030"/>
                  <a:pt x="2807197" y="4939300"/>
                </a:cubicBezTo>
                <a:cubicBezTo>
                  <a:pt x="2773524" y="4936660"/>
                  <a:pt x="2724756" y="4930323"/>
                  <a:pt x="2721272" y="4970458"/>
                </a:cubicBezTo>
                <a:cubicBezTo>
                  <a:pt x="2718369" y="5005313"/>
                  <a:pt x="2788038" y="4981548"/>
                  <a:pt x="2802552" y="5014291"/>
                </a:cubicBezTo>
                <a:cubicBezTo>
                  <a:pt x="2719531" y="5060235"/>
                  <a:pt x="2621415" y="5018515"/>
                  <a:pt x="2537812" y="5053898"/>
                </a:cubicBezTo>
                <a:cubicBezTo>
                  <a:pt x="2491948" y="5099314"/>
                  <a:pt x="2589483" y="5107236"/>
                  <a:pt x="2569744" y="5153182"/>
                </a:cubicBezTo>
                <a:cubicBezTo>
                  <a:pt x="2301522" y="5193845"/>
                  <a:pt x="2252174" y="5268836"/>
                  <a:pt x="1987436" y="5334320"/>
                </a:cubicBezTo>
                <a:cubicBezTo>
                  <a:pt x="1971179" y="5338545"/>
                  <a:pt x="1958407" y="5352274"/>
                  <a:pt x="1972921" y="5382376"/>
                </a:cubicBezTo>
                <a:cubicBezTo>
                  <a:pt x="2087874" y="5396107"/>
                  <a:pt x="2215599" y="5373399"/>
                  <a:pt x="2341001" y="5360725"/>
                </a:cubicBezTo>
                <a:cubicBezTo>
                  <a:pt x="2537812" y="5340129"/>
                  <a:pt x="2533748" y="5339072"/>
                  <a:pt x="2710822" y="5418816"/>
                </a:cubicBezTo>
                <a:cubicBezTo>
                  <a:pt x="2743914" y="5433602"/>
                  <a:pt x="2801390" y="5438355"/>
                  <a:pt x="2833903" y="5413007"/>
                </a:cubicBezTo>
                <a:cubicBezTo>
                  <a:pt x="2896604" y="5364422"/>
                  <a:pt x="2950016" y="5368646"/>
                  <a:pt x="3011556" y="5399276"/>
                </a:cubicBezTo>
                <a:cubicBezTo>
                  <a:pt x="3077160" y="5432547"/>
                  <a:pt x="3171793" y="5391882"/>
                  <a:pt x="3254233" y="5439412"/>
                </a:cubicBezTo>
                <a:cubicBezTo>
                  <a:pt x="3099802" y="5473739"/>
                  <a:pt x="2957563" y="5473739"/>
                  <a:pt x="2792101" y="5471625"/>
                </a:cubicBezTo>
                <a:cubicBezTo>
                  <a:pt x="2846095" y="5537639"/>
                  <a:pt x="2914601" y="5536582"/>
                  <a:pt x="2977303" y="5539751"/>
                </a:cubicBezTo>
                <a:cubicBezTo>
                  <a:pt x="3214174" y="5551898"/>
                  <a:pt x="3601411" y="5660686"/>
                  <a:pt x="3656566" y="5678642"/>
                </a:cubicBezTo>
                <a:cubicBezTo>
                  <a:pt x="4280675" y="5879847"/>
                  <a:pt x="4178497" y="5898332"/>
                  <a:pt x="4858340" y="5969625"/>
                </a:cubicBezTo>
                <a:cubicBezTo>
                  <a:pt x="5261253" y="6011873"/>
                  <a:pt x="4887368" y="6032469"/>
                  <a:pt x="5296668" y="6043559"/>
                </a:cubicBezTo>
                <a:cubicBezTo>
                  <a:pt x="5349500" y="6045143"/>
                  <a:pt x="5402911" y="6044087"/>
                  <a:pt x="5456323" y="6042502"/>
                </a:cubicBezTo>
                <a:cubicBezTo>
                  <a:pt x="5368077" y="6073134"/>
                  <a:pt x="5267058" y="6100066"/>
                  <a:pt x="5267058" y="6100066"/>
                </a:cubicBezTo>
                <a:cubicBezTo>
                  <a:pt x="5267058" y="6100066"/>
                  <a:pt x="5318728" y="6208854"/>
                  <a:pt x="7095266" y="6287541"/>
                </a:cubicBezTo>
                <a:cubicBezTo>
                  <a:pt x="7422124" y="6302329"/>
                  <a:pt x="9563254" y="6024548"/>
                  <a:pt x="9707235" y="5994446"/>
                </a:cubicBezTo>
                <a:cubicBezTo>
                  <a:pt x="9844249" y="5966984"/>
                  <a:pt x="10002164" y="5671247"/>
                  <a:pt x="10083442" y="5678642"/>
                </a:cubicBezTo>
                <a:cubicBezTo>
                  <a:pt x="10103183" y="5653293"/>
                  <a:pt x="10283158" y="5139979"/>
                  <a:pt x="10338892" y="4650957"/>
                </a:cubicBezTo>
                <a:cubicBezTo>
                  <a:pt x="10448618" y="4580718"/>
                  <a:pt x="10551960" y="4503088"/>
                  <a:pt x="10628013" y="4411198"/>
                </a:cubicBezTo>
                <a:cubicBezTo>
                  <a:pt x="10675040" y="4354692"/>
                  <a:pt x="10718003" y="4298185"/>
                  <a:pt x="10802766" y="4258050"/>
                </a:cubicBezTo>
                <a:cubicBezTo>
                  <a:pt x="10755739" y="4203128"/>
                  <a:pt x="10675040" y="4190453"/>
                  <a:pt x="10614662" y="4150318"/>
                </a:cubicBezTo>
                <a:cubicBezTo>
                  <a:pt x="10610017" y="4117046"/>
                  <a:pt x="10705811" y="4127081"/>
                  <a:pt x="10681427" y="4054203"/>
                </a:cubicBezTo>
                <a:cubicBezTo>
                  <a:pt x="10648335" y="3957032"/>
                  <a:pt x="10684328" y="3846131"/>
                  <a:pt x="10520029" y="3804411"/>
                </a:cubicBezTo>
                <a:cubicBezTo>
                  <a:pt x="10476485" y="3709881"/>
                  <a:pt x="10464294" y="3558845"/>
                  <a:pt x="10568798" y="3466426"/>
                </a:cubicBezTo>
                <a:cubicBezTo>
                  <a:pt x="10724388" y="3328592"/>
                  <a:pt x="10699424" y="3240927"/>
                  <a:pt x="10499709" y="3166465"/>
                </a:cubicBezTo>
                <a:cubicBezTo>
                  <a:pt x="10474164" y="3156958"/>
                  <a:pt x="10501452" y="2570768"/>
                  <a:pt x="10489840" y="2546475"/>
                </a:cubicBezTo>
                <a:cubicBezTo>
                  <a:pt x="10508418" y="2513205"/>
                  <a:pt x="10551960" y="2521126"/>
                  <a:pt x="10584471" y="2512148"/>
                </a:cubicBezTo>
                <a:cubicBezTo>
                  <a:pt x="10726711" y="2474125"/>
                  <a:pt x="10731357" y="2474125"/>
                  <a:pt x="10695942" y="2358471"/>
                </a:cubicBezTo>
                <a:cubicBezTo>
                  <a:pt x="10685490" y="2323616"/>
                  <a:pt x="10709874" y="2309357"/>
                  <a:pt x="10732516" y="2287706"/>
                </a:cubicBezTo>
                <a:cubicBezTo>
                  <a:pt x="10817280" y="2206905"/>
                  <a:pt x="10817860" y="2205850"/>
                  <a:pt x="10731357" y="2137725"/>
                </a:cubicBezTo>
                <a:cubicBezTo>
                  <a:pt x="10706391" y="2118185"/>
                  <a:pt x="10689555" y="2097061"/>
                  <a:pt x="10678525" y="2070656"/>
                </a:cubicBezTo>
                <a:cubicBezTo>
                  <a:pt x="10658203" y="2022599"/>
                  <a:pt x="10658784" y="1982463"/>
                  <a:pt x="10735999" y="1956587"/>
                </a:cubicBezTo>
                <a:cubicBezTo>
                  <a:pt x="10789993" y="1938104"/>
                  <a:pt x="10820762" y="1916978"/>
                  <a:pt x="10824246" y="1862584"/>
                </a:cubicBezTo>
                <a:cubicBezTo>
                  <a:pt x="10826570" y="1817166"/>
                  <a:pt x="10832955" y="1787594"/>
                  <a:pt x="10773156" y="1768054"/>
                </a:cubicBezTo>
                <a:cubicBezTo>
                  <a:pt x="10724969" y="1752211"/>
                  <a:pt x="10711036" y="1718412"/>
                  <a:pt x="10716261" y="1678278"/>
                </a:cubicBezTo>
                <a:cubicBezTo>
                  <a:pt x="10728452" y="1580050"/>
                  <a:pt x="10662849" y="1522487"/>
                  <a:pt x="10554864" y="1477599"/>
                </a:cubicBezTo>
                <a:cubicBezTo>
                  <a:pt x="10452101" y="1434822"/>
                  <a:pt x="10362116" y="1377259"/>
                  <a:pt x="10267483" y="1324977"/>
                </a:cubicBezTo>
                <a:cubicBezTo>
                  <a:pt x="10162399" y="1266887"/>
                  <a:pt x="10040481" y="1232031"/>
                  <a:pt x="9913337" y="1202458"/>
                </a:cubicBezTo>
                <a:cubicBezTo>
                  <a:pt x="9936561" y="1160210"/>
                  <a:pt x="10016678" y="1183974"/>
                  <a:pt x="10024805" y="1124827"/>
                </a:cubicBezTo>
                <a:cubicBezTo>
                  <a:pt x="9826251" y="1074658"/>
                  <a:pt x="9636408" y="999139"/>
                  <a:pt x="9411726" y="980655"/>
                </a:cubicBezTo>
                <a:cubicBezTo>
                  <a:pt x="9593444" y="990161"/>
                  <a:pt x="9758326" y="922036"/>
                  <a:pt x="9930753" y="901968"/>
                </a:cubicBezTo>
                <a:cubicBezTo>
                  <a:pt x="9947008" y="868698"/>
                  <a:pt x="9909273" y="877147"/>
                  <a:pt x="9894178" y="871339"/>
                </a:cubicBezTo>
                <a:cubicBezTo>
                  <a:pt x="9879083" y="865001"/>
                  <a:pt x="9860506" y="862889"/>
                  <a:pt x="9858182" y="839125"/>
                </a:cubicBezTo>
                <a:cubicBezTo>
                  <a:pt x="9941205" y="804798"/>
                  <a:pt x="10045126" y="827506"/>
                  <a:pt x="10131050" y="792652"/>
                </a:cubicBezTo>
                <a:cubicBezTo>
                  <a:pt x="10111891" y="741954"/>
                  <a:pt x="10037578" y="772583"/>
                  <a:pt x="10006808" y="731920"/>
                </a:cubicBezTo>
                <a:cubicBezTo>
                  <a:pt x="10086927" y="724526"/>
                  <a:pt x="10161239" y="721357"/>
                  <a:pt x="10233809" y="710268"/>
                </a:cubicBezTo>
                <a:cubicBezTo>
                  <a:pt x="10290705" y="701818"/>
                  <a:pt x="10306380" y="658513"/>
                  <a:pt x="10267483" y="628940"/>
                </a:cubicBezTo>
                <a:cubicBezTo>
                  <a:pt x="10232648" y="602536"/>
                  <a:pt x="10181559" y="600422"/>
                  <a:pt x="10136275" y="589333"/>
                </a:cubicBezTo>
                <a:cubicBezTo>
                  <a:pt x="9813479" y="512230"/>
                  <a:pt x="9474428" y="487409"/>
                  <a:pt x="9131312" y="480544"/>
                </a:cubicBezTo>
                <a:cubicBezTo>
                  <a:pt x="8580936" y="469453"/>
                  <a:pt x="8028817" y="469982"/>
                  <a:pt x="7479600" y="454667"/>
                </a:cubicBezTo>
                <a:cubicBezTo>
                  <a:pt x="7227489" y="447934"/>
                  <a:pt x="6976357" y="436744"/>
                  <a:pt x="6724001" y="43402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4E519B-E9A6-AE1A-AEFE-4D0E63D066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7919" y="563183"/>
            <a:ext cx="4114992" cy="5586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858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1B6B49-EABC-D6CD-4710-1FF63E130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it-IT" sz="3400" spc="-15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J. Knox, </a:t>
            </a:r>
            <a:r>
              <a:rPr lang="it-IT" sz="3400" i="1" spc="-15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 First blast of the Trumpet against the Monstrous Regiment of Women</a:t>
            </a:r>
            <a:r>
              <a:rPr lang="it-IT" sz="3400" spc="-15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Geneva, 1558, p. 16r (mia traduzione)</a:t>
            </a:r>
            <a:endParaRPr lang="en-IT" sz="34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215EE-D609-CE1E-8A89-E3F397221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3465" y="1119031"/>
            <a:ext cx="6188487" cy="53431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«Innalzare una donna all’esercizio del potere, superiorità, dominio o impero su qualsiasi realtà, nazione, o città, è ripugnante per natura, un’onta a Dio, la cosa più contraria al suo volere rivelato e ordine approvato, e infine è la sovversione del giusto ordine, di tutte le equità e giustizie»</a:t>
            </a:r>
            <a:endParaRPr lang="en-IT" sz="3600" dirty="0"/>
          </a:p>
        </p:txBody>
      </p:sp>
    </p:spTree>
    <p:extLst>
      <p:ext uri="{BB962C8B-B14F-4D97-AF65-F5344CB8AC3E}">
        <p14:creationId xmlns:p14="http://schemas.microsoft.com/office/powerpoint/2010/main" val="1873605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248CDC4-D875-6649-5C9A-2E8B75A7F1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3526" b="8583"/>
          <a:stretch/>
        </p:blipFill>
        <p:spPr>
          <a:xfrm>
            <a:off x="812822" y="457200"/>
            <a:ext cx="10566355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783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17979</TotalTime>
  <Words>335</Words>
  <Application>Microsoft Macintosh PowerPoint</Application>
  <PresentationFormat>Widescreen</PresentationFormat>
  <Paragraphs>17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Idee riguardanti la femminilità</vt:lpstr>
      <vt:lpstr>PowerPoint Presentation</vt:lpstr>
      <vt:lpstr>S. Paolo (1 Corinzi 14: 34-35).</vt:lpstr>
      <vt:lpstr>Tertulliano (c. 155-c. 230)</vt:lpstr>
      <vt:lpstr>S. Girolamo (347-420) </vt:lpstr>
      <vt:lpstr>Galeno (131-201)</vt:lpstr>
      <vt:lpstr>PowerPoint Presentation</vt:lpstr>
      <vt:lpstr>J. Knox, The First blast of the Trumpet against the Monstrous Regiment of Women, Geneva, 1558, p. 16r (mia traduzione)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querciolo mazzonis</dc:creator>
  <cp:lastModifiedBy>querciolo mazzonis</cp:lastModifiedBy>
  <cp:revision>13</cp:revision>
  <dcterms:created xsi:type="dcterms:W3CDTF">2023-03-31T17:08:43Z</dcterms:created>
  <dcterms:modified xsi:type="dcterms:W3CDTF">2024-04-06T14:23:53Z</dcterms:modified>
</cp:coreProperties>
</file>