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64" r:id="rId7"/>
    <p:sldId id="259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3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4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10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0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52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6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5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9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42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e.coursecatalogue.cineca.it/insegnamenti/2024/7504/2021/9999/10101?coorte=2023&amp;schemaid=92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.unite.it/course/view.php?id=602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e.prod.up.cineca.it/calendarioPubblico/linkCalendarioId=5fc4eac8ce41c60019e94a4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aterza.it/indici/9788842078036_indice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ulino.it/isbn/9788815285942?forcedLocale=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inaudi.it/catalogo-libri/arte-e-musica/arte/il-cappello-di-vermeer-timothy-brook-9788806224462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E6FF5564-F2A9-1F7D-4261-A83866A296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7" r="-1" b="1126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6C642A1-CA27-DE61-2998-5F05E8F5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Storia culturale dell’età moderna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01094D-BD30-AE80-CCB5-1F9B01F72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8549"/>
            <a:ext cx="9144000" cy="160540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Corso di studio in DAMS – 2° anno</a:t>
            </a: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Università di Teramo</a:t>
            </a: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Prof. Daniele Di Bartolomeo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41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0B9DDE-EFC5-5DA2-DD65-D003031C4CD2}"/>
              </a:ext>
            </a:extLst>
          </p:cNvPr>
          <p:cNvSpPr txBox="1"/>
          <p:nvPr/>
        </p:nvSpPr>
        <p:spPr>
          <a:xfrm>
            <a:off x="1149485" y="2655651"/>
            <a:ext cx="9893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solidFill>
                  <a:srgbClr val="00B0F0"/>
                </a:solidFill>
                <a:hlinkClick r:id="rId3"/>
              </a:rPr>
              <a:t>Course </a:t>
            </a:r>
            <a:r>
              <a:rPr lang="it-IT" sz="8000" b="1" dirty="0" err="1">
                <a:solidFill>
                  <a:srgbClr val="00B0F0"/>
                </a:solidFill>
                <a:hlinkClick r:id="rId3"/>
              </a:rPr>
              <a:t>Catalogue</a:t>
            </a:r>
            <a:endParaRPr lang="it-IT" sz="8000" b="1" dirty="0">
              <a:solidFill>
                <a:srgbClr val="00B0F0"/>
              </a:solidFill>
            </a:endParaRP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74114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0B9DDE-EFC5-5DA2-DD65-D003031C4CD2}"/>
              </a:ext>
            </a:extLst>
          </p:cNvPr>
          <p:cNvSpPr txBox="1"/>
          <p:nvPr/>
        </p:nvSpPr>
        <p:spPr>
          <a:xfrm>
            <a:off x="1147961" y="2655651"/>
            <a:ext cx="9893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hlinkClick r:id="rId3"/>
              </a:rPr>
              <a:t>PIATTAFORMA E-LEARNING</a:t>
            </a:r>
            <a:endParaRPr lang="it-IT" sz="8000" b="1" dirty="0"/>
          </a:p>
        </p:txBody>
      </p:sp>
    </p:spTree>
    <p:extLst>
      <p:ext uri="{BB962C8B-B14F-4D97-AF65-F5344CB8AC3E}">
        <p14:creationId xmlns:p14="http://schemas.microsoft.com/office/powerpoint/2010/main" val="94162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2459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0B9DDE-EFC5-5DA2-DD65-D003031C4CD2}"/>
              </a:ext>
            </a:extLst>
          </p:cNvPr>
          <p:cNvSpPr txBox="1"/>
          <p:nvPr/>
        </p:nvSpPr>
        <p:spPr>
          <a:xfrm>
            <a:off x="1147961" y="2655651"/>
            <a:ext cx="9893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hlinkClick r:id="rId3"/>
              </a:rPr>
              <a:t>UNIVERSITY PLANNER</a:t>
            </a:r>
            <a:endParaRPr lang="it-IT" sz="8000" b="1" dirty="0"/>
          </a:p>
        </p:txBody>
      </p:sp>
    </p:spTree>
    <p:extLst>
      <p:ext uri="{BB962C8B-B14F-4D97-AF65-F5344CB8AC3E}">
        <p14:creationId xmlns:p14="http://schemas.microsoft.com/office/powerpoint/2010/main" val="568653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pic>
        <p:nvPicPr>
          <p:cNvPr id="1026" name="Picture 2" descr="L'età moderna - Francesco Benigno">
            <a:extLst>
              <a:ext uri="{FF2B5EF4-FFF2-40B4-BE49-F238E27FC236}">
                <a16:creationId xmlns:a16="http://schemas.microsoft.com/office/drawing/2014/main" id="{1EFF2743-B833-9727-B3F5-32E0D08A6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872" y="316149"/>
            <a:ext cx="4150468" cy="622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338984-DAE5-F6A6-612A-86408CCB2DE1}"/>
              </a:ext>
            </a:extLst>
          </p:cNvPr>
          <p:cNvSpPr txBox="1"/>
          <p:nvPr/>
        </p:nvSpPr>
        <p:spPr>
          <a:xfrm>
            <a:off x="6627779" y="3075057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hlinkClick r:id="rId4"/>
              </a:rPr>
              <a:t>INDICE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35288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338984-DAE5-F6A6-612A-86408CCB2DE1}"/>
              </a:ext>
            </a:extLst>
          </p:cNvPr>
          <p:cNvSpPr txBox="1"/>
          <p:nvPr/>
        </p:nvSpPr>
        <p:spPr>
          <a:xfrm>
            <a:off x="6627779" y="3075057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hlinkClick r:id="rId3"/>
              </a:rPr>
              <a:t>INDICE</a:t>
            </a:r>
            <a:endParaRPr lang="it-IT" sz="4000" dirty="0"/>
          </a:p>
        </p:txBody>
      </p:sp>
      <p:pic>
        <p:nvPicPr>
          <p:cNvPr id="4" name="Picture 2" descr="Le regole del lusso. Apparenza e vita quotidiana dal Medioevo all'età  moderna">
            <a:extLst>
              <a:ext uri="{FF2B5EF4-FFF2-40B4-BE49-F238E27FC236}">
                <a16:creationId xmlns:a16="http://schemas.microsoft.com/office/drawing/2014/main" id="{F0E999B3-E010-C5D9-5F4B-F736F6FF5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050" y="604520"/>
            <a:ext cx="4434172" cy="564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78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944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pic>
        <p:nvPicPr>
          <p:cNvPr id="2" name="Picture 4" descr="Copertina del libro Il cappello di Vermeer di Timothy Brook">
            <a:extLst>
              <a:ext uri="{FF2B5EF4-FFF2-40B4-BE49-F238E27FC236}">
                <a16:creationId xmlns:a16="http://schemas.microsoft.com/office/drawing/2014/main" id="{981F2D04-CCA6-0E28-7054-0145616AD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579" y="114880"/>
            <a:ext cx="4095345" cy="632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18B495-D10F-98D3-46B3-32DF6D8290D0}"/>
              </a:ext>
            </a:extLst>
          </p:cNvPr>
          <p:cNvSpPr txBox="1"/>
          <p:nvPr/>
        </p:nvSpPr>
        <p:spPr>
          <a:xfrm>
            <a:off x="6682902" y="2922543"/>
            <a:ext cx="3910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hlinkClick r:id="rId4"/>
              </a:rPr>
              <a:t>SITO WEB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4096827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E6FF5564-F2A9-1F7D-4261-A83866A296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7" r="-1" b="1126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6C642A1-CA27-DE61-2998-5F05E8F5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Storia culturale dell’età moderna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01094D-BD30-AE80-CCB5-1F9B01F72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8549"/>
            <a:ext cx="9144000" cy="160540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Corso di studio in DAMS – 2° anno</a:t>
            </a: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Università di Teramo</a:t>
            </a: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Prof. Daniele Di Bartolomeo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18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52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The Hand Bold</vt:lpstr>
      <vt:lpstr>The Serif Hand Black</vt:lpstr>
      <vt:lpstr>SketchyVTI</vt:lpstr>
      <vt:lpstr>Storia culturale dell’età moderna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Storia culturale dell’età moderna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culturale dell’età moderna</dc:title>
  <dc:creator>DANIELE DI BARTOLOMEO</dc:creator>
  <cp:lastModifiedBy>DANIELE DI BARTOLOMEO</cp:lastModifiedBy>
  <cp:revision>10</cp:revision>
  <dcterms:created xsi:type="dcterms:W3CDTF">2023-02-21T06:50:21Z</dcterms:created>
  <dcterms:modified xsi:type="dcterms:W3CDTF">2024-08-20T09:34:21Z</dcterms:modified>
</cp:coreProperties>
</file>