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5" r:id="rId9"/>
    <p:sldId id="264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964"/>
  </p:normalViewPr>
  <p:slideViewPr>
    <p:cSldViewPr snapToGrid="0">
      <p:cViewPr varScale="1">
        <p:scale>
          <a:sx n="90" d="100"/>
          <a:sy n="90" d="100"/>
        </p:scale>
        <p:origin x="232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097F2AC-F6FF-4A90-CC26-AE655027B6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0C0A4AA-6C62-7652-F43D-378F782871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87ECBE3-38E1-27C9-2531-2D2AF2950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6B1EA-05D1-B44E-9A23-37280203F678}" type="datetimeFigureOut">
              <a:rPr lang="it-IT" smtClean="0"/>
              <a:t>02/10/24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20CAE3B-3844-4AE1-602D-FDC9A198D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34E2F66-1847-95EF-9CAE-BFBC76D2F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0BCBC-A6A2-7544-9B60-6843F91491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8229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F8382E-CFD4-BBFA-E246-4E04870E9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0F37E6A-9985-24D2-8B20-0369B29442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B00DBD4-20D8-16BA-8C7F-3C2682576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6B1EA-05D1-B44E-9A23-37280203F678}" type="datetimeFigureOut">
              <a:rPr lang="it-IT" smtClean="0"/>
              <a:t>02/10/24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0F11C56-9D2B-46CF-9A7A-16D4292F2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E5753D-9952-4F42-82C9-5CCF3A067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0BCBC-A6A2-7544-9B60-6843F91491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3056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9DFFACB8-4ED6-2DEF-D91A-9B13151E09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F27DC6D-B1D7-7CDC-92D3-C0206B2C2B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3330A9A-E5E0-377E-DF3F-83CC42EA6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6B1EA-05D1-B44E-9A23-37280203F678}" type="datetimeFigureOut">
              <a:rPr lang="it-IT" smtClean="0"/>
              <a:t>02/10/24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A10CC8A-FC4F-DE3F-74A6-C2615688B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6873355-BAD6-8028-9632-B8FDCBC66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0BCBC-A6A2-7544-9B60-6843F91491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8091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10/2/24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1299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10/2/24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1999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10/2/24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2174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10/2/24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683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10/2/24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7163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10/2/24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6933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10/2/24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0035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10/2/24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999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77F9FB-1DB2-72B6-8B54-539C35A7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FFF6BA2-5A32-57B5-BE40-DC2546F079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1C03CD7-193F-5439-7961-76FC4D11B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6B1EA-05D1-B44E-9A23-37280203F678}" type="datetimeFigureOut">
              <a:rPr lang="it-IT" smtClean="0"/>
              <a:t>02/10/24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B3DD1F2-9498-6A63-EF02-FACDF2FC6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5701DAB-2317-3E52-B32D-93F18217F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0BCBC-A6A2-7544-9B60-6843F91491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62004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10/2/24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313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10/2/24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17358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10/2/24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0F5BB3-BDE7-343F-F418-F7D827BEE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6BC2D3-5667-4021-1AF9-A73DBB377B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C34ED9D-6615-3ADB-EBFE-A849A5DA4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6B1EA-05D1-B44E-9A23-37280203F678}" type="datetimeFigureOut">
              <a:rPr lang="it-IT" smtClean="0"/>
              <a:t>02/10/24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39CC89C-D429-8905-A858-CBCA804B5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B96A11F-8FF1-DBF3-4046-653F44331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0BCBC-A6A2-7544-9B60-6843F91491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9295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FCE246-1F03-D772-4460-DFD75520D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98F3202-41BE-CB2B-7125-85DDD1C79C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0529020-20F6-851B-17C7-0647C2497C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B5D37A3-B6FE-1653-3AD9-16A2E8262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6B1EA-05D1-B44E-9A23-37280203F678}" type="datetimeFigureOut">
              <a:rPr lang="it-IT" smtClean="0"/>
              <a:t>02/10/24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063B37D-B749-5744-B50A-2E29E5DBD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3113F5B-7761-E9FF-7BC8-2808BB969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0BCBC-A6A2-7544-9B60-6843F91491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8509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B6D23E-2914-B782-507A-C529A2B51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3D1160-F837-AE56-27F6-0FCD4E84E6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4E10521-CF93-F9FA-0465-4AF5DB27BD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6A22473-36D2-333B-2B2E-4C9684E7C0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6DDF805-5484-AF5B-7BFD-9FDEF773A7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C154F42E-B9BE-1ECF-859B-FE1A36E67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6B1EA-05D1-B44E-9A23-37280203F678}" type="datetimeFigureOut">
              <a:rPr lang="it-IT" smtClean="0"/>
              <a:t>02/10/24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E86601F-1E58-0ADE-B250-4AD2C3374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84A7C783-2DDA-10D2-672F-47350E0A5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0BCBC-A6A2-7544-9B60-6843F91491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563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B584CB-4C7F-58AD-2E9C-BD18B9C7E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185D78F-6B95-0F4D-B5AD-017E5C3FD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6B1EA-05D1-B44E-9A23-37280203F678}" type="datetimeFigureOut">
              <a:rPr lang="it-IT" smtClean="0"/>
              <a:t>02/10/24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ED38C78-3691-C4A0-32F7-BAD757413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915936F-D3F1-36C2-FF8F-AA68FC290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0BCBC-A6A2-7544-9B60-6843F91491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0911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EC01FE99-A2E6-A25C-26C4-B1B455FC2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6B1EA-05D1-B44E-9A23-37280203F678}" type="datetimeFigureOut">
              <a:rPr lang="it-IT" smtClean="0"/>
              <a:t>02/10/24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EA83150-48D6-F031-F116-D0A8CC3AA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1972250-287C-5377-58D0-A4D1F25F9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0BCBC-A6A2-7544-9B60-6843F91491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5532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01F9F2-BF28-7F29-6899-9B81949D1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1522EB0-047E-7285-F3BE-227C09795C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8A1AEBC-C911-5AFC-0B78-F955D6625D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DE4B23D-C50E-A6BA-F3DD-45C7FDE96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6B1EA-05D1-B44E-9A23-37280203F678}" type="datetimeFigureOut">
              <a:rPr lang="it-IT" smtClean="0"/>
              <a:t>02/10/24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10596C3-7805-851B-51B5-A0B5F5665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8B7577B-313B-5596-F7C1-7DF696D88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0BCBC-A6A2-7544-9B60-6843F91491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1982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339C89-A327-7B0E-4C42-16EBC383F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E981D611-F4DF-D938-0545-1AAF46F99D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3FC65EF-14DB-0C6B-619C-96CA5BDF78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EA39743-E9BF-972F-682B-677636E36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6B1EA-05D1-B44E-9A23-37280203F678}" type="datetimeFigureOut">
              <a:rPr lang="it-IT" smtClean="0"/>
              <a:t>02/10/24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5F596B9-DE99-EDC2-086B-7918C8A15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C7153E9-5A15-B99B-3971-C3EFA37CF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0BCBC-A6A2-7544-9B60-6843F91491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1657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99CB5CA-07E3-FDC2-9E44-C36C60129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C8CDA0C-D3A5-5E59-D0BF-8CB4337A45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6686033-263F-9E89-378A-F7B424A78E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E96B1EA-05D1-B44E-9A23-37280203F678}" type="datetimeFigureOut">
              <a:rPr lang="it-IT" smtClean="0"/>
              <a:t>02/10/24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A68DF2B-A981-5187-BA1F-970567E3C9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4CFF8DC-528A-027A-D8BB-1CDB414F7E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80BCBC-A6A2-7544-9B60-6843F91491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438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10/2/24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6564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SEqrbi831q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43CC5F74-CBD8-FDF0-B163-92B8981ACB7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355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CB2F211-1375-1B44-0BE7-E8922F5FA3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it-IT" b="0">
                <a:solidFill>
                  <a:srgbClr val="FFFFFF"/>
                </a:solidFill>
                <a:effectLst/>
              </a:rPr>
              <a:t> </a:t>
            </a:r>
            <a:endParaRPr lang="it-IT">
              <a:solidFill>
                <a:srgbClr val="FFFFFF"/>
              </a:solidFill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BCF076E-F6DA-F35B-A3F6-68D239E54FC0}"/>
              </a:ext>
            </a:extLst>
          </p:cNvPr>
          <p:cNvSpPr txBox="1"/>
          <p:nvPr/>
        </p:nvSpPr>
        <p:spPr>
          <a:xfrm>
            <a:off x="3047036" y="3247227"/>
            <a:ext cx="6094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it-IT" b="0">
                <a:effectLst/>
              </a:rPr>
              <a:t> </a:t>
            </a:r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A511B75-4901-5D3E-0B97-97DC0AEEEF86}"/>
              </a:ext>
            </a:extLst>
          </p:cNvPr>
          <p:cNvSpPr txBox="1"/>
          <p:nvPr/>
        </p:nvSpPr>
        <p:spPr>
          <a:xfrm>
            <a:off x="3047036" y="3247227"/>
            <a:ext cx="6094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it-IT" b="0">
                <a:effectLst/>
              </a:rPr>
              <a:t> </a:t>
            </a:r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6D522C8-B125-BA1F-19CD-B38F52433511}"/>
              </a:ext>
            </a:extLst>
          </p:cNvPr>
          <p:cNvSpPr txBox="1"/>
          <p:nvPr/>
        </p:nvSpPr>
        <p:spPr>
          <a:xfrm>
            <a:off x="3047036" y="3247227"/>
            <a:ext cx="6094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it-IT" b="0">
                <a:effectLst/>
              </a:rPr>
              <a:t> </a:t>
            </a:r>
            <a:endParaRPr lang="it-IT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BBBD9AAE-7BC9-0ACB-F901-798DE433A344}"/>
              </a:ext>
            </a:extLst>
          </p:cNvPr>
          <p:cNvSpPr txBox="1"/>
          <p:nvPr/>
        </p:nvSpPr>
        <p:spPr>
          <a:xfrm>
            <a:off x="3046810" y="3244334"/>
            <a:ext cx="60936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it-IT" b="0">
                <a:effectLst/>
              </a:rPr>
              <a:t> </a:t>
            </a:r>
            <a:endParaRPr lang="it-IT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C86205E-2540-7BC6-D5F0-54A181959E97}"/>
              </a:ext>
            </a:extLst>
          </p:cNvPr>
          <p:cNvSpPr txBox="1"/>
          <p:nvPr/>
        </p:nvSpPr>
        <p:spPr>
          <a:xfrm>
            <a:off x="3047036" y="3247227"/>
            <a:ext cx="6094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it-IT" b="0" dirty="0">
                <a:effectLst/>
              </a:rPr>
              <a:t> </a:t>
            </a:r>
            <a:endParaRPr lang="it-IT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8CACE5C-1499-0A0A-A868-006012586527}"/>
              </a:ext>
            </a:extLst>
          </p:cNvPr>
          <p:cNvSpPr txBox="1"/>
          <p:nvPr/>
        </p:nvSpPr>
        <p:spPr>
          <a:xfrm>
            <a:off x="3047036" y="3247227"/>
            <a:ext cx="6094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it-IT" b="0" dirty="0">
                <a:effectLst/>
              </a:rPr>
              <a:t> 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9939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677BAFB-3BD3-41BB-9107-FAE224AE2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6823A9B-C188-42D4-847C-3AD928DB1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42784" y="253140"/>
            <a:ext cx="6184555" cy="6184555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4B557F3-1A0C-4749-A6DB-EAC082DF3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24848" y="253140"/>
            <a:ext cx="6184555" cy="6184555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5D55AA6-3751-494F-868A-DCEDC5CE82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03723" y="136525"/>
            <a:ext cx="6184555" cy="6184555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1BB79BD-D2EC-C7FA-B761-093E52C27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1400" y="965580"/>
            <a:ext cx="5204489" cy="316059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Ferinità, violenza e sacro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FE5DF6F-1E6F-C4F3-DCC9-1CF43FF37E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0817" y="4409960"/>
            <a:ext cx="4508641" cy="111641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1700" kern="1200" dirty="0">
                <a:solidFill>
                  <a:schemeClr val="bg1"/>
                </a:solidFill>
                <a:latin typeface="+mn-lt"/>
                <a:ea typeface="+mn-ea"/>
                <a:cs typeface="+mn-cs"/>
                <a:hlinkClick r:id="rId2"/>
              </a:rPr>
              <a:t>https://www.youtube.com/watch?v=SEqrbi831qM</a:t>
            </a:r>
            <a:br>
              <a:rPr lang="en-US" sz="1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br>
              <a:rPr lang="en-US" sz="1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r>
              <a:rPr lang="en-US" sz="1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La </a:t>
            </a:r>
            <a:r>
              <a:rPr lang="en-US" sz="170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nascita</a:t>
            </a:r>
            <a:r>
              <a:rPr lang="en-US" sz="1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70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della</a:t>
            </a:r>
            <a:r>
              <a:rPr lang="en-US" sz="1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70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società</a:t>
            </a:r>
            <a:endParaRPr lang="en-US" sz="17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Graphic 212">
            <a:extLst>
              <a:ext uri="{FF2B5EF4-FFF2-40B4-BE49-F238E27FC236}">
                <a16:creationId xmlns:a16="http://schemas.microsoft.com/office/drawing/2014/main" id="{4D4C00DC-4DC6-4CD2-9E31-F17E6CEBC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56275" y="975977"/>
            <a:ext cx="413564" cy="413564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18" name="Graphic 212">
            <a:extLst>
              <a:ext uri="{FF2B5EF4-FFF2-40B4-BE49-F238E27FC236}">
                <a16:creationId xmlns:a16="http://schemas.microsoft.com/office/drawing/2014/main" id="{D82AB1B2-7970-42CF-8BF5-567C69E9F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56275" y="975977"/>
            <a:ext cx="413564" cy="413564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grpSp>
        <p:nvGrpSpPr>
          <p:cNvPr id="20" name="Graphic 190">
            <a:extLst>
              <a:ext uri="{FF2B5EF4-FFF2-40B4-BE49-F238E27FC236}">
                <a16:creationId xmlns:a16="http://schemas.microsoft.com/office/drawing/2014/main" id="{66FB5A75-BDE2-4F12-A95B-C48788A76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80947" y="1755501"/>
            <a:ext cx="1598829" cy="531293"/>
            <a:chOff x="2504802" y="1755501"/>
            <a:chExt cx="1598829" cy="531293"/>
          </a:xfrm>
          <a:solidFill>
            <a:schemeClr val="bg1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C86CBC8-A814-4C0C-A287-7C549693D2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2113855"/>
              <a:ext cx="1598614" cy="172939"/>
            </a:xfrm>
            <a:custGeom>
              <a:avLst/>
              <a:gdLst>
                <a:gd name="connsiteX0" fmla="*/ 1248648 w 1598614"/>
                <a:gd name="connsiteY0" fmla="*/ 172939 h 172939"/>
                <a:gd name="connsiteX1" fmla="*/ 1123031 w 1598614"/>
                <a:gd name="connsiteY1" fmla="*/ 92708 h 172939"/>
                <a:gd name="connsiteX2" fmla="*/ 1024085 w 1598614"/>
                <a:gd name="connsiteY2" fmla="*/ 29469 h 172939"/>
                <a:gd name="connsiteX3" fmla="*/ 925140 w 1598614"/>
                <a:gd name="connsiteY3" fmla="*/ 92708 h 172939"/>
                <a:gd name="connsiteX4" fmla="*/ 799522 w 1598614"/>
                <a:gd name="connsiteY4" fmla="*/ 172939 h 172939"/>
                <a:gd name="connsiteX5" fmla="*/ 799522 w 1598614"/>
                <a:gd name="connsiteY5" fmla="*/ 172939 h 172939"/>
                <a:gd name="connsiteX6" fmla="*/ 673905 w 1598614"/>
                <a:gd name="connsiteY6" fmla="*/ 92708 h 172939"/>
                <a:gd name="connsiteX7" fmla="*/ 574959 w 1598614"/>
                <a:gd name="connsiteY7" fmla="*/ 29469 h 172939"/>
                <a:gd name="connsiteX8" fmla="*/ 476014 w 1598614"/>
                <a:gd name="connsiteY8" fmla="*/ 92708 h 172939"/>
                <a:gd name="connsiteX9" fmla="*/ 350396 w 1598614"/>
                <a:gd name="connsiteY9" fmla="*/ 172939 h 172939"/>
                <a:gd name="connsiteX10" fmla="*/ 224778 w 1598614"/>
                <a:gd name="connsiteY10" fmla="*/ 92708 h 172939"/>
                <a:gd name="connsiteX11" fmla="*/ 125833 w 1598614"/>
                <a:gd name="connsiteY11" fmla="*/ 29469 h 172939"/>
                <a:gd name="connsiteX12" fmla="*/ 26887 w 1598614"/>
                <a:gd name="connsiteY12" fmla="*/ 92708 h 172939"/>
                <a:gd name="connsiteX13" fmla="*/ 0 w 1598614"/>
                <a:gd name="connsiteY13" fmla="*/ 80232 h 172939"/>
                <a:gd name="connsiteX14" fmla="*/ 125618 w 1598614"/>
                <a:gd name="connsiteY14" fmla="*/ 0 h 172939"/>
                <a:gd name="connsiteX15" fmla="*/ 251235 w 1598614"/>
                <a:gd name="connsiteY15" fmla="*/ 80232 h 172939"/>
                <a:gd name="connsiteX16" fmla="*/ 350181 w 1598614"/>
                <a:gd name="connsiteY16" fmla="*/ 143471 h 172939"/>
                <a:gd name="connsiteX17" fmla="*/ 449126 w 1598614"/>
                <a:gd name="connsiteY17" fmla="*/ 80232 h 172939"/>
                <a:gd name="connsiteX18" fmla="*/ 574744 w 1598614"/>
                <a:gd name="connsiteY18" fmla="*/ 0 h 172939"/>
                <a:gd name="connsiteX19" fmla="*/ 700362 w 1598614"/>
                <a:gd name="connsiteY19" fmla="*/ 80232 h 172939"/>
                <a:gd name="connsiteX20" fmla="*/ 799307 w 1598614"/>
                <a:gd name="connsiteY20" fmla="*/ 143471 h 172939"/>
                <a:gd name="connsiteX21" fmla="*/ 799307 w 1598614"/>
                <a:gd name="connsiteY21" fmla="*/ 143471 h 172939"/>
                <a:gd name="connsiteX22" fmla="*/ 898253 w 1598614"/>
                <a:gd name="connsiteY22" fmla="*/ 80232 h 172939"/>
                <a:gd name="connsiteX23" fmla="*/ 1023870 w 1598614"/>
                <a:gd name="connsiteY23" fmla="*/ 0 h 172939"/>
                <a:gd name="connsiteX24" fmla="*/ 1149488 w 1598614"/>
                <a:gd name="connsiteY24" fmla="*/ 80232 h 172939"/>
                <a:gd name="connsiteX25" fmla="*/ 1248433 w 1598614"/>
                <a:gd name="connsiteY25" fmla="*/ 143471 h 172939"/>
                <a:gd name="connsiteX26" fmla="*/ 1347379 w 1598614"/>
                <a:gd name="connsiteY26" fmla="*/ 80232 h 172939"/>
                <a:gd name="connsiteX27" fmla="*/ 1472997 w 1598614"/>
                <a:gd name="connsiteY27" fmla="*/ 0 h 172939"/>
                <a:gd name="connsiteX28" fmla="*/ 1598614 w 1598614"/>
                <a:gd name="connsiteY28" fmla="*/ 80232 h 172939"/>
                <a:gd name="connsiteX29" fmla="*/ 1571942 w 1598614"/>
                <a:gd name="connsiteY29" fmla="*/ 92708 h 172939"/>
                <a:gd name="connsiteX30" fmla="*/ 1472997 w 1598614"/>
                <a:gd name="connsiteY30" fmla="*/ 29469 h 172939"/>
                <a:gd name="connsiteX31" fmla="*/ 1374051 w 1598614"/>
                <a:gd name="connsiteY31" fmla="*/ 92708 h 172939"/>
                <a:gd name="connsiteX32" fmla="*/ 1248648 w 1598614"/>
                <a:gd name="connsiteY32" fmla="*/ 172939 h 172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614" h="172939">
                  <a:moveTo>
                    <a:pt x="1248648" y="172939"/>
                  </a:moveTo>
                  <a:cubicBezTo>
                    <a:pt x="1194229" y="172939"/>
                    <a:pt x="1146046" y="142180"/>
                    <a:pt x="1123031" y="92708"/>
                  </a:cubicBezTo>
                  <a:cubicBezTo>
                    <a:pt x="1104962" y="53775"/>
                    <a:pt x="1067105" y="29469"/>
                    <a:pt x="1024085" y="29469"/>
                  </a:cubicBezTo>
                  <a:cubicBezTo>
                    <a:pt x="981066" y="29469"/>
                    <a:pt x="943208" y="53775"/>
                    <a:pt x="925140" y="92708"/>
                  </a:cubicBezTo>
                  <a:cubicBezTo>
                    <a:pt x="902124" y="142180"/>
                    <a:pt x="853942" y="172939"/>
                    <a:pt x="799522" y="172939"/>
                  </a:cubicBezTo>
                  <a:cubicBezTo>
                    <a:pt x="799522" y="172939"/>
                    <a:pt x="799522" y="172939"/>
                    <a:pt x="799522" y="172939"/>
                  </a:cubicBezTo>
                  <a:cubicBezTo>
                    <a:pt x="744887" y="172939"/>
                    <a:pt x="696920" y="142180"/>
                    <a:pt x="673905" y="92708"/>
                  </a:cubicBezTo>
                  <a:cubicBezTo>
                    <a:pt x="655836" y="53775"/>
                    <a:pt x="617979" y="29469"/>
                    <a:pt x="574959" y="29469"/>
                  </a:cubicBezTo>
                  <a:cubicBezTo>
                    <a:pt x="531939" y="29469"/>
                    <a:pt x="494082" y="53775"/>
                    <a:pt x="476014" y="92708"/>
                  </a:cubicBezTo>
                  <a:cubicBezTo>
                    <a:pt x="452998" y="142180"/>
                    <a:pt x="405031" y="172939"/>
                    <a:pt x="350396" y="172939"/>
                  </a:cubicBezTo>
                  <a:cubicBezTo>
                    <a:pt x="295976" y="172939"/>
                    <a:pt x="247794" y="142180"/>
                    <a:pt x="224778" y="92708"/>
                  </a:cubicBezTo>
                  <a:cubicBezTo>
                    <a:pt x="206710" y="53775"/>
                    <a:pt x="168853" y="29469"/>
                    <a:pt x="125833" y="29469"/>
                  </a:cubicBezTo>
                  <a:cubicBezTo>
                    <a:pt x="82813" y="29469"/>
                    <a:pt x="44956" y="53775"/>
                    <a:pt x="26887" y="92708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268" y="30759"/>
                    <a:pt x="969235" y="0"/>
                    <a:pt x="1023870" y="0"/>
                  </a:cubicBezTo>
                  <a:cubicBezTo>
                    <a:pt x="1078505" y="0"/>
                    <a:pt x="1126472" y="30759"/>
                    <a:pt x="1149488" y="80232"/>
                  </a:cubicBezTo>
                  <a:cubicBezTo>
                    <a:pt x="1167556" y="119165"/>
                    <a:pt x="1205414" y="143471"/>
                    <a:pt x="1248433" y="143471"/>
                  </a:cubicBezTo>
                  <a:cubicBezTo>
                    <a:pt x="1291453" y="143471"/>
                    <a:pt x="1329311" y="119165"/>
                    <a:pt x="1347379" y="80232"/>
                  </a:cubicBezTo>
                  <a:cubicBezTo>
                    <a:pt x="1370394" y="30759"/>
                    <a:pt x="1418361" y="0"/>
                    <a:pt x="1472997" y="0"/>
                  </a:cubicBezTo>
                  <a:cubicBezTo>
                    <a:pt x="1527632" y="0"/>
                    <a:pt x="1575814" y="30759"/>
                    <a:pt x="1598614" y="80232"/>
                  </a:cubicBezTo>
                  <a:lnTo>
                    <a:pt x="1571942" y="92708"/>
                  </a:lnTo>
                  <a:cubicBezTo>
                    <a:pt x="1553874" y="53775"/>
                    <a:pt x="1515801" y="29469"/>
                    <a:pt x="1472997" y="29469"/>
                  </a:cubicBezTo>
                  <a:cubicBezTo>
                    <a:pt x="1429977" y="29469"/>
                    <a:pt x="1392119" y="53775"/>
                    <a:pt x="1374051" y="92708"/>
                  </a:cubicBezTo>
                  <a:cubicBezTo>
                    <a:pt x="1351251" y="142180"/>
                    <a:pt x="1303069" y="172939"/>
                    <a:pt x="1248648" y="172939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AA52F4F-14E6-402F-A196-668B9CA9BC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1755501"/>
              <a:ext cx="1598829" cy="172724"/>
            </a:xfrm>
            <a:custGeom>
              <a:avLst/>
              <a:gdLst>
                <a:gd name="connsiteX0" fmla="*/ 1248648 w 1598829"/>
                <a:gd name="connsiteY0" fmla="*/ 172724 h 172724"/>
                <a:gd name="connsiteX1" fmla="*/ 1123031 w 1598829"/>
                <a:gd name="connsiteY1" fmla="*/ 92492 h 172724"/>
                <a:gd name="connsiteX2" fmla="*/ 1024085 w 1598829"/>
                <a:gd name="connsiteY2" fmla="*/ 29253 h 172724"/>
                <a:gd name="connsiteX3" fmla="*/ 925140 w 1598829"/>
                <a:gd name="connsiteY3" fmla="*/ 92492 h 172724"/>
                <a:gd name="connsiteX4" fmla="*/ 799522 w 1598829"/>
                <a:gd name="connsiteY4" fmla="*/ 172724 h 172724"/>
                <a:gd name="connsiteX5" fmla="*/ 799522 w 1598829"/>
                <a:gd name="connsiteY5" fmla="*/ 172724 h 172724"/>
                <a:gd name="connsiteX6" fmla="*/ 673905 w 1598829"/>
                <a:gd name="connsiteY6" fmla="*/ 92492 h 172724"/>
                <a:gd name="connsiteX7" fmla="*/ 574959 w 1598829"/>
                <a:gd name="connsiteY7" fmla="*/ 29253 h 172724"/>
                <a:gd name="connsiteX8" fmla="*/ 476014 w 1598829"/>
                <a:gd name="connsiteY8" fmla="*/ 92492 h 172724"/>
                <a:gd name="connsiteX9" fmla="*/ 350396 w 1598829"/>
                <a:gd name="connsiteY9" fmla="*/ 172724 h 172724"/>
                <a:gd name="connsiteX10" fmla="*/ 224778 w 1598829"/>
                <a:gd name="connsiteY10" fmla="*/ 92492 h 172724"/>
                <a:gd name="connsiteX11" fmla="*/ 125833 w 1598829"/>
                <a:gd name="connsiteY11" fmla="*/ 29253 h 172724"/>
                <a:gd name="connsiteX12" fmla="*/ 26887 w 1598829"/>
                <a:gd name="connsiteY12" fmla="*/ 92492 h 172724"/>
                <a:gd name="connsiteX13" fmla="*/ 0 w 1598829"/>
                <a:gd name="connsiteY13" fmla="*/ 80232 h 172724"/>
                <a:gd name="connsiteX14" fmla="*/ 125618 w 1598829"/>
                <a:gd name="connsiteY14" fmla="*/ 0 h 172724"/>
                <a:gd name="connsiteX15" fmla="*/ 251235 w 1598829"/>
                <a:gd name="connsiteY15" fmla="*/ 80232 h 172724"/>
                <a:gd name="connsiteX16" fmla="*/ 350181 w 1598829"/>
                <a:gd name="connsiteY16" fmla="*/ 143471 h 172724"/>
                <a:gd name="connsiteX17" fmla="*/ 449126 w 1598829"/>
                <a:gd name="connsiteY17" fmla="*/ 80232 h 172724"/>
                <a:gd name="connsiteX18" fmla="*/ 574744 w 1598829"/>
                <a:gd name="connsiteY18" fmla="*/ 0 h 172724"/>
                <a:gd name="connsiteX19" fmla="*/ 700362 w 1598829"/>
                <a:gd name="connsiteY19" fmla="*/ 80232 h 172724"/>
                <a:gd name="connsiteX20" fmla="*/ 799307 w 1598829"/>
                <a:gd name="connsiteY20" fmla="*/ 143471 h 172724"/>
                <a:gd name="connsiteX21" fmla="*/ 799307 w 1598829"/>
                <a:gd name="connsiteY21" fmla="*/ 143471 h 172724"/>
                <a:gd name="connsiteX22" fmla="*/ 898253 w 1598829"/>
                <a:gd name="connsiteY22" fmla="*/ 80232 h 172724"/>
                <a:gd name="connsiteX23" fmla="*/ 1024085 w 1598829"/>
                <a:gd name="connsiteY23" fmla="*/ 0 h 172724"/>
                <a:gd name="connsiteX24" fmla="*/ 1149703 w 1598829"/>
                <a:gd name="connsiteY24" fmla="*/ 80232 h 172724"/>
                <a:gd name="connsiteX25" fmla="*/ 1248648 w 1598829"/>
                <a:gd name="connsiteY25" fmla="*/ 143471 h 172724"/>
                <a:gd name="connsiteX26" fmla="*/ 1347594 w 1598829"/>
                <a:gd name="connsiteY26" fmla="*/ 80232 h 172724"/>
                <a:gd name="connsiteX27" fmla="*/ 1473212 w 1598829"/>
                <a:gd name="connsiteY27" fmla="*/ 0 h 172724"/>
                <a:gd name="connsiteX28" fmla="*/ 1598829 w 1598829"/>
                <a:gd name="connsiteY28" fmla="*/ 80232 h 172724"/>
                <a:gd name="connsiteX29" fmla="*/ 1572157 w 1598829"/>
                <a:gd name="connsiteY29" fmla="*/ 92492 h 172724"/>
                <a:gd name="connsiteX30" fmla="*/ 1473212 w 1598829"/>
                <a:gd name="connsiteY30" fmla="*/ 29253 h 172724"/>
                <a:gd name="connsiteX31" fmla="*/ 1374266 w 1598829"/>
                <a:gd name="connsiteY31" fmla="*/ 92492 h 172724"/>
                <a:gd name="connsiteX32" fmla="*/ 1248648 w 1598829"/>
                <a:gd name="connsiteY32" fmla="*/ 172724 h 17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829" h="172724">
                  <a:moveTo>
                    <a:pt x="1248648" y="172724"/>
                  </a:moveTo>
                  <a:cubicBezTo>
                    <a:pt x="1194229" y="172724"/>
                    <a:pt x="1146046" y="141965"/>
                    <a:pt x="1123031" y="92492"/>
                  </a:cubicBezTo>
                  <a:cubicBezTo>
                    <a:pt x="1104962" y="53560"/>
                    <a:pt x="1067105" y="29253"/>
                    <a:pt x="1024085" y="29253"/>
                  </a:cubicBezTo>
                  <a:cubicBezTo>
                    <a:pt x="981066" y="29253"/>
                    <a:pt x="943208" y="53560"/>
                    <a:pt x="925140" y="92492"/>
                  </a:cubicBezTo>
                  <a:cubicBezTo>
                    <a:pt x="902124" y="141965"/>
                    <a:pt x="853942" y="172724"/>
                    <a:pt x="799522" y="172724"/>
                  </a:cubicBezTo>
                  <a:cubicBezTo>
                    <a:pt x="799522" y="172724"/>
                    <a:pt x="799522" y="172724"/>
                    <a:pt x="799522" y="172724"/>
                  </a:cubicBezTo>
                  <a:cubicBezTo>
                    <a:pt x="744887" y="172724"/>
                    <a:pt x="696920" y="141965"/>
                    <a:pt x="673905" y="92492"/>
                  </a:cubicBezTo>
                  <a:cubicBezTo>
                    <a:pt x="655836" y="53560"/>
                    <a:pt x="617979" y="29253"/>
                    <a:pt x="574959" y="29253"/>
                  </a:cubicBezTo>
                  <a:cubicBezTo>
                    <a:pt x="531939" y="29253"/>
                    <a:pt x="494082" y="53560"/>
                    <a:pt x="476014" y="92492"/>
                  </a:cubicBezTo>
                  <a:cubicBezTo>
                    <a:pt x="452998" y="141965"/>
                    <a:pt x="405031" y="172724"/>
                    <a:pt x="350396" y="172724"/>
                  </a:cubicBezTo>
                  <a:cubicBezTo>
                    <a:pt x="295976" y="172724"/>
                    <a:pt x="247794" y="141965"/>
                    <a:pt x="224778" y="92492"/>
                  </a:cubicBezTo>
                  <a:cubicBezTo>
                    <a:pt x="206710" y="53560"/>
                    <a:pt x="168853" y="29253"/>
                    <a:pt x="125833" y="29253"/>
                  </a:cubicBezTo>
                  <a:cubicBezTo>
                    <a:pt x="82813" y="29253"/>
                    <a:pt x="44956" y="53560"/>
                    <a:pt x="26887" y="92492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483" y="30759"/>
                    <a:pt x="969450" y="0"/>
                    <a:pt x="1024085" y="0"/>
                  </a:cubicBezTo>
                  <a:cubicBezTo>
                    <a:pt x="1078720" y="0"/>
                    <a:pt x="1126688" y="30759"/>
                    <a:pt x="1149703" y="80232"/>
                  </a:cubicBezTo>
                  <a:cubicBezTo>
                    <a:pt x="1167771" y="119165"/>
                    <a:pt x="1205629" y="143471"/>
                    <a:pt x="1248648" y="143471"/>
                  </a:cubicBezTo>
                  <a:cubicBezTo>
                    <a:pt x="1291668" y="143471"/>
                    <a:pt x="1329526" y="119165"/>
                    <a:pt x="1347594" y="80232"/>
                  </a:cubicBezTo>
                  <a:cubicBezTo>
                    <a:pt x="1370610" y="30759"/>
                    <a:pt x="1418792" y="0"/>
                    <a:pt x="1473212" y="0"/>
                  </a:cubicBezTo>
                  <a:cubicBezTo>
                    <a:pt x="1527847" y="0"/>
                    <a:pt x="1576029" y="30759"/>
                    <a:pt x="1598829" y="80232"/>
                  </a:cubicBezTo>
                  <a:lnTo>
                    <a:pt x="1572157" y="92492"/>
                  </a:lnTo>
                  <a:cubicBezTo>
                    <a:pt x="1554089" y="53560"/>
                    <a:pt x="1516016" y="29253"/>
                    <a:pt x="1473212" y="29253"/>
                  </a:cubicBezTo>
                  <a:cubicBezTo>
                    <a:pt x="1430192" y="29253"/>
                    <a:pt x="1392335" y="53560"/>
                    <a:pt x="1374266" y="92492"/>
                  </a:cubicBezTo>
                  <a:cubicBezTo>
                    <a:pt x="1351251" y="141965"/>
                    <a:pt x="1303069" y="172724"/>
                    <a:pt x="1248648" y="172724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C10FB9CA-E7FA-462C-B537-F1224ED1AC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19820" y="4236107"/>
            <a:ext cx="510988" cy="510988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D8469AE7-A75B-4F37-850B-EF5974ABE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19820" y="4236107"/>
            <a:ext cx="510988" cy="510988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28" name="Graphic 4">
            <a:extLst>
              <a:ext uri="{FF2B5EF4-FFF2-40B4-BE49-F238E27FC236}">
                <a16:creationId xmlns:a16="http://schemas.microsoft.com/office/drawing/2014/main" id="{63301095-70B2-49AA-8DA9-A35629AD6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597506" y="4175798"/>
            <a:ext cx="1861486" cy="1861665"/>
            <a:chOff x="5734053" y="3067000"/>
            <a:chExt cx="724484" cy="724549"/>
          </a:xfrm>
          <a:solidFill>
            <a:schemeClr val="bg1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218E08C-0BEA-45C2-8C09-4141DDDA0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067000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32F6090-14E0-44C6-B9FC-C91047BCDC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06700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DB9402B-335C-4892-9E7C-C400E95BE0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7A4371D-4448-409A-93F3-0C92E3EBD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80149CB-4B8F-4FD1-AC5E-25670C9EA0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2D49A1A-35B0-4620-9D1E-A782A0E978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2" y="306700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FF46F08-B1E4-44C1-BD4A-4191D6EAD9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DB16610-3D81-4E5C-850D-5D1245C0DC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126244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05501B2-83AC-4299-BE5A-8CA16B4089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12624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07CF1B90-3B3A-403E-A94F-8B82945D07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12624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6A1CBA9-4AC1-4C42-9429-3FF31DF282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12624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21318D9B-FD39-402A-ADFA-0E6CC789A7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12624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33FB08F-B346-47C0-A7CD-1DE53E6C0D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12624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8 w 14097"/>
                <a:gd name="connsiteY1" fmla="*/ 14097 h 14097"/>
                <a:gd name="connsiteX2" fmla="*/ 0 w 14097"/>
                <a:gd name="connsiteY2" fmla="*/ 7049 h 14097"/>
                <a:gd name="connsiteX3" fmla="*/ 7048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93AD6F2-6408-4A8E-9749-CB7388EF3D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12624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15D9D2F-1568-4BE3-A54A-69F52492B0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185393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AB547A7-0D80-491F-98B4-C6B7CC4FC4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185393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E2693CD-DAF5-4B26-9A2F-17673BF31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18539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A96EEE12-952A-4693-B161-D7071D6010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18539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4228DCC-1611-4BDC-90AA-231F67EB1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18539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A163C3C-D3DF-461F-B6A8-90C7C227D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2" y="3185393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4D021D29-2980-41C3-AB83-DA93C105BC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18539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C09C1FA-1A9D-49A7-9D73-8B777140A3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244637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0B8D8CD4-7B9B-48A5-BC59-0CB859354F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244635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24D0A27-A8B0-4020-9399-24127726E6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24463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68E8EBA-9F8C-4650-B9BE-38A0A56BCF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24463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A460BB3-2605-4AA2-AE1D-B9FB61EBF2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24463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E2E38EE-DBBE-4CC1-9498-E7193E1B28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244637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BF191D5C-7D2A-4408-A8F2-389D2360F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24463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08F7193B-B379-4921-9F17-1841D50611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303786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4C5E53C-6003-4F74-B1CA-C7EA1E4993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30378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B97B2B1-1CF5-46A5-940D-AB8F57F59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783F4F1-D8CE-4453-B79B-AD976E272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6A7A4C9-F24F-4F00-A2FA-29E788A091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EB694A32-59D6-46E3-8CE4-E4C485C2CB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30378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983EBB4C-28FF-41C6-90D6-5F30FC0868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707659D-8AE9-49B5-AB29-ECC099F495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363031"/>
              <a:ext cx="14192" cy="14097"/>
            </a:xfrm>
            <a:custGeom>
              <a:avLst/>
              <a:gdLst>
                <a:gd name="connsiteX0" fmla="*/ 14192 w 14192"/>
                <a:gd name="connsiteY0" fmla="*/ 7048 h 14097"/>
                <a:gd name="connsiteX1" fmla="*/ 7144 w 14192"/>
                <a:gd name="connsiteY1" fmla="*/ 14097 h 14097"/>
                <a:gd name="connsiteX2" fmla="*/ 0 w 14192"/>
                <a:gd name="connsiteY2" fmla="*/ 7048 h 14097"/>
                <a:gd name="connsiteX3" fmla="*/ 7049 w 14192"/>
                <a:gd name="connsiteY3" fmla="*/ 0 h 14097"/>
                <a:gd name="connsiteX4" fmla="*/ 14192 w 14192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5C987ECC-9573-46EA-9C4A-7C3CAE3938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363029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4DAF6708-18C2-4082-B024-6CEA32AE0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3630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72CBB5AE-39E2-4D9B-A834-64D31B0032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3630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4592DE98-77BF-4E8E-AEB4-1934207BAE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3630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5AF5D9A0-BA94-4D2B-8479-26C55355B6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363031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8 w 14097"/>
                <a:gd name="connsiteY1" fmla="*/ 14097 h 14097"/>
                <a:gd name="connsiteX2" fmla="*/ 0 w 14097"/>
                <a:gd name="connsiteY2" fmla="*/ 7048 h 14097"/>
                <a:gd name="connsiteX3" fmla="*/ 7048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2CAA6A8E-7ACF-4EF7-AAD6-734A009DCF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3630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D3DD3695-F212-4BAD-BBB3-EC1F624740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422181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AB1B3ECB-7594-4C5C-B62B-E686C0A89E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4221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5EE54C3C-D9E5-4782-B8F6-058EB2D63E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EAE78EEE-DC43-44E1-AB47-ACB80F94B1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847D67EF-1141-4582-866E-FE02FB2360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99ECC931-60A1-4628-A34B-4B68DA3CC2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4221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A587D2BE-3417-44AE-BEEF-57F88CECB4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CEB2ED3-A08D-4286-B75D-893289F3F3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06700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6953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C7DB7BB-8173-4377-85B0-032B7BDAB6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93EF69B4-3F48-4509-8BF8-926E23BC1D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9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C1A86650-1EF5-46E3-885D-96985105A8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47EBBDE2-BD90-481F-A671-34E2186FB0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87DAF1CB-838D-4C5C-8FB7-76BF677FEB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64573DA8-D2F3-4644-AC79-83843615C4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126241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41AB53B8-0D5C-44BD-A2A9-ABBF659E1F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12624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29B7FA60-B453-4877-8D47-CA1209DF9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12624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7A6D2414-BCCC-40E8-B990-47642EFE96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12624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B0F37C2B-B7E6-420D-AD39-3AE4A2FBE9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12624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F6417E45-D7FC-40B8-AD49-941B28D18C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126242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A8D1963-0C59-476C-AAFA-A7AF4FF508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18539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6BE777A9-EC29-46FC-AD21-AC7FD89B13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18539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C63BA1CE-93FB-42C7-8381-765E500232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18539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7F30F275-ADC8-4FD1-8B4B-673B37517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18539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DB20529C-F2DD-4607-8DEE-19A9329686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18539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B8029A9A-DFF9-49CE-8CEE-95A6695F39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185391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6822C2EC-B05D-4CE6-9D59-164769D0ED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244634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53A0760F-F576-4A97-94AF-8BBE590844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24463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CA76721C-646A-4910-AD1A-BE6B67767C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24463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065D4766-CAEC-4074-A9E2-6110A12389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24463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4F1A0AC6-319D-49D8-A4FB-17A70E8E89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24463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79502B48-2B92-45BF-B9AC-1102B38078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24463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6363AFA7-321F-431C-B2FD-ADCB4D24BD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30378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33EDDE1B-7379-4973-8CFD-F3C737104D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1F20B58A-2DB8-46B2-9E93-9C8C817DC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A5A3EF12-3DA1-4505-A44B-1B96348873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5B08812B-9264-47E7-8EC8-1233869F6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2A29F226-A243-410B-BEE4-EBA9DD76F8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30378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9DF57348-F837-475C-A7AA-3C7210041E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363028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1E41B89A-9A45-4947-ADB0-9400400498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36302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6C1F1525-32BC-46E1-84E6-C2BB88730B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36302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C73A8972-BA44-40C6-B045-83E78C4D4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36302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C196E956-03D1-4F79-826A-A2F5E3DEF1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36302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DA7B07B-EAC8-4FA5-B14F-3ABF8BA7A2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363029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93C28672-FF9E-4FE0-AC47-2FDD26CD75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42217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E347BAB3-EA9C-4ADD-AE5E-28F2E3C538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4221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321920C4-EE31-4F03-A0D5-A280D3F4B1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4221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6EBB3D05-4C78-4F10-8D03-8909DBCFB3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42217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FC65F531-84E4-463F-8791-EB6EDFA63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42218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A63BB6A3-D482-43F2-9F5F-20E163CC44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ABDCCD34-EB5D-4194-8A28-1424E98AE4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481330"/>
              <a:ext cx="14192" cy="14096"/>
            </a:xfrm>
            <a:custGeom>
              <a:avLst/>
              <a:gdLst>
                <a:gd name="connsiteX0" fmla="*/ 14192 w 14192"/>
                <a:gd name="connsiteY0" fmla="*/ 7049 h 14096"/>
                <a:gd name="connsiteX1" fmla="*/ 7144 w 14192"/>
                <a:gd name="connsiteY1" fmla="*/ 14097 h 14096"/>
                <a:gd name="connsiteX2" fmla="*/ 0 w 14192"/>
                <a:gd name="connsiteY2" fmla="*/ 7049 h 14096"/>
                <a:gd name="connsiteX3" fmla="*/ 7049 w 14192"/>
                <a:gd name="connsiteY3" fmla="*/ 0 h 14096"/>
                <a:gd name="connsiteX4" fmla="*/ 14192 w 14192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1049"/>
                    <a:pt x="0" y="7049"/>
                  </a:cubicBezTo>
                  <a:cubicBezTo>
                    <a:pt x="0" y="3048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F058544E-163D-4FFF-9A69-0B3A3F2D66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48133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11041486-0577-4F0E-8DD5-5E20E26729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71D11099-C84E-43AC-9F20-92460E1708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E598FB87-8AFF-4C56-9E2C-776F4641E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7701E761-16DE-4350-9718-DD81B37FB9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2" y="348133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552E747F-E415-4348-A11A-4CABCB64B5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C6472F13-E6DE-4469-9563-F478261B6E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54057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5C72FE15-910B-4622-A14C-AFA2DFCC02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540575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AB8F759-DEFA-4D35-B76E-6D3034FB77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54057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A1BBCEBD-DCE2-4354-B878-49ABEC367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54057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2CBB3A18-0021-403F-8E24-8805829B42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54057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8FDF7AAC-1EC6-4409-90AB-DBB984883D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2" y="3540575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5B9999E8-7D25-4049-8328-685B556DC6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54057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E77FC8A9-DEAE-424D-B460-12E0F3268D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59972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54F9C69A-0DCF-444A-B970-32B4120483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5997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8BD94DDA-54FF-48EE-9DAC-C0EA6F91D4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5997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E18A6989-0132-4CB7-BB68-EEBC4E0806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5997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A1357332-D19F-4C2B-B474-21D5539B90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5997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295C7590-8B80-428C-95A9-638B265425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5997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CA0E8A31-7520-4726-9D96-43BA87407E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5997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9407EEE0-5D8E-4CCC-A91B-0CB523227C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3" y="3658968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3799DFCC-868B-4257-B530-8E8D616CC5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99" y="365896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F7F5EEB5-FE82-45A8-97C4-88460ABAFB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49" y="365896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CD76E4C7-EB07-499D-9BC3-FF39C8B61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65896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86EFDF8D-E5F7-4EB8-B8DA-3CC7E21D88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5" y="365896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2CA6506B-EACA-4FB2-81AB-E028F44786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0" y="365896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193E4771-2787-4901-93D8-7E90F3F47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65896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0EA31773-15F1-4605-8787-6891ABB21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718118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1302C213-2CD5-4168-9534-111E6E81A8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71811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B9B36C24-2336-41FD-BAC4-6CD69DFD55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71811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CA3AFAFE-D376-4A7B-928B-833531472D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6" y="371811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7C685A00-A4F7-4250-BAAA-70978DADE4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71811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E52682F3-EDD5-4BDC-BB19-A4540873A8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71811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2C5E1880-CFBA-4547-9C23-6D2C433048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71811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439AAF4F-2AAD-4A02-A7FA-FE28D52869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7" y="3777362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05614144-9309-41ED-8E05-839A6EEFF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1" y="3777362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24324D6F-A81D-45F2-BA36-C53F1AB0C6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3" y="377736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6B00668D-07BC-47CF-9D1E-F94EC7C56F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701" y="377736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BCF78A89-29F2-4973-8463-DF3C57EFB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54" y="377736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F5BCB645-FB02-40FC-99A4-06CA3F1B2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102" y="3777362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F6115A3A-2FBE-4633-A426-37D05BC071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50" y="377736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AEFD8D2F-B95A-4C0A-AE85-53171B29F5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481330"/>
              <a:ext cx="14097" cy="14096"/>
            </a:xfrm>
            <a:custGeom>
              <a:avLst/>
              <a:gdLst>
                <a:gd name="connsiteX0" fmla="*/ 14097 w 14097"/>
                <a:gd name="connsiteY0" fmla="*/ 7049 h 14096"/>
                <a:gd name="connsiteX1" fmla="*/ 7049 w 14097"/>
                <a:gd name="connsiteY1" fmla="*/ 14097 h 14096"/>
                <a:gd name="connsiteX2" fmla="*/ 0 w 14097"/>
                <a:gd name="connsiteY2" fmla="*/ 7049 h 14096"/>
                <a:gd name="connsiteX3" fmla="*/ 7049 w 14097"/>
                <a:gd name="connsiteY3" fmla="*/ 0 h 14096"/>
                <a:gd name="connsiteX4" fmla="*/ 14097 w 14097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4DD4F397-1F35-4E06-8EC1-8F58C51912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46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B031E5E0-C77D-49F7-ADF2-258D23052D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1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9 w 14096"/>
                <a:gd name="connsiteY1" fmla="*/ 14097 h 14096"/>
                <a:gd name="connsiteX2" fmla="*/ 0 w 14096"/>
                <a:gd name="connsiteY2" fmla="*/ 7049 h 14096"/>
                <a:gd name="connsiteX3" fmla="*/ 7049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3F044DE9-FE64-4C30-8191-7E1547880C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2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9B18BCEB-85ED-4077-ACB7-FEB2F6443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8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00C0927E-2CCF-4F8E-8A54-22B8A93C97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37" y="348132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D0C3350E-04F5-4FED-9991-4DD964E099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54057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F43D0338-A6C9-4866-8D0C-072664518E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46" y="35405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40EA171B-27E2-4100-9D5F-123CF6E7F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1" y="354058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22FD540C-F3DF-40F5-B2BE-BBD113EF43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2" y="354058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57768D93-FAD4-4236-969B-B8EE8E88F3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8" y="35405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0F5E0490-21C2-4EF6-950D-38814F32C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37" y="3540588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8E981C9B-710F-4034-AE82-28B1B07245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599737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CC62C2CC-DBAE-4877-8F55-02FE00AE8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46" y="359973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D8F57D8B-1988-441F-9DAE-A525DA5E9D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1" y="359973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6715F028-3A13-4D5F-86C4-74C0AD81D6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2" y="359973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DC6C9B50-47B3-44E7-B897-43D010A18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8" y="359973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F3F602F0-702E-4D5F-A4FC-0E602C02B9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37" y="359973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9F379870-B34C-4DFC-9F0A-BDAB8C89F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6589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641092AC-FED1-4D1D-B57C-0AC883CA95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46" y="36589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EA8A0B5E-5BB1-46AF-AC31-7D3756F354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1" y="36589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1C519384-2192-432B-B768-64B4BC2DA9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2" y="36589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13C77A9D-44F0-4289-A611-D8AF813570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8" y="36589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0A54AEDC-E418-4E02-A713-6CE30C0CDD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41" y="36589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24FECFE3-9F31-47B0-B17F-CF2A1CEE85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9" y="371813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68167DF4-8B16-419B-B7BA-2FD5FF6CC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50" y="37181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A543D24F-44C0-4DDF-A30E-8C8407548F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5" y="37181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63DEAE3C-3931-41EE-B4A1-F9385602BE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5" y="37181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B11945CD-32F6-4C09-82AF-551051231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92" y="371812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9109F44F-512F-4792-AED2-ECA80DDE16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40" y="37181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29B9E19B-BC56-46F2-BFFF-1688CEA55A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777375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F573BDDE-4AED-43FB-B8D1-B5F3708931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50" y="377737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EFFDA684-6DFF-4629-830E-6F2ACAB8C3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6" y="377737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92E23250-6349-4726-AF61-08A57B3A2E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55" y="377735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8536AAE6-5497-4B0A-9C9F-4EAA1BB322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314" y="377745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52B72898-B9DE-4574-BB20-0C317954D4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4" y="37774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20258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 descr="Immagine che contiene testo, Carattere, schermata, diagramma&#10;&#10;Descrizione generata automaticamente">
            <a:extLst>
              <a:ext uri="{FF2B5EF4-FFF2-40B4-BE49-F238E27FC236}">
                <a16:creationId xmlns:a16="http://schemas.microsoft.com/office/drawing/2014/main" id="{32D8200A-CAE5-F615-457A-7C47AB2F6C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729996"/>
            <a:ext cx="10905066" cy="539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193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A0BBE0B-EB20-D574-88F0-4D0F61D200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999" b="23014"/>
          <a:stretch/>
        </p:blipFill>
        <p:spPr>
          <a:xfrm>
            <a:off x="739959" y="1095407"/>
            <a:ext cx="4754947" cy="4754947"/>
          </a:xfrm>
          <a:custGeom>
            <a:avLst/>
            <a:gdLst/>
            <a:ahLst/>
            <a:cxnLst/>
            <a:rect l="l" t="t" r="r" b="b"/>
            <a:pathLst>
              <a:path w="2388070" h="2388070">
                <a:moveTo>
                  <a:pt x="1194035" y="0"/>
                </a:moveTo>
                <a:cubicBezTo>
                  <a:pt x="1853482" y="0"/>
                  <a:pt x="2388070" y="534588"/>
                  <a:pt x="2388070" y="1194035"/>
                </a:cubicBezTo>
                <a:cubicBezTo>
                  <a:pt x="2388070" y="1853482"/>
                  <a:pt x="1853482" y="2388070"/>
                  <a:pt x="1194035" y="2388070"/>
                </a:cubicBezTo>
                <a:cubicBezTo>
                  <a:pt x="534588" y="2388070"/>
                  <a:pt x="0" y="1853482"/>
                  <a:pt x="0" y="1194035"/>
                </a:cubicBezTo>
                <a:cubicBezTo>
                  <a:pt x="0" y="534588"/>
                  <a:pt x="534588" y="0"/>
                  <a:pt x="1194035" y="0"/>
                </a:cubicBezTo>
                <a:close/>
              </a:path>
            </a:pathLst>
          </a:custGeom>
          <a:ln w="28575">
            <a:noFill/>
          </a:ln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B894EFA8-F425-4D19-A94B-445388B31E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77893"/>
            <a:ext cx="1861854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5A741B9-65EC-4C5B-9FE0-4A1857577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0BB4301-41FA-4453-956F-A11CC664B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FED63AE-7C42-7385-D41D-CFA034F72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868" y="1820369"/>
            <a:ext cx="521717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unheimlich</a:t>
            </a:r>
            <a:r>
              <a:rPr lang="it-IT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il “perturbante”, concetto psicanalitico che si ritrova in autori come Arthur Schnitzler, che descrivono le sensazioni generate dal contatto con qualcosa che risulta al contempo familiare e inquietante. Un’entità che si ritrova estranea pur essendo del tutto riconoscibile e codificabile, e che in quest’ambivalenza diviene surreale, generando al contempo attrazione e repulsione.</a:t>
            </a:r>
            <a:r>
              <a:rPr lang="it-IT" sz="2400" dirty="0">
                <a:solidFill>
                  <a:schemeClr val="bg1"/>
                </a:solidFill>
                <a:effectLst/>
              </a:rPr>
              <a:t> </a:t>
            </a:r>
            <a:endParaRPr lang="it-IT" sz="2400" dirty="0">
              <a:solidFill>
                <a:schemeClr val="bg1"/>
              </a:solidFill>
            </a:endParaRPr>
          </a:p>
        </p:txBody>
      </p:sp>
      <p:grpSp>
        <p:nvGrpSpPr>
          <p:cNvPr id="24" name="Graphic 185">
            <a:extLst>
              <a:ext uri="{FF2B5EF4-FFF2-40B4-BE49-F238E27FC236}">
                <a16:creationId xmlns:a16="http://schemas.microsoft.com/office/drawing/2014/main" id="{582A903B-6B78-4F0A-B7C9-3D80499020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428634" y="59870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510EA93-8F64-42C8-A630-D449506E95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6CB53FC-E4DA-4001-928B-9998A85EA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210B969-4FDF-4AAC-9397-63D5434958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70B3EF0-84EA-4F47-86A3-1EA1F644A4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59369A8-EF57-42A1-8EC8-F6A9F92A3A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24980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Graphic 212">
            <a:extLst>
              <a:ext uri="{FF2B5EF4-FFF2-40B4-BE49-F238E27FC236}">
                <a16:creationId xmlns:a16="http://schemas.microsoft.com/office/drawing/2014/main" id="{55C61911-45B2-48BF-AC7A-1EB579B42C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02373" y="798490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2" name="Graphic 212">
            <a:extLst>
              <a:ext uri="{FF2B5EF4-FFF2-40B4-BE49-F238E27FC236}">
                <a16:creationId xmlns:a16="http://schemas.microsoft.com/office/drawing/2014/main" id="{2DE4D4CE-6DAE-4A05-BE5B-6BCE3F4EC7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02373" y="798490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8CB1D39-68D4-4372-BF3B-2A33A7495E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77893"/>
            <a:ext cx="1861854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5A741B9-65EC-4C5B-9FE0-4A1857577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0BB4301-41FA-4453-956F-A11CC664B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10C23D31-5B0A-4956-A59F-A24F57D2A9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988" y="4604761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4C6FC6E-4AAF-4628-B7E5-85DF9D323B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988" y="4604761"/>
            <a:ext cx="319941" cy="319941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CF2B485-6F6C-EA42-B70F-4A8975CB97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8900" y="2410373"/>
            <a:ext cx="1068051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“La loro impotenza era tale che riconoscere la verità non significava far fronte alla situazione, quanto piuttosto abbandonarsi ai suoi effetti disgregativi, rinunciare a ogni parvenza di vita normale. L’intera popolazione si lasciava andare con estrema facilità a false rappresentazioni di questo tipo, in una disperata volontà di negare l’evidenza che favoriva la caccia ai capri espiatori”</a:t>
            </a:r>
            <a:br>
              <a:rPr lang="it-IT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it-IT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it-IT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Renè Girard, Il capro espiatorio</a:t>
            </a:r>
          </a:p>
          <a:p>
            <a:endParaRPr lang="it-IT" sz="1800" dirty="0">
              <a:solidFill>
                <a:schemeClr val="bg1"/>
              </a:solidFill>
            </a:endParaRPr>
          </a:p>
        </p:txBody>
      </p:sp>
      <p:grpSp>
        <p:nvGrpSpPr>
          <p:cNvPr id="22" name="Graphic 185">
            <a:extLst>
              <a:ext uri="{FF2B5EF4-FFF2-40B4-BE49-F238E27FC236}">
                <a16:creationId xmlns:a16="http://schemas.microsoft.com/office/drawing/2014/main" id="{582A903B-6B78-4F0A-B7C9-3D80499020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428634" y="59870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510EA93-8F64-42C8-A630-D449506E95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6CB53FC-E4DA-4001-928B-9998A85EA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210B969-4FDF-4AAC-9397-63D5434958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70B3EF0-84EA-4F47-86A3-1EA1F644A4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59369A8-EF57-42A1-8EC8-F6A9F92A3A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95721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5" name="Rectangle 364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B43B88C-292E-BFBA-EAB5-BF39276025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024" y="1897475"/>
            <a:ext cx="5260976" cy="3643225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20CF495-B8CD-96EB-BE73-73EFCB4B9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1024" y="1897475"/>
            <a:ext cx="4441825" cy="37032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>
                <a:solidFill>
                  <a:schemeClr val="bg1">
                    <a:alpha val="8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it-IT" dirty="0">
                <a:solidFill>
                  <a:schemeClr val="bg1">
                    <a:alpha val="8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 disordine dello straniero  conferma l’ordine del “noi”, la sua disumanità a conferma la “nostra” umanità: sorretti da odio e paura, e dalla loro forza unificatrice ci si stringe in una comunità di lotta, riconoscendosi in ordine politico.</a:t>
            </a:r>
            <a:r>
              <a:rPr lang="it-IT" dirty="0">
                <a:solidFill>
                  <a:schemeClr val="bg1">
                    <a:alpha val="80000"/>
                  </a:schemeClr>
                </a:solidFill>
                <a:effectLst/>
              </a:rPr>
              <a:t> </a:t>
            </a:r>
            <a:endParaRPr lang="it-IT" dirty="0">
              <a:solidFill>
                <a:schemeClr val="bg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661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Content Placeholder 1028">
            <a:extLst>
              <a:ext uri="{FF2B5EF4-FFF2-40B4-BE49-F238E27FC236}">
                <a16:creationId xmlns:a16="http://schemas.microsoft.com/office/drawing/2014/main" id="{4EBE701F-C1F4-D4E8-9D74-5602396B7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0" y="2640692"/>
            <a:ext cx="3044952" cy="3255252"/>
          </a:xfrm>
        </p:spPr>
        <p:txBody>
          <a:bodyPr>
            <a:normAutofit/>
          </a:bodyPr>
          <a:lstStyle/>
          <a:p>
            <a:r>
              <a:rPr lang="en-US" sz="1600" dirty="0"/>
              <a:t>YAMA UBA: THE LAUGHING DEMON.</a:t>
            </a:r>
          </a:p>
        </p:txBody>
      </p:sp>
      <p:pic>
        <p:nvPicPr>
          <p:cNvPr id="1025" name="Picture 1" descr="page4image13259440">
            <a:extLst>
              <a:ext uri="{FF2B5EF4-FFF2-40B4-BE49-F238E27FC236}">
                <a16:creationId xmlns:a16="http://schemas.microsoft.com/office/drawing/2014/main" id="{279F2E88-52D8-5B7C-F968-8841EB364A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98" r="-1" b="18204"/>
          <a:stretch/>
        </p:blipFill>
        <p:spPr bwMode="auto">
          <a:xfrm>
            <a:off x="4654296" y="10"/>
            <a:ext cx="7537704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27763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340CAD-8DC0-FBDC-C418-00A4FF66E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578" y="213023"/>
            <a:ext cx="4486656" cy="1141497"/>
          </a:xfrm>
        </p:spPr>
        <p:txBody>
          <a:bodyPr/>
          <a:lstStyle/>
          <a:p>
            <a:r>
              <a:rPr lang="it-IT" dirty="0"/>
              <a:t>Qual è il potere della </a:t>
            </a:r>
            <a:r>
              <a:rPr lang="it-IT" dirty="0" err="1"/>
              <a:t>yama</a:t>
            </a:r>
            <a:r>
              <a:rPr lang="it-IT" dirty="0"/>
              <a:t> </a:t>
            </a:r>
            <a:r>
              <a:rPr lang="it-IT" dirty="0" err="1"/>
              <a:t>uba</a:t>
            </a:r>
            <a:r>
              <a:rPr lang="it-IT" dirty="0"/>
              <a:t>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81266B4-4AE7-2907-F98A-09DC531D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2687" y="3250176"/>
            <a:ext cx="4572035" cy="292733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sz="1800" dirty="0"/>
              <a:t> </a:t>
            </a:r>
            <a:r>
              <a:rPr lang="it-IT" sz="1800" dirty="0">
                <a:latin typeface="Times" pitchFamily="2" charset="0"/>
              </a:rPr>
              <a:t>Storia/racconto per </a:t>
            </a:r>
            <a:r>
              <a:rPr lang="it-IT" sz="1800" dirty="0" err="1">
                <a:latin typeface="Times" pitchFamily="2" charset="0"/>
              </a:rPr>
              <a:t>istruirire</a:t>
            </a:r>
            <a:r>
              <a:rPr lang="it-IT" sz="1800" dirty="0">
                <a:latin typeface="Times" pitchFamily="2" charset="0"/>
              </a:rPr>
              <a:t> gli uomini e le donne su comportamenti convenienti.</a:t>
            </a:r>
            <a:br>
              <a:rPr lang="it-IT" sz="1800" dirty="0">
                <a:latin typeface="Times" pitchFamily="2" charset="0"/>
              </a:rPr>
            </a:br>
            <a:br>
              <a:rPr lang="it-IT" sz="1800" dirty="0">
                <a:latin typeface="Times" pitchFamily="2" charset="0"/>
              </a:rPr>
            </a:br>
            <a:br>
              <a:rPr lang="it-IT" sz="1800" dirty="0">
                <a:latin typeface="Times" pitchFamily="2" charset="0"/>
              </a:rPr>
            </a:br>
            <a:br>
              <a:rPr lang="it-IT" sz="1800" dirty="0">
                <a:latin typeface="Times" pitchFamily="2" charset="0"/>
              </a:rPr>
            </a:br>
            <a:r>
              <a:rPr lang="it-IT" sz="1800" dirty="0">
                <a:latin typeface="Times" pitchFamily="2" charset="0"/>
              </a:rPr>
              <a:t>La società costruisce le sue norme sulla base dell’infrazione della regola. (Girard): nel momento in cui condanno una persona per un comportamento scorretto creo dei rituali da ripetere. Delle norme da rispettare. La paura funge da catalizzatore per gli uomini</a:t>
            </a:r>
          </a:p>
          <a:p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07B6B4C-ABE4-C836-0D0C-67577B4DA2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59451" y="1600198"/>
            <a:ext cx="3824422" cy="1300282"/>
          </a:xfrm>
        </p:spPr>
        <p:txBody>
          <a:bodyPr>
            <a:normAutofit fontScale="55000" lnSpcReduction="20000"/>
          </a:bodyPr>
          <a:lstStyle/>
          <a:p>
            <a:pPr algn="l">
              <a:lnSpc>
                <a:spcPct val="120000"/>
              </a:lnSpc>
            </a:pPr>
            <a:r>
              <a:rPr lang="it-IT" sz="3300" dirty="0">
                <a:solidFill>
                  <a:schemeClr val="bg1"/>
                </a:solidFill>
                <a:latin typeface="Times" pitchFamily="2" charset="0"/>
              </a:rPr>
              <a:t>O</a:t>
            </a:r>
            <a:r>
              <a:rPr lang="it-IT" sz="3300" b="0" i="0" dirty="0">
                <a:solidFill>
                  <a:schemeClr val="bg1"/>
                </a:solidFill>
                <a:effectLst/>
                <a:latin typeface="Times" pitchFamily="2" charset="0"/>
              </a:rPr>
              <a:t>ltre la narrazione in sé ha il potere di tenere lontane le persone (specialme</a:t>
            </a:r>
            <a:r>
              <a:rPr lang="it-IT" sz="3300" dirty="0">
                <a:solidFill>
                  <a:schemeClr val="bg1"/>
                </a:solidFill>
                <a:latin typeface="Times" pitchFamily="2" charset="0"/>
              </a:rPr>
              <a:t>nte le donne) </a:t>
            </a:r>
            <a:r>
              <a:rPr lang="it-IT" sz="3300" b="0" i="0" dirty="0">
                <a:solidFill>
                  <a:schemeClr val="bg1"/>
                </a:solidFill>
                <a:effectLst/>
                <a:latin typeface="Times" pitchFamily="2" charset="0"/>
              </a:rPr>
              <a:t>dalle montagne. </a:t>
            </a:r>
            <a:br>
              <a:rPr lang="it-IT" b="0" i="0" dirty="0">
                <a:solidFill>
                  <a:schemeClr val="bg1"/>
                </a:solidFill>
                <a:effectLst/>
                <a:latin typeface="Söhne"/>
              </a:rPr>
            </a:br>
            <a:br>
              <a:rPr lang="it-IT" dirty="0"/>
            </a:br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FD0483A-037A-CA89-503B-3309307A9F9B}"/>
              </a:ext>
            </a:extLst>
          </p:cNvPr>
          <p:cNvSpPr txBox="1"/>
          <p:nvPr/>
        </p:nvSpPr>
        <p:spPr>
          <a:xfrm>
            <a:off x="886936" y="3250177"/>
            <a:ext cx="41969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" pitchFamily="2" charset="0"/>
                <a:ea typeface="+mn-ea"/>
                <a:cs typeface="+mn-cs"/>
              </a:rPr>
              <a:t>È un esempio di come gli </a:t>
            </a:r>
            <a:r>
              <a:rPr kumimoji="0" lang="it-IT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" pitchFamily="2" charset="0"/>
                <a:ea typeface="+mn-ea"/>
                <a:cs typeface="+mn-cs"/>
              </a:rPr>
              <a:t>yokai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" pitchFamily="2" charset="0"/>
                <a:ea typeface="+mn-ea"/>
                <a:cs typeface="+mn-cs"/>
              </a:rPr>
              <a:t> possono influenzare comportamenti e creare tabù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öhne"/>
                <a:ea typeface="+mn-ea"/>
                <a:cs typeface="+mn-cs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DD8FCCE6-130B-2275-68CE-7E55CB4189D7}"/>
              </a:ext>
            </a:extLst>
          </p:cNvPr>
          <p:cNvSpPr txBox="1">
            <a:spLocks/>
          </p:cNvSpPr>
          <p:nvPr/>
        </p:nvSpPr>
        <p:spPr bwMode="blackWhite">
          <a:xfrm>
            <a:off x="6745377" y="213023"/>
            <a:ext cx="4486656" cy="1141497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 anchorCtr="1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00" b="0" i="0" u="none" strike="noStrike" kern="1200" cap="all" spc="20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  <a:cs typeface="+mj-cs"/>
              </a:rPr>
              <a:t>come si crea un </a:t>
            </a:r>
            <a:r>
              <a:rPr kumimoji="0" lang="it-IT" sz="2200" b="0" i="0" u="none" strike="noStrike" kern="1200" cap="all" spc="20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  <a:cs typeface="+mj-cs"/>
              </a:rPr>
              <a:t>tabu’</a:t>
            </a:r>
            <a:r>
              <a:rPr kumimoji="0" lang="it-IT" sz="2200" b="0" i="0" u="none" strike="noStrike" kern="1200" cap="all" spc="20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  <a:cs typeface="+mj-cs"/>
              </a:rPr>
              <a:t>?</a:t>
            </a:r>
          </a:p>
        </p:txBody>
      </p:sp>
      <p:sp>
        <p:nvSpPr>
          <p:cNvPr id="12" name="Freccia destra 11">
            <a:extLst>
              <a:ext uri="{FF2B5EF4-FFF2-40B4-BE49-F238E27FC236}">
                <a16:creationId xmlns:a16="http://schemas.microsoft.com/office/drawing/2014/main" id="{B5D0E693-73E4-2913-439C-F38FEFE2D47A}"/>
              </a:ext>
            </a:extLst>
          </p:cNvPr>
          <p:cNvSpPr/>
          <p:nvPr/>
        </p:nvSpPr>
        <p:spPr>
          <a:xfrm>
            <a:off x="4907055" y="3335128"/>
            <a:ext cx="1740334" cy="332315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3" name="Freccia destra 12">
            <a:extLst>
              <a:ext uri="{FF2B5EF4-FFF2-40B4-BE49-F238E27FC236}">
                <a16:creationId xmlns:a16="http://schemas.microsoft.com/office/drawing/2014/main" id="{E5F0395F-4B4B-62D6-D275-52B811017198}"/>
              </a:ext>
            </a:extLst>
          </p:cNvPr>
          <p:cNvSpPr/>
          <p:nvPr/>
        </p:nvSpPr>
        <p:spPr>
          <a:xfrm rot="5400000">
            <a:off x="2433667" y="2758059"/>
            <a:ext cx="604975" cy="332315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6" name="Freccia destra 15">
            <a:extLst>
              <a:ext uri="{FF2B5EF4-FFF2-40B4-BE49-F238E27FC236}">
                <a16:creationId xmlns:a16="http://schemas.microsoft.com/office/drawing/2014/main" id="{62D80734-B86B-2D02-2992-E5595E2375C8}"/>
              </a:ext>
            </a:extLst>
          </p:cNvPr>
          <p:cNvSpPr/>
          <p:nvPr/>
        </p:nvSpPr>
        <p:spPr>
          <a:xfrm rot="5400000">
            <a:off x="8597298" y="3922634"/>
            <a:ext cx="450496" cy="332315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59648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Pacco">
  <a:themeElements>
    <a:clrScheme name="Gradazioni di grigio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1347</TotalTime>
  <Words>332</Words>
  <Application>Microsoft Macintosh PowerPoint</Application>
  <PresentationFormat>Widescreen</PresentationFormat>
  <Paragraphs>18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8</vt:i4>
      </vt:variant>
    </vt:vector>
  </HeadingPairs>
  <TitlesOfParts>
    <vt:vector size="17" baseType="lpstr">
      <vt:lpstr>Aptos</vt:lpstr>
      <vt:lpstr>Aptos Display</vt:lpstr>
      <vt:lpstr>Arial</vt:lpstr>
      <vt:lpstr>Gill Sans MT</vt:lpstr>
      <vt:lpstr>Söhne</vt:lpstr>
      <vt:lpstr>Times</vt:lpstr>
      <vt:lpstr>Times New Roman</vt:lpstr>
      <vt:lpstr>Tema di Office</vt:lpstr>
      <vt:lpstr>Pacco</vt:lpstr>
      <vt:lpstr>Presentazione standard di PowerPoint</vt:lpstr>
      <vt:lpstr>Ferinità, violenza e sacro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Qual è il potere della yama uba?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EMANUELA DIODATI</dc:creator>
  <cp:lastModifiedBy>EMANUELA DIODATI</cp:lastModifiedBy>
  <cp:revision>6</cp:revision>
  <dcterms:created xsi:type="dcterms:W3CDTF">2024-10-02T11:44:00Z</dcterms:created>
  <dcterms:modified xsi:type="dcterms:W3CDTF">2024-10-03T10:11:07Z</dcterms:modified>
</cp:coreProperties>
</file>