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15" r:id="rId2"/>
    <p:sldId id="286" r:id="rId3"/>
    <p:sldId id="287" r:id="rId4"/>
    <p:sldId id="288" r:id="rId5"/>
    <p:sldId id="289" r:id="rId6"/>
    <p:sldId id="290" r:id="rId7"/>
    <p:sldId id="334" r:id="rId8"/>
    <p:sldId id="292" r:id="rId9"/>
    <p:sldId id="335" r:id="rId10"/>
    <p:sldId id="293" r:id="rId11"/>
    <p:sldId id="336" r:id="rId12"/>
    <p:sldId id="294" r:id="rId13"/>
    <p:sldId id="295" r:id="rId14"/>
    <p:sldId id="296" r:id="rId15"/>
    <p:sldId id="297" r:id="rId16"/>
    <p:sldId id="337" r:id="rId17"/>
    <p:sldId id="299" r:id="rId18"/>
    <p:sldId id="300" r:id="rId19"/>
    <p:sldId id="338" r:id="rId20"/>
    <p:sldId id="339" r:id="rId21"/>
    <p:sldId id="340" r:id="rId22"/>
    <p:sldId id="342" r:id="rId23"/>
    <p:sldId id="343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F1959-0FE7-4065-9C29-431548EA90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E4D627-A6F7-4D7B-ADCF-9B29ADB4D92E}">
      <dgm:prSet phldrT="[Testo]"/>
      <dgm:spPr/>
      <dgm:t>
        <a:bodyPr/>
        <a:lstStyle/>
        <a:p>
          <a:r>
            <a:rPr lang="it-IT" dirty="0"/>
            <a:t>PAICEVOLEZZA</a:t>
          </a:r>
        </a:p>
      </dgm:t>
    </dgm:pt>
    <dgm:pt modelId="{F4DFF210-B34D-420C-86E1-8B230587C85C}" type="parTrans" cxnId="{90645B9C-F16E-49A0-A519-17CF264D3BD4}">
      <dgm:prSet/>
      <dgm:spPr/>
      <dgm:t>
        <a:bodyPr/>
        <a:lstStyle/>
        <a:p>
          <a:endParaRPr lang="it-IT"/>
        </a:p>
      </dgm:t>
    </dgm:pt>
    <dgm:pt modelId="{C695D1A3-CDFD-4CA4-8B7B-6122B58AD654}" type="sibTrans" cxnId="{90645B9C-F16E-49A0-A519-17CF264D3BD4}">
      <dgm:prSet/>
      <dgm:spPr/>
      <dgm:t>
        <a:bodyPr/>
        <a:lstStyle/>
        <a:p>
          <a:endParaRPr lang="it-IT"/>
        </a:p>
      </dgm:t>
    </dgm:pt>
    <dgm:pt modelId="{2278ABC1-6446-4E9D-97A4-AF909B7A70E9}">
      <dgm:prSet phldrT="[Testo]"/>
      <dgm:spPr/>
      <dgm:t>
        <a:bodyPr/>
        <a:lstStyle/>
        <a:p>
          <a:r>
            <a:rPr lang="it-IT" dirty="0"/>
            <a:t>ECCITAZIONE</a:t>
          </a:r>
        </a:p>
      </dgm:t>
    </dgm:pt>
    <dgm:pt modelId="{11F97104-89EF-44BB-B1F6-B2C353180207}" type="parTrans" cxnId="{E6C9701D-F2EE-404F-88A2-96924E36473F}">
      <dgm:prSet/>
      <dgm:spPr/>
      <dgm:t>
        <a:bodyPr/>
        <a:lstStyle/>
        <a:p>
          <a:endParaRPr lang="it-IT"/>
        </a:p>
      </dgm:t>
    </dgm:pt>
    <dgm:pt modelId="{CFE02848-E950-4529-9E5E-99480237103B}" type="sibTrans" cxnId="{E6C9701D-F2EE-404F-88A2-96924E36473F}">
      <dgm:prSet/>
      <dgm:spPr/>
      <dgm:t>
        <a:bodyPr/>
        <a:lstStyle/>
        <a:p>
          <a:endParaRPr lang="it-IT"/>
        </a:p>
      </dgm:t>
    </dgm:pt>
    <dgm:pt modelId="{31BF8329-7917-4C4B-ABFC-E0EB783FEAFF}">
      <dgm:prSet phldrT="[Testo]"/>
      <dgm:spPr/>
      <dgm:t>
        <a:bodyPr/>
        <a:lstStyle/>
        <a:p>
          <a:r>
            <a:rPr lang="it-IT" dirty="0"/>
            <a:t>DOMINANZA</a:t>
          </a:r>
        </a:p>
      </dgm:t>
    </dgm:pt>
    <dgm:pt modelId="{7708B21C-3A0A-4C7C-9130-89B83459DB02}" type="parTrans" cxnId="{43BCE9D1-2F34-4021-AC4C-465D31572DF2}">
      <dgm:prSet/>
      <dgm:spPr/>
      <dgm:t>
        <a:bodyPr/>
        <a:lstStyle/>
        <a:p>
          <a:endParaRPr lang="it-IT"/>
        </a:p>
      </dgm:t>
    </dgm:pt>
    <dgm:pt modelId="{5B9C21D6-21C0-446C-BE7A-355FFA703DD8}" type="sibTrans" cxnId="{43BCE9D1-2F34-4021-AC4C-465D31572DF2}">
      <dgm:prSet/>
      <dgm:spPr/>
      <dgm:t>
        <a:bodyPr/>
        <a:lstStyle/>
        <a:p>
          <a:endParaRPr lang="it-IT"/>
        </a:p>
      </dgm:t>
    </dgm:pt>
    <dgm:pt modelId="{E826062E-6928-4DB9-AB43-553B3A465AD9}" type="pres">
      <dgm:prSet presAssocID="{C70F1959-0FE7-4065-9C29-431548EA90BB}" presName="linear" presStyleCnt="0">
        <dgm:presLayoutVars>
          <dgm:dir/>
          <dgm:animLvl val="lvl"/>
          <dgm:resizeHandles val="exact"/>
        </dgm:presLayoutVars>
      </dgm:prSet>
      <dgm:spPr/>
    </dgm:pt>
    <dgm:pt modelId="{9CF2FAB7-357A-4ECC-82DE-EFB71E93E6AC}" type="pres">
      <dgm:prSet presAssocID="{D0E4D627-A6F7-4D7B-ADCF-9B29ADB4D92E}" presName="parentLin" presStyleCnt="0"/>
      <dgm:spPr/>
    </dgm:pt>
    <dgm:pt modelId="{18AC5A34-FFC9-424A-8A15-AE4110CD14FE}" type="pres">
      <dgm:prSet presAssocID="{D0E4D627-A6F7-4D7B-ADCF-9B29ADB4D92E}" presName="parentLeftMargin" presStyleLbl="node1" presStyleIdx="0" presStyleCnt="3"/>
      <dgm:spPr/>
    </dgm:pt>
    <dgm:pt modelId="{ED8C4CEF-7831-43FD-9659-847C4ED54A81}" type="pres">
      <dgm:prSet presAssocID="{D0E4D627-A6F7-4D7B-ADCF-9B29ADB4D9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F209D2-BC3A-40B3-89E5-F1A908EBF182}" type="pres">
      <dgm:prSet presAssocID="{D0E4D627-A6F7-4D7B-ADCF-9B29ADB4D92E}" presName="negativeSpace" presStyleCnt="0"/>
      <dgm:spPr/>
    </dgm:pt>
    <dgm:pt modelId="{ABFDE725-4CBD-45B6-9A37-A7B7ABA26595}" type="pres">
      <dgm:prSet presAssocID="{D0E4D627-A6F7-4D7B-ADCF-9B29ADB4D92E}" presName="childText" presStyleLbl="conFgAcc1" presStyleIdx="0" presStyleCnt="3">
        <dgm:presLayoutVars>
          <dgm:bulletEnabled val="1"/>
        </dgm:presLayoutVars>
      </dgm:prSet>
      <dgm:spPr/>
    </dgm:pt>
    <dgm:pt modelId="{EDE9783B-BED3-44D4-9BBB-CA3638413BC5}" type="pres">
      <dgm:prSet presAssocID="{C695D1A3-CDFD-4CA4-8B7B-6122B58AD654}" presName="spaceBetweenRectangles" presStyleCnt="0"/>
      <dgm:spPr/>
    </dgm:pt>
    <dgm:pt modelId="{56F40597-3F74-4E4E-B3D2-54A52988FE33}" type="pres">
      <dgm:prSet presAssocID="{2278ABC1-6446-4E9D-97A4-AF909B7A70E9}" presName="parentLin" presStyleCnt="0"/>
      <dgm:spPr/>
    </dgm:pt>
    <dgm:pt modelId="{12699A95-533B-4823-8718-6C33DFEA8380}" type="pres">
      <dgm:prSet presAssocID="{2278ABC1-6446-4E9D-97A4-AF909B7A70E9}" presName="parentLeftMargin" presStyleLbl="node1" presStyleIdx="0" presStyleCnt="3"/>
      <dgm:spPr/>
    </dgm:pt>
    <dgm:pt modelId="{F9D8F75B-650F-4CEB-86BD-930D8CCD4AC9}" type="pres">
      <dgm:prSet presAssocID="{2278ABC1-6446-4E9D-97A4-AF909B7A70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86BC13-5084-437A-822D-156E8915692F}" type="pres">
      <dgm:prSet presAssocID="{2278ABC1-6446-4E9D-97A4-AF909B7A70E9}" presName="negativeSpace" presStyleCnt="0"/>
      <dgm:spPr/>
    </dgm:pt>
    <dgm:pt modelId="{690995D9-8435-4860-87EB-73C815A09964}" type="pres">
      <dgm:prSet presAssocID="{2278ABC1-6446-4E9D-97A4-AF909B7A70E9}" presName="childText" presStyleLbl="conFgAcc1" presStyleIdx="1" presStyleCnt="3">
        <dgm:presLayoutVars>
          <dgm:bulletEnabled val="1"/>
        </dgm:presLayoutVars>
      </dgm:prSet>
      <dgm:spPr/>
    </dgm:pt>
    <dgm:pt modelId="{92D35CC1-CCC3-46A9-8DEF-6F85CEA2364D}" type="pres">
      <dgm:prSet presAssocID="{CFE02848-E950-4529-9E5E-99480237103B}" presName="spaceBetweenRectangles" presStyleCnt="0"/>
      <dgm:spPr/>
    </dgm:pt>
    <dgm:pt modelId="{C9F56358-0594-4870-B654-5269B083898B}" type="pres">
      <dgm:prSet presAssocID="{31BF8329-7917-4C4B-ABFC-E0EB783FEAFF}" presName="parentLin" presStyleCnt="0"/>
      <dgm:spPr/>
    </dgm:pt>
    <dgm:pt modelId="{E5DDEC73-4C9C-4DF2-90D4-4A790B840937}" type="pres">
      <dgm:prSet presAssocID="{31BF8329-7917-4C4B-ABFC-E0EB783FEAFF}" presName="parentLeftMargin" presStyleLbl="node1" presStyleIdx="1" presStyleCnt="3"/>
      <dgm:spPr/>
    </dgm:pt>
    <dgm:pt modelId="{05FFCC4D-33A7-4DBD-A8DF-BEEAB1555CF4}" type="pres">
      <dgm:prSet presAssocID="{31BF8329-7917-4C4B-ABFC-E0EB783FEAF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7010D62-3C6D-470F-9757-AC27CA1AD47F}" type="pres">
      <dgm:prSet presAssocID="{31BF8329-7917-4C4B-ABFC-E0EB783FEAFF}" presName="negativeSpace" presStyleCnt="0"/>
      <dgm:spPr/>
    </dgm:pt>
    <dgm:pt modelId="{A266F21D-F432-4401-A4CF-6502CF013A8F}" type="pres">
      <dgm:prSet presAssocID="{31BF8329-7917-4C4B-ABFC-E0EB783FEA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C9701D-F2EE-404F-88A2-96924E36473F}" srcId="{C70F1959-0FE7-4065-9C29-431548EA90BB}" destId="{2278ABC1-6446-4E9D-97A4-AF909B7A70E9}" srcOrd="1" destOrd="0" parTransId="{11F97104-89EF-44BB-B1F6-B2C353180207}" sibTransId="{CFE02848-E950-4529-9E5E-99480237103B}"/>
    <dgm:cxn modelId="{CDB09D1D-E4DD-4CF0-AFB5-92E569955928}" type="presOf" srcId="{2278ABC1-6446-4E9D-97A4-AF909B7A70E9}" destId="{12699A95-533B-4823-8718-6C33DFEA8380}" srcOrd="0" destOrd="0" presId="urn:microsoft.com/office/officeart/2005/8/layout/list1"/>
    <dgm:cxn modelId="{30312E37-469D-47D2-8F75-464F3BA61155}" type="presOf" srcId="{31BF8329-7917-4C4B-ABFC-E0EB783FEAFF}" destId="{05FFCC4D-33A7-4DBD-A8DF-BEEAB1555CF4}" srcOrd="1" destOrd="0" presId="urn:microsoft.com/office/officeart/2005/8/layout/list1"/>
    <dgm:cxn modelId="{3A524B53-AC2F-471C-8F28-D11179400634}" type="presOf" srcId="{31BF8329-7917-4C4B-ABFC-E0EB783FEAFF}" destId="{E5DDEC73-4C9C-4DF2-90D4-4A790B840937}" srcOrd="0" destOrd="0" presId="urn:microsoft.com/office/officeart/2005/8/layout/list1"/>
    <dgm:cxn modelId="{DBA5FD77-8688-4348-A7C3-EE132A4A9EAD}" type="presOf" srcId="{D0E4D627-A6F7-4D7B-ADCF-9B29ADB4D92E}" destId="{18AC5A34-FFC9-424A-8A15-AE4110CD14FE}" srcOrd="0" destOrd="0" presId="urn:microsoft.com/office/officeart/2005/8/layout/list1"/>
    <dgm:cxn modelId="{90645B9C-F16E-49A0-A519-17CF264D3BD4}" srcId="{C70F1959-0FE7-4065-9C29-431548EA90BB}" destId="{D0E4D627-A6F7-4D7B-ADCF-9B29ADB4D92E}" srcOrd="0" destOrd="0" parTransId="{F4DFF210-B34D-420C-86E1-8B230587C85C}" sibTransId="{C695D1A3-CDFD-4CA4-8B7B-6122B58AD654}"/>
    <dgm:cxn modelId="{A4CC40B4-667A-46C4-8602-97BD96391FE1}" type="presOf" srcId="{D0E4D627-A6F7-4D7B-ADCF-9B29ADB4D92E}" destId="{ED8C4CEF-7831-43FD-9659-847C4ED54A81}" srcOrd="1" destOrd="0" presId="urn:microsoft.com/office/officeart/2005/8/layout/list1"/>
    <dgm:cxn modelId="{DBEBE3C9-EF11-4FFE-BF15-F41DB098B781}" type="presOf" srcId="{2278ABC1-6446-4E9D-97A4-AF909B7A70E9}" destId="{F9D8F75B-650F-4CEB-86BD-930D8CCD4AC9}" srcOrd="1" destOrd="0" presId="urn:microsoft.com/office/officeart/2005/8/layout/list1"/>
    <dgm:cxn modelId="{43BCE9D1-2F34-4021-AC4C-465D31572DF2}" srcId="{C70F1959-0FE7-4065-9C29-431548EA90BB}" destId="{31BF8329-7917-4C4B-ABFC-E0EB783FEAFF}" srcOrd="2" destOrd="0" parTransId="{7708B21C-3A0A-4C7C-9130-89B83459DB02}" sibTransId="{5B9C21D6-21C0-446C-BE7A-355FFA703DD8}"/>
    <dgm:cxn modelId="{6ABF4EF1-78F2-4326-AFCB-943AAD0B577B}" type="presOf" srcId="{C70F1959-0FE7-4065-9C29-431548EA90BB}" destId="{E826062E-6928-4DB9-AB43-553B3A465AD9}" srcOrd="0" destOrd="0" presId="urn:microsoft.com/office/officeart/2005/8/layout/list1"/>
    <dgm:cxn modelId="{F5147198-DD03-4F24-8D5E-2A1E5E862130}" type="presParOf" srcId="{E826062E-6928-4DB9-AB43-553B3A465AD9}" destId="{9CF2FAB7-357A-4ECC-82DE-EFB71E93E6AC}" srcOrd="0" destOrd="0" presId="urn:microsoft.com/office/officeart/2005/8/layout/list1"/>
    <dgm:cxn modelId="{923C2432-4DD4-49AB-A7D9-93E1D886A3EF}" type="presParOf" srcId="{9CF2FAB7-357A-4ECC-82DE-EFB71E93E6AC}" destId="{18AC5A34-FFC9-424A-8A15-AE4110CD14FE}" srcOrd="0" destOrd="0" presId="urn:microsoft.com/office/officeart/2005/8/layout/list1"/>
    <dgm:cxn modelId="{D82AE8B7-75C6-4C65-9DB2-511D754259AA}" type="presParOf" srcId="{9CF2FAB7-357A-4ECC-82DE-EFB71E93E6AC}" destId="{ED8C4CEF-7831-43FD-9659-847C4ED54A81}" srcOrd="1" destOrd="0" presId="urn:microsoft.com/office/officeart/2005/8/layout/list1"/>
    <dgm:cxn modelId="{0EF6936D-F9CA-45F2-9BB7-06B89DF1E018}" type="presParOf" srcId="{E826062E-6928-4DB9-AB43-553B3A465AD9}" destId="{73F209D2-BC3A-40B3-89E5-F1A908EBF182}" srcOrd="1" destOrd="0" presId="urn:microsoft.com/office/officeart/2005/8/layout/list1"/>
    <dgm:cxn modelId="{CEE8EF5A-F439-4E38-8596-B97A6B927D67}" type="presParOf" srcId="{E826062E-6928-4DB9-AB43-553B3A465AD9}" destId="{ABFDE725-4CBD-45B6-9A37-A7B7ABA26595}" srcOrd="2" destOrd="0" presId="urn:microsoft.com/office/officeart/2005/8/layout/list1"/>
    <dgm:cxn modelId="{AB1433BA-6961-4A18-A498-900C3A95B051}" type="presParOf" srcId="{E826062E-6928-4DB9-AB43-553B3A465AD9}" destId="{EDE9783B-BED3-44D4-9BBB-CA3638413BC5}" srcOrd="3" destOrd="0" presId="urn:microsoft.com/office/officeart/2005/8/layout/list1"/>
    <dgm:cxn modelId="{CFFA7382-4D98-474D-ABC2-68D53903CB11}" type="presParOf" srcId="{E826062E-6928-4DB9-AB43-553B3A465AD9}" destId="{56F40597-3F74-4E4E-B3D2-54A52988FE33}" srcOrd="4" destOrd="0" presId="urn:microsoft.com/office/officeart/2005/8/layout/list1"/>
    <dgm:cxn modelId="{03CC88C6-10C6-4975-8152-ABB6DA384CD2}" type="presParOf" srcId="{56F40597-3F74-4E4E-B3D2-54A52988FE33}" destId="{12699A95-533B-4823-8718-6C33DFEA8380}" srcOrd="0" destOrd="0" presId="urn:microsoft.com/office/officeart/2005/8/layout/list1"/>
    <dgm:cxn modelId="{1933600D-78A9-461E-AA61-31B8EF188410}" type="presParOf" srcId="{56F40597-3F74-4E4E-B3D2-54A52988FE33}" destId="{F9D8F75B-650F-4CEB-86BD-930D8CCD4AC9}" srcOrd="1" destOrd="0" presId="urn:microsoft.com/office/officeart/2005/8/layout/list1"/>
    <dgm:cxn modelId="{C87739CE-501C-4E80-9DAE-B642AA453A43}" type="presParOf" srcId="{E826062E-6928-4DB9-AB43-553B3A465AD9}" destId="{0186BC13-5084-437A-822D-156E8915692F}" srcOrd="5" destOrd="0" presId="urn:microsoft.com/office/officeart/2005/8/layout/list1"/>
    <dgm:cxn modelId="{E1945A03-D579-4531-BDE0-71164F0C4551}" type="presParOf" srcId="{E826062E-6928-4DB9-AB43-553B3A465AD9}" destId="{690995D9-8435-4860-87EB-73C815A09964}" srcOrd="6" destOrd="0" presId="urn:microsoft.com/office/officeart/2005/8/layout/list1"/>
    <dgm:cxn modelId="{2B0BC9A2-D95F-4967-BB35-85C15274B1D1}" type="presParOf" srcId="{E826062E-6928-4DB9-AB43-553B3A465AD9}" destId="{92D35CC1-CCC3-46A9-8DEF-6F85CEA2364D}" srcOrd="7" destOrd="0" presId="urn:microsoft.com/office/officeart/2005/8/layout/list1"/>
    <dgm:cxn modelId="{810E6466-D016-4A99-AACD-0432B0882AC8}" type="presParOf" srcId="{E826062E-6928-4DB9-AB43-553B3A465AD9}" destId="{C9F56358-0594-4870-B654-5269B083898B}" srcOrd="8" destOrd="0" presId="urn:microsoft.com/office/officeart/2005/8/layout/list1"/>
    <dgm:cxn modelId="{7738A8A2-B74E-46A3-93ED-F24B3B10AF8C}" type="presParOf" srcId="{C9F56358-0594-4870-B654-5269B083898B}" destId="{E5DDEC73-4C9C-4DF2-90D4-4A790B840937}" srcOrd="0" destOrd="0" presId="urn:microsoft.com/office/officeart/2005/8/layout/list1"/>
    <dgm:cxn modelId="{57B4C9AA-03A0-4B11-ACC1-F7B0B067A49C}" type="presParOf" srcId="{C9F56358-0594-4870-B654-5269B083898B}" destId="{05FFCC4D-33A7-4DBD-A8DF-BEEAB1555CF4}" srcOrd="1" destOrd="0" presId="urn:microsoft.com/office/officeart/2005/8/layout/list1"/>
    <dgm:cxn modelId="{005019DB-6E70-4D51-8B22-A26F1DDA5511}" type="presParOf" srcId="{E826062E-6928-4DB9-AB43-553B3A465AD9}" destId="{57010D62-3C6D-470F-9757-AC27CA1AD47F}" srcOrd="9" destOrd="0" presId="urn:microsoft.com/office/officeart/2005/8/layout/list1"/>
    <dgm:cxn modelId="{1FA166D5-D56A-46F4-8783-8E9FE4EECE4D}" type="presParOf" srcId="{E826062E-6928-4DB9-AB43-553B3A465AD9}" destId="{A266F21D-F432-4401-A4CF-6502CF013A8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0F1959-0FE7-4065-9C29-431548EA90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E4D627-A6F7-4D7B-ADCF-9B29ADB4D92E}">
      <dgm:prSet phldrT="[Testo]"/>
      <dgm:spPr/>
      <dgm:t>
        <a:bodyPr/>
        <a:lstStyle/>
        <a:p>
          <a:r>
            <a:rPr lang="it-IT" dirty="0"/>
            <a:t>Si concentra sulla misura in cui il consumatore si sente felice e soddisfatto nel contesto dell’esperienza</a:t>
          </a:r>
        </a:p>
      </dgm:t>
    </dgm:pt>
    <dgm:pt modelId="{F4DFF210-B34D-420C-86E1-8B230587C85C}" type="parTrans" cxnId="{90645B9C-F16E-49A0-A519-17CF264D3BD4}">
      <dgm:prSet/>
      <dgm:spPr/>
      <dgm:t>
        <a:bodyPr/>
        <a:lstStyle/>
        <a:p>
          <a:endParaRPr lang="it-IT"/>
        </a:p>
      </dgm:t>
    </dgm:pt>
    <dgm:pt modelId="{C695D1A3-CDFD-4CA4-8B7B-6122B58AD654}" type="sibTrans" cxnId="{90645B9C-F16E-49A0-A519-17CF264D3BD4}">
      <dgm:prSet/>
      <dgm:spPr/>
      <dgm:t>
        <a:bodyPr/>
        <a:lstStyle/>
        <a:p>
          <a:endParaRPr lang="it-IT"/>
        </a:p>
      </dgm:t>
    </dgm:pt>
    <dgm:pt modelId="{2278ABC1-6446-4E9D-97A4-AF909B7A70E9}">
      <dgm:prSet phldrT="[Testo]"/>
      <dgm:spPr/>
      <dgm:t>
        <a:bodyPr/>
        <a:lstStyle/>
        <a:p>
          <a:r>
            <a:rPr lang="it-IT" dirty="0"/>
            <a:t>Si riferisce alla misura in cui l’individuo è stimolato o eccitato dall’esperienza</a:t>
          </a:r>
        </a:p>
      </dgm:t>
    </dgm:pt>
    <dgm:pt modelId="{11F97104-89EF-44BB-B1F6-B2C353180207}" type="parTrans" cxnId="{E6C9701D-F2EE-404F-88A2-96924E36473F}">
      <dgm:prSet/>
      <dgm:spPr/>
      <dgm:t>
        <a:bodyPr/>
        <a:lstStyle/>
        <a:p>
          <a:endParaRPr lang="it-IT"/>
        </a:p>
      </dgm:t>
    </dgm:pt>
    <dgm:pt modelId="{CFE02848-E950-4529-9E5E-99480237103B}" type="sibTrans" cxnId="{E6C9701D-F2EE-404F-88A2-96924E36473F}">
      <dgm:prSet/>
      <dgm:spPr/>
      <dgm:t>
        <a:bodyPr/>
        <a:lstStyle/>
        <a:p>
          <a:endParaRPr lang="it-IT"/>
        </a:p>
      </dgm:t>
    </dgm:pt>
    <dgm:pt modelId="{31BF8329-7917-4C4B-ABFC-E0EB783FEAFF}">
      <dgm:prSet phldrT="[Testo]"/>
      <dgm:spPr/>
      <dgm:t>
        <a:bodyPr/>
        <a:lstStyle/>
        <a:p>
          <a:r>
            <a:rPr lang="it-IT" dirty="0"/>
            <a:t>Si riferisce alla sensazione di avere il controllo (o meno) dell’esperienza</a:t>
          </a:r>
        </a:p>
      </dgm:t>
    </dgm:pt>
    <dgm:pt modelId="{7708B21C-3A0A-4C7C-9130-89B83459DB02}" type="parTrans" cxnId="{43BCE9D1-2F34-4021-AC4C-465D31572DF2}">
      <dgm:prSet/>
      <dgm:spPr/>
      <dgm:t>
        <a:bodyPr/>
        <a:lstStyle/>
        <a:p>
          <a:endParaRPr lang="it-IT"/>
        </a:p>
      </dgm:t>
    </dgm:pt>
    <dgm:pt modelId="{5B9C21D6-21C0-446C-BE7A-355FFA703DD8}" type="sibTrans" cxnId="{43BCE9D1-2F34-4021-AC4C-465D31572DF2}">
      <dgm:prSet/>
      <dgm:spPr/>
      <dgm:t>
        <a:bodyPr/>
        <a:lstStyle/>
        <a:p>
          <a:endParaRPr lang="it-IT"/>
        </a:p>
      </dgm:t>
    </dgm:pt>
    <dgm:pt modelId="{E826062E-6928-4DB9-AB43-553B3A465AD9}" type="pres">
      <dgm:prSet presAssocID="{C70F1959-0FE7-4065-9C29-431548EA90BB}" presName="linear" presStyleCnt="0">
        <dgm:presLayoutVars>
          <dgm:dir/>
          <dgm:animLvl val="lvl"/>
          <dgm:resizeHandles val="exact"/>
        </dgm:presLayoutVars>
      </dgm:prSet>
      <dgm:spPr/>
    </dgm:pt>
    <dgm:pt modelId="{9CF2FAB7-357A-4ECC-82DE-EFB71E93E6AC}" type="pres">
      <dgm:prSet presAssocID="{D0E4D627-A6F7-4D7B-ADCF-9B29ADB4D92E}" presName="parentLin" presStyleCnt="0"/>
      <dgm:spPr/>
    </dgm:pt>
    <dgm:pt modelId="{18AC5A34-FFC9-424A-8A15-AE4110CD14FE}" type="pres">
      <dgm:prSet presAssocID="{D0E4D627-A6F7-4D7B-ADCF-9B29ADB4D92E}" presName="parentLeftMargin" presStyleLbl="node1" presStyleIdx="0" presStyleCnt="3"/>
      <dgm:spPr/>
    </dgm:pt>
    <dgm:pt modelId="{ED8C4CEF-7831-43FD-9659-847C4ED54A81}" type="pres">
      <dgm:prSet presAssocID="{D0E4D627-A6F7-4D7B-ADCF-9B29ADB4D9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F209D2-BC3A-40B3-89E5-F1A908EBF182}" type="pres">
      <dgm:prSet presAssocID="{D0E4D627-A6F7-4D7B-ADCF-9B29ADB4D92E}" presName="negativeSpace" presStyleCnt="0"/>
      <dgm:spPr/>
    </dgm:pt>
    <dgm:pt modelId="{ABFDE725-4CBD-45B6-9A37-A7B7ABA26595}" type="pres">
      <dgm:prSet presAssocID="{D0E4D627-A6F7-4D7B-ADCF-9B29ADB4D92E}" presName="childText" presStyleLbl="conFgAcc1" presStyleIdx="0" presStyleCnt="3">
        <dgm:presLayoutVars>
          <dgm:bulletEnabled val="1"/>
        </dgm:presLayoutVars>
      </dgm:prSet>
      <dgm:spPr/>
    </dgm:pt>
    <dgm:pt modelId="{EDE9783B-BED3-44D4-9BBB-CA3638413BC5}" type="pres">
      <dgm:prSet presAssocID="{C695D1A3-CDFD-4CA4-8B7B-6122B58AD654}" presName="spaceBetweenRectangles" presStyleCnt="0"/>
      <dgm:spPr/>
    </dgm:pt>
    <dgm:pt modelId="{56F40597-3F74-4E4E-B3D2-54A52988FE33}" type="pres">
      <dgm:prSet presAssocID="{2278ABC1-6446-4E9D-97A4-AF909B7A70E9}" presName="parentLin" presStyleCnt="0"/>
      <dgm:spPr/>
    </dgm:pt>
    <dgm:pt modelId="{12699A95-533B-4823-8718-6C33DFEA8380}" type="pres">
      <dgm:prSet presAssocID="{2278ABC1-6446-4E9D-97A4-AF909B7A70E9}" presName="parentLeftMargin" presStyleLbl="node1" presStyleIdx="0" presStyleCnt="3"/>
      <dgm:spPr/>
    </dgm:pt>
    <dgm:pt modelId="{F9D8F75B-650F-4CEB-86BD-930D8CCD4AC9}" type="pres">
      <dgm:prSet presAssocID="{2278ABC1-6446-4E9D-97A4-AF909B7A70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86BC13-5084-437A-822D-156E8915692F}" type="pres">
      <dgm:prSet presAssocID="{2278ABC1-6446-4E9D-97A4-AF909B7A70E9}" presName="negativeSpace" presStyleCnt="0"/>
      <dgm:spPr/>
    </dgm:pt>
    <dgm:pt modelId="{690995D9-8435-4860-87EB-73C815A09964}" type="pres">
      <dgm:prSet presAssocID="{2278ABC1-6446-4E9D-97A4-AF909B7A70E9}" presName="childText" presStyleLbl="conFgAcc1" presStyleIdx="1" presStyleCnt="3">
        <dgm:presLayoutVars>
          <dgm:bulletEnabled val="1"/>
        </dgm:presLayoutVars>
      </dgm:prSet>
      <dgm:spPr/>
    </dgm:pt>
    <dgm:pt modelId="{92D35CC1-CCC3-46A9-8DEF-6F85CEA2364D}" type="pres">
      <dgm:prSet presAssocID="{CFE02848-E950-4529-9E5E-99480237103B}" presName="spaceBetweenRectangles" presStyleCnt="0"/>
      <dgm:spPr/>
    </dgm:pt>
    <dgm:pt modelId="{C9F56358-0594-4870-B654-5269B083898B}" type="pres">
      <dgm:prSet presAssocID="{31BF8329-7917-4C4B-ABFC-E0EB783FEAFF}" presName="parentLin" presStyleCnt="0"/>
      <dgm:spPr/>
    </dgm:pt>
    <dgm:pt modelId="{E5DDEC73-4C9C-4DF2-90D4-4A790B840937}" type="pres">
      <dgm:prSet presAssocID="{31BF8329-7917-4C4B-ABFC-E0EB783FEAFF}" presName="parentLeftMargin" presStyleLbl="node1" presStyleIdx="1" presStyleCnt="3"/>
      <dgm:spPr/>
    </dgm:pt>
    <dgm:pt modelId="{05FFCC4D-33A7-4DBD-A8DF-BEEAB1555CF4}" type="pres">
      <dgm:prSet presAssocID="{31BF8329-7917-4C4B-ABFC-E0EB783FEAF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7010D62-3C6D-470F-9757-AC27CA1AD47F}" type="pres">
      <dgm:prSet presAssocID="{31BF8329-7917-4C4B-ABFC-E0EB783FEAFF}" presName="negativeSpace" presStyleCnt="0"/>
      <dgm:spPr/>
    </dgm:pt>
    <dgm:pt modelId="{A266F21D-F432-4401-A4CF-6502CF013A8F}" type="pres">
      <dgm:prSet presAssocID="{31BF8329-7917-4C4B-ABFC-E0EB783FEA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C9701D-F2EE-404F-88A2-96924E36473F}" srcId="{C70F1959-0FE7-4065-9C29-431548EA90BB}" destId="{2278ABC1-6446-4E9D-97A4-AF909B7A70E9}" srcOrd="1" destOrd="0" parTransId="{11F97104-89EF-44BB-B1F6-B2C353180207}" sibTransId="{CFE02848-E950-4529-9E5E-99480237103B}"/>
    <dgm:cxn modelId="{0B4F5A23-54F6-4A2B-B22D-2DE9BE1850A5}" type="presOf" srcId="{2278ABC1-6446-4E9D-97A4-AF909B7A70E9}" destId="{F9D8F75B-650F-4CEB-86BD-930D8CCD4AC9}" srcOrd="1" destOrd="0" presId="urn:microsoft.com/office/officeart/2005/8/layout/list1"/>
    <dgm:cxn modelId="{BF8C3A2D-089A-416F-B523-16F38AD63F86}" type="presOf" srcId="{31BF8329-7917-4C4B-ABFC-E0EB783FEAFF}" destId="{05FFCC4D-33A7-4DBD-A8DF-BEEAB1555CF4}" srcOrd="1" destOrd="0" presId="urn:microsoft.com/office/officeart/2005/8/layout/list1"/>
    <dgm:cxn modelId="{E029258E-2BCD-43CF-9F60-7DB6E0A23179}" type="presOf" srcId="{31BF8329-7917-4C4B-ABFC-E0EB783FEAFF}" destId="{E5DDEC73-4C9C-4DF2-90D4-4A790B840937}" srcOrd="0" destOrd="0" presId="urn:microsoft.com/office/officeart/2005/8/layout/list1"/>
    <dgm:cxn modelId="{90645B9C-F16E-49A0-A519-17CF264D3BD4}" srcId="{C70F1959-0FE7-4065-9C29-431548EA90BB}" destId="{D0E4D627-A6F7-4D7B-ADCF-9B29ADB4D92E}" srcOrd="0" destOrd="0" parTransId="{F4DFF210-B34D-420C-86E1-8B230587C85C}" sibTransId="{C695D1A3-CDFD-4CA4-8B7B-6122B58AD654}"/>
    <dgm:cxn modelId="{0DECD5A2-0910-4A58-913E-C3D9A3FFC1A9}" type="presOf" srcId="{D0E4D627-A6F7-4D7B-ADCF-9B29ADB4D92E}" destId="{18AC5A34-FFC9-424A-8A15-AE4110CD14FE}" srcOrd="0" destOrd="0" presId="urn:microsoft.com/office/officeart/2005/8/layout/list1"/>
    <dgm:cxn modelId="{43BCE9D1-2F34-4021-AC4C-465D31572DF2}" srcId="{C70F1959-0FE7-4065-9C29-431548EA90BB}" destId="{31BF8329-7917-4C4B-ABFC-E0EB783FEAFF}" srcOrd="2" destOrd="0" parTransId="{7708B21C-3A0A-4C7C-9130-89B83459DB02}" sibTransId="{5B9C21D6-21C0-446C-BE7A-355FFA703DD8}"/>
    <dgm:cxn modelId="{0299B2E5-7A55-4C96-8548-520A4386D4A4}" type="presOf" srcId="{2278ABC1-6446-4E9D-97A4-AF909B7A70E9}" destId="{12699A95-533B-4823-8718-6C33DFEA8380}" srcOrd="0" destOrd="0" presId="urn:microsoft.com/office/officeart/2005/8/layout/list1"/>
    <dgm:cxn modelId="{BF1495F2-4D94-4592-BC55-6690E3964EA2}" type="presOf" srcId="{D0E4D627-A6F7-4D7B-ADCF-9B29ADB4D92E}" destId="{ED8C4CEF-7831-43FD-9659-847C4ED54A81}" srcOrd="1" destOrd="0" presId="urn:microsoft.com/office/officeart/2005/8/layout/list1"/>
    <dgm:cxn modelId="{9D8A63F9-D7EC-4D34-99A0-86EC512BFBEB}" type="presOf" srcId="{C70F1959-0FE7-4065-9C29-431548EA90BB}" destId="{E826062E-6928-4DB9-AB43-553B3A465AD9}" srcOrd="0" destOrd="0" presId="urn:microsoft.com/office/officeart/2005/8/layout/list1"/>
    <dgm:cxn modelId="{B098C990-03D4-49D0-83BF-E0C8EEF43F61}" type="presParOf" srcId="{E826062E-6928-4DB9-AB43-553B3A465AD9}" destId="{9CF2FAB7-357A-4ECC-82DE-EFB71E93E6AC}" srcOrd="0" destOrd="0" presId="urn:microsoft.com/office/officeart/2005/8/layout/list1"/>
    <dgm:cxn modelId="{529D4F18-BF5F-485C-BDDA-F04BE103064A}" type="presParOf" srcId="{9CF2FAB7-357A-4ECC-82DE-EFB71E93E6AC}" destId="{18AC5A34-FFC9-424A-8A15-AE4110CD14FE}" srcOrd="0" destOrd="0" presId="urn:microsoft.com/office/officeart/2005/8/layout/list1"/>
    <dgm:cxn modelId="{105764E8-2125-4E7E-81C8-6F626A84CB12}" type="presParOf" srcId="{9CF2FAB7-357A-4ECC-82DE-EFB71E93E6AC}" destId="{ED8C4CEF-7831-43FD-9659-847C4ED54A81}" srcOrd="1" destOrd="0" presId="urn:microsoft.com/office/officeart/2005/8/layout/list1"/>
    <dgm:cxn modelId="{D6A01B7A-0CD7-459A-94C1-0C0575EF9E6D}" type="presParOf" srcId="{E826062E-6928-4DB9-AB43-553B3A465AD9}" destId="{73F209D2-BC3A-40B3-89E5-F1A908EBF182}" srcOrd="1" destOrd="0" presId="urn:microsoft.com/office/officeart/2005/8/layout/list1"/>
    <dgm:cxn modelId="{FFD10B5F-B8B0-4A53-8942-C66F4642BB62}" type="presParOf" srcId="{E826062E-6928-4DB9-AB43-553B3A465AD9}" destId="{ABFDE725-4CBD-45B6-9A37-A7B7ABA26595}" srcOrd="2" destOrd="0" presId="urn:microsoft.com/office/officeart/2005/8/layout/list1"/>
    <dgm:cxn modelId="{C66217F4-46BB-4118-8727-A426A4EAABC3}" type="presParOf" srcId="{E826062E-6928-4DB9-AB43-553B3A465AD9}" destId="{EDE9783B-BED3-44D4-9BBB-CA3638413BC5}" srcOrd="3" destOrd="0" presId="urn:microsoft.com/office/officeart/2005/8/layout/list1"/>
    <dgm:cxn modelId="{329E5375-95A9-4E93-900E-5849E486928E}" type="presParOf" srcId="{E826062E-6928-4DB9-AB43-553B3A465AD9}" destId="{56F40597-3F74-4E4E-B3D2-54A52988FE33}" srcOrd="4" destOrd="0" presId="urn:microsoft.com/office/officeart/2005/8/layout/list1"/>
    <dgm:cxn modelId="{7175CA54-C41C-4686-80E0-529B31FA13D8}" type="presParOf" srcId="{56F40597-3F74-4E4E-B3D2-54A52988FE33}" destId="{12699A95-533B-4823-8718-6C33DFEA8380}" srcOrd="0" destOrd="0" presId="urn:microsoft.com/office/officeart/2005/8/layout/list1"/>
    <dgm:cxn modelId="{D28FA909-A463-4BD9-BFD9-A76BA94D0162}" type="presParOf" srcId="{56F40597-3F74-4E4E-B3D2-54A52988FE33}" destId="{F9D8F75B-650F-4CEB-86BD-930D8CCD4AC9}" srcOrd="1" destOrd="0" presId="urn:microsoft.com/office/officeart/2005/8/layout/list1"/>
    <dgm:cxn modelId="{C075C29F-3F30-406A-90C0-27789CC22363}" type="presParOf" srcId="{E826062E-6928-4DB9-AB43-553B3A465AD9}" destId="{0186BC13-5084-437A-822D-156E8915692F}" srcOrd="5" destOrd="0" presId="urn:microsoft.com/office/officeart/2005/8/layout/list1"/>
    <dgm:cxn modelId="{C071CEE6-AFAA-4F6E-82D7-AD4F8F6D9014}" type="presParOf" srcId="{E826062E-6928-4DB9-AB43-553B3A465AD9}" destId="{690995D9-8435-4860-87EB-73C815A09964}" srcOrd="6" destOrd="0" presId="urn:microsoft.com/office/officeart/2005/8/layout/list1"/>
    <dgm:cxn modelId="{6B86C703-8085-4274-9E69-56A977947057}" type="presParOf" srcId="{E826062E-6928-4DB9-AB43-553B3A465AD9}" destId="{92D35CC1-CCC3-46A9-8DEF-6F85CEA2364D}" srcOrd="7" destOrd="0" presId="urn:microsoft.com/office/officeart/2005/8/layout/list1"/>
    <dgm:cxn modelId="{CD636DF1-02E9-47FF-A3BF-83F9EC1567BC}" type="presParOf" srcId="{E826062E-6928-4DB9-AB43-553B3A465AD9}" destId="{C9F56358-0594-4870-B654-5269B083898B}" srcOrd="8" destOrd="0" presId="urn:microsoft.com/office/officeart/2005/8/layout/list1"/>
    <dgm:cxn modelId="{E12BA5FD-C5D3-4CB0-96DD-8D6D0741A537}" type="presParOf" srcId="{C9F56358-0594-4870-B654-5269B083898B}" destId="{E5DDEC73-4C9C-4DF2-90D4-4A790B840937}" srcOrd="0" destOrd="0" presId="urn:microsoft.com/office/officeart/2005/8/layout/list1"/>
    <dgm:cxn modelId="{342C0FD0-36C2-4E1B-B6E9-1F5B789417F8}" type="presParOf" srcId="{C9F56358-0594-4870-B654-5269B083898B}" destId="{05FFCC4D-33A7-4DBD-A8DF-BEEAB1555CF4}" srcOrd="1" destOrd="0" presId="urn:microsoft.com/office/officeart/2005/8/layout/list1"/>
    <dgm:cxn modelId="{F5C90D2C-0AE9-40A0-AD45-5D7E488AE2BA}" type="presParOf" srcId="{E826062E-6928-4DB9-AB43-553B3A465AD9}" destId="{57010D62-3C6D-470F-9757-AC27CA1AD47F}" srcOrd="9" destOrd="0" presId="urn:microsoft.com/office/officeart/2005/8/layout/list1"/>
    <dgm:cxn modelId="{44A173B6-0873-4F2D-A99D-FBCC71B95D45}" type="presParOf" srcId="{E826062E-6928-4DB9-AB43-553B3A465AD9}" destId="{A266F21D-F432-4401-A4CF-6502CF013A8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A50291-14EA-4D70-9A46-E9CB6181B225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A3A69ED-FE98-452F-9A9F-C8EC4350102D}">
      <dgm:prSet phldrT="[Testo]" custT="1"/>
      <dgm:spPr/>
      <dgm:t>
        <a:bodyPr/>
        <a:lstStyle/>
        <a:p>
          <a:r>
            <a:rPr lang="it-IT" sz="1400" dirty="0"/>
            <a:t>I </a:t>
          </a:r>
          <a:r>
            <a:rPr lang="it-IT" sz="2000" dirty="0"/>
            <a:t>retailer spesso collocano striscioni (banner) in luoghi chiave all’interno del negozio. L’obiettivo è quello di fornire informazioni, per esempio, riguardo una promozione speciale</a:t>
          </a:r>
        </a:p>
      </dgm:t>
    </dgm:pt>
    <dgm:pt modelId="{BEC6BE42-9AE9-4085-B524-C4046D92C289}" type="parTrans" cxnId="{50B3534A-D93A-4E5B-B616-98B7A91B04C9}">
      <dgm:prSet/>
      <dgm:spPr/>
      <dgm:t>
        <a:bodyPr/>
        <a:lstStyle/>
        <a:p>
          <a:endParaRPr lang="it-IT"/>
        </a:p>
      </dgm:t>
    </dgm:pt>
    <dgm:pt modelId="{3D15AF74-5B5F-4D92-A919-A0DF22F65952}" type="sibTrans" cxnId="{50B3534A-D93A-4E5B-B616-98B7A91B04C9}">
      <dgm:prSet/>
      <dgm:spPr/>
      <dgm:t>
        <a:bodyPr/>
        <a:lstStyle/>
        <a:p>
          <a:endParaRPr lang="it-IT"/>
        </a:p>
      </dgm:t>
    </dgm:pt>
    <dgm:pt modelId="{5C2556CB-46C5-4D40-A76F-F391A8E62A1C}">
      <dgm:prSet phldrT="[Testo]" custT="1"/>
      <dgm:spPr/>
      <dgm:t>
        <a:bodyPr/>
        <a:lstStyle/>
        <a:p>
          <a:pPr algn="ctr"/>
          <a:r>
            <a: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STRISCIONI</a:t>
          </a:r>
        </a:p>
      </dgm:t>
    </dgm:pt>
    <dgm:pt modelId="{C3C9FC89-D62F-4216-B153-0B28A2610100}" type="parTrans" cxnId="{DD182F13-A46A-4C1A-8D4A-FB5ABA196785}">
      <dgm:prSet/>
      <dgm:spPr/>
      <dgm:t>
        <a:bodyPr/>
        <a:lstStyle/>
        <a:p>
          <a:endParaRPr lang="it-IT"/>
        </a:p>
      </dgm:t>
    </dgm:pt>
    <dgm:pt modelId="{1FFD09B5-D5E5-4231-A612-11E6978AADD0}" type="sibTrans" cxnId="{DD182F13-A46A-4C1A-8D4A-FB5ABA196785}">
      <dgm:prSet/>
      <dgm:spPr/>
      <dgm:t>
        <a:bodyPr/>
        <a:lstStyle/>
        <a:p>
          <a:endParaRPr lang="it-IT"/>
        </a:p>
      </dgm:t>
    </dgm:pt>
    <dgm:pt modelId="{90489DEA-366F-4627-A15F-B04AE0A3B699}">
      <dgm:prSet phldrT="[Testo]"/>
      <dgm:spPr/>
      <dgm:t>
        <a:bodyPr/>
        <a:lstStyle/>
        <a:p>
          <a:r>
            <a:rPr lang="it-IT" dirty="0"/>
            <a:t>I retailer collocano tali etichette sugli scaffali per informare il cliente su questioni come il confronto dei prezzi con i concorrenti </a:t>
          </a:r>
        </a:p>
      </dgm:t>
    </dgm:pt>
    <dgm:pt modelId="{FF0D2555-3E50-44AF-AFCB-A38ED475AD03}" type="parTrans" cxnId="{CED5D8F5-FDCD-4FA0-801D-DCA1C053EFC1}">
      <dgm:prSet/>
      <dgm:spPr/>
      <dgm:t>
        <a:bodyPr/>
        <a:lstStyle/>
        <a:p>
          <a:endParaRPr lang="it-IT"/>
        </a:p>
      </dgm:t>
    </dgm:pt>
    <dgm:pt modelId="{DF9BB71B-127C-4610-98B0-4C5683B54A4D}" type="sibTrans" cxnId="{CED5D8F5-FDCD-4FA0-801D-DCA1C053EFC1}">
      <dgm:prSet/>
      <dgm:spPr/>
      <dgm:t>
        <a:bodyPr/>
        <a:lstStyle/>
        <a:p>
          <a:endParaRPr lang="it-IT"/>
        </a:p>
      </dgm:t>
    </dgm:pt>
    <dgm:pt modelId="{B966B502-A25F-400C-866D-64BD3D7B1609}">
      <dgm:prSet phldrT="[Testo]" custT="1"/>
      <dgm:spPr/>
      <dgm:t>
        <a:bodyPr/>
        <a:lstStyle/>
        <a:p>
          <a:pPr algn="ctr"/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SCAFFALE</a:t>
          </a:r>
        </a:p>
      </dgm:t>
    </dgm:pt>
    <dgm:pt modelId="{36491F18-38CA-4D63-B3EC-3756E69A3ADE}" type="parTrans" cxnId="{D20D34A7-B9F7-4C3F-BADB-BF045FF0B530}">
      <dgm:prSet/>
      <dgm:spPr/>
      <dgm:t>
        <a:bodyPr/>
        <a:lstStyle/>
        <a:p>
          <a:endParaRPr lang="it-IT"/>
        </a:p>
      </dgm:t>
    </dgm:pt>
    <dgm:pt modelId="{1EE5C628-9CEB-4F59-A3D6-3F50060C7F40}" type="sibTrans" cxnId="{D20D34A7-B9F7-4C3F-BADB-BF045FF0B530}">
      <dgm:prSet/>
      <dgm:spPr/>
      <dgm:t>
        <a:bodyPr/>
        <a:lstStyle/>
        <a:p>
          <a:endParaRPr lang="it-IT"/>
        </a:p>
      </dgm:t>
    </dgm:pt>
    <dgm:pt modelId="{836A473B-8E6A-4AC4-B7AD-1D037942215B}">
      <dgm:prSet phldrT="[Testo]"/>
      <dgm:spPr/>
      <dgm:t>
        <a:bodyPr/>
        <a:lstStyle/>
        <a:p>
          <a:r>
            <a:rPr lang="it-IT" dirty="0"/>
            <a:t>E’ una variante del segnalatore a scaffale che viene posto sul carrello (</a:t>
          </a:r>
          <a:r>
            <a:rPr lang="it-IT" dirty="0" err="1"/>
            <a:t>cart</a:t>
          </a:r>
          <a:r>
            <a:rPr lang="it-IT" dirty="0"/>
            <a:t> o trolley </a:t>
          </a:r>
          <a:r>
            <a:rPr lang="it-IT" dirty="0" err="1"/>
            <a:t>talker</a:t>
          </a:r>
          <a:r>
            <a:rPr lang="it-IT" dirty="0"/>
            <a:t>)</a:t>
          </a:r>
        </a:p>
      </dgm:t>
    </dgm:pt>
    <dgm:pt modelId="{9542ED28-81DA-40F4-A0A6-219B121AB2A0}" type="parTrans" cxnId="{9594AF0B-EF3B-454A-ABA2-FC63DE943B72}">
      <dgm:prSet/>
      <dgm:spPr/>
      <dgm:t>
        <a:bodyPr/>
        <a:lstStyle/>
        <a:p>
          <a:endParaRPr lang="it-IT"/>
        </a:p>
      </dgm:t>
    </dgm:pt>
    <dgm:pt modelId="{A6F423C3-73AB-4221-850D-3F68C632E7C4}" type="sibTrans" cxnId="{9594AF0B-EF3B-454A-ABA2-FC63DE943B72}">
      <dgm:prSet/>
      <dgm:spPr/>
      <dgm:t>
        <a:bodyPr/>
        <a:lstStyle/>
        <a:p>
          <a:endParaRPr lang="it-IT"/>
        </a:p>
      </dgm:t>
    </dgm:pt>
    <dgm:pt modelId="{DF15F8A1-5AB2-4D3A-A902-97B5C7DAF785}">
      <dgm:prSet phldrT="[Testo]" custT="1"/>
      <dgm:spPr/>
      <dgm:t>
        <a:bodyPr/>
        <a:lstStyle/>
        <a:p>
          <a:pPr algn="ctr"/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CARRELLO</a:t>
          </a:r>
        </a:p>
      </dgm:t>
    </dgm:pt>
    <dgm:pt modelId="{4CE42677-97D1-4CFF-A06D-6EEAAEBF141C}" type="parTrans" cxnId="{506D587F-0072-4DEC-97E8-267E7D3B1EE6}">
      <dgm:prSet/>
      <dgm:spPr/>
      <dgm:t>
        <a:bodyPr/>
        <a:lstStyle/>
        <a:p>
          <a:endParaRPr lang="it-IT"/>
        </a:p>
      </dgm:t>
    </dgm:pt>
    <dgm:pt modelId="{17525732-C35E-4EA4-A87D-31FDDC80A6B3}" type="sibTrans" cxnId="{506D587F-0072-4DEC-97E8-267E7D3B1EE6}">
      <dgm:prSet/>
      <dgm:spPr/>
      <dgm:t>
        <a:bodyPr/>
        <a:lstStyle/>
        <a:p>
          <a:endParaRPr lang="it-IT"/>
        </a:p>
      </dgm:t>
    </dgm:pt>
    <dgm:pt modelId="{0CAEE62C-7BE4-40A4-929F-30D2C0DFF08C}">
      <dgm:prSet phldrT="[Testo]"/>
      <dgm:spPr/>
      <dgm:t>
        <a:bodyPr/>
        <a:lstStyle/>
        <a:p>
          <a:pPr algn="l"/>
          <a:endParaRPr lang="it-IT" sz="2200" kern="1200" dirty="0"/>
        </a:p>
      </dgm:t>
    </dgm:pt>
    <dgm:pt modelId="{003AA576-86F6-4226-8A43-43C2C6F74719}" type="parTrans" cxnId="{9C1DBB99-613F-4D88-8516-8AAD64E20FF5}">
      <dgm:prSet/>
      <dgm:spPr/>
      <dgm:t>
        <a:bodyPr/>
        <a:lstStyle/>
        <a:p>
          <a:endParaRPr lang="it-IT"/>
        </a:p>
      </dgm:t>
    </dgm:pt>
    <dgm:pt modelId="{F593622F-5321-4E01-B567-FE3188767E58}" type="sibTrans" cxnId="{9C1DBB99-613F-4D88-8516-8AAD64E20FF5}">
      <dgm:prSet/>
      <dgm:spPr/>
      <dgm:t>
        <a:bodyPr/>
        <a:lstStyle/>
        <a:p>
          <a:endParaRPr lang="it-IT"/>
        </a:p>
      </dgm:t>
    </dgm:pt>
    <dgm:pt modelId="{E74D9E1D-B730-4AEA-A5CC-50D43FF8D996}" type="pres">
      <dgm:prSet presAssocID="{86A50291-14EA-4D70-9A46-E9CB6181B225}" presName="Name0" presStyleCnt="0">
        <dgm:presLayoutVars>
          <dgm:chMax/>
          <dgm:chPref/>
          <dgm:dir/>
          <dgm:animLvl val="lvl"/>
        </dgm:presLayoutVars>
      </dgm:prSet>
      <dgm:spPr/>
    </dgm:pt>
    <dgm:pt modelId="{20D1F71A-019E-4815-AF5C-B45B88B5C497}" type="pres">
      <dgm:prSet presAssocID="{2A3A69ED-FE98-452F-9A9F-C8EC4350102D}" presName="composite" presStyleCnt="0"/>
      <dgm:spPr/>
    </dgm:pt>
    <dgm:pt modelId="{0DCF2371-659E-4BAE-A6FF-CA8083CB8AC8}" type="pres">
      <dgm:prSet presAssocID="{2A3A69ED-FE98-452F-9A9F-C8EC4350102D}" presName="Parent1" presStyleLbl="node1" presStyleIdx="0" presStyleCnt="6" custScaleX="254143" custScaleY="122541">
        <dgm:presLayoutVars>
          <dgm:chMax val="1"/>
          <dgm:chPref val="1"/>
          <dgm:bulletEnabled val="1"/>
        </dgm:presLayoutVars>
      </dgm:prSet>
      <dgm:spPr/>
    </dgm:pt>
    <dgm:pt modelId="{361B9E17-2A7A-4247-A0F8-A054DB3C7E40}" type="pres">
      <dgm:prSet presAssocID="{2A3A69ED-FE98-452F-9A9F-C8EC4350102D}" presName="Childtext1" presStyleLbl="revTx" presStyleIdx="0" presStyleCnt="3" custLinFactNeighborX="55158" custLinFactNeighborY="-3684">
        <dgm:presLayoutVars>
          <dgm:chMax val="0"/>
          <dgm:chPref val="0"/>
          <dgm:bulletEnabled val="1"/>
        </dgm:presLayoutVars>
      </dgm:prSet>
      <dgm:spPr/>
    </dgm:pt>
    <dgm:pt modelId="{81A770D5-9785-4A3B-9BF6-DCFAC4FE2C5A}" type="pres">
      <dgm:prSet presAssocID="{2A3A69ED-FE98-452F-9A9F-C8EC4350102D}" presName="BalanceSpacing" presStyleCnt="0"/>
      <dgm:spPr/>
    </dgm:pt>
    <dgm:pt modelId="{FAB8EEE6-FAD7-4755-A09F-29ABAD76B615}" type="pres">
      <dgm:prSet presAssocID="{2A3A69ED-FE98-452F-9A9F-C8EC4350102D}" presName="BalanceSpacing1" presStyleCnt="0"/>
      <dgm:spPr/>
    </dgm:pt>
    <dgm:pt modelId="{B9DD458D-091B-449D-BEEB-9E13B5ABC53D}" type="pres">
      <dgm:prSet presAssocID="{3D15AF74-5B5F-4D92-A919-A0DF22F65952}" presName="Accent1Text" presStyleLbl="node1" presStyleIdx="1" presStyleCnt="6" custLinFactNeighborX="-47221" custLinFactNeighborY="-1665"/>
      <dgm:spPr/>
    </dgm:pt>
    <dgm:pt modelId="{1FB4A7AB-7D45-4BE0-97BF-63E49786AB73}" type="pres">
      <dgm:prSet presAssocID="{3D15AF74-5B5F-4D92-A919-A0DF22F65952}" presName="spaceBetweenRectangles" presStyleCnt="0"/>
      <dgm:spPr/>
    </dgm:pt>
    <dgm:pt modelId="{E262A765-FF77-43B1-82CE-930189C72C92}" type="pres">
      <dgm:prSet presAssocID="{90489DEA-366F-4627-A15F-B04AE0A3B699}" presName="composite" presStyleCnt="0"/>
      <dgm:spPr/>
    </dgm:pt>
    <dgm:pt modelId="{CBF5B7F5-E298-4B1D-9AAC-9A1D941139B6}" type="pres">
      <dgm:prSet presAssocID="{90489DEA-366F-4627-A15F-B04AE0A3B699}" presName="Parent1" presStyleLbl="node1" presStyleIdx="2" presStyleCnt="6" custScaleX="243100">
        <dgm:presLayoutVars>
          <dgm:chMax val="1"/>
          <dgm:chPref val="1"/>
          <dgm:bulletEnabled val="1"/>
        </dgm:presLayoutVars>
      </dgm:prSet>
      <dgm:spPr/>
    </dgm:pt>
    <dgm:pt modelId="{DD318974-00EA-4E1A-91E9-812C1BA2E560}" type="pres">
      <dgm:prSet presAssocID="{90489DEA-366F-4627-A15F-B04AE0A3B699}" presName="Childtext1" presStyleLbl="revTx" presStyleIdx="1" presStyleCnt="3" custLinFactNeighborX="-56603" custLinFactNeighborY="-3607">
        <dgm:presLayoutVars>
          <dgm:chMax val="0"/>
          <dgm:chPref val="0"/>
          <dgm:bulletEnabled val="1"/>
        </dgm:presLayoutVars>
      </dgm:prSet>
      <dgm:spPr/>
    </dgm:pt>
    <dgm:pt modelId="{514E8EDA-EE75-4971-A21B-26883BD3C0A6}" type="pres">
      <dgm:prSet presAssocID="{90489DEA-366F-4627-A15F-B04AE0A3B699}" presName="BalanceSpacing" presStyleCnt="0"/>
      <dgm:spPr/>
    </dgm:pt>
    <dgm:pt modelId="{110EA5C0-E40B-4156-8DF0-8F152521B0CE}" type="pres">
      <dgm:prSet presAssocID="{90489DEA-366F-4627-A15F-B04AE0A3B699}" presName="BalanceSpacing1" presStyleCnt="0"/>
      <dgm:spPr/>
    </dgm:pt>
    <dgm:pt modelId="{3FE2833D-C361-4AA6-8D3F-DA5D7AF780EE}" type="pres">
      <dgm:prSet presAssocID="{DF9BB71B-127C-4610-98B0-4C5683B54A4D}" presName="Accent1Text" presStyleLbl="node1" presStyleIdx="3" presStyleCnt="6" custLinFactNeighborX="62804" custLinFactNeighborY="-2705"/>
      <dgm:spPr/>
    </dgm:pt>
    <dgm:pt modelId="{10E7C3B1-099D-4EAB-8ACA-A879A9EF9DE2}" type="pres">
      <dgm:prSet presAssocID="{DF9BB71B-127C-4610-98B0-4C5683B54A4D}" presName="spaceBetweenRectangles" presStyleCnt="0"/>
      <dgm:spPr/>
    </dgm:pt>
    <dgm:pt modelId="{8A6A7944-31AB-465B-927A-DC1019FE1BE9}" type="pres">
      <dgm:prSet presAssocID="{836A473B-8E6A-4AC4-B7AD-1D037942215B}" presName="composite" presStyleCnt="0"/>
      <dgm:spPr/>
    </dgm:pt>
    <dgm:pt modelId="{9E3311ED-605E-4F2C-AA14-DD7785C5D4F9}" type="pres">
      <dgm:prSet presAssocID="{836A473B-8E6A-4AC4-B7AD-1D037942215B}" presName="Parent1" presStyleLbl="node1" presStyleIdx="4" presStyleCnt="6" custScaleX="210616">
        <dgm:presLayoutVars>
          <dgm:chMax val="1"/>
          <dgm:chPref val="1"/>
          <dgm:bulletEnabled val="1"/>
        </dgm:presLayoutVars>
      </dgm:prSet>
      <dgm:spPr/>
    </dgm:pt>
    <dgm:pt modelId="{C7D00487-E489-4D7D-BA3B-165371DCBAEC}" type="pres">
      <dgm:prSet presAssocID="{836A473B-8E6A-4AC4-B7AD-1D037942215B}" presName="Childtext1" presStyleLbl="revTx" presStyleIdx="2" presStyleCnt="3" custScaleY="147803" custLinFactNeighborX="34418" custLinFactNeighborY="-4508">
        <dgm:presLayoutVars>
          <dgm:chMax val="0"/>
          <dgm:chPref val="0"/>
          <dgm:bulletEnabled val="1"/>
        </dgm:presLayoutVars>
      </dgm:prSet>
      <dgm:spPr/>
    </dgm:pt>
    <dgm:pt modelId="{87A8E9A5-B04F-472E-90A3-8A1060CAA5E9}" type="pres">
      <dgm:prSet presAssocID="{836A473B-8E6A-4AC4-B7AD-1D037942215B}" presName="BalanceSpacing" presStyleCnt="0"/>
      <dgm:spPr/>
    </dgm:pt>
    <dgm:pt modelId="{342782D9-F67B-45C0-811A-70514DA42330}" type="pres">
      <dgm:prSet presAssocID="{836A473B-8E6A-4AC4-B7AD-1D037942215B}" presName="BalanceSpacing1" presStyleCnt="0"/>
      <dgm:spPr/>
    </dgm:pt>
    <dgm:pt modelId="{469D2E77-0457-4222-AE16-24C814CF6248}" type="pres">
      <dgm:prSet presAssocID="{A6F423C3-73AB-4221-850D-3F68C632E7C4}" presName="Accent1Text" presStyleLbl="node1" presStyleIdx="5" presStyleCnt="6" custLinFactNeighborX="-46015" custLinFactNeighborY="541"/>
      <dgm:spPr/>
    </dgm:pt>
  </dgm:ptLst>
  <dgm:cxnLst>
    <dgm:cxn modelId="{46FB5B00-A478-45D1-A168-A588838D39A0}" type="presOf" srcId="{DF9BB71B-127C-4610-98B0-4C5683B54A4D}" destId="{3FE2833D-C361-4AA6-8D3F-DA5D7AF780EE}" srcOrd="0" destOrd="0" presId="urn:microsoft.com/office/officeart/2008/layout/AlternatingHexagons"/>
    <dgm:cxn modelId="{3E16D800-0D84-4CD4-A695-75701E201FEF}" type="presOf" srcId="{3D15AF74-5B5F-4D92-A919-A0DF22F65952}" destId="{B9DD458D-091B-449D-BEEB-9E13B5ABC53D}" srcOrd="0" destOrd="0" presId="urn:microsoft.com/office/officeart/2008/layout/AlternatingHexagons"/>
    <dgm:cxn modelId="{9594AF0B-EF3B-454A-ABA2-FC63DE943B72}" srcId="{86A50291-14EA-4D70-9A46-E9CB6181B225}" destId="{836A473B-8E6A-4AC4-B7AD-1D037942215B}" srcOrd="2" destOrd="0" parTransId="{9542ED28-81DA-40F4-A0A6-219B121AB2A0}" sibTransId="{A6F423C3-73AB-4221-850D-3F68C632E7C4}"/>
    <dgm:cxn modelId="{DD182F13-A46A-4C1A-8D4A-FB5ABA196785}" srcId="{2A3A69ED-FE98-452F-9A9F-C8EC4350102D}" destId="{5C2556CB-46C5-4D40-A76F-F391A8E62A1C}" srcOrd="0" destOrd="0" parTransId="{C3C9FC89-D62F-4216-B153-0B28A2610100}" sibTransId="{1FFD09B5-D5E5-4231-A612-11E6978AADD0}"/>
    <dgm:cxn modelId="{BA5D0E22-DB54-4A10-995F-8F6336BFDFAA}" type="presOf" srcId="{5C2556CB-46C5-4D40-A76F-F391A8E62A1C}" destId="{361B9E17-2A7A-4247-A0F8-A054DB3C7E40}" srcOrd="0" destOrd="0" presId="urn:microsoft.com/office/officeart/2008/layout/AlternatingHexagons"/>
    <dgm:cxn modelId="{0A2D4022-AB9F-44E3-8CA1-E512C680132C}" type="presOf" srcId="{2A3A69ED-FE98-452F-9A9F-C8EC4350102D}" destId="{0DCF2371-659E-4BAE-A6FF-CA8083CB8AC8}" srcOrd="0" destOrd="0" presId="urn:microsoft.com/office/officeart/2008/layout/AlternatingHexagons"/>
    <dgm:cxn modelId="{A601C82D-CFFB-4F04-B01B-F1A96F4A143E}" type="presOf" srcId="{836A473B-8E6A-4AC4-B7AD-1D037942215B}" destId="{9E3311ED-605E-4F2C-AA14-DD7785C5D4F9}" srcOrd="0" destOrd="0" presId="urn:microsoft.com/office/officeart/2008/layout/AlternatingHexagons"/>
    <dgm:cxn modelId="{D4BB9440-4A9D-4C3F-A9F0-74B97B9D88A0}" type="presOf" srcId="{A6F423C3-73AB-4221-850D-3F68C632E7C4}" destId="{469D2E77-0457-4222-AE16-24C814CF6248}" srcOrd="0" destOrd="0" presId="urn:microsoft.com/office/officeart/2008/layout/AlternatingHexagons"/>
    <dgm:cxn modelId="{FFCA7E41-6E4C-4E31-BAFF-0545EC090927}" type="presOf" srcId="{86A50291-14EA-4D70-9A46-E9CB6181B225}" destId="{E74D9E1D-B730-4AEA-A5CC-50D43FF8D996}" srcOrd="0" destOrd="0" presId="urn:microsoft.com/office/officeart/2008/layout/AlternatingHexagons"/>
    <dgm:cxn modelId="{4B5A6D63-DBB5-416B-84A7-8CFBC2F8C192}" type="presOf" srcId="{0CAEE62C-7BE4-40A4-929F-30D2C0DFF08C}" destId="{C7D00487-E489-4D7D-BA3B-165371DCBAEC}" srcOrd="0" destOrd="1" presId="urn:microsoft.com/office/officeart/2008/layout/AlternatingHexagons"/>
    <dgm:cxn modelId="{50B3534A-D93A-4E5B-B616-98B7A91B04C9}" srcId="{86A50291-14EA-4D70-9A46-E9CB6181B225}" destId="{2A3A69ED-FE98-452F-9A9F-C8EC4350102D}" srcOrd="0" destOrd="0" parTransId="{BEC6BE42-9AE9-4085-B524-C4046D92C289}" sibTransId="{3D15AF74-5B5F-4D92-A919-A0DF22F65952}"/>
    <dgm:cxn modelId="{B1AF7673-3D50-40DF-BD29-F7A534514580}" type="presOf" srcId="{DF15F8A1-5AB2-4D3A-A902-97B5C7DAF785}" destId="{C7D00487-E489-4D7D-BA3B-165371DCBAEC}" srcOrd="0" destOrd="0" presId="urn:microsoft.com/office/officeart/2008/layout/AlternatingHexagons"/>
    <dgm:cxn modelId="{506D587F-0072-4DEC-97E8-267E7D3B1EE6}" srcId="{836A473B-8E6A-4AC4-B7AD-1D037942215B}" destId="{DF15F8A1-5AB2-4D3A-A902-97B5C7DAF785}" srcOrd="0" destOrd="0" parTransId="{4CE42677-97D1-4CFF-A06D-6EEAAEBF141C}" sibTransId="{17525732-C35E-4EA4-A87D-31FDDC80A6B3}"/>
    <dgm:cxn modelId="{56683896-C96A-4B38-8A9B-75919AF4C1AD}" type="presOf" srcId="{B966B502-A25F-400C-866D-64BD3D7B1609}" destId="{DD318974-00EA-4E1A-91E9-812C1BA2E560}" srcOrd="0" destOrd="0" presId="urn:microsoft.com/office/officeart/2008/layout/AlternatingHexagons"/>
    <dgm:cxn modelId="{9C1DBB99-613F-4D88-8516-8AAD64E20FF5}" srcId="{836A473B-8E6A-4AC4-B7AD-1D037942215B}" destId="{0CAEE62C-7BE4-40A4-929F-30D2C0DFF08C}" srcOrd="1" destOrd="0" parTransId="{003AA576-86F6-4226-8A43-43C2C6F74719}" sibTransId="{F593622F-5321-4E01-B567-FE3188767E58}"/>
    <dgm:cxn modelId="{D20D34A7-B9F7-4C3F-BADB-BF045FF0B530}" srcId="{90489DEA-366F-4627-A15F-B04AE0A3B699}" destId="{B966B502-A25F-400C-866D-64BD3D7B1609}" srcOrd="0" destOrd="0" parTransId="{36491F18-38CA-4D63-B3EC-3756E69A3ADE}" sibTransId="{1EE5C628-9CEB-4F59-A3D6-3F50060C7F40}"/>
    <dgm:cxn modelId="{A590A3E0-FAC7-497E-8B97-C55455492943}" type="presOf" srcId="{90489DEA-366F-4627-A15F-B04AE0A3B699}" destId="{CBF5B7F5-E298-4B1D-9AAC-9A1D941139B6}" srcOrd="0" destOrd="0" presId="urn:microsoft.com/office/officeart/2008/layout/AlternatingHexagons"/>
    <dgm:cxn modelId="{CED5D8F5-FDCD-4FA0-801D-DCA1C053EFC1}" srcId="{86A50291-14EA-4D70-9A46-E9CB6181B225}" destId="{90489DEA-366F-4627-A15F-B04AE0A3B699}" srcOrd="1" destOrd="0" parTransId="{FF0D2555-3E50-44AF-AFCB-A38ED475AD03}" sibTransId="{DF9BB71B-127C-4610-98B0-4C5683B54A4D}"/>
    <dgm:cxn modelId="{E1F1DBFF-FB35-406F-B1D5-AAC2BA6330E8}" type="presParOf" srcId="{E74D9E1D-B730-4AEA-A5CC-50D43FF8D996}" destId="{20D1F71A-019E-4815-AF5C-B45B88B5C497}" srcOrd="0" destOrd="0" presId="urn:microsoft.com/office/officeart/2008/layout/AlternatingHexagons"/>
    <dgm:cxn modelId="{F1182F8F-A894-4A64-B8A1-3E6A4F440B58}" type="presParOf" srcId="{20D1F71A-019E-4815-AF5C-B45B88B5C497}" destId="{0DCF2371-659E-4BAE-A6FF-CA8083CB8AC8}" srcOrd="0" destOrd="0" presId="urn:microsoft.com/office/officeart/2008/layout/AlternatingHexagons"/>
    <dgm:cxn modelId="{B89DF2A7-FC90-48EF-B358-56AD37F1A28F}" type="presParOf" srcId="{20D1F71A-019E-4815-AF5C-B45B88B5C497}" destId="{361B9E17-2A7A-4247-A0F8-A054DB3C7E40}" srcOrd="1" destOrd="0" presId="urn:microsoft.com/office/officeart/2008/layout/AlternatingHexagons"/>
    <dgm:cxn modelId="{37AEFC83-FA8A-4037-92FA-7DDE87BD39D7}" type="presParOf" srcId="{20D1F71A-019E-4815-AF5C-B45B88B5C497}" destId="{81A770D5-9785-4A3B-9BF6-DCFAC4FE2C5A}" srcOrd="2" destOrd="0" presId="urn:microsoft.com/office/officeart/2008/layout/AlternatingHexagons"/>
    <dgm:cxn modelId="{9452C7AD-B78E-4696-9493-DB8965E4F85F}" type="presParOf" srcId="{20D1F71A-019E-4815-AF5C-B45B88B5C497}" destId="{FAB8EEE6-FAD7-4755-A09F-29ABAD76B615}" srcOrd="3" destOrd="0" presId="urn:microsoft.com/office/officeart/2008/layout/AlternatingHexagons"/>
    <dgm:cxn modelId="{32156F69-91C1-4701-B92F-DE8DDF93E5BD}" type="presParOf" srcId="{20D1F71A-019E-4815-AF5C-B45B88B5C497}" destId="{B9DD458D-091B-449D-BEEB-9E13B5ABC53D}" srcOrd="4" destOrd="0" presId="urn:microsoft.com/office/officeart/2008/layout/AlternatingHexagons"/>
    <dgm:cxn modelId="{D2A04747-CAD3-43AE-889C-AA830B7230CE}" type="presParOf" srcId="{E74D9E1D-B730-4AEA-A5CC-50D43FF8D996}" destId="{1FB4A7AB-7D45-4BE0-97BF-63E49786AB73}" srcOrd="1" destOrd="0" presId="urn:microsoft.com/office/officeart/2008/layout/AlternatingHexagons"/>
    <dgm:cxn modelId="{87C83A21-67AD-4E29-8017-9F3AA6324D95}" type="presParOf" srcId="{E74D9E1D-B730-4AEA-A5CC-50D43FF8D996}" destId="{E262A765-FF77-43B1-82CE-930189C72C92}" srcOrd="2" destOrd="0" presId="urn:microsoft.com/office/officeart/2008/layout/AlternatingHexagons"/>
    <dgm:cxn modelId="{6C227C32-B8D9-4499-BE1C-65BD07F821F6}" type="presParOf" srcId="{E262A765-FF77-43B1-82CE-930189C72C92}" destId="{CBF5B7F5-E298-4B1D-9AAC-9A1D941139B6}" srcOrd="0" destOrd="0" presId="urn:microsoft.com/office/officeart/2008/layout/AlternatingHexagons"/>
    <dgm:cxn modelId="{C44AD372-CCA1-4607-9827-B5E6DC60BCFC}" type="presParOf" srcId="{E262A765-FF77-43B1-82CE-930189C72C92}" destId="{DD318974-00EA-4E1A-91E9-812C1BA2E560}" srcOrd="1" destOrd="0" presId="urn:microsoft.com/office/officeart/2008/layout/AlternatingHexagons"/>
    <dgm:cxn modelId="{7596E658-DF42-4E32-8AFE-9B394AB2EC96}" type="presParOf" srcId="{E262A765-FF77-43B1-82CE-930189C72C92}" destId="{514E8EDA-EE75-4971-A21B-26883BD3C0A6}" srcOrd="2" destOrd="0" presId="urn:microsoft.com/office/officeart/2008/layout/AlternatingHexagons"/>
    <dgm:cxn modelId="{400C13A4-23D8-4995-8586-BF4B0013F2D6}" type="presParOf" srcId="{E262A765-FF77-43B1-82CE-930189C72C92}" destId="{110EA5C0-E40B-4156-8DF0-8F152521B0CE}" srcOrd="3" destOrd="0" presId="urn:microsoft.com/office/officeart/2008/layout/AlternatingHexagons"/>
    <dgm:cxn modelId="{24E5822B-6500-4EBE-92BA-A8D722B3C9E8}" type="presParOf" srcId="{E262A765-FF77-43B1-82CE-930189C72C92}" destId="{3FE2833D-C361-4AA6-8D3F-DA5D7AF780EE}" srcOrd="4" destOrd="0" presId="urn:microsoft.com/office/officeart/2008/layout/AlternatingHexagons"/>
    <dgm:cxn modelId="{4E16B267-FA9B-4F52-8C0E-1BFADD9B529A}" type="presParOf" srcId="{E74D9E1D-B730-4AEA-A5CC-50D43FF8D996}" destId="{10E7C3B1-099D-4EAB-8ACA-A879A9EF9DE2}" srcOrd="3" destOrd="0" presId="urn:microsoft.com/office/officeart/2008/layout/AlternatingHexagons"/>
    <dgm:cxn modelId="{051A6F2B-B7C8-47BF-A1B3-F3BAB4234510}" type="presParOf" srcId="{E74D9E1D-B730-4AEA-A5CC-50D43FF8D996}" destId="{8A6A7944-31AB-465B-927A-DC1019FE1BE9}" srcOrd="4" destOrd="0" presId="urn:microsoft.com/office/officeart/2008/layout/AlternatingHexagons"/>
    <dgm:cxn modelId="{5DB4E624-FE61-49D3-924E-4BED69E2ADE7}" type="presParOf" srcId="{8A6A7944-31AB-465B-927A-DC1019FE1BE9}" destId="{9E3311ED-605E-4F2C-AA14-DD7785C5D4F9}" srcOrd="0" destOrd="0" presId="urn:microsoft.com/office/officeart/2008/layout/AlternatingHexagons"/>
    <dgm:cxn modelId="{E7233451-FA4F-4564-8B60-BF7C798297C8}" type="presParOf" srcId="{8A6A7944-31AB-465B-927A-DC1019FE1BE9}" destId="{C7D00487-E489-4D7D-BA3B-165371DCBAEC}" srcOrd="1" destOrd="0" presId="urn:microsoft.com/office/officeart/2008/layout/AlternatingHexagons"/>
    <dgm:cxn modelId="{082DD09E-8A3B-4592-8420-ECBF71E843C2}" type="presParOf" srcId="{8A6A7944-31AB-465B-927A-DC1019FE1BE9}" destId="{87A8E9A5-B04F-472E-90A3-8A1060CAA5E9}" srcOrd="2" destOrd="0" presId="urn:microsoft.com/office/officeart/2008/layout/AlternatingHexagons"/>
    <dgm:cxn modelId="{2B218D50-6E07-42F0-9A69-86C59F656D87}" type="presParOf" srcId="{8A6A7944-31AB-465B-927A-DC1019FE1BE9}" destId="{342782D9-F67B-45C0-811A-70514DA42330}" srcOrd="3" destOrd="0" presId="urn:microsoft.com/office/officeart/2008/layout/AlternatingHexagons"/>
    <dgm:cxn modelId="{CB80D15F-C741-4A6C-A9C5-3B3D8A201615}" type="presParOf" srcId="{8A6A7944-31AB-465B-927A-DC1019FE1BE9}" destId="{469D2E77-0457-4222-AE16-24C814CF624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DE725-4CBD-45B6-9A37-A7B7ABA26595}">
      <dsp:nvSpPr>
        <dsp:cNvPr id="0" name=""/>
        <dsp:cNvSpPr/>
      </dsp:nvSpPr>
      <dsp:spPr>
        <a:xfrm>
          <a:off x="0" y="531248"/>
          <a:ext cx="955411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C4CEF-7831-43FD-9659-847C4ED54A81}">
      <dsp:nvSpPr>
        <dsp:cNvPr id="0" name=""/>
        <dsp:cNvSpPr/>
      </dsp:nvSpPr>
      <dsp:spPr>
        <a:xfrm>
          <a:off x="477705" y="58928"/>
          <a:ext cx="6687881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786" tIns="0" rIns="25278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PAICEVOLEZZA</a:t>
          </a:r>
        </a:p>
      </dsp:txBody>
      <dsp:txXfrm>
        <a:off x="523819" y="105042"/>
        <a:ext cx="6595653" cy="852412"/>
      </dsp:txXfrm>
    </dsp:sp>
    <dsp:sp modelId="{690995D9-8435-4860-87EB-73C815A09964}">
      <dsp:nvSpPr>
        <dsp:cNvPr id="0" name=""/>
        <dsp:cNvSpPr/>
      </dsp:nvSpPr>
      <dsp:spPr>
        <a:xfrm>
          <a:off x="0" y="1982768"/>
          <a:ext cx="955411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8F75B-650F-4CEB-86BD-930D8CCD4AC9}">
      <dsp:nvSpPr>
        <dsp:cNvPr id="0" name=""/>
        <dsp:cNvSpPr/>
      </dsp:nvSpPr>
      <dsp:spPr>
        <a:xfrm>
          <a:off x="477705" y="1510448"/>
          <a:ext cx="6687881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786" tIns="0" rIns="25278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ECCITAZIONE</a:t>
          </a:r>
        </a:p>
      </dsp:txBody>
      <dsp:txXfrm>
        <a:off x="523819" y="1556562"/>
        <a:ext cx="6595653" cy="852412"/>
      </dsp:txXfrm>
    </dsp:sp>
    <dsp:sp modelId="{A266F21D-F432-4401-A4CF-6502CF013A8F}">
      <dsp:nvSpPr>
        <dsp:cNvPr id="0" name=""/>
        <dsp:cNvSpPr/>
      </dsp:nvSpPr>
      <dsp:spPr>
        <a:xfrm>
          <a:off x="0" y="3434288"/>
          <a:ext cx="9554117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FFCC4D-33A7-4DBD-A8DF-BEEAB1555CF4}">
      <dsp:nvSpPr>
        <dsp:cNvPr id="0" name=""/>
        <dsp:cNvSpPr/>
      </dsp:nvSpPr>
      <dsp:spPr>
        <a:xfrm>
          <a:off x="477705" y="2961968"/>
          <a:ext cx="6687881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786" tIns="0" rIns="25278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DOMINANZA</a:t>
          </a:r>
        </a:p>
      </dsp:txBody>
      <dsp:txXfrm>
        <a:off x="523819" y="3008082"/>
        <a:ext cx="6595653" cy="85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DE725-4CBD-45B6-9A37-A7B7ABA26595}">
      <dsp:nvSpPr>
        <dsp:cNvPr id="0" name=""/>
        <dsp:cNvSpPr/>
      </dsp:nvSpPr>
      <dsp:spPr>
        <a:xfrm>
          <a:off x="0" y="1762257"/>
          <a:ext cx="1122927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C4CEF-7831-43FD-9659-847C4ED54A81}">
      <dsp:nvSpPr>
        <dsp:cNvPr id="0" name=""/>
        <dsp:cNvSpPr/>
      </dsp:nvSpPr>
      <dsp:spPr>
        <a:xfrm>
          <a:off x="561463" y="1363737"/>
          <a:ext cx="7860493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108" tIns="0" rIns="29710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Si concentra sulla misura in cui il consumatore si sente felice e soddisfatto nel contesto dell’esperienza</a:t>
          </a:r>
        </a:p>
      </dsp:txBody>
      <dsp:txXfrm>
        <a:off x="600371" y="1402645"/>
        <a:ext cx="7782677" cy="719224"/>
      </dsp:txXfrm>
    </dsp:sp>
    <dsp:sp modelId="{690995D9-8435-4860-87EB-73C815A09964}">
      <dsp:nvSpPr>
        <dsp:cNvPr id="0" name=""/>
        <dsp:cNvSpPr/>
      </dsp:nvSpPr>
      <dsp:spPr>
        <a:xfrm>
          <a:off x="0" y="2986977"/>
          <a:ext cx="1122927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8F75B-650F-4CEB-86BD-930D8CCD4AC9}">
      <dsp:nvSpPr>
        <dsp:cNvPr id="0" name=""/>
        <dsp:cNvSpPr/>
      </dsp:nvSpPr>
      <dsp:spPr>
        <a:xfrm>
          <a:off x="561463" y="2588457"/>
          <a:ext cx="7860493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108" tIns="0" rIns="29710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Si riferisce alla misura in cui l’individuo è stimolato o eccitato dall’esperienza</a:t>
          </a:r>
        </a:p>
      </dsp:txBody>
      <dsp:txXfrm>
        <a:off x="600371" y="2627365"/>
        <a:ext cx="7782677" cy="719224"/>
      </dsp:txXfrm>
    </dsp:sp>
    <dsp:sp modelId="{A266F21D-F432-4401-A4CF-6502CF013A8F}">
      <dsp:nvSpPr>
        <dsp:cNvPr id="0" name=""/>
        <dsp:cNvSpPr/>
      </dsp:nvSpPr>
      <dsp:spPr>
        <a:xfrm>
          <a:off x="0" y="4211697"/>
          <a:ext cx="1122927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FFCC4D-33A7-4DBD-A8DF-BEEAB1555CF4}">
      <dsp:nvSpPr>
        <dsp:cNvPr id="0" name=""/>
        <dsp:cNvSpPr/>
      </dsp:nvSpPr>
      <dsp:spPr>
        <a:xfrm>
          <a:off x="561463" y="3813177"/>
          <a:ext cx="7860493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108" tIns="0" rIns="29710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Si riferisce alla sensazione di avere il controllo (o meno) dell’esperienza</a:t>
          </a:r>
        </a:p>
      </dsp:txBody>
      <dsp:txXfrm>
        <a:off x="600371" y="3852085"/>
        <a:ext cx="7782677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F2371-659E-4BAE-A6FF-CA8083CB8AC8}">
      <dsp:nvSpPr>
        <dsp:cNvPr id="0" name=""/>
        <dsp:cNvSpPr/>
      </dsp:nvSpPr>
      <dsp:spPr>
        <a:xfrm rot="5400000">
          <a:off x="4710165" y="-1014980"/>
          <a:ext cx="2525903" cy="455756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I </a:t>
          </a:r>
          <a:r>
            <a:rPr lang="it-IT" sz="2000" kern="1200" dirty="0"/>
            <a:t>retailer spesso collocano striscioni (banner) in luoghi chiave all’interno del negozio. L’obiettivo è quello di fornire informazioni, per esempio, riguardo una promozione speciale</a:t>
          </a:r>
        </a:p>
      </dsp:txBody>
      <dsp:txXfrm rot="-5400000">
        <a:off x="4453929" y="421834"/>
        <a:ext cx="3038376" cy="1683935"/>
      </dsp:txXfrm>
    </dsp:sp>
    <dsp:sp modelId="{361B9E17-2A7A-4247-A0F8-A054DB3C7E40}">
      <dsp:nvSpPr>
        <dsp:cNvPr id="0" name=""/>
        <dsp:cNvSpPr/>
      </dsp:nvSpPr>
      <dsp:spPr>
        <a:xfrm>
          <a:off x="8193032" y="599857"/>
          <a:ext cx="2300380" cy="1236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STRISCIONI</a:t>
          </a:r>
        </a:p>
      </dsp:txBody>
      <dsp:txXfrm>
        <a:off x="8193032" y="599857"/>
        <a:ext cx="2300380" cy="1236763"/>
      </dsp:txXfrm>
    </dsp:sp>
    <dsp:sp modelId="{B9DD458D-091B-449D-BEEB-9E13B5ABC53D}">
      <dsp:nvSpPr>
        <dsp:cNvPr id="0" name=""/>
        <dsp:cNvSpPr/>
      </dsp:nvSpPr>
      <dsp:spPr>
        <a:xfrm rot="5400000">
          <a:off x="2158891" y="332828"/>
          <a:ext cx="2061272" cy="179330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2572330" y="520061"/>
        <a:ext cx="1234393" cy="1418842"/>
      </dsp:txXfrm>
    </dsp:sp>
    <dsp:sp modelId="{CBF5B7F5-E298-4B1D-9AAC-9A1D941139B6}">
      <dsp:nvSpPr>
        <dsp:cNvPr id="0" name=""/>
        <dsp:cNvSpPr/>
      </dsp:nvSpPr>
      <dsp:spPr>
        <a:xfrm rot="5400000">
          <a:off x="3970384" y="1065960"/>
          <a:ext cx="2061272" cy="435952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I retailer collocano tali etichette sugli scaffali per informare il cliente su questioni come il confronto dei prezzi con i concorrenti </a:t>
          </a:r>
        </a:p>
      </dsp:txBody>
      <dsp:txXfrm rot="-5400000">
        <a:off x="3547844" y="2558633"/>
        <a:ext cx="2906353" cy="1374182"/>
      </dsp:txXfrm>
    </dsp:sp>
    <dsp:sp modelId="{DD318974-00EA-4E1A-91E9-812C1BA2E560}">
      <dsp:nvSpPr>
        <dsp:cNvPr id="0" name=""/>
        <dsp:cNvSpPr/>
      </dsp:nvSpPr>
      <dsp:spPr>
        <a:xfrm>
          <a:off x="543905" y="2582733"/>
          <a:ext cx="2226174" cy="1236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SCAFFALE</a:t>
          </a:r>
        </a:p>
      </dsp:txBody>
      <dsp:txXfrm>
        <a:off x="543905" y="2582733"/>
        <a:ext cx="2226174" cy="1236763"/>
      </dsp:txXfrm>
    </dsp:sp>
    <dsp:sp modelId="{3FE2833D-C361-4AA6-8D3F-DA5D7AF780EE}">
      <dsp:nvSpPr>
        <dsp:cNvPr id="0" name=""/>
        <dsp:cNvSpPr/>
      </dsp:nvSpPr>
      <dsp:spPr>
        <a:xfrm rot="5400000">
          <a:off x="7033425" y="2293314"/>
          <a:ext cx="2061272" cy="179330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7446864" y="2480547"/>
        <a:ext cx="1234393" cy="1418842"/>
      </dsp:txXfrm>
    </dsp:sp>
    <dsp:sp modelId="{9E3311ED-605E-4F2C-AA14-DD7785C5D4F9}">
      <dsp:nvSpPr>
        <dsp:cNvPr id="0" name=""/>
        <dsp:cNvSpPr/>
      </dsp:nvSpPr>
      <dsp:spPr>
        <a:xfrm rot="5400000">
          <a:off x="4942480" y="3106838"/>
          <a:ext cx="2061272" cy="377699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E’ una variante del segnalatore a scaffale che viene posto sul carrello (</a:t>
          </a:r>
          <a:r>
            <a:rPr lang="it-IT" sz="1600" kern="1200" dirty="0" err="1"/>
            <a:t>cart</a:t>
          </a:r>
          <a:r>
            <a:rPr lang="it-IT" sz="1600" kern="1200" dirty="0"/>
            <a:t> o trolley </a:t>
          </a:r>
          <a:r>
            <a:rPr lang="it-IT" sz="1600" kern="1200" dirty="0" err="1"/>
            <a:t>talker</a:t>
          </a:r>
          <a:r>
            <a:rPr lang="it-IT" sz="1600" kern="1200" dirty="0"/>
            <a:t>)</a:t>
          </a:r>
        </a:p>
      </dsp:txBody>
      <dsp:txXfrm rot="-5400000">
        <a:off x="4714119" y="4308243"/>
        <a:ext cx="2517994" cy="1374182"/>
      </dsp:txXfrm>
    </dsp:sp>
    <dsp:sp modelId="{C7D00487-E489-4D7D-BA3B-165371DCBAEC}">
      <dsp:nvSpPr>
        <dsp:cNvPr id="0" name=""/>
        <dsp:cNvSpPr/>
      </dsp:nvSpPr>
      <dsp:spPr>
        <a:xfrm>
          <a:off x="7715933" y="4025593"/>
          <a:ext cx="2300380" cy="1827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CARRELLO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200" kern="1200" dirty="0"/>
        </a:p>
      </dsp:txBody>
      <dsp:txXfrm>
        <a:off x="7715933" y="4025593"/>
        <a:ext cx="2300380" cy="1827973"/>
      </dsp:txXfrm>
    </dsp:sp>
    <dsp:sp modelId="{469D2E77-0457-4222-AE16-24C814CF6248}">
      <dsp:nvSpPr>
        <dsp:cNvPr id="0" name=""/>
        <dsp:cNvSpPr/>
      </dsp:nvSpPr>
      <dsp:spPr>
        <a:xfrm rot="5400000">
          <a:off x="2180519" y="4099530"/>
          <a:ext cx="2061272" cy="179330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2593958" y="4286763"/>
        <a:ext cx="1234393" cy="1418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70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98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287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SENSORIALE</a:t>
            </a: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89407" y="2235839"/>
            <a:ext cx="10194879" cy="18004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700" dirty="0">
                <a:solidFill>
                  <a:schemeClr val="bg1"/>
                </a:solidFill>
              </a:rPr>
              <a:t>IL MARKETING ESPERIENZALE contribuisce in modo rilevante alla creazione della relazione </a:t>
            </a:r>
            <a:r>
              <a:rPr lang="it-IT" sz="3700" dirty="0" err="1">
                <a:solidFill>
                  <a:schemeClr val="bg1"/>
                </a:solidFill>
              </a:rPr>
              <a:t>retailer</a:t>
            </a:r>
            <a:r>
              <a:rPr lang="it-IT" sz="3700" dirty="0">
                <a:solidFill>
                  <a:schemeClr val="bg1"/>
                </a:solidFill>
              </a:rPr>
              <a:t>/cliente.</a:t>
            </a:r>
          </a:p>
        </p:txBody>
      </p:sp>
    </p:spTree>
    <p:extLst>
      <p:ext uri="{BB962C8B-B14F-4D97-AF65-F5344CB8AC3E}">
        <p14:creationId xmlns:p14="http://schemas.microsoft.com/office/powerpoint/2010/main" val="122515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434727" y="1809083"/>
            <a:ext cx="1019487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MORTON, 2009 </a:t>
            </a:r>
          </a:p>
          <a:p>
            <a:endParaRPr lang="it-IT" sz="33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Identifica le seguenti aree di intervento sulle strategie di vendita al dettaglio affrontate dal marketing esperienziale: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1AAF6C0A-A6BB-4F4A-BA32-DE96152F083F}"/>
              </a:ext>
            </a:extLst>
          </p:cNvPr>
          <p:cNvCxnSpPr/>
          <p:nvPr/>
        </p:nvCxnSpPr>
        <p:spPr>
          <a:xfrm>
            <a:off x="7214839" y="4471350"/>
            <a:ext cx="0" cy="104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73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00197" y="875391"/>
            <a:ext cx="1019487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Costruire relazioni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Sensibilizzare l’opinione pubblica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Aumentare la fedeltà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Stabilire la rilevanza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Incoraggiare l’interazione e la prova del prodotto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Creare ricordi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Stimolare il passaparola positivo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Far cambiare idea ai clienti insoddisfatti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Creare il desiderio del prodotto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Verificare il target di riferimento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Aumentare il ritorno sugli investimenti di marketing.</a:t>
            </a:r>
          </a:p>
        </p:txBody>
      </p:sp>
    </p:spTree>
    <p:extLst>
      <p:ext uri="{BB962C8B-B14F-4D97-AF65-F5344CB8AC3E}">
        <p14:creationId xmlns:p14="http://schemas.microsoft.com/office/powerpoint/2010/main" val="358441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99836" y="763878"/>
            <a:ext cx="1019487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NEL SETTORE DEL RETAIL, quando si parla di </a:t>
            </a:r>
            <a:r>
              <a:rPr lang="it-IT" sz="33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ATMOSFERA </a:t>
            </a:r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 ci si riferisce alla creazione di un ambiente accogliente per il cliente, attraverso strumenti che stimolano i sensi: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it-IT" sz="33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VISTA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UDITO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OLFATTO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TATTO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GUSTO</a:t>
            </a:r>
          </a:p>
        </p:txBody>
      </p:sp>
    </p:spTree>
    <p:extLst>
      <p:ext uri="{BB962C8B-B14F-4D97-AF65-F5344CB8AC3E}">
        <p14:creationId xmlns:p14="http://schemas.microsoft.com/office/powerpoint/2010/main" val="1512072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77895" y="1923605"/>
            <a:ext cx="10194879" cy="278537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dirty="0">
                <a:solidFill>
                  <a:schemeClr val="bg1"/>
                </a:solidFill>
              </a:rPr>
              <a:t>IL RETAILER che vuole rendere l’atmosfera del suo punto vendita coinvolgente DEVE progettare e realizzare strumenti che accentuino le esperienze positive e piacevoli e allo stesso tempo evitino d’irritare lo shopper durante il processo d’acquisto.</a:t>
            </a:r>
          </a:p>
        </p:txBody>
      </p:sp>
    </p:spTree>
    <p:extLst>
      <p:ext uri="{BB962C8B-B14F-4D97-AF65-F5344CB8AC3E}">
        <p14:creationId xmlns:p14="http://schemas.microsoft.com/office/powerpoint/2010/main" val="3924877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94A4CF-C944-4290-AEE3-FA1A58B2A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01" y="367990"/>
            <a:ext cx="10827835" cy="563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17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L’USO DI MATERIALI ALL’INTERNO DEL PUNTO VENDITA</a:t>
            </a:r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235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56314" y="2044005"/>
            <a:ext cx="1019487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Appare opportuno evidenziare anche l’importanza della scelta di pavimenti, soffitti, infissi ed espositori nella creazione di un punto vendita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8072AAAB-15EF-45BE-B11F-CC9E8120D79A}"/>
              </a:ext>
            </a:extLst>
          </p:cNvPr>
          <p:cNvSpPr/>
          <p:nvPr/>
        </p:nvSpPr>
        <p:spPr>
          <a:xfrm>
            <a:off x="8731405" y="4572000"/>
            <a:ext cx="680224" cy="65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123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89407" y="1276834"/>
            <a:ext cx="1019487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Suddette decisioni sono influenzate dai seguenti fattori:</a:t>
            </a:r>
          </a:p>
          <a:p>
            <a:endParaRPr lang="it-IT" sz="34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La natura del prodotto venduto</a:t>
            </a:r>
          </a:p>
          <a:p>
            <a:pPr marL="514350" indent="-514350">
              <a:buAutoNum type="arabicPeriod"/>
            </a:pPr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Il costo</a:t>
            </a:r>
          </a:p>
          <a:p>
            <a:pPr marL="514350" indent="-514350">
              <a:buAutoNum type="arabicPeriod"/>
            </a:pPr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Il livello di traffico nei negozi</a:t>
            </a:r>
          </a:p>
          <a:p>
            <a:pPr marL="514350" indent="-514350">
              <a:buAutoNum type="arabicPeriod"/>
            </a:pPr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Motivi d’acquisto edonici rispetto a quelli utilitaristici</a:t>
            </a:r>
          </a:p>
          <a:p>
            <a:pPr marL="514350" indent="-514350">
              <a:buAutoNum type="arabicPeriod"/>
            </a:pPr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Criteri ambientali e di sicurezza</a:t>
            </a:r>
          </a:p>
        </p:txBody>
      </p:sp>
    </p:spTree>
    <p:extLst>
      <p:ext uri="{BB962C8B-B14F-4D97-AF65-F5344CB8AC3E}">
        <p14:creationId xmlns:p14="http://schemas.microsoft.com/office/powerpoint/2010/main" val="2756003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83" y="2679192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COMUNICAZIONI DI MARKETING ALL’INTERNO DEL PUNTO VENDITA</a:t>
            </a: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05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01436" y="1794392"/>
            <a:ext cx="10194879" cy="26622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L’ATMOSFERA </a:t>
            </a:r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gioca un ruolo critico nel plasmare e influenzare il comportamento d’acquisto. </a:t>
            </a:r>
          </a:p>
          <a:p>
            <a:pPr algn="ctr"/>
            <a:endParaRPr lang="it-IT" sz="33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Aumenta l’esperienza d’acquisto, di particolare importanza per molti acquirenti.</a:t>
            </a:r>
          </a:p>
        </p:txBody>
      </p:sp>
    </p:spTree>
    <p:extLst>
      <p:ext uri="{BB962C8B-B14F-4D97-AF65-F5344CB8AC3E}">
        <p14:creationId xmlns:p14="http://schemas.microsoft.com/office/powerpoint/2010/main" val="3764572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89407" y="1276834"/>
            <a:ext cx="10194879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RETAILER </a:t>
            </a:r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ricorrono all’uso di una serie di materiali per incoraggiare gli acquirenti a visitare i vari reparti del negozio, per evidenziare:</a:t>
            </a:r>
          </a:p>
          <a:p>
            <a:pPr algn="ctr"/>
            <a:endParaRPr lang="it-IT" sz="3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promozioni speciali o offerte di prezzo e </a:t>
            </a:r>
          </a:p>
          <a:p>
            <a:pPr algn="ctr"/>
            <a:r>
              <a:rPr lang="it-IT" sz="3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rafforzare la proposta di valore del retailer</a:t>
            </a:r>
          </a:p>
        </p:txBody>
      </p:sp>
    </p:spTree>
    <p:extLst>
      <p:ext uri="{BB962C8B-B14F-4D97-AF65-F5344CB8AC3E}">
        <p14:creationId xmlns:p14="http://schemas.microsoft.com/office/powerpoint/2010/main" val="884617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89407" y="1276834"/>
            <a:ext cx="10194879" cy="375487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Sempre maggiore è la gestione delle informazioni combinata all’uso della tecnologia.</a:t>
            </a:r>
          </a:p>
          <a:p>
            <a:endParaRPr lang="it-IT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RETAILER sono sempre più in grado di massimizzare le vendite in ogni singola area del negozio, utilizzando strumenti quali il posizionamento particolare, al fatturato per metro quadrato di spazio.</a:t>
            </a:r>
          </a:p>
        </p:txBody>
      </p:sp>
    </p:spTree>
    <p:extLst>
      <p:ext uri="{BB962C8B-B14F-4D97-AF65-F5344CB8AC3E}">
        <p14:creationId xmlns:p14="http://schemas.microsoft.com/office/powerpoint/2010/main" val="1022865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5953" y="2425409"/>
            <a:ext cx="10194879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 sono i materiali utilizzati dal retailer in store: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6F12E9BB-372A-4264-9DE0-5E8B16BA521A}"/>
              </a:ext>
            </a:extLst>
          </p:cNvPr>
          <p:cNvSpPr/>
          <p:nvPr/>
        </p:nvSpPr>
        <p:spPr>
          <a:xfrm>
            <a:off x="7716644" y="4204010"/>
            <a:ext cx="758283" cy="7136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865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6D9A423E-F4BB-447D-B271-F9C8CB93E6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7992221"/>
              </p:ext>
            </p:extLst>
          </p:nvPr>
        </p:nvGraphicFramePr>
        <p:xfrm>
          <a:off x="735981" y="78059"/>
          <a:ext cx="11028556" cy="602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29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01436" y="1794392"/>
            <a:ext cx="10194879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MOWER, KIM E CHILDS, 2012</a:t>
            </a:r>
          </a:p>
          <a:p>
            <a:endParaRPr lang="it-IT" sz="3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3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Osservano che questo modello PRESUPPONE:</a:t>
            </a:r>
          </a:p>
          <a:p>
            <a:endParaRPr lang="it-IT" sz="3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che le risposte emotive dei consumatori a un ambiente fisico mediano l’influenza dell’ambiente sui loro comportamenti.</a:t>
            </a:r>
          </a:p>
        </p:txBody>
      </p:sp>
    </p:spTree>
    <p:extLst>
      <p:ext uri="{BB962C8B-B14F-4D97-AF65-F5344CB8AC3E}">
        <p14:creationId xmlns:p14="http://schemas.microsoft.com/office/powerpoint/2010/main" val="52528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00247" y="284444"/>
            <a:ext cx="1040674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MEHRABIAN E RUSSELL, 1974</a:t>
            </a:r>
            <a:endParaRPr lang="it-IT" sz="3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 ASPETTI DELL’EMOZIONE CHE INFLUENZANO LE RISPOSTE DELLE PERSONE ALL’AMBIENTE: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259367237"/>
              </p:ext>
            </p:extLst>
          </p:nvPr>
        </p:nvGraphicFramePr>
        <p:xfrm>
          <a:off x="2031999" y="2039438"/>
          <a:ext cx="9554117" cy="4299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704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785876276"/>
              </p:ext>
            </p:extLst>
          </p:nvPr>
        </p:nvGraphicFramePr>
        <p:xfrm>
          <a:off x="680224" y="323384"/>
          <a:ext cx="11229277" cy="6255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101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90284" y="868841"/>
            <a:ext cx="1019487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PIACERE E L’ECCITAZIONE </a:t>
            </a:r>
          </a:p>
          <a:p>
            <a:pPr algn="ctr"/>
            <a:r>
              <a:rPr lang="it-IT" sz="3500" dirty="0">
                <a:solidFill>
                  <a:schemeClr val="accent1">
                    <a:lumMod val="75000"/>
                  </a:schemeClr>
                </a:solidFill>
              </a:rPr>
              <a:t>sono fondamentali per attirare gli acquirenti verso un negozio fisico o verso un canale di vendita online.</a:t>
            </a:r>
          </a:p>
          <a:p>
            <a:endParaRPr lang="it-IT" sz="35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35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LAYOUT GENERALE DEL NEGOZIO, UNITO ALL’USO DI SPUNTI VISIVI</a:t>
            </a:r>
            <a:endParaRPr lang="it-IT" sz="35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500" dirty="0">
                <a:solidFill>
                  <a:schemeClr val="accent1">
                    <a:lumMod val="75000"/>
                  </a:schemeClr>
                </a:solidFill>
              </a:rPr>
              <a:t>gioca un ruolo significativo nell’affrontare queste due sfide.</a:t>
            </a:r>
          </a:p>
        </p:txBody>
      </p:sp>
    </p:spTree>
    <p:extLst>
      <p:ext uri="{BB962C8B-B14F-4D97-AF65-F5344CB8AC3E}">
        <p14:creationId xmlns:p14="http://schemas.microsoft.com/office/powerpoint/2010/main" val="377879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250245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IL MARKETING ESPERIENZIALE</a:t>
            </a:r>
            <a:br>
              <a:rPr lang="it-IT" sz="5400" dirty="0"/>
            </a:b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99836" y="763878"/>
            <a:ext cx="10194879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HAUSER, 2006</a:t>
            </a:r>
          </a:p>
          <a:p>
            <a:endParaRPr lang="it-IT" sz="3300" dirty="0">
              <a:solidFill>
                <a:schemeClr val="tx2"/>
              </a:solidFill>
            </a:endParaRPr>
          </a:p>
          <a:p>
            <a:r>
              <a:rPr lang="it-IT" sz="3300" dirty="0">
                <a:solidFill>
                  <a:schemeClr val="tx2"/>
                </a:solidFill>
              </a:rPr>
              <a:t>Marketing esperienziale _ Quelle attività finalizzate a:</a:t>
            </a:r>
          </a:p>
          <a:p>
            <a:endParaRPr lang="it-IT" sz="3300" dirty="0">
              <a:solidFill>
                <a:schemeClr val="tx2"/>
              </a:solidFill>
            </a:endParaRPr>
          </a:p>
          <a:p>
            <a:pPr algn="ctr"/>
            <a:r>
              <a:rPr lang="it-IT" sz="3300" i="1" dirty="0">
                <a:solidFill>
                  <a:schemeClr val="tx2"/>
                </a:solidFill>
              </a:rPr>
              <a:t>«Mettere in contatto i clienti con un brand attraverso una o più esperienze significative e rilevanti, facendo leva su comportamenti sia razionali che emotivi».</a:t>
            </a:r>
          </a:p>
          <a:p>
            <a:pPr marL="457200" indent="-457200">
              <a:buFontTx/>
              <a:buChar char="-"/>
            </a:pPr>
            <a:endParaRPr lang="it-IT" sz="2800" dirty="0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61BF6B69-FB18-455D-B007-17764A420731}"/>
              </a:ext>
            </a:extLst>
          </p:cNvPr>
          <p:cNvSpPr/>
          <p:nvPr/>
        </p:nvSpPr>
        <p:spPr>
          <a:xfrm>
            <a:off x="9835376" y="5330283"/>
            <a:ext cx="836341" cy="680224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16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33650" y="1109566"/>
            <a:ext cx="10194879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/>
          </a:p>
          <a:p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Questo evidenzia l’importanza di creare connessioni emotive con l’acquirente, che inducano lo stesso a tornare di nuovo nel punto vendita.</a:t>
            </a:r>
          </a:p>
          <a:p>
            <a:endParaRPr lang="it-IT" sz="33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L’esperienza che vive all’interno del punto vendita è uno dei fattori significativi che possono determinare </a:t>
            </a:r>
            <a:r>
              <a:rPr lang="it-IT" sz="33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FIDELIZZAZIONE DEL CLIENTE</a:t>
            </a:r>
          </a:p>
        </p:txBody>
      </p:sp>
    </p:spTree>
    <p:extLst>
      <p:ext uri="{BB962C8B-B14F-4D97-AF65-F5344CB8AC3E}">
        <p14:creationId xmlns:p14="http://schemas.microsoft.com/office/powerpoint/2010/main" val="750030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</TotalTime>
  <Words>653</Words>
  <Application>Microsoft Office PowerPoint</Application>
  <PresentationFormat>Widescreen</PresentationFormat>
  <Paragraphs>83</Paragraphs>
  <Slides>23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1" baseType="lpstr">
      <vt:lpstr>Algerian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MARKETING SENSORIALE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IL MARKETING ESPERIENZIALE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L’USO DI MATERIALI ALL’INTERNO DEL PUNTO VENDITA   </vt:lpstr>
      <vt:lpstr>Presentazione standard di PowerPoint</vt:lpstr>
      <vt:lpstr>Presentazione standard di PowerPoint</vt:lpstr>
      <vt:lpstr>    COMUNICAZIONI DI MARKETING ALL’INTERNO DEL PUNTO VENDITA   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47</cp:revision>
  <dcterms:created xsi:type="dcterms:W3CDTF">2023-02-25T07:42:26Z</dcterms:created>
  <dcterms:modified xsi:type="dcterms:W3CDTF">2024-04-16T22:46:22Z</dcterms:modified>
</cp:coreProperties>
</file>