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65" r:id="rId5"/>
    <p:sldId id="266" r:id="rId6"/>
    <p:sldId id="267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30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3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8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34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7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2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40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48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62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34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5EFD-6022-CC40-899C-266025756C05}" type="datetimeFigureOut">
              <a:rPr lang="it-IT" smtClean="0"/>
              <a:t>25/10/21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7AAD-5E5A-D544-BF05-D1820ABD8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6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3366FF"/>
                </a:solidFill>
              </a:rPr>
              <a:t>Il mondo post bellico</a:t>
            </a:r>
          </a:p>
        </p:txBody>
      </p:sp>
    </p:spTree>
    <p:extLst>
      <p:ext uri="{BB962C8B-B14F-4D97-AF65-F5344CB8AC3E}">
        <p14:creationId xmlns:p14="http://schemas.microsoft.com/office/powerpoint/2010/main" val="175477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34DFC-E615-AC46-BAFB-D8A2B72C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E54D87-CDC7-8849-A06F-3232A2E32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115013-131E-844A-8A37-5433FB51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379532"/>
            <a:ext cx="5207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b="1" dirty="0"/>
              <a:t>entre-deux-guerres</a:t>
            </a:r>
            <a:r>
              <a:rPr lang="it-IT" dirty="0"/>
              <a:t>: 1919-1939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a. l’instabilità europea e la </a:t>
            </a:r>
            <a:r>
              <a:rPr lang="it-IT" i="1" dirty="0"/>
              <a:t>sicurezza collettiva</a:t>
            </a:r>
            <a:r>
              <a:rPr lang="it-IT" dirty="0"/>
              <a:t> (1919-1929)</a:t>
            </a:r>
          </a:p>
          <a:p>
            <a:pPr marL="0" indent="0">
              <a:buNone/>
            </a:pPr>
            <a:r>
              <a:rPr lang="it-IT" dirty="0"/>
              <a:t>b. la crisi della </a:t>
            </a:r>
            <a:r>
              <a:rPr lang="it-IT" i="1" dirty="0"/>
              <a:t>sicurezza collettiva</a:t>
            </a:r>
            <a:r>
              <a:rPr lang="it-IT" dirty="0"/>
              <a:t> (1929-1933)</a:t>
            </a:r>
          </a:p>
          <a:p>
            <a:pPr marL="0" indent="0">
              <a:buNone/>
            </a:pPr>
            <a:r>
              <a:rPr lang="it-IT" dirty="0"/>
              <a:t>c. verso la seconda guerra mondiale (1933-1939)</a:t>
            </a:r>
          </a:p>
        </p:txBody>
      </p:sp>
    </p:spTree>
    <p:extLst>
      <p:ext uri="{BB962C8B-B14F-4D97-AF65-F5344CB8AC3E}">
        <p14:creationId xmlns:p14="http://schemas.microsoft.com/office/powerpoint/2010/main" val="268474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55AF7-D255-ED4F-96D8-A68C7140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265719-5715-EE45-B985-04908CF6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it-IT" dirty="0"/>
              <a:t>Crisi postbellica:</a:t>
            </a:r>
          </a:p>
          <a:p>
            <a:pPr>
              <a:buFontTx/>
              <a:buChar char="-"/>
            </a:pPr>
            <a:r>
              <a:rPr lang="it-IT" dirty="0"/>
              <a:t>debiti con gli Stati Uniti (in Europa) e il Giappone (in Asia) per la ricostruzione</a:t>
            </a:r>
          </a:p>
          <a:p>
            <a:pPr>
              <a:buFontTx/>
              <a:buChar char="-"/>
            </a:pPr>
            <a:r>
              <a:rPr lang="it-IT" dirty="0"/>
              <a:t>inflazione</a:t>
            </a:r>
          </a:p>
          <a:p>
            <a:pPr>
              <a:buFontTx/>
              <a:buChar char="-"/>
            </a:pPr>
            <a:r>
              <a:rPr lang="it-IT" dirty="0"/>
              <a:t>riconversione industria bellica </a:t>
            </a:r>
          </a:p>
          <a:p>
            <a:pPr>
              <a:buFontTx/>
              <a:buChar char="-"/>
            </a:pPr>
            <a:r>
              <a:rPr lang="it-IT" dirty="0"/>
              <a:t>diminuzione dei salari e del tasso di occupazione (il problema della mano d’opera femminile e del reinserimento dei reduci di guerra)</a:t>
            </a:r>
          </a:p>
          <a:p>
            <a:pPr marL="0" indent="0">
              <a:buNone/>
            </a:pPr>
            <a:r>
              <a:rPr lang="it-IT" dirty="0"/>
              <a:t>&gt; aumento della conflittualità sociale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67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7786B-962B-A34F-965C-554F002B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09E66-6493-6F40-9798-DD7BEBD97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2) Entusiasmo postbellico</a:t>
            </a:r>
          </a:p>
          <a:p>
            <a:pPr>
              <a:buFontTx/>
              <a:buChar char="-"/>
            </a:pPr>
            <a:r>
              <a:rPr lang="it-IT" dirty="0"/>
              <a:t>nuove figure sociali: donna nuova, nuovo tipo di modello maschile</a:t>
            </a:r>
          </a:p>
          <a:p>
            <a:pPr>
              <a:buFontTx/>
              <a:buChar char="-"/>
            </a:pPr>
            <a:r>
              <a:rPr lang="it-IT" dirty="0"/>
              <a:t>nuovi consumi: </a:t>
            </a:r>
            <a:r>
              <a:rPr lang="it-IT" dirty="0" err="1"/>
              <a:t>make</a:t>
            </a:r>
            <a:r>
              <a:rPr lang="it-IT" dirty="0"/>
              <a:t> up</a:t>
            </a:r>
          </a:p>
          <a:p>
            <a:pPr>
              <a:buFontTx/>
              <a:buChar char="-"/>
            </a:pPr>
            <a:r>
              <a:rPr lang="it-IT" dirty="0"/>
              <a:t>il cinema e la nascita dello </a:t>
            </a:r>
            <a:r>
              <a:rPr lang="it-IT" i="1" dirty="0"/>
              <a:t>star </a:t>
            </a:r>
            <a:r>
              <a:rPr lang="it-IT" i="1" dirty="0" err="1"/>
              <a:t>system</a:t>
            </a:r>
            <a:endParaRPr lang="it-IT" i="1" dirty="0"/>
          </a:p>
          <a:p>
            <a:pPr>
              <a:buFontTx/>
              <a:buChar char="-"/>
            </a:pPr>
            <a:r>
              <a:rPr lang="it-IT" dirty="0"/>
              <a:t>la trasformazione e l’autoconsapevolezza dei «giovani»</a:t>
            </a:r>
          </a:p>
        </p:txBody>
      </p:sp>
    </p:spTree>
    <p:extLst>
      <p:ext uri="{BB962C8B-B14F-4D97-AF65-F5344CB8AC3E}">
        <p14:creationId xmlns:p14="http://schemas.microsoft.com/office/powerpoint/2010/main" val="212206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A2E5A-0D14-8E40-9071-804D10D3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737B19-2419-834A-8620-384A9C4F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3) La politica interna</a:t>
            </a:r>
          </a:p>
          <a:p>
            <a:pPr>
              <a:buFontTx/>
              <a:buChar char="-"/>
            </a:pPr>
            <a:r>
              <a:rPr lang="it-IT" dirty="0"/>
              <a:t>USA</a:t>
            </a:r>
          </a:p>
          <a:p>
            <a:pPr>
              <a:buFontTx/>
              <a:buChar char="-"/>
            </a:pPr>
            <a:r>
              <a:rPr lang="it-IT" dirty="0"/>
              <a:t>Gran Bretagna</a:t>
            </a:r>
          </a:p>
          <a:p>
            <a:pPr>
              <a:buFontTx/>
              <a:buChar char="-"/>
            </a:pPr>
            <a:r>
              <a:rPr lang="it-IT" dirty="0"/>
              <a:t>Irlanda</a:t>
            </a:r>
          </a:p>
          <a:p>
            <a:pPr>
              <a:buFontTx/>
              <a:buChar char="-"/>
            </a:pPr>
            <a:r>
              <a:rPr lang="it-IT" dirty="0"/>
              <a:t>Francia</a:t>
            </a:r>
          </a:p>
          <a:p>
            <a:pPr>
              <a:buFontTx/>
              <a:buChar char="-"/>
            </a:pPr>
            <a:r>
              <a:rPr lang="it-IT" dirty="0"/>
              <a:t>Italia</a:t>
            </a:r>
          </a:p>
          <a:p>
            <a:pPr>
              <a:buFontTx/>
              <a:buChar char="-"/>
            </a:pPr>
            <a:r>
              <a:rPr lang="it-IT" dirty="0"/>
              <a:t>Germania</a:t>
            </a:r>
          </a:p>
          <a:p>
            <a:pPr>
              <a:buFontTx/>
              <a:buChar char="-"/>
            </a:pPr>
            <a:r>
              <a:rPr lang="it-IT" dirty="0"/>
              <a:t>Il biennio rosso nell’Europa centrale</a:t>
            </a:r>
          </a:p>
          <a:p>
            <a:pPr>
              <a:buFontTx/>
              <a:buChar char="-"/>
            </a:pPr>
            <a:r>
              <a:rPr lang="it-IT" dirty="0"/>
              <a:t>Unione Sovietica</a:t>
            </a:r>
          </a:p>
        </p:txBody>
      </p:sp>
    </p:spTree>
    <p:extLst>
      <p:ext uri="{BB962C8B-B14F-4D97-AF65-F5344CB8AC3E}">
        <p14:creationId xmlns:p14="http://schemas.microsoft.com/office/powerpoint/2010/main" val="280888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L’instabilità europea e la </a:t>
            </a:r>
            <a:r>
              <a:rPr lang="it-IT" i="1" dirty="0"/>
              <a:t>sicurezza collettiva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settembre 1919- dicembre 1920: avventura fiumana</a:t>
            </a:r>
          </a:p>
          <a:p>
            <a:endParaRPr lang="it-IT" dirty="0"/>
          </a:p>
          <a:p>
            <a:r>
              <a:rPr lang="it-IT" dirty="0"/>
              <a:t>gennaio 1923: occupazione franco-belga della Ruhr</a:t>
            </a:r>
          </a:p>
          <a:p>
            <a:pPr>
              <a:buFontTx/>
              <a:buChar char="-"/>
            </a:pPr>
            <a:r>
              <a:rPr lang="it-IT" dirty="0"/>
              <a:t>processo inflazionistico</a:t>
            </a:r>
          </a:p>
          <a:p>
            <a:pPr>
              <a:buFontTx/>
              <a:buChar char="-"/>
            </a:pPr>
            <a:r>
              <a:rPr lang="it-IT" dirty="0"/>
              <a:t>rovina dei piccoli e medi risparmiatori</a:t>
            </a:r>
          </a:p>
          <a:p>
            <a:pPr>
              <a:buFontTx/>
              <a:buChar char="-"/>
            </a:pPr>
            <a:r>
              <a:rPr lang="it-IT" dirty="0"/>
              <a:t>deprezzamento dei salari</a:t>
            </a:r>
          </a:p>
          <a:p>
            <a:pPr>
              <a:buFontTx/>
              <a:buChar char="-"/>
            </a:pPr>
            <a:r>
              <a:rPr lang="it-IT" dirty="0"/>
              <a:t>aumento del tasso di disoccupazione</a:t>
            </a:r>
          </a:p>
        </p:txBody>
      </p:sp>
    </p:spTree>
    <p:extLst>
      <p:ext uri="{BB962C8B-B14F-4D97-AF65-F5344CB8AC3E}">
        <p14:creationId xmlns:p14="http://schemas.microsoft.com/office/powerpoint/2010/main" val="251515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agosto 1923: ministero di coalizione guidato da Gustav </a:t>
            </a:r>
            <a:r>
              <a:rPr lang="it-IT" dirty="0" err="1"/>
              <a:t>Stresemann</a:t>
            </a:r>
            <a:r>
              <a:rPr lang="it-IT" dirty="0"/>
              <a:t>, che avvia una politica di dialogo con il Cartello delle sinistre francesi e il ministero laburista inglese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aprile 1924: Piano </a:t>
            </a:r>
            <a:r>
              <a:rPr lang="it-IT" dirty="0" err="1"/>
              <a:t>Dawes</a:t>
            </a:r>
            <a:r>
              <a:rPr lang="it-IT" dirty="0"/>
              <a:t> (1929: piano Young)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ottobre 1925: Trattato di Locarno</a:t>
            </a:r>
          </a:p>
          <a:p>
            <a:endParaRPr lang="it-IT" dirty="0"/>
          </a:p>
          <a:p>
            <a:r>
              <a:rPr lang="it-IT" dirty="0"/>
              <a:t>agosto 1928: Patto </a:t>
            </a:r>
            <a:r>
              <a:rPr lang="it-IT" dirty="0" err="1"/>
              <a:t>Briand-Kellogs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85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limiti della politica di sicurezza collettiva:</a:t>
            </a:r>
          </a:p>
          <a:p>
            <a:pPr>
              <a:buFontTx/>
              <a:buChar char="-"/>
            </a:pPr>
            <a:r>
              <a:rPr lang="it-IT" dirty="0"/>
              <a:t>contraddizioni interne alla </a:t>
            </a:r>
            <a:r>
              <a:rPr lang="it-IT" dirty="0" err="1"/>
              <a:t>Sdn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dialettica tra le principali potenze europee e occidentali</a:t>
            </a:r>
          </a:p>
          <a:p>
            <a:pPr>
              <a:buFontTx/>
              <a:buChar char="-"/>
            </a:pPr>
            <a:r>
              <a:rPr lang="it-IT" dirty="0"/>
              <a:t>ruolo destabilizzante della Russia sovietica</a:t>
            </a:r>
          </a:p>
        </p:txBody>
      </p:sp>
    </p:spTree>
    <p:extLst>
      <p:ext uri="{BB962C8B-B14F-4D97-AF65-F5344CB8AC3E}">
        <p14:creationId xmlns:p14="http://schemas.microsoft.com/office/powerpoint/2010/main" val="2722533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258</Words>
  <Application>Microsoft Macintosh PowerPoint</Application>
  <PresentationFormat>Presentazione su schermo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L’instabilità europea e la sicurezza collettiva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8</cp:revision>
  <dcterms:created xsi:type="dcterms:W3CDTF">2015-03-18T22:20:14Z</dcterms:created>
  <dcterms:modified xsi:type="dcterms:W3CDTF">2021-10-25T07:52:19Z</dcterms:modified>
</cp:coreProperties>
</file>