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C3FC7-EA70-4FEE-A8BE-7E9EA9B20EE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592CE44-1241-42CC-8DA9-D857DC9BD487}">
      <dgm:prSet/>
      <dgm:spPr/>
      <dgm:t>
        <a:bodyPr/>
        <a:lstStyle/>
        <a:p>
          <a:r>
            <a:rPr lang="it-IT"/>
            <a:t>CHI SIAMO?</a:t>
          </a:r>
          <a:endParaRPr lang="en-US"/>
        </a:p>
      </dgm:t>
    </dgm:pt>
    <dgm:pt modelId="{B39BECB3-5A1D-4D1F-A765-8447213165C1}" type="parTrans" cxnId="{9C7A47F4-6570-44AB-B7D7-617972A4532A}">
      <dgm:prSet/>
      <dgm:spPr/>
      <dgm:t>
        <a:bodyPr/>
        <a:lstStyle/>
        <a:p>
          <a:endParaRPr lang="en-US"/>
        </a:p>
      </dgm:t>
    </dgm:pt>
    <dgm:pt modelId="{DECE1548-2C96-486A-AEBE-E3A79FBD0D3C}" type="sibTrans" cxnId="{9C7A47F4-6570-44AB-B7D7-617972A4532A}">
      <dgm:prSet/>
      <dgm:spPr/>
      <dgm:t>
        <a:bodyPr/>
        <a:lstStyle/>
        <a:p>
          <a:endParaRPr lang="en-US"/>
        </a:p>
      </dgm:t>
    </dgm:pt>
    <dgm:pt modelId="{A67CBC2C-5801-4EC6-9DCB-3A9FABF2C5BB}">
      <dgm:prSet/>
      <dgm:spPr/>
      <dgm:t>
        <a:bodyPr/>
        <a:lstStyle/>
        <a:p>
          <a:r>
            <a:rPr lang="it-IT"/>
            <a:t>DA DOVE VENIAMO</a:t>
          </a:r>
          <a:endParaRPr lang="en-US"/>
        </a:p>
      </dgm:t>
    </dgm:pt>
    <dgm:pt modelId="{8B91777F-B8C9-4930-9980-92CFCE3396D7}" type="parTrans" cxnId="{21D1E5C4-577B-4239-A777-7ABEE1C829F5}">
      <dgm:prSet/>
      <dgm:spPr/>
      <dgm:t>
        <a:bodyPr/>
        <a:lstStyle/>
        <a:p>
          <a:endParaRPr lang="en-US"/>
        </a:p>
      </dgm:t>
    </dgm:pt>
    <dgm:pt modelId="{F9A99D54-9B23-4335-AD05-9E7F009C27AF}" type="sibTrans" cxnId="{21D1E5C4-577B-4239-A777-7ABEE1C829F5}">
      <dgm:prSet/>
      <dgm:spPr/>
      <dgm:t>
        <a:bodyPr/>
        <a:lstStyle/>
        <a:p>
          <a:endParaRPr lang="en-US"/>
        </a:p>
      </dgm:t>
    </dgm:pt>
    <dgm:pt modelId="{01006E67-A545-4754-AF44-4A5DEBE201F7}">
      <dgm:prSet/>
      <dgm:spPr/>
      <dgm:t>
        <a:bodyPr/>
        <a:lstStyle/>
        <a:p>
          <a:r>
            <a:rPr lang="it-IT"/>
            <a:t>DOVE VIVIAMO</a:t>
          </a:r>
          <a:endParaRPr lang="en-US"/>
        </a:p>
      </dgm:t>
    </dgm:pt>
    <dgm:pt modelId="{8592C905-89C2-4EF1-B491-CCE975E8C6D6}" type="parTrans" cxnId="{6182313E-F759-4FAD-A835-FAE71F114B64}">
      <dgm:prSet/>
      <dgm:spPr/>
      <dgm:t>
        <a:bodyPr/>
        <a:lstStyle/>
        <a:p>
          <a:endParaRPr lang="en-US"/>
        </a:p>
      </dgm:t>
    </dgm:pt>
    <dgm:pt modelId="{0C4C2BB5-A001-4CE7-86D6-B9B6C381DECD}" type="sibTrans" cxnId="{6182313E-F759-4FAD-A835-FAE71F114B64}">
      <dgm:prSet/>
      <dgm:spPr/>
      <dgm:t>
        <a:bodyPr/>
        <a:lstStyle/>
        <a:p>
          <a:endParaRPr lang="en-US"/>
        </a:p>
      </dgm:t>
    </dgm:pt>
    <dgm:pt modelId="{EFDEF7FB-DCFE-4102-BFE1-9541C978EE7D}">
      <dgm:prSet/>
      <dgm:spPr/>
      <dgm:t>
        <a:bodyPr/>
        <a:lstStyle/>
        <a:p>
          <a:r>
            <a:rPr lang="it-IT"/>
            <a:t>DOVE LAVORIAMO (CON LE MANI E/O CON LA TESTA</a:t>
          </a:r>
          <a:endParaRPr lang="en-US"/>
        </a:p>
      </dgm:t>
    </dgm:pt>
    <dgm:pt modelId="{BE2CBA90-BF3C-4427-9142-D7D241491EF0}" type="parTrans" cxnId="{95AA961E-E9B1-43E3-BE7B-7BBB1028F5EE}">
      <dgm:prSet/>
      <dgm:spPr/>
      <dgm:t>
        <a:bodyPr/>
        <a:lstStyle/>
        <a:p>
          <a:endParaRPr lang="en-US"/>
        </a:p>
      </dgm:t>
    </dgm:pt>
    <dgm:pt modelId="{BB427EDE-A202-47D6-A4FE-6249AF3D1CEF}" type="sibTrans" cxnId="{95AA961E-E9B1-43E3-BE7B-7BBB1028F5EE}">
      <dgm:prSet/>
      <dgm:spPr/>
      <dgm:t>
        <a:bodyPr/>
        <a:lstStyle/>
        <a:p>
          <a:endParaRPr lang="en-US"/>
        </a:p>
      </dgm:t>
    </dgm:pt>
    <dgm:pt modelId="{D3C9A8B7-A6B4-4D92-9BA7-93E3830ED42E}" type="pres">
      <dgm:prSet presAssocID="{8FDC3FC7-EA70-4FEE-A8BE-7E9EA9B20EE1}" presName="linear" presStyleCnt="0">
        <dgm:presLayoutVars>
          <dgm:animLvl val="lvl"/>
          <dgm:resizeHandles val="exact"/>
        </dgm:presLayoutVars>
      </dgm:prSet>
      <dgm:spPr/>
    </dgm:pt>
    <dgm:pt modelId="{784D6F66-8B85-4A3D-AF8B-79A84588EB4E}" type="pres">
      <dgm:prSet presAssocID="{2592CE44-1241-42CC-8DA9-D857DC9BD4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3B728D8-9506-4EA1-AE68-A32A488B2E66}" type="pres">
      <dgm:prSet presAssocID="{DECE1548-2C96-486A-AEBE-E3A79FBD0D3C}" presName="spacer" presStyleCnt="0"/>
      <dgm:spPr/>
    </dgm:pt>
    <dgm:pt modelId="{AF333EC2-C70F-4B83-8109-E65C7DDD3D93}" type="pres">
      <dgm:prSet presAssocID="{A67CBC2C-5801-4EC6-9DCB-3A9FABF2C5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CD69469-FEEB-45EA-A64A-52A5887B732D}" type="pres">
      <dgm:prSet presAssocID="{F9A99D54-9B23-4335-AD05-9E7F009C27AF}" presName="spacer" presStyleCnt="0"/>
      <dgm:spPr/>
    </dgm:pt>
    <dgm:pt modelId="{7CC42137-C27E-4584-BD11-2726FB042F8C}" type="pres">
      <dgm:prSet presAssocID="{01006E67-A545-4754-AF44-4A5DEBE201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FF08E5A-3C78-4F36-9BD2-E0773FC434F3}" type="pres">
      <dgm:prSet presAssocID="{0C4C2BB5-A001-4CE7-86D6-B9B6C381DECD}" presName="spacer" presStyleCnt="0"/>
      <dgm:spPr/>
    </dgm:pt>
    <dgm:pt modelId="{0ECA6BF7-558A-4033-A9DB-FDFC381EC724}" type="pres">
      <dgm:prSet presAssocID="{EFDEF7FB-DCFE-4102-BFE1-9541C978EE7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5AA961E-E9B1-43E3-BE7B-7BBB1028F5EE}" srcId="{8FDC3FC7-EA70-4FEE-A8BE-7E9EA9B20EE1}" destId="{EFDEF7FB-DCFE-4102-BFE1-9541C978EE7D}" srcOrd="3" destOrd="0" parTransId="{BE2CBA90-BF3C-4427-9142-D7D241491EF0}" sibTransId="{BB427EDE-A202-47D6-A4FE-6249AF3D1CEF}"/>
    <dgm:cxn modelId="{98D6662B-FF45-48DD-A02F-C1D241A84056}" type="presOf" srcId="{A67CBC2C-5801-4EC6-9DCB-3A9FABF2C5BB}" destId="{AF333EC2-C70F-4B83-8109-E65C7DDD3D93}" srcOrd="0" destOrd="0" presId="urn:microsoft.com/office/officeart/2005/8/layout/vList2"/>
    <dgm:cxn modelId="{223AB937-7CFB-4E4B-9BFE-25608DBD2932}" type="presOf" srcId="{EFDEF7FB-DCFE-4102-BFE1-9541C978EE7D}" destId="{0ECA6BF7-558A-4033-A9DB-FDFC381EC724}" srcOrd="0" destOrd="0" presId="urn:microsoft.com/office/officeart/2005/8/layout/vList2"/>
    <dgm:cxn modelId="{6182313E-F759-4FAD-A835-FAE71F114B64}" srcId="{8FDC3FC7-EA70-4FEE-A8BE-7E9EA9B20EE1}" destId="{01006E67-A545-4754-AF44-4A5DEBE201F7}" srcOrd="2" destOrd="0" parTransId="{8592C905-89C2-4EF1-B491-CCE975E8C6D6}" sibTransId="{0C4C2BB5-A001-4CE7-86D6-B9B6C381DECD}"/>
    <dgm:cxn modelId="{C566256F-1DAD-4905-A1CD-A0CC7391F7AF}" type="presOf" srcId="{01006E67-A545-4754-AF44-4A5DEBE201F7}" destId="{7CC42137-C27E-4584-BD11-2726FB042F8C}" srcOrd="0" destOrd="0" presId="urn:microsoft.com/office/officeart/2005/8/layout/vList2"/>
    <dgm:cxn modelId="{21D1E5C4-577B-4239-A777-7ABEE1C829F5}" srcId="{8FDC3FC7-EA70-4FEE-A8BE-7E9EA9B20EE1}" destId="{A67CBC2C-5801-4EC6-9DCB-3A9FABF2C5BB}" srcOrd="1" destOrd="0" parTransId="{8B91777F-B8C9-4930-9980-92CFCE3396D7}" sibTransId="{F9A99D54-9B23-4335-AD05-9E7F009C27AF}"/>
    <dgm:cxn modelId="{AB2E3ECD-E4A6-4347-A6B5-E3E4313D4670}" type="presOf" srcId="{8FDC3FC7-EA70-4FEE-A8BE-7E9EA9B20EE1}" destId="{D3C9A8B7-A6B4-4D92-9BA7-93E3830ED42E}" srcOrd="0" destOrd="0" presId="urn:microsoft.com/office/officeart/2005/8/layout/vList2"/>
    <dgm:cxn modelId="{E5BF49E6-2FDC-4EB1-9076-4B859DABEE45}" type="presOf" srcId="{2592CE44-1241-42CC-8DA9-D857DC9BD487}" destId="{784D6F66-8B85-4A3D-AF8B-79A84588EB4E}" srcOrd="0" destOrd="0" presId="urn:microsoft.com/office/officeart/2005/8/layout/vList2"/>
    <dgm:cxn modelId="{9C7A47F4-6570-44AB-B7D7-617972A4532A}" srcId="{8FDC3FC7-EA70-4FEE-A8BE-7E9EA9B20EE1}" destId="{2592CE44-1241-42CC-8DA9-D857DC9BD487}" srcOrd="0" destOrd="0" parTransId="{B39BECB3-5A1D-4D1F-A765-8447213165C1}" sibTransId="{DECE1548-2C96-486A-AEBE-E3A79FBD0D3C}"/>
    <dgm:cxn modelId="{66AD5CA3-1ECB-4E6F-B3EF-7145AB2EBC0D}" type="presParOf" srcId="{D3C9A8B7-A6B4-4D92-9BA7-93E3830ED42E}" destId="{784D6F66-8B85-4A3D-AF8B-79A84588EB4E}" srcOrd="0" destOrd="0" presId="urn:microsoft.com/office/officeart/2005/8/layout/vList2"/>
    <dgm:cxn modelId="{4F39B564-8F52-45ED-9A91-E7422C2F75EF}" type="presParOf" srcId="{D3C9A8B7-A6B4-4D92-9BA7-93E3830ED42E}" destId="{B3B728D8-9506-4EA1-AE68-A32A488B2E66}" srcOrd="1" destOrd="0" presId="urn:microsoft.com/office/officeart/2005/8/layout/vList2"/>
    <dgm:cxn modelId="{29CACEF6-C1B0-4D18-8687-96AAF4D6D41C}" type="presParOf" srcId="{D3C9A8B7-A6B4-4D92-9BA7-93E3830ED42E}" destId="{AF333EC2-C70F-4B83-8109-E65C7DDD3D93}" srcOrd="2" destOrd="0" presId="urn:microsoft.com/office/officeart/2005/8/layout/vList2"/>
    <dgm:cxn modelId="{F1427431-F913-4B51-BC84-A6D8EC182B93}" type="presParOf" srcId="{D3C9A8B7-A6B4-4D92-9BA7-93E3830ED42E}" destId="{8CD69469-FEEB-45EA-A64A-52A5887B732D}" srcOrd="3" destOrd="0" presId="urn:microsoft.com/office/officeart/2005/8/layout/vList2"/>
    <dgm:cxn modelId="{045B81D9-4F03-4136-8DAF-016B3834FC9E}" type="presParOf" srcId="{D3C9A8B7-A6B4-4D92-9BA7-93E3830ED42E}" destId="{7CC42137-C27E-4584-BD11-2726FB042F8C}" srcOrd="4" destOrd="0" presId="urn:microsoft.com/office/officeart/2005/8/layout/vList2"/>
    <dgm:cxn modelId="{1FE72A8C-EAC5-4BD5-83D9-0B5448F6E880}" type="presParOf" srcId="{D3C9A8B7-A6B4-4D92-9BA7-93E3830ED42E}" destId="{5FF08E5A-3C78-4F36-9BD2-E0773FC434F3}" srcOrd="5" destOrd="0" presId="urn:microsoft.com/office/officeart/2005/8/layout/vList2"/>
    <dgm:cxn modelId="{F32721BE-9D47-49F6-8A6B-DE53BC2BEFAD}" type="presParOf" srcId="{D3C9A8B7-A6B4-4D92-9BA7-93E3830ED42E}" destId="{0ECA6BF7-558A-4033-A9DB-FDFC381EC7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9B2651-5B09-48E8-A7D3-6D86D9107CE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0603381-71CC-4905-89CD-29588EBB86BC}">
      <dgm:prSet/>
      <dgm:spPr/>
      <dgm:t>
        <a:bodyPr/>
        <a:lstStyle/>
        <a:p>
          <a:r>
            <a:rPr lang="it-IT"/>
            <a:t>CONOSCERE </a:t>
          </a:r>
          <a:endParaRPr lang="en-US"/>
        </a:p>
      </dgm:t>
    </dgm:pt>
    <dgm:pt modelId="{822B5A51-CD5F-4105-8172-B3522751ABF9}" type="parTrans" cxnId="{D2AB0CBD-1466-4ED1-8AC1-40E368AEB3F3}">
      <dgm:prSet/>
      <dgm:spPr/>
      <dgm:t>
        <a:bodyPr/>
        <a:lstStyle/>
        <a:p>
          <a:endParaRPr lang="en-US"/>
        </a:p>
      </dgm:t>
    </dgm:pt>
    <dgm:pt modelId="{BDD13B10-1A3E-488B-8D9C-0E7DFE074A6A}" type="sibTrans" cxnId="{D2AB0CBD-1466-4ED1-8AC1-40E368AEB3F3}">
      <dgm:prSet/>
      <dgm:spPr/>
      <dgm:t>
        <a:bodyPr/>
        <a:lstStyle/>
        <a:p>
          <a:endParaRPr lang="en-US"/>
        </a:p>
      </dgm:t>
    </dgm:pt>
    <dgm:pt modelId="{91C3C2D3-28F5-45A1-9F32-74276EC1D54B}">
      <dgm:prSet/>
      <dgm:spPr/>
      <dgm:t>
        <a:bodyPr/>
        <a:lstStyle/>
        <a:p>
          <a:r>
            <a:rPr lang="it-IT"/>
            <a:t>RAGGIUNGERE SAPERI E CONOSCENZE NON ABITUALI</a:t>
          </a:r>
          <a:endParaRPr lang="en-US"/>
        </a:p>
      </dgm:t>
    </dgm:pt>
    <dgm:pt modelId="{C950D681-42E5-4930-AE1E-4601A4BD6366}" type="parTrans" cxnId="{B0AA9A97-FB51-4385-8562-6F8A9E9182BD}">
      <dgm:prSet/>
      <dgm:spPr/>
      <dgm:t>
        <a:bodyPr/>
        <a:lstStyle/>
        <a:p>
          <a:endParaRPr lang="en-US"/>
        </a:p>
      </dgm:t>
    </dgm:pt>
    <dgm:pt modelId="{B868BA75-CD68-49B6-8589-1CC4218C813B}" type="sibTrans" cxnId="{B0AA9A97-FB51-4385-8562-6F8A9E9182BD}">
      <dgm:prSet/>
      <dgm:spPr/>
      <dgm:t>
        <a:bodyPr/>
        <a:lstStyle/>
        <a:p>
          <a:endParaRPr lang="en-US"/>
        </a:p>
      </dgm:t>
    </dgm:pt>
    <dgm:pt modelId="{E06A43E7-E6DA-4B0F-B858-DB2A2A1F6A79}">
      <dgm:prSet/>
      <dgm:spPr/>
      <dgm:t>
        <a:bodyPr/>
        <a:lstStyle/>
        <a:p>
          <a:r>
            <a:rPr lang="it-IT"/>
            <a:t>USARE METODI E TECNICHE DI SPIEGAZIONE E COMPRENSIONE DELLE TANTE COSE DEL SOCIALE</a:t>
          </a:r>
          <a:endParaRPr lang="en-US"/>
        </a:p>
      </dgm:t>
    </dgm:pt>
    <dgm:pt modelId="{A3DB84DB-88C9-4403-A835-AC756A521389}" type="parTrans" cxnId="{B4062805-965D-4250-9210-EDCDF5FCD582}">
      <dgm:prSet/>
      <dgm:spPr/>
      <dgm:t>
        <a:bodyPr/>
        <a:lstStyle/>
        <a:p>
          <a:endParaRPr lang="en-US"/>
        </a:p>
      </dgm:t>
    </dgm:pt>
    <dgm:pt modelId="{7E346710-A3EF-4FF2-845A-CF5517E230C0}" type="sibTrans" cxnId="{B4062805-965D-4250-9210-EDCDF5FCD582}">
      <dgm:prSet/>
      <dgm:spPr/>
      <dgm:t>
        <a:bodyPr/>
        <a:lstStyle/>
        <a:p>
          <a:endParaRPr lang="en-US"/>
        </a:p>
      </dgm:t>
    </dgm:pt>
    <dgm:pt modelId="{480E76EA-3D77-417F-97C4-C8A6045F1DAE}">
      <dgm:prSet/>
      <dgm:spPr/>
      <dgm:t>
        <a:bodyPr/>
        <a:lstStyle/>
        <a:p>
          <a:r>
            <a:rPr lang="it-IT"/>
            <a:t>IMPARARE A TRASFERIRE LE CONOSCENZE IN AZIONI</a:t>
          </a:r>
          <a:endParaRPr lang="en-US"/>
        </a:p>
      </dgm:t>
    </dgm:pt>
    <dgm:pt modelId="{791A0816-3DD8-4E4C-9687-7CD4B22A17FD}" type="parTrans" cxnId="{D4A08115-364B-4C03-9ABB-E02F6DF0DD08}">
      <dgm:prSet/>
      <dgm:spPr/>
      <dgm:t>
        <a:bodyPr/>
        <a:lstStyle/>
        <a:p>
          <a:endParaRPr lang="en-US"/>
        </a:p>
      </dgm:t>
    </dgm:pt>
    <dgm:pt modelId="{78B84CDC-EB4F-4051-AAFC-258B43822D0A}" type="sibTrans" cxnId="{D4A08115-364B-4C03-9ABB-E02F6DF0DD08}">
      <dgm:prSet/>
      <dgm:spPr/>
      <dgm:t>
        <a:bodyPr/>
        <a:lstStyle/>
        <a:p>
          <a:endParaRPr lang="en-US"/>
        </a:p>
      </dgm:t>
    </dgm:pt>
    <dgm:pt modelId="{00B56DF6-8080-40E6-8EA0-AD90CC6962B1}">
      <dgm:prSet/>
      <dgm:spPr/>
      <dgm:t>
        <a:bodyPr/>
        <a:lstStyle/>
        <a:p>
          <a:r>
            <a:rPr lang="it-IT"/>
            <a:t>CAMBIARE LA SITUAZIONE INSODDISFACENTE IN CUI MI TROVO</a:t>
          </a:r>
          <a:endParaRPr lang="en-US"/>
        </a:p>
      </dgm:t>
    </dgm:pt>
    <dgm:pt modelId="{24F78F8B-3498-4B41-B00A-0F08883281D2}" type="parTrans" cxnId="{E682E6D0-5ED5-4FFE-9F59-356BF4A92C14}">
      <dgm:prSet/>
      <dgm:spPr/>
      <dgm:t>
        <a:bodyPr/>
        <a:lstStyle/>
        <a:p>
          <a:endParaRPr lang="en-US"/>
        </a:p>
      </dgm:t>
    </dgm:pt>
    <dgm:pt modelId="{DAE1E86F-FFC8-4081-B4C1-AB6BA2FF35B8}" type="sibTrans" cxnId="{E682E6D0-5ED5-4FFE-9F59-356BF4A92C14}">
      <dgm:prSet/>
      <dgm:spPr/>
      <dgm:t>
        <a:bodyPr/>
        <a:lstStyle/>
        <a:p>
          <a:endParaRPr lang="en-US"/>
        </a:p>
      </dgm:t>
    </dgm:pt>
    <dgm:pt modelId="{3636687A-D7E0-43DC-B967-56AB804AEF5C}" type="pres">
      <dgm:prSet presAssocID="{389B2651-5B09-48E8-A7D3-6D86D9107CE9}" presName="linear" presStyleCnt="0">
        <dgm:presLayoutVars>
          <dgm:animLvl val="lvl"/>
          <dgm:resizeHandles val="exact"/>
        </dgm:presLayoutVars>
      </dgm:prSet>
      <dgm:spPr/>
    </dgm:pt>
    <dgm:pt modelId="{CDB02BDB-F41D-40E1-AE56-1F8360739110}" type="pres">
      <dgm:prSet presAssocID="{30603381-71CC-4905-89CD-29588EBB86B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C56726A-D0D9-4BDE-959E-5790B3CE8088}" type="pres">
      <dgm:prSet presAssocID="{BDD13B10-1A3E-488B-8D9C-0E7DFE074A6A}" presName="spacer" presStyleCnt="0"/>
      <dgm:spPr/>
    </dgm:pt>
    <dgm:pt modelId="{8E0F20DA-FF17-40EF-8E6E-74608BCA5DA3}" type="pres">
      <dgm:prSet presAssocID="{91C3C2D3-28F5-45A1-9F32-74276EC1D54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FB5215-5BF0-4E2C-A84A-BE336C6B51F1}" type="pres">
      <dgm:prSet presAssocID="{B868BA75-CD68-49B6-8589-1CC4218C813B}" presName="spacer" presStyleCnt="0"/>
      <dgm:spPr/>
    </dgm:pt>
    <dgm:pt modelId="{997E6E99-9075-4FE4-8D6F-18CBC0EA7617}" type="pres">
      <dgm:prSet presAssocID="{E06A43E7-E6DA-4B0F-B858-DB2A2A1F6A7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60D322A-EC20-429A-B727-A6C7DD3192FB}" type="pres">
      <dgm:prSet presAssocID="{7E346710-A3EF-4FF2-845A-CF5517E230C0}" presName="spacer" presStyleCnt="0"/>
      <dgm:spPr/>
    </dgm:pt>
    <dgm:pt modelId="{0C94D586-B810-4309-AB3E-116FD05AFEF6}" type="pres">
      <dgm:prSet presAssocID="{480E76EA-3D77-417F-97C4-C8A6045F1DA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5EC1928-948D-4E46-894A-66C88E21CC63}" type="pres">
      <dgm:prSet presAssocID="{78B84CDC-EB4F-4051-AAFC-258B43822D0A}" presName="spacer" presStyleCnt="0"/>
      <dgm:spPr/>
    </dgm:pt>
    <dgm:pt modelId="{E1B3D698-73F0-4C02-A139-5D768AB951D2}" type="pres">
      <dgm:prSet presAssocID="{00B56DF6-8080-40E6-8EA0-AD90CC6962B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4062805-965D-4250-9210-EDCDF5FCD582}" srcId="{389B2651-5B09-48E8-A7D3-6D86D9107CE9}" destId="{E06A43E7-E6DA-4B0F-B858-DB2A2A1F6A79}" srcOrd="2" destOrd="0" parTransId="{A3DB84DB-88C9-4403-A835-AC756A521389}" sibTransId="{7E346710-A3EF-4FF2-845A-CF5517E230C0}"/>
    <dgm:cxn modelId="{D4A08115-364B-4C03-9ABB-E02F6DF0DD08}" srcId="{389B2651-5B09-48E8-A7D3-6D86D9107CE9}" destId="{480E76EA-3D77-417F-97C4-C8A6045F1DAE}" srcOrd="3" destOrd="0" parTransId="{791A0816-3DD8-4E4C-9687-7CD4B22A17FD}" sibTransId="{78B84CDC-EB4F-4051-AAFC-258B43822D0A}"/>
    <dgm:cxn modelId="{B753A548-CFBC-411D-B80E-D169738684A6}" type="presOf" srcId="{91C3C2D3-28F5-45A1-9F32-74276EC1D54B}" destId="{8E0F20DA-FF17-40EF-8E6E-74608BCA5DA3}" srcOrd="0" destOrd="0" presId="urn:microsoft.com/office/officeart/2005/8/layout/vList2"/>
    <dgm:cxn modelId="{30366A6A-7273-4B34-A31B-837D9A5717CD}" type="presOf" srcId="{480E76EA-3D77-417F-97C4-C8A6045F1DAE}" destId="{0C94D586-B810-4309-AB3E-116FD05AFEF6}" srcOrd="0" destOrd="0" presId="urn:microsoft.com/office/officeart/2005/8/layout/vList2"/>
    <dgm:cxn modelId="{2A4F3482-80F2-4456-AE66-48081F8B08F7}" type="presOf" srcId="{389B2651-5B09-48E8-A7D3-6D86D9107CE9}" destId="{3636687A-D7E0-43DC-B967-56AB804AEF5C}" srcOrd="0" destOrd="0" presId="urn:microsoft.com/office/officeart/2005/8/layout/vList2"/>
    <dgm:cxn modelId="{B0AA9A97-FB51-4385-8562-6F8A9E9182BD}" srcId="{389B2651-5B09-48E8-A7D3-6D86D9107CE9}" destId="{91C3C2D3-28F5-45A1-9F32-74276EC1D54B}" srcOrd="1" destOrd="0" parTransId="{C950D681-42E5-4930-AE1E-4601A4BD6366}" sibTransId="{B868BA75-CD68-49B6-8589-1CC4218C813B}"/>
    <dgm:cxn modelId="{8A5DA4BA-4C9F-4F58-B480-03087E1BB405}" type="presOf" srcId="{E06A43E7-E6DA-4B0F-B858-DB2A2A1F6A79}" destId="{997E6E99-9075-4FE4-8D6F-18CBC0EA7617}" srcOrd="0" destOrd="0" presId="urn:microsoft.com/office/officeart/2005/8/layout/vList2"/>
    <dgm:cxn modelId="{D2AB0CBD-1466-4ED1-8AC1-40E368AEB3F3}" srcId="{389B2651-5B09-48E8-A7D3-6D86D9107CE9}" destId="{30603381-71CC-4905-89CD-29588EBB86BC}" srcOrd="0" destOrd="0" parTransId="{822B5A51-CD5F-4105-8172-B3522751ABF9}" sibTransId="{BDD13B10-1A3E-488B-8D9C-0E7DFE074A6A}"/>
    <dgm:cxn modelId="{E6DA10BD-48FB-4A53-86E9-3C5299A417F6}" type="presOf" srcId="{30603381-71CC-4905-89CD-29588EBB86BC}" destId="{CDB02BDB-F41D-40E1-AE56-1F8360739110}" srcOrd="0" destOrd="0" presId="urn:microsoft.com/office/officeart/2005/8/layout/vList2"/>
    <dgm:cxn modelId="{E682E6D0-5ED5-4FFE-9F59-356BF4A92C14}" srcId="{389B2651-5B09-48E8-A7D3-6D86D9107CE9}" destId="{00B56DF6-8080-40E6-8EA0-AD90CC6962B1}" srcOrd="4" destOrd="0" parTransId="{24F78F8B-3498-4B41-B00A-0F08883281D2}" sibTransId="{DAE1E86F-FFC8-4081-B4C1-AB6BA2FF35B8}"/>
    <dgm:cxn modelId="{2F4E03D7-A0E4-49BD-8575-F0905CD711AB}" type="presOf" srcId="{00B56DF6-8080-40E6-8EA0-AD90CC6962B1}" destId="{E1B3D698-73F0-4C02-A139-5D768AB951D2}" srcOrd="0" destOrd="0" presId="urn:microsoft.com/office/officeart/2005/8/layout/vList2"/>
    <dgm:cxn modelId="{0AEAA6ED-22A9-45A2-83E4-844CE0522806}" type="presParOf" srcId="{3636687A-D7E0-43DC-B967-56AB804AEF5C}" destId="{CDB02BDB-F41D-40E1-AE56-1F8360739110}" srcOrd="0" destOrd="0" presId="urn:microsoft.com/office/officeart/2005/8/layout/vList2"/>
    <dgm:cxn modelId="{75543890-70BC-4D42-B779-F977EAADC1A8}" type="presParOf" srcId="{3636687A-D7E0-43DC-B967-56AB804AEF5C}" destId="{2C56726A-D0D9-4BDE-959E-5790B3CE8088}" srcOrd="1" destOrd="0" presId="urn:microsoft.com/office/officeart/2005/8/layout/vList2"/>
    <dgm:cxn modelId="{E6A9074B-B9A6-4D86-A75E-D4AF528886F2}" type="presParOf" srcId="{3636687A-D7E0-43DC-B967-56AB804AEF5C}" destId="{8E0F20DA-FF17-40EF-8E6E-74608BCA5DA3}" srcOrd="2" destOrd="0" presId="urn:microsoft.com/office/officeart/2005/8/layout/vList2"/>
    <dgm:cxn modelId="{2854B2AE-879D-4BF7-ADEB-0C09998D338C}" type="presParOf" srcId="{3636687A-D7E0-43DC-B967-56AB804AEF5C}" destId="{AFFB5215-5BF0-4E2C-A84A-BE336C6B51F1}" srcOrd="3" destOrd="0" presId="urn:microsoft.com/office/officeart/2005/8/layout/vList2"/>
    <dgm:cxn modelId="{4D8E3DC4-F028-4362-9942-DD0C6110359A}" type="presParOf" srcId="{3636687A-D7E0-43DC-B967-56AB804AEF5C}" destId="{997E6E99-9075-4FE4-8D6F-18CBC0EA7617}" srcOrd="4" destOrd="0" presId="urn:microsoft.com/office/officeart/2005/8/layout/vList2"/>
    <dgm:cxn modelId="{0C156257-78FB-45E5-8307-E815151A2095}" type="presParOf" srcId="{3636687A-D7E0-43DC-B967-56AB804AEF5C}" destId="{A60D322A-EC20-429A-B727-A6C7DD3192FB}" srcOrd="5" destOrd="0" presId="urn:microsoft.com/office/officeart/2005/8/layout/vList2"/>
    <dgm:cxn modelId="{27724B36-67E7-4079-B54F-691EE1ECF7F2}" type="presParOf" srcId="{3636687A-D7E0-43DC-B967-56AB804AEF5C}" destId="{0C94D586-B810-4309-AB3E-116FD05AFEF6}" srcOrd="6" destOrd="0" presId="urn:microsoft.com/office/officeart/2005/8/layout/vList2"/>
    <dgm:cxn modelId="{698E37D4-B931-45C1-9854-A6F282DE006F}" type="presParOf" srcId="{3636687A-D7E0-43DC-B967-56AB804AEF5C}" destId="{B5EC1928-948D-4E46-894A-66C88E21CC63}" srcOrd="7" destOrd="0" presId="urn:microsoft.com/office/officeart/2005/8/layout/vList2"/>
    <dgm:cxn modelId="{4E46BD9C-8D9E-4602-B8E0-D29EC03DAB3C}" type="presParOf" srcId="{3636687A-D7E0-43DC-B967-56AB804AEF5C}" destId="{E1B3D698-73F0-4C02-A139-5D768AB951D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6DF932-A9B0-415E-B0DF-6EC3D66CCE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7DC2BF-32C2-4A29-9B27-61CDB3593FA5}">
      <dgm:prSet/>
      <dgm:spPr/>
      <dgm:t>
        <a:bodyPr/>
        <a:lstStyle/>
        <a:p>
          <a:r>
            <a:rPr lang="it-IT"/>
            <a:t>in quale territorio</a:t>
          </a:r>
          <a:endParaRPr lang="en-US"/>
        </a:p>
      </dgm:t>
    </dgm:pt>
    <dgm:pt modelId="{5BB915CF-DB6B-4AA6-8985-59569C3D34F7}" type="parTrans" cxnId="{281E699C-9DA9-4147-B520-8145278D9668}">
      <dgm:prSet/>
      <dgm:spPr/>
      <dgm:t>
        <a:bodyPr/>
        <a:lstStyle/>
        <a:p>
          <a:endParaRPr lang="en-US"/>
        </a:p>
      </dgm:t>
    </dgm:pt>
    <dgm:pt modelId="{4035F40C-2112-4EED-8B18-85458D027564}" type="sibTrans" cxnId="{281E699C-9DA9-4147-B520-8145278D9668}">
      <dgm:prSet/>
      <dgm:spPr/>
      <dgm:t>
        <a:bodyPr/>
        <a:lstStyle/>
        <a:p>
          <a:endParaRPr lang="en-US"/>
        </a:p>
      </dgm:t>
    </dgm:pt>
    <dgm:pt modelId="{66169FFF-011F-4ED0-932F-9485ECF55433}">
      <dgm:prSet/>
      <dgm:spPr/>
      <dgm:t>
        <a:bodyPr/>
        <a:lstStyle/>
        <a:p>
          <a:r>
            <a:rPr lang="it-IT"/>
            <a:t>In quale comunità</a:t>
          </a:r>
          <a:endParaRPr lang="en-US"/>
        </a:p>
      </dgm:t>
    </dgm:pt>
    <dgm:pt modelId="{4B6AAF22-799A-44F6-8F3C-DAC26870FCD2}" type="parTrans" cxnId="{C285CEAF-E08C-47C8-A5C6-1BF127D8F5DA}">
      <dgm:prSet/>
      <dgm:spPr/>
      <dgm:t>
        <a:bodyPr/>
        <a:lstStyle/>
        <a:p>
          <a:endParaRPr lang="en-US"/>
        </a:p>
      </dgm:t>
    </dgm:pt>
    <dgm:pt modelId="{03735385-2273-4D65-A282-59049B2FBF6A}" type="sibTrans" cxnId="{C285CEAF-E08C-47C8-A5C6-1BF127D8F5DA}">
      <dgm:prSet/>
      <dgm:spPr/>
      <dgm:t>
        <a:bodyPr/>
        <a:lstStyle/>
        <a:p>
          <a:endParaRPr lang="en-US"/>
        </a:p>
      </dgm:t>
    </dgm:pt>
    <dgm:pt modelId="{95CAD295-7474-4A5B-A1CE-4A62B8ACE7A5}">
      <dgm:prSet/>
      <dgm:spPr/>
      <dgm:t>
        <a:bodyPr/>
        <a:lstStyle/>
        <a:p>
          <a:r>
            <a:rPr lang="it-IT"/>
            <a:t>In quale ambito istituzionale</a:t>
          </a:r>
          <a:endParaRPr lang="en-US"/>
        </a:p>
      </dgm:t>
    </dgm:pt>
    <dgm:pt modelId="{9ACEFE01-9BAE-47E9-9472-06BFD5FC6136}" type="parTrans" cxnId="{015B9CC4-EFA3-43D2-BEF8-D78B4DFF3F5C}">
      <dgm:prSet/>
      <dgm:spPr/>
      <dgm:t>
        <a:bodyPr/>
        <a:lstStyle/>
        <a:p>
          <a:endParaRPr lang="en-US"/>
        </a:p>
      </dgm:t>
    </dgm:pt>
    <dgm:pt modelId="{D4873048-E4BD-4505-9B02-3CC25B584364}" type="sibTrans" cxnId="{015B9CC4-EFA3-43D2-BEF8-D78B4DFF3F5C}">
      <dgm:prSet/>
      <dgm:spPr/>
      <dgm:t>
        <a:bodyPr/>
        <a:lstStyle/>
        <a:p>
          <a:endParaRPr lang="en-US"/>
        </a:p>
      </dgm:t>
    </dgm:pt>
    <dgm:pt modelId="{300158FB-389B-49E2-8962-F106FE7565E4}">
      <dgm:prSet/>
      <dgm:spPr/>
      <dgm:t>
        <a:bodyPr/>
        <a:lstStyle/>
        <a:p>
          <a:r>
            <a:rPr lang="it-IT"/>
            <a:t>Con quali rapporti</a:t>
          </a:r>
          <a:endParaRPr lang="en-US"/>
        </a:p>
      </dgm:t>
    </dgm:pt>
    <dgm:pt modelId="{E549BD02-E146-4A9C-8508-3C9909443AE6}" type="parTrans" cxnId="{AEAA837A-A9F1-4024-BD2A-7994F8A6BFF1}">
      <dgm:prSet/>
      <dgm:spPr/>
      <dgm:t>
        <a:bodyPr/>
        <a:lstStyle/>
        <a:p>
          <a:endParaRPr lang="en-US"/>
        </a:p>
      </dgm:t>
    </dgm:pt>
    <dgm:pt modelId="{CC071D05-A9FD-4658-8A77-087639A8CE51}" type="sibTrans" cxnId="{AEAA837A-A9F1-4024-BD2A-7994F8A6BFF1}">
      <dgm:prSet/>
      <dgm:spPr/>
      <dgm:t>
        <a:bodyPr/>
        <a:lstStyle/>
        <a:p>
          <a:endParaRPr lang="en-US"/>
        </a:p>
      </dgm:t>
    </dgm:pt>
    <dgm:pt modelId="{693A1754-6ED9-41BB-B6EC-868506440856}" type="pres">
      <dgm:prSet presAssocID="{556DF932-A9B0-415E-B0DF-6EC3D66CCE13}" presName="linear" presStyleCnt="0">
        <dgm:presLayoutVars>
          <dgm:dir/>
          <dgm:animLvl val="lvl"/>
          <dgm:resizeHandles val="exact"/>
        </dgm:presLayoutVars>
      </dgm:prSet>
      <dgm:spPr/>
    </dgm:pt>
    <dgm:pt modelId="{CCB3EF85-C238-49BF-BE5B-435017B23755}" type="pres">
      <dgm:prSet presAssocID="{E17DC2BF-32C2-4A29-9B27-61CDB3593FA5}" presName="parentLin" presStyleCnt="0"/>
      <dgm:spPr/>
    </dgm:pt>
    <dgm:pt modelId="{17F03FB4-C228-4E76-A53F-E482D63044AE}" type="pres">
      <dgm:prSet presAssocID="{E17DC2BF-32C2-4A29-9B27-61CDB3593FA5}" presName="parentLeftMargin" presStyleLbl="node1" presStyleIdx="0" presStyleCnt="4"/>
      <dgm:spPr/>
    </dgm:pt>
    <dgm:pt modelId="{FEA74308-D3C4-4BD1-A81B-FBDC8643B293}" type="pres">
      <dgm:prSet presAssocID="{E17DC2BF-32C2-4A29-9B27-61CDB3593FA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622D37-EEF6-4A11-AA94-07519ED7855C}" type="pres">
      <dgm:prSet presAssocID="{E17DC2BF-32C2-4A29-9B27-61CDB3593FA5}" presName="negativeSpace" presStyleCnt="0"/>
      <dgm:spPr/>
    </dgm:pt>
    <dgm:pt modelId="{288D31F8-2204-45BB-92B4-319094541A38}" type="pres">
      <dgm:prSet presAssocID="{E17DC2BF-32C2-4A29-9B27-61CDB3593FA5}" presName="childText" presStyleLbl="conFgAcc1" presStyleIdx="0" presStyleCnt="4">
        <dgm:presLayoutVars>
          <dgm:bulletEnabled val="1"/>
        </dgm:presLayoutVars>
      </dgm:prSet>
      <dgm:spPr/>
    </dgm:pt>
    <dgm:pt modelId="{536B4A72-33C6-4814-B345-C738A57B4335}" type="pres">
      <dgm:prSet presAssocID="{4035F40C-2112-4EED-8B18-85458D027564}" presName="spaceBetweenRectangles" presStyleCnt="0"/>
      <dgm:spPr/>
    </dgm:pt>
    <dgm:pt modelId="{43C5CA46-8618-455A-9E7C-88661FB2CDC7}" type="pres">
      <dgm:prSet presAssocID="{66169FFF-011F-4ED0-932F-9485ECF55433}" presName="parentLin" presStyleCnt="0"/>
      <dgm:spPr/>
    </dgm:pt>
    <dgm:pt modelId="{CDBFFC96-A8EC-4815-9DE3-BD22DAC08169}" type="pres">
      <dgm:prSet presAssocID="{66169FFF-011F-4ED0-932F-9485ECF55433}" presName="parentLeftMargin" presStyleLbl="node1" presStyleIdx="0" presStyleCnt="4"/>
      <dgm:spPr/>
    </dgm:pt>
    <dgm:pt modelId="{21FE157F-621A-430D-B72E-FF2633FC5E1B}" type="pres">
      <dgm:prSet presAssocID="{66169FFF-011F-4ED0-932F-9485ECF554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F0C3005-C45A-4400-96B6-6E26E0A8CA54}" type="pres">
      <dgm:prSet presAssocID="{66169FFF-011F-4ED0-932F-9485ECF55433}" presName="negativeSpace" presStyleCnt="0"/>
      <dgm:spPr/>
    </dgm:pt>
    <dgm:pt modelId="{E00086AA-C734-465D-9887-FB3E7CE5FE68}" type="pres">
      <dgm:prSet presAssocID="{66169FFF-011F-4ED0-932F-9485ECF55433}" presName="childText" presStyleLbl="conFgAcc1" presStyleIdx="1" presStyleCnt="4">
        <dgm:presLayoutVars>
          <dgm:bulletEnabled val="1"/>
        </dgm:presLayoutVars>
      </dgm:prSet>
      <dgm:spPr/>
    </dgm:pt>
    <dgm:pt modelId="{E83DAA18-26A2-4EED-9AA7-11242ED5B2EB}" type="pres">
      <dgm:prSet presAssocID="{03735385-2273-4D65-A282-59049B2FBF6A}" presName="spaceBetweenRectangles" presStyleCnt="0"/>
      <dgm:spPr/>
    </dgm:pt>
    <dgm:pt modelId="{A363393E-6DA5-4F06-A925-80277A477274}" type="pres">
      <dgm:prSet presAssocID="{95CAD295-7474-4A5B-A1CE-4A62B8ACE7A5}" presName="parentLin" presStyleCnt="0"/>
      <dgm:spPr/>
    </dgm:pt>
    <dgm:pt modelId="{0D3F0CC3-E668-475E-9A4A-67576BC61683}" type="pres">
      <dgm:prSet presAssocID="{95CAD295-7474-4A5B-A1CE-4A62B8ACE7A5}" presName="parentLeftMargin" presStyleLbl="node1" presStyleIdx="1" presStyleCnt="4"/>
      <dgm:spPr/>
    </dgm:pt>
    <dgm:pt modelId="{5098630C-3AF8-463B-93E0-BB3E21823603}" type="pres">
      <dgm:prSet presAssocID="{95CAD295-7474-4A5B-A1CE-4A62B8ACE7A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717E72B-4AEE-45B5-8400-65B4D0B6BDEB}" type="pres">
      <dgm:prSet presAssocID="{95CAD295-7474-4A5B-A1CE-4A62B8ACE7A5}" presName="negativeSpace" presStyleCnt="0"/>
      <dgm:spPr/>
    </dgm:pt>
    <dgm:pt modelId="{8497A30C-B8D8-42F2-B111-AD459F5DE67A}" type="pres">
      <dgm:prSet presAssocID="{95CAD295-7474-4A5B-A1CE-4A62B8ACE7A5}" presName="childText" presStyleLbl="conFgAcc1" presStyleIdx="2" presStyleCnt="4">
        <dgm:presLayoutVars>
          <dgm:bulletEnabled val="1"/>
        </dgm:presLayoutVars>
      </dgm:prSet>
      <dgm:spPr/>
    </dgm:pt>
    <dgm:pt modelId="{E1B5F2FF-9466-450C-AA81-AEB0A720E63C}" type="pres">
      <dgm:prSet presAssocID="{D4873048-E4BD-4505-9B02-3CC25B584364}" presName="spaceBetweenRectangles" presStyleCnt="0"/>
      <dgm:spPr/>
    </dgm:pt>
    <dgm:pt modelId="{53D1D51D-7597-42E6-84DF-BD83A0E2D223}" type="pres">
      <dgm:prSet presAssocID="{300158FB-389B-49E2-8962-F106FE7565E4}" presName="parentLin" presStyleCnt="0"/>
      <dgm:spPr/>
    </dgm:pt>
    <dgm:pt modelId="{12E4AF53-F8BF-49DC-B455-8FC26A41185A}" type="pres">
      <dgm:prSet presAssocID="{300158FB-389B-49E2-8962-F106FE7565E4}" presName="parentLeftMargin" presStyleLbl="node1" presStyleIdx="2" presStyleCnt="4"/>
      <dgm:spPr/>
    </dgm:pt>
    <dgm:pt modelId="{C34FC0C7-CCCC-4B21-8B42-C644A2190BCC}" type="pres">
      <dgm:prSet presAssocID="{300158FB-389B-49E2-8962-F106FE7565E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14AA68C-4335-4DE6-B6D5-F78B6DD3911D}" type="pres">
      <dgm:prSet presAssocID="{300158FB-389B-49E2-8962-F106FE7565E4}" presName="negativeSpace" presStyleCnt="0"/>
      <dgm:spPr/>
    </dgm:pt>
    <dgm:pt modelId="{7EC6F596-B114-4FD7-9439-532D270E5758}" type="pres">
      <dgm:prSet presAssocID="{300158FB-389B-49E2-8962-F106FE7565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2EF1F06-57AE-462D-A435-6DBFBB1CC26B}" type="presOf" srcId="{E17DC2BF-32C2-4A29-9B27-61CDB3593FA5}" destId="{17F03FB4-C228-4E76-A53F-E482D63044AE}" srcOrd="0" destOrd="0" presId="urn:microsoft.com/office/officeart/2005/8/layout/list1"/>
    <dgm:cxn modelId="{5C7FA407-F9D8-4E10-949F-2221BCC07CD7}" type="presOf" srcId="{300158FB-389B-49E2-8962-F106FE7565E4}" destId="{C34FC0C7-CCCC-4B21-8B42-C644A2190BCC}" srcOrd="1" destOrd="0" presId="urn:microsoft.com/office/officeart/2005/8/layout/list1"/>
    <dgm:cxn modelId="{D9CE1F16-309D-4A8F-8160-493B925DEBE1}" type="presOf" srcId="{95CAD295-7474-4A5B-A1CE-4A62B8ACE7A5}" destId="{0D3F0CC3-E668-475E-9A4A-67576BC61683}" srcOrd="0" destOrd="0" presId="urn:microsoft.com/office/officeart/2005/8/layout/list1"/>
    <dgm:cxn modelId="{55B91D2A-E547-408B-B519-0D0A8711687E}" type="presOf" srcId="{95CAD295-7474-4A5B-A1CE-4A62B8ACE7A5}" destId="{5098630C-3AF8-463B-93E0-BB3E21823603}" srcOrd="1" destOrd="0" presId="urn:microsoft.com/office/officeart/2005/8/layout/list1"/>
    <dgm:cxn modelId="{DD72F553-5566-40B2-8D2E-37D9041126CC}" type="presOf" srcId="{E17DC2BF-32C2-4A29-9B27-61CDB3593FA5}" destId="{FEA74308-D3C4-4BD1-A81B-FBDC8643B293}" srcOrd="1" destOrd="0" presId="urn:microsoft.com/office/officeart/2005/8/layout/list1"/>
    <dgm:cxn modelId="{AEAA837A-A9F1-4024-BD2A-7994F8A6BFF1}" srcId="{556DF932-A9B0-415E-B0DF-6EC3D66CCE13}" destId="{300158FB-389B-49E2-8962-F106FE7565E4}" srcOrd="3" destOrd="0" parTransId="{E549BD02-E146-4A9C-8508-3C9909443AE6}" sibTransId="{CC071D05-A9FD-4658-8A77-087639A8CE51}"/>
    <dgm:cxn modelId="{2C14A38A-7803-4637-A15B-9DFA12CBF091}" type="presOf" srcId="{300158FB-389B-49E2-8962-F106FE7565E4}" destId="{12E4AF53-F8BF-49DC-B455-8FC26A41185A}" srcOrd="0" destOrd="0" presId="urn:microsoft.com/office/officeart/2005/8/layout/list1"/>
    <dgm:cxn modelId="{281E699C-9DA9-4147-B520-8145278D9668}" srcId="{556DF932-A9B0-415E-B0DF-6EC3D66CCE13}" destId="{E17DC2BF-32C2-4A29-9B27-61CDB3593FA5}" srcOrd="0" destOrd="0" parTransId="{5BB915CF-DB6B-4AA6-8985-59569C3D34F7}" sibTransId="{4035F40C-2112-4EED-8B18-85458D027564}"/>
    <dgm:cxn modelId="{C285CEAF-E08C-47C8-A5C6-1BF127D8F5DA}" srcId="{556DF932-A9B0-415E-B0DF-6EC3D66CCE13}" destId="{66169FFF-011F-4ED0-932F-9485ECF55433}" srcOrd="1" destOrd="0" parTransId="{4B6AAF22-799A-44F6-8F3C-DAC26870FCD2}" sibTransId="{03735385-2273-4D65-A282-59049B2FBF6A}"/>
    <dgm:cxn modelId="{463F6DB3-1D0F-425D-A81D-02959DD9D93B}" type="presOf" srcId="{66169FFF-011F-4ED0-932F-9485ECF55433}" destId="{21FE157F-621A-430D-B72E-FF2633FC5E1B}" srcOrd="1" destOrd="0" presId="urn:microsoft.com/office/officeart/2005/8/layout/list1"/>
    <dgm:cxn modelId="{297069BF-CEF2-44AA-BDB3-0981A604083C}" type="presOf" srcId="{556DF932-A9B0-415E-B0DF-6EC3D66CCE13}" destId="{693A1754-6ED9-41BB-B6EC-868506440856}" srcOrd="0" destOrd="0" presId="urn:microsoft.com/office/officeart/2005/8/layout/list1"/>
    <dgm:cxn modelId="{015B9CC4-EFA3-43D2-BEF8-D78B4DFF3F5C}" srcId="{556DF932-A9B0-415E-B0DF-6EC3D66CCE13}" destId="{95CAD295-7474-4A5B-A1CE-4A62B8ACE7A5}" srcOrd="2" destOrd="0" parTransId="{9ACEFE01-9BAE-47E9-9472-06BFD5FC6136}" sibTransId="{D4873048-E4BD-4505-9B02-3CC25B584364}"/>
    <dgm:cxn modelId="{E494ABEF-6EFD-4C7F-8083-B8858E0A2599}" type="presOf" srcId="{66169FFF-011F-4ED0-932F-9485ECF55433}" destId="{CDBFFC96-A8EC-4815-9DE3-BD22DAC08169}" srcOrd="0" destOrd="0" presId="urn:microsoft.com/office/officeart/2005/8/layout/list1"/>
    <dgm:cxn modelId="{AE60CDA3-A708-4CB5-A31C-E0AF3D4174FF}" type="presParOf" srcId="{693A1754-6ED9-41BB-B6EC-868506440856}" destId="{CCB3EF85-C238-49BF-BE5B-435017B23755}" srcOrd="0" destOrd="0" presId="urn:microsoft.com/office/officeart/2005/8/layout/list1"/>
    <dgm:cxn modelId="{0B90A9B8-EA43-423D-A988-0247E9612BF3}" type="presParOf" srcId="{CCB3EF85-C238-49BF-BE5B-435017B23755}" destId="{17F03FB4-C228-4E76-A53F-E482D63044AE}" srcOrd="0" destOrd="0" presId="urn:microsoft.com/office/officeart/2005/8/layout/list1"/>
    <dgm:cxn modelId="{73EB1F19-8915-4B8B-BDE6-6CA025617907}" type="presParOf" srcId="{CCB3EF85-C238-49BF-BE5B-435017B23755}" destId="{FEA74308-D3C4-4BD1-A81B-FBDC8643B293}" srcOrd="1" destOrd="0" presId="urn:microsoft.com/office/officeart/2005/8/layout/list1"/>
    <dgm:cxn modelId="{F62A6F7F-40DB-4D6C-8183-B9DF2977A5D2}" type="presParOf" srcId="{693A1754-6ED9-41BB-B6EC-868506440856}" destId="{9A622D37-EEF6-4A11-AA94-07519ED7855C}" srcOrd="1" destOrd="0" presId="urn:microsoft.com/office/officeart/2005/8/layout/list1"/>
    <dgm:cxn modelId="{193EE5F1-3190-46E8-A9A7-D08DEBAE3343}" type="presParOf" srcId="{693A1754-6ED9-41BB-B6EC-868506440856}" destId="{288D31F8-2204-45BB-92B4-319094541A38}" srcOrd="2" destOrd="0" presId="urn:microsoft.com/office/officeart/2005/8/layout/list1"/>
    <dgm:cxn modelId="{DD966871-C982-4224-9D4D-512FAB3B7FB1}" type="presParOf" srcId="{693A1754-6ED9-41BB-B6EC-868506440856}" destId="{536B4A72-33C6-4814-B345-C738A57B4335}" srcOrd="3" destOrd="0" presId="urn:microsoft.com/office/officeart/2005/8/layout/list1"/>
    <dgm:cxn modelId="{4ABCF856-81B0-4E78-8047-24B723FC8A61}" type="presParOf" srcId="{693A1754-6ED9-41BB-B6EC-868506440856}" destId="{43C5CA46-8618-455A-9E7C-88661FB2CDC7}" srcOrd="4" destOrd="0" presId="urn:microsoft.com/office/officeart/2005/8/layout/list1"/>
    <dgm:cxn modelId="{290ACAA5-C857-4173-8275-515681235F16}" type="presParOf" srcId="{43C5CA46-8618-455A-9E7C-88661FB2CDC7}" destId="{CDBFFC96-A8EC-4815-9DE3-BD22DAC08169}" srcOrd="0" destOrd="0" presId="urn:microsoft.com/office/officeart/2005/8/layout/list1"/>
    <dgm:cxn modelId="{1C4324D0-9D44-4F28-9AD6-A1370F3BFE77}" type="presParOf" srcId="{43C5CA46-8618-455A-9E7C-88661FB2CDC7}" destId="{21FE157F-621A-430D-B72E-FF2633FC5E1B}" srcOrd="1" destOrd="0" presId="urn:microsoft.com/office/officeart/2005/8/layout/list1"/>
    <dgm:cxn modelId="{E4CA1EB7-3153-4A11-AEF2-A527E02CCB40}" type="presParOf" srcId="{693A1754-6ED9-41BB-B6EC-868506440856}" destId="{9F0C3005-C45A-4400-96B6-6E26E0A8CA54}" srcOrd="5" destOrd="0" presId="urn:microsoft.com/office/officeart/2005/8/layout/list1"/>
    <dgm:cxn modelId="{9F6C7EF3-2DDD-4555-821F-0B9FC1FD84DD}" type="presParOf" srcId="{693A1754-6ED9-41BB-B6EC-868506440856}" destId="{E00086AA-C734-465D-9887-FB3E7CE5FE68}" srcOrd="6" destOrd="0" presId="urn:microsoft.com/office/officeart/2005/8/layout/list1"/>
    <dgm:cxn modelId="{F5170E56-32D2-4482-A408-1299FB1E7472}" type="presParOf" srcId="{693A1754-6ED9-41BB-B6EC-868506440856}" destId="{E83DAA18-26A2-4EED-9AA7-11242ED5B2EB}" srcOrd="7" destOrd="0" presId="urn:microsoft.com/office/officeart/2005/8/layout/list1"/>
    <dgm:cxn modelId="{4CE3EFE4-FF6E-46CA-8BF2-E2BDC72988F6}" type="presParOf" srcId="{693A1754-6ED9-41BB-B6EC-868506440856}" destId="{A363393E-6DA5-4F06-A925-80277A477274}" srcOrd="8" destOrd="0" presId="urn:microsoft.com/office/officeart/2005/8/layout/list1"/>
    <dgm:cxn modelId="{0640ED50-0CEA-4F1E-A5E5-ED3E68EA7BDE}" type="presParOf" srcId="{A363393E-6DA5-4F06-A925-80277A477274}" destId="{0D3F0CC3-E668-475E-9A4A-67576BC61683}" srcOrd="0" destOrd="0" presId="urn:microsoft.com/office/officeart/2005/8/layout/list1"/>
    <dgm:cxn modelId="{98F70D0E-C177-4280-BCF3-65641EBFA64A}" type="presParOf" srcId="{A363393E-6DA5-4F06-A925-80277A477274}" destId="{5098630C-3AF8-463B-93E0-BB3E21823603}" srcOrd="1" destOrd="0" presId="urn:microsoft.com/office/officeart/2005/8/layout/list1"/>
    <dgm:cxn modelId="{5EF64D67-D4E0-449B-9023-689375E1450E}" type="presParOf" srcId="{693A1754-6ED9-41BB-B6EC-868506440856}" destId="{C717E72B-4AEE-45B5-8400-65B4D0B6BDEB}" srcOrd="9" destOrd="0" presId="urn:microsoft.com/office/officeart/2005/8/layout/list1"/>
    <dgm:cxn modelId="{C6F3920D-F80D-4489-8AF3-29037BA6E809}" type="presParOf" srcId="{693A1754-6ED9-41BB-B6EC-868506440856}" destId="{8497A30C-B8D8-42F2-B111-AD459F5DE67A}" srcOrd="10" destOrd="0" presId="urn:microsoft.com/office/officeart/2005/8/layout/list1"/>
    <dgm:cxn modelId="{7F679626-C0E2-4083-B73A-56E1967F6EA4}" type="presParOf" srcId="{693A1754-6ED9-41BB-B6EC-868506440856}" destId="{E1B5F2FF-9466-450C-AA81-AEB0A720E63C}" srcOrd="11" destOrd="0" presId="urn:microsoft.com/office/officeart/2005/8/layout/list1"/>
    <dgm:cxn modelId="{DB1F6A01-A418-4C29-8C11-32B3E7BA5E25}" type="presParOf" srcId="{693A1754-6ED9-41BB-B6EC-868506440856}" destId="{53D1D51D-7597-42E6-84DF-BD83A0E2D223}" srcOrd="12" destOrd="0" presId="urn:microsoft.com/office/officeart/2005/8/layout/list1"/>
    <dgm:cxn modelId="{C3748CD5-723E-4FA1-AC0D-25FEDC69C213}" type="presParOf" srcId="{53D1D51D-7597-42E6-84DF-BD83A0E2D223}" destId="{12E4AF53-F8BF-49DC-B455-8FC26A41185A}" srcOrd="0" destOrd="0" presId="urn:microsoft.com/office/officeart/2005/8/layout/list1"/>
    <dgm:cxn modelId="{46C19AC6-34F3-402F-8F2A-26E3707C31E8}" type="presParOf" srcId="{53D1D51D-7597-42E6-84DF-BD83A0E2D223}" destId="{C34FC0C7-CCCC-4B21-8B42-C644A2190BCC}" srcOrd="1" destOrd="0" presId="urn:microsoft.com/office/officeart/2005/8/layout/list1"/>
    <dgm:cxn modelId="{670C804D-E00D-477C-9CFD-D45FFAF4C492}" type="presParOf" srcId="{693A1754-6ED9-41BB-B6EC-868506440856}" destId="{514AA68C-4335-4DE6-B6D5-F78B6DD3911D}" srcOrd="13" destOrd="0" presId="urn:microsoft.com/office/officeart/2005/8/layout/list1"/>
    <dgm:cxn modelId="{79481D96-82A7-4DDA-9840-39CC1EAE70EA}" type="presParOf" srcId="{693A1754-6ED9-41BB-B6EC-868506440856}" destId="{7EC6F596-B114-4FD7-9439-532D270E575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755238-7668-4375-B35F-CD14FB8F918E}" type="doc">
      <dgm:prSet loTypeId="urn:microsoft.com/office/officeart/2005/8/layout/arrow5" loCatId="relationship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A144FB8-8B36-47FF-BFF4-5ECA49F31514}">
      <dgm:prSet/>
      <dgm:spPr/>
      <dgm:t>
        <a:bodyPr/>
        <a:lstStyle/>
        <a:p>
          <a:r>
            <a:rPr lang="it-IT"/>
            <a:t>Caratteristiche sociali della comunità (le persone, le famiglie, i gruppi sociali, i comportamenti sociali)</a:t>
          </a:r>
          <a:endParaRPr lang="en-US"/>
        </a:p>
      </dgm:t>
    </dgm:pt>
    <dgm:pt modelId="{8E541BBA-DE6C-4031-B189-270BBBEA6277}" type="parTrans" cxnId="{F5D2491B-F4DD-40DA-96E9-514BE84E8C03}">
      <dgm:prSet/>
      <dgm:spPr/>
      <dgm:t>
        <a:bodyPr/>
        <a:lstStyle/>
        <a:p>
          <a:endParaRPr lang="en-US"/>
        </a:p>
      </dgm:t>
    </dgm:pt>
    <dgm:pt modelId="{C8EB30B9-86CE-4C82-B32F-8586037F7A8C}" type="sibTrans" cxnId="{F5D2491B-F4DD-40DA-96E9-514BE84E8C03}">
      <dgm:prSet/>
      <dgm:spPr/>
      <dgm:t>
        <a:bodyPr/>
        <a:lstStyle/>
        <a:p>
          <a:endParaRPr lang="en-US"/>
        </a:p>
      </dgm:t>
    </dgm:pt>
    <dgm:pt modelId="{6D60FF4D-394F-4FE2-AF88-368EBFC89F7A}">
      <dgm:prSet/>
      <dgm:spPr/>
      <dgm:t>
        <a:bodyPr/>
        <a:lstStyle/>
        <a:p>
          <a:r>
            <a:rPr lang="it-IT"/>
            <a:t>Programmi e progetti delle istituzioni locali (Comune, Provincia, Regione, istituzioni religiose)</a:t>
          </a:r>
          <a:endParaRPr lang="en-US"/>
        </a:p>
      </dgm:t>
    </dgm:pt>
    <dgm:pt modelId="{3E7C5568-E778-4696-9259-E51417EE3E5F}" type="parTrans" cxnId="{3FA0DA3E-6730-49A4-86BC-B199B7DA84F9}">
      <dgm:prSet/>
      <dgm:spPr/>
      <dgm:t>
        <a:bodyPr/>
        <a:lstStyle/>
        <a:p>
          <a:endParaRPr lang="en-US"/>
        </a:p>
      </dgm:t>
    </dgm:pt>
    <dgm:pt modelId="{5EA439F7-0DEC-4452-B267-D3A5739587FF}" type="sibTrans" cxnId="{3FA0DA3E-6730-49A4-86BC-B199B7DA84F9}">
      <dgm:prSet/>
      <dgm:spPr/>
      <dgm:t>
        <a:bodyPr/>
        <a:lstStyle/>
        <a:p>
          <a:endParaRPr lang="en-US"/>
        </a:p>
      </dgm:t>
    </dgm:pt>
    <dgm:pt modelId="{F95A4913-EE72-41EC-AE12-6D3506DE8086}">
      <dgm:prSet/>
      <dgm:spPr/>
      <dgm:t>
        <a:bodyPr/>
        <a:lstStyle/>
        <a:p>
          <a:r>
            <a:rPr lang="it-IT"/>
            <a:t>La partecipazione diretta o indiretta a progetti regionali, comunitari</a:t>
          </a:r>
          <a:endParaRPr lang="en-US"/>
        </a:p>
      </dgm:t>
    </dgm:pt>
    <dgm:pt modelId="{863E5936-61EE-4B49-A1B3-04657C60FB0B}" type="parTrans" cxnId="{1AB50A87-A4B9-41B4-8CF6-BEF5854405CC}">
      <dgm:prSet/>
      <dgm:spPr/>
      <dgm:t>
        <a:bodyPr/>
        <a:lstStyle/>
        <a:p>
          <a:endParaRPr lang="en-US"/>
        </a:p>
      </dgm:t>
    </dgm:pt>
    <dgm:pt modelId="{8A887FD5-7BA6-4E15-8ED5-0236C72B47CA}" type="sibTrans" cxnId="{1AB50A87-A4B9-41B4-8CF6-BEF5854405CC}">
      <dgm:prSet/>
      <dgm:spPr/>
      <dgm:t>
        <a:bodyPr/>
        <a:lstStyle/>
        <a:p>
          <a:endParaRPr lang="en-US"/>
        </a:p>
      </dgm:t>
    </dgm:pt>
    <dgm:pt modelId="{70552B47-BAA1-42C3-94CB-7007B87BC08B}">
      <dgm:prSet/>
      <dgm:spPr/>
      <dgm:t>
        <a:bodyPr/>
        <a:lstStyle/>
        <a:p>
          <a:r>
            <a:rPr lang="it-IT"/>
            <a:t>La presenza e l’azione di istituzioni economiche (banche locali, istituti di assicurazione, organismi non profit)</a:t>
          </a:r>
          <a:endParaRPr lang="en-US"/>
        </a:p>
      </dgm:t>
    </dgm:pt>
    <dgm:pt modelId="{5FA33572-3159-40AD-BB19-CF6D6EA47550}" type="parTrans" cxnId="{2E1B677E-4B7F-4B9D-9658-BF682C06E25D}">
      <dgm:prSet/>
      <dgm:spPr/>
      <dgm:t>
        <a:bodyPr/>
        <a:lstStyle/>
        <a:p>
          <a:endParaRPr lang="en-US"/>
        </a:p>
      </dgm:t>
    </dgm:pt>
    <dgm:pt modelId="{69AA91B0-97A1-4468-89E2-ACE1D3D6E500}" type="sibTrans" cxnId="{2E1B677E-4B7F-4B9D-9658-BF682C06E25D}">
      <dgm:prSet/>
      <dgm:spPr/>
      <dgm:t>
        <a:bodyPr/>
        <a:lstStyle/>
        <a:p>
          <a:endParaRPr lang="en-US"/>
        </a:p>
      </dgm:t>
    </dgm:pt>
    <dgm:pt modelId="{F77DF760-166B-452F-9560-6142AED7D0A4}" type="pres">
      <dgm:prSet presAssocID="{4A755238-7668-4375-B35F-CD14FB8F918E}" presName="diagram" presStyleCnt="0">
        <dgm:presLayoutVars>
          <dgm:dir/>
          <dgm:resizeHandles val="exact"/>
        </dgm:presLayoutVars>
      </dgm:prSet>
      <dgm:spPr/>
    </dgm:pt>
    <dgm:pt modelId="{FF2F4119-7405-4E7D-A742-1D2FBFD25A4E}" type="pres">
      <dgm:prSet presAssocID="{2A144FB8-8B36-47FF-BFF4-5ECA49F31514}" presName="arrow" presStyleLbl="node1" presStyleIdx="0" presStyleCnt="4">
        <dgm:presLayoutVars>
          <dgm:bulletEnabled val="1"/>
        </dgm:presLayoutVars>
      </dgm:prSet>
      <dgm:spPr/>
    </dgm:pt>
    <dgm:pt modelId="{2A707B1D-637C-4BCB-90EB-F117BE9BF973}" type="pres">
      <dgm:prSet presAssocID="{6D60FF4D-394F-4FE2-AF88-368EBFC89F7A}" presName="arrow" presStyleLbl="node1" presStyleIdx="1" presStyleCnt="4">
        <dgm:presLayoutVars>
          <dgm:bulletEnabled val="1"/>
        </dgm:presLayoutVars>
      </dgm:prSet>
      <dgm:spPr/>
    </dgm:pt>
    <dgm:pt modelId="{EDB3CB96-857A-4259-BD67-24D859B67893}" type="pres">
      <dgm:prSet presAssocID="{F95A4913-EE72-41EC-AE12-6D3506DE8086}" presName="arrow" presStyleLbl="node1" presStyleIdx="2" presStyleCnt="4">
        <dgm:presLayoutVars>
          <dgm:bulletEnabled val="1"/>
        </dgm:presLayoutVars>
      </dgm:prSet>
      <dgm:spPr/>
    </dgm:pt>
    <dgm:pt modelId="{D124A5B0-4C0B-469A-AD49-EC12BCCB7129}" type="pres">
      <dgm:prSet presAssocID="{70552B47-BAA1-42C3-94CB-7007B87BC08B}" presName="arrow" presStyleLbl="node1" presStyleIdx="3" presStyleCnt="4">
        <dgm:presLayoutVars>
          <dgm:bulletEnabled val="1"/>
        </dgm:presLayoutVars>
      </dgm:prSet>
      <dgm:spPr/>
    </dgm:pt>
  </dgm:ptLst>
  <dgm:cxnLst>
    <dgm:cxn modelId="{33AB3B15-6488-4736-96A3-1516F472E2B4}" type="presOf" srcId="{70552B47-BAA1-42C3-94CB-7007B87BC08B}" destId="{D124A5B0-4C0B-469A-AD49-EC12BCCB7129}" srcOrd="0" destOrd="0" presId="urn:microsoft.com/office/officeart/2005/8/layout/arrow5"/>
    <dgm:cxn modelId="{F5D2491B-F4DD-40DA-96E9-514BE84E8C03}" srcId="{4A755238-7668-4375-B35F-CD14FB8F918E}" destId="{2A144FB8-8B36-47FF-BFF4-5ECA49F31514}" srcOrd="0" destOrd="0" parTransId="{8E541BBA-DE6C-4031-B189-270BBBEA6277}" sibTransId="{C8EB30B9-86CE-4C82-B32F-8586037F7A8C}"/>
    <dgm:cxn modelId="{E168A61E-ABDC-4859-8EE9-EC19F86A24D2}" type="presOf" srcId="{6D60FF4D-394F-4FE2-AF88-368EBFC89F7A}" destId="{2A707B1D-637C-4BCB-90EB-F117BE9BF973}" srcOrd="0" destOrd="0" presId="urn:microsoft.com/office/officeart/2005/8/layout/arrow5"/>
    <dgm:cxn modelId="{3FA0DA3E-6730-49A4-86BC-B199B7DA84F9}" srcId="{4A755238-7668-4375-B35F-CD14FB8F918E}" destId="{6D60FF4D-394F-4FE2-AF88-368EBFC89F7A}" srcOrd="1" destOrd="0" parTransId="{3E7C5568-E778-4696-9259-E51417EE3E5F}" sibTransId="{5EA439F7-0DEC-4452-B267-D3A5739587FF}"/>
    <dgm:cxn modelId="{F8DF086D-5287-440A-9325-17F97C525475}" type="presOf" srcId="{2A144FB8-8B36-47FF-BFF4-5ECA49F31514}" destId="{FF2F4119-7405-4E7D-A742-1D2FBFD25A4E}" srcOrd="0" destOrd="0" presId="urn:microsoft.com/office/officeart/2005/8/layout/arrow5"/>
    <dgm:cxn modelId="{2E1B677E-4B7F-4B9D-9658-BF682C06E25D}" srcId="{4A755238-7668-4375-B35F-CD14FB8F918E}" destId="{70552B47-BAA1-42C3-94CB-7007B87BC08B}" srcOrd="3" destOrd="0" parTransId="{5FA33572-3159-40AD-BB19-CF6D6EA47550}" sibTransId="{69AA91B0-97A1-4468-89E2-ACE1D3D6E500}"/>
    <dgm:cxn modelId="{0C7C1E81-1186-458E-8366-40E225E83751}" type="presOf" srcId="{4A755238-7668-4375-B35F-CD14FB8F918E}" destId="{F77DF760-166B-452F-9560-6142AED7D0A4}" srcOrd="0" destOrd="0" presId="urn:microsoft.com/office/officeart/2005/8/layout/arrow5"/>
    <dgm:cxn modelId="{1AB50A87-A4B9-41B4-8CF6-BEF5854405CC}" srcId="{4A755238-7668-4375-B35F-CD14FB8F918E}" destId="{F95A4913-EE72-41EC-AE12-6D3506DE8086}" srcOrd="2" destOrd="0" parTransId="{863E5936-61EE-4B49-A1B3-04657C60FB0B}" sibTransId="{8A887FD5-7BA6-4E15-8ED5-0236C72B47CA}"/>
    <dgm:cxn modelId="{2472CFDB-4E19-40CC-96EF-1A2328D8A990}" type="presOf" srcId="{F95A4913-EE72-41EC-AE12-6D3506DE8086}" destId="{EDB3CB96-857A-4259-BD67-24D859B67893}" srcOrd="0" destOrd="0" presId="urn:microsoft.com/office/officeart/2005/8/layout/arrow5"/>
    <dgm:cxn modelId="{8FFDDFD9-0F02-4AAE-800C-E3977E12F188}" type="presParOf" srcId="{F77DF760-166B-452F-9560-6142AED7D0A4}" destId="{FF2F4119-7405-4E7D-A742-1D2FBFD25A4E}" srcOrd="0" destOrd="0" presId="urn:microsoft.com/office/officeart/2005/8/layout/arrow5"/>
    <dgm:cxn modelId="{8AFD259E-12D1-4DDB-889D-02BB3514A6A2}" type="presParOf" srcId="{F77DF760-166B-452F-9560-6142AED7D0A4}" destId="{2A707B1D-637C-4BCB-90EB-F117BE9BF973}" srcOrd="1" destOrd="0" presId="urn:microsoft.com/office/officeart/2005/8/layout/arrow5"/>
    <dgm:cxn modelId="{AE649F20-62E6-4FC2-A47E-EA427E252165}" type="presParOf" srcId="{F77DF760-166B-452F-9560-6142AED7D0A4}" destId="{EDB3CB96-857A-4259-BD67-24D859B67893}" srcOrd="2" destOrd="0" presId="urn:microsoft.com/office/officeart/2005/8/layout/arrow5"/>
    <dgm:cxn modelId="{41B8B966-07B8-4D91-874B-D8EF4DA2CB32}" type="presParOf" srcId="{F77DF760-166B-452F-9560-6142AED7D0A4}" destId="{D124A5B0-4C0B-469A-AD49-EC12BCCB7129}" srcOrd="3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D6F66-8B85-4A3D-AF8B-79A84588EB4E}">
      <dsp:nvSpPr>
        <dsp:cNvPr id="0" name=""/>
        <dsp:cNvSpPr/>
      </dsp:nvSpPr>
      <dsp:spPr>
        <a:xfrm>
          <a:off x="0" y="35509"/>
          <a:ext cx="6832212" cy="12314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CHI SIAMO?</a:t>
          </a:r>
          <a:endParaRPr lang="en-US" sz="3100" kern="1200"/>
        </a:p>
      </dsp:txBody>
      <dsp:txXfrm>
        <a:off x="60116" y="95625"/>
        <a:ext cx="6711980" cy="1111247"/>
      </dsp:txXfrm>
    </dsp:sp>
    <dsp:sp modelId="{AF333EC2-C70F-4B83-8109-E65C7DDD3D93}">
      <dsp:nvSpPr>
        <dsp:cNvPr id="0" name=""/>
        <dsp:cNvSpPr/>
      </dsp:nvSpPr>
      <dsp:spPr>
        <a:xfrm>
          <a:off x="0" y="1356269"/>
          <a:ext cx="6832212" cy="1231479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DA DOVE VENIAMO</a:t>
          </a:r>
          <a:endParaRPr lang="en-US" sz="3100" kern="1200"/>
        </a:p>
      </dsp:txBody>
      <dsp:txXfrm>
        <a:off x="60116" y="1416385"/>
        <a:ext cx="6711980" cy="1111247"/>
      </dsp:txXfrm>
    </dsp:sp>
    <dsp:sp modelId="{7CC42137-C27E-4584-BD11-2726FB042F8C}">
      <dsp:nvSpPr>
        <dsp:cNvPr id="0" name=""/>
        <dsp:cNvSpPr/>
      </dsp:nvSpPr>
      <dsp:spPr>
        <a:xfrm>
          <a:off x="0" y="2677029"/>
          <a:ext cx="6832212" cy="1231479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DOVE VIVIAMO</a:t>
          </a:r>
          <a:endParaRPr lang="en-US" sz="3100" kern="1200"/>
        </a:p>
      </dsp:txBody>
      <dsp:txXfrm>
        <a:off x="60116" y="2737145"/>
        <a:ext cx="6711980" cy="1111247"/>
      </dsp:txXfrm>
    </dsp:sp>
    <dsp:sp modelId="{0ECA6BF7-558A-4033-A9DB-FDFC381EC724}">
      <dsp:nvSpPr>
        <dsp:cNvPr id="0" name=""/>
        <dsp:cNvSpPr/>
      </dsp:nvSpPr>
      <dsp:spPr>
        <a:xfrm>
          <a:off x="0" y="3997789"/>
          <a:ext cx="6832212" cy="1231479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DOVE LAVORIAMO (CON LE MANI E/O CON LA TESTA</a:t>
          </a:r>
          <a:endParaRPr lang="en-US" sz="3100" kern="1200"/>
        </a:p>
      </dsp:txBody>
      <dsp:txXfrm>
        <a:off x="60116" y="4057905"/>
        <a:ext cx="6711980" cy="1111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02BDB-F41D-40E1-AE56-1F8360739110}">
      <dsp:nvSpPr>
        <dsp:cNvPr id="0" name=""/>
        <dsp:cNvSpPr/>
      </dsp:nvSpPr>
      <dsp:spPr>
        <a:xfrm>
          <a:off x="0" y="40731"/>
          <a:ext cx="8987404" cy="67532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CONOSCERE </a:t>
          </a:r>
          <a:endParaRPr lang="en-US" sz="1700" kern="1200"/>
        </a:p>
      </dsp:txBody>
      <dsp:txXfrm>
        <a:off x="32967" y="73698"/>
        <a:ext cx="8921470" cy="609393"/>
      </dsp:txXfrm>
    </dsp:sp>
    <dsp:sp modelId="{8E0F20DA-FF17-40EF-8E6E-74608BCA5DA3}">
      <dsp:nvSpPr>
        <dsp:cNvPr id="0" name=""/>
        <dsp:cNvSpPr/>
      </dsp:nvSpPr>
      <dsp:spPr>
        <a:xfrm>
          <a:off x="0" y="765019"/>
          <a:ext cx="8987404" cy="675327"/>
        </a:xfrm>
        <a:prstGeom prst="roundRect">
          <a:avLst/>
        </a:prstGeom>
        <a:gradFill rotWithShape="0">
          <a:gsLst>
            <a:gs pos="0">
              <a:schemeClr val="accent5">
                <a:hueOff val="1202033"/>
                <a:satOff val="-2441"/>
                <a:lumOff val="1569"/>
                <a:alphaOff val="0"/>
                <a:tint val="96000"/>
                <a:lumMod val="104000"/>
              </a:schemeClr>
            </a:gs>
            <a:gs pos="100000">
              <a:schemeClr val="accent5">
                <a:hueOff val="1202033"/>
                <a:satOff val="-2441"/>
                <a:lumOff val="156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RAGGIUNGERE SAPERI E CONOSCENZE NON ABITUALI</a:t>
          </a:r>
          <a:endParaRPr lang="en-US" sz="1700" kern="1200"/>
        </a:p>
      </dsp:txBody>
      <dsp:txXfrm>
        <a:off x="32967" y="797986"/>
        <a:ext cx="8921470" cy="609393"/>
      </dsp:txXfrm>
    </dsp:sp>
    <dsp:sp modelId="{997E6E99-9075-4FE4-8D6F-18CBC0EA7617}">
      <dsp:nvSpPr>
        <dsp:cNvPr id="0" name=""/>
        <dsp:cNvSpPr/>
      </dsp:nvSpPr>
      <dsp:spPr>
        <a:xfrm>
          <a:off x="0" y="1489306"/>
          <a:ext cx="8987404" cy="675327"/>
        </a:xfrm>
        <a:prstGeom prst="roundRect">
          <a:avLst/>
        </a:prstGeom>
        <a:gradFill rotWithShape="0">
          <a:gsLst>
            <a:gs pos="0">
              <a:schemeClr val="accent5">
                <a:hueOff val="2404066"/>
                <a:satOff val="-4882"/>
                <a:lumOff val="3137"/>
                <a:alphaOff val="0"/>
                <a:tint val="96000"/>
                <a:lumMod val="104000"/>
              </a:schemeClr>
            </a:gs>
            <a:gs pos="100000">
              <a:schemeClr val="accent5">
                <a:hueOff val="2404066"/>
                <a:satOff val="-4882"/>
                <a:lumOff val="313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USARE METODI E TECNICHE DI SPIEGAZIONE E COMPRENSIONE DELLE TANTE COSE DEL SOCIALE</a:t>
          </a:r>
          <a:endParaRPr lang="en-US" sz="1700" kern="1200"/>
        </a:p>
      </dsp:txBody>
      <dsp:txXfrm>
        <a:off x="32967" y="1522273"/>
        <a:ext cx="8921470" cy="609393"/>
      </dsp:txXfrm>
    </dsp:sp>
    <dsp:sp modelId="{0C94D586-B810-4309-AB3E-116FD05AFEF6}">
      <dsp:nvSpPr>
        <dsp:cNvPr id="0" name=""/>
        <dsp:cNvSpPr/>
      </dsp:nvSpPr>
      <dsp:spPr>
        <a:xfrm>
          <a:off x="0" y="2213594"/>
          <a:ext cx="8987404" cy="675327"/>
        </a:xfrm>
        <a:prstGeom prst="roundRect">
          <a:avLst/>
        </a:prstGeom>
        <a:gradFill rotWithShape="0">
          <a:gsLst>
            <a:gs pos="0">
              <a:schemeClr val="accent5">
                <a:hueOff val="3606099"/>
                <a:satOff val="-7323"/>
                <a:lumOff val="4706"/>
                <a:alphaOff val="0"/>
                <a:tint val="96000"/>
                <a:lumMod val="104000"/>
              </a:schemeClr>
            </a:gs>
            <a:gs pos="100000">
              <a:schemeClr val="accent5">
                <a:hueOff val="3606099"/>
                <a:satOff val="-7323"/>
                <a:lumOff val="470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IMPARARE A TRASFERIRE LE CONOSCENZE IN AZIONI</a:t>
          </a:r>
          <a:endParaRPr lang="en-US" sz="1700" kern="1200"/>
        </a:p>
      </dsp:txBody>
      <dsp:txXfrm>
        <a:off x="32967" y="2246561"/>
        <a:ext cx="8921470" cy="609393"/>
      </dsp:txXfrm>
    </dsp:sp>
    <dsp:sp modelId="{E1B3D698-73F0-4C02-A139-5D768AB951D2}">
      <dsp:nvSpPr>
        <dsp:cNvPr id="0" name=""/>
        <dsp:cNvSpPr/>
      </dsp:nvSpPr>
      <dsp:spPr>
        <a:xfrm>
          <a:off x="0" y="2937881"/>
          <a:ext cx="8987404" cy="675327"/>
        </a:xfrm>
        <a:prstGeom prst="roundRect">
          <a:avLst/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CAMBIARE LA SITUAZIONE INSODDISFACENTE IN CUI MI TROVO</a:t>
          </a:r>
          <a:endParaRPr lang="en-US" sz="1700" kern="1200"/>
        </a:p>
      </dsp:txBody>
      <dsp:txXfrm>
        <a:off x="32967" y="2970848"/>
        <a:ext cx="8921470" cy="609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D31F8-2204-45BB-92B4-319094541A38}">
      <dsp:nvSpPr>
        <dsp:cNvPr id="0" name=""/>
        <dsp:cNvSpPr/>
      </dsp:nvSpPr>
      <dsp:spPr>
        <a:xfrm>
          <a:off x="0" y="800889"/>
          <a:ext cx="68322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74308-D3C4-4BD1-A81B-FBDC8643B293}">
      <dsp:nvSpPr>
        <dsp:cNvPr id="0" name=""/>
        <dsp:cNvSpPr/>
      </dsp:nvSpPr>
      <dsp:spPr>
        <a:xfrm>
          <a:off x="341610" y="431889"/>
          <a:ext cx="478254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in quale territorio</a:t>
          </a:r>
          <a:endParaRPr lang="en-US" sz="2500" kern="1200"/>
        </a:p>
      </dsp:txBody>
      <dsp:txXfrm>
        <a:off x="377636" y="467915"/>
        <a:ext cx="4710496" cy="665948"/>
      </dsp:txXfrm>
    </dsp:sp>
    <dsp:sp modelId="{E00086AA-C734-465D-9887-FB3E7CE5FE68}">
      <dsp:nvSpPr>
        <dsp:cNvPr id="0" name=""/>
        <dsp:cNvSpPr/>
      </dsp:nvSpPr>
      <dsp:spPr>
        <a:xfrm>
          <a:off x="0" y="1934889"/>
          <a:ext cx="68322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E157F-621A-430D-B72E-FF2633FC5E1B}">
      <dsp:nvSpPr>
        <dsp:cNvPr id="0" name=""/>
        <dsp:cNvSpPr/>
      </dsp:nvSpPr>
      <dsp:spPr>
        <a:xfrm>
          <a:off x="341610" y="1565889"/>
          <a:ext cx="478254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In quale comunità</a:t>
          </a:r>
          <a:endParaRPr lang="en-US" sz="2500" kern="1200"/>
        </a:p>
      </dsp:txBody>
      <dsp:txXfrm>
        <a:off x="377636" y="1601915"/>
        <a:ext cx="4710496" cy="665948"/>
      </dsp:txXfrm>
    </dsp:sp>
    <dsp:sp modelId="{8497A30C-B8D8-42F2-B111-AD459F5DE67A}">
      <dsp:nvSpPr>
        <dsp:cNvPr id="0" name=""/>
        <dsp:cNvSpPr/>
      </dsp:nvSpPr>
      <dsp:spPr>
        <a:xfrm>
          <a:off x="0" y="3068889"/>
          <a:ext cx="68322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8630C-3AF8-463B-93E0-BB3E21823603}">
      <dsp:nvSpPr>
        <dsp:cNvPr id="0" name=""/>
        <dsp:cNvSpPr/>
      </dsp:nvSpPr>
      <dsp:spPr>
        <a:xfrm>
          <a:off x="341610" y="2699889"/>
          <a:ext cx="478254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In quale ambito istituzionale</a:t>
          </a:r>
          <a:endParaRPr lang="en-US" sz="2500" kern="1200"/>
        </a:p>
      </dsp:txBody>
      <dsp:txXfrm>
        <a:off x="377636" y="2735915"/>
        <a:ext cx="4710496" cy="665948"/>
      </dsp:txXfrm>
    </dsp:sp>
    <dsp:sp modelId="{7EC6F596-B114-4FD7-9439-532D270E5758}">
      <dsp:nvSpPr>
        <dsp:cNvPr id="0" name=""/>
        <dsp:cNvSpPr/>
      </dsp:nvSpPr>
      <dsp:spPr>
        <a:xfrm>
          <a:off x="0" y="4202889"/>
          <a:ext cx="683221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FC0C7-CCCC-4B21-8B42-C644A2190BCC}">
      <dsp:nvSpPr>
        <dsp:cNvPr id="0" name=""/>
        <dsp:cNvSpPr/>
      </dsp:nvSpPr>
      <dsp:spPr>
        <a:xfrm>
          <a:off x="341610" y="3833889"/>
          <a:ext cx="478254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769" tIns="0" rIns="180769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Con quali rapporti</a:t>
          </a:r>
          <a:endParaRPr lang="en-US" sz="2500" kern="1200"/>
        </a:p>
      </dsp:txBody>
      <dsp:txXfrm>
        <a:off x="377636" y="3869915"/>
        <a:ext cx="4710496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F4119-7405-4E7D-A742-1D2FBFD25A4E}">
      <dsp:nvSpPr>
        <dsp:cNvPr id="0" name=""/>
        <dsp:cNvSpPr/>
      </dsp:nvSpPr>
      <dsp:spPr>
        <a:xfrm>
          <a:off x="2366921" y="1087"/>
          <a:ext cx="2098369" cy="209836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/>
            <a:t>Caratteristiche sociali della comunità (le persone, le famiglie, i gruppi sociali, i comportamenti sociali)</a:t>
          </a:r>
          <a:endParaRPr lang="en-US" sz="900" kern="1200"/>
        </a:p>
      </dsp:txBody>
      <dsp:txXfrm>
        <a:off x="2891513" y="1087"/>
        <a:ext cx="1049185" cy="1731154"/>
      </dsp:txXfrm>
    </dsp:sp>
    <dsp:sp modelId="{2A707B1D-637C-4BCB-90EB-F117BE9BF973}">
      <dsp:nvSpPr>
        <dsp:cNvPr id="0" name=""/>
        <dsp:cNvSpPr/>
      </dsp:nvSpPr>
      <dsp:spPr>
        <a:xfrm rot="5400000">
          <a:off x="3949038" y="1583204"/>
          <a:ext cx="2098369" cy="209836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/>
            <a:t>Programmi e progetti delle istituzioni locali (Comune, Provincia, Regione, istituzioni religiose)</a:t>
          </a:r>
          <a:endParaRPr lang="en-US" sz="900" kern="1200"/>
        </a:p>
      </dsp:txBody>
      <dsp:txXfrm rot="-5400000">
        <a:off x="4316254" y="2107796"/>
        <a:ext cx="1731154" cy="1049185"/>
      </dsp:txXfrm>
    </dsp:sp>
    <dsp:sp modelId="{EDB3CB96-857A-4259-BD67-24D859B67893}">
      <dsp:nvSpPr>
        <dsp:cNvPr id="0" name=""/>
        <dsp:cNvSpPr/>
      </dsp:nvSpPr>
      <dsp:spPr>
        <a:xfrm rot="10800000">
          <a:off x="2366921" y="3165322"/>
          <a:ext cx="2098369" cy="209836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/>
            <a:t>La partecipazione diretta o indiretta a progetti regionali, comunitari</a:t>
          </a:r>
          <a:endParaRPr lang="en-US" sz="900" kern="1200"/>
        </a:p>
      </dsp:txBody>
      <dsp:txXfrm rot="10800000">
        <a:off x="2891513" y="3532537"/>
        <a:ext cx="1049185" cy="1731154"/>
      </dsp:txXfrm>
    </dsp:sp>
    <dsp:sp modelId="{D124A5B0-4C0B-469A-AD49-EC12BCCB7129}">
      <dsp:nvSpPr>
        <dsp:cNvPr id="0" name=""/>
        <dsp:cNvSpPr/>
      </dsp:nvSpPr>
      <dsp:spPr>
        <a:xfrm rot="16200000">
          <a:off x="784803" y="1583204"/>
          <a:ext cx="2098369" cy="209836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/>
            <a:t>La presenza e l’azione di istituzioni economiche (banche locali, istituti di assicurazione, organismi non profit)</a:t>
          </a:r>
          <a:endParaRPr lang="en-US" sz="900" kern="1200"/>
        </a:p>
      </dsp:txBody>
      <dsp:txXfrm rot="5400000">
        <a:off x="784804" y="2107796"/>
        <a:ext cx="1731154" cy="1049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A5E9CA7-356A-4ECF-A3F4-784AFF92C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771524"/>
            <a:ext cx="5800929" cy="5439107"/>
          </a:xfrm>
        </p:spPr>
        <p:txBody>
          <a:bodyPr anchor="ctr">
            <a:normAutofit fontScale="90000"/>
          </a:bodyPr>
          <a:lstStyle/>
          <a:p>
            <a:pPr algn="r"/>
            <a:r>
              <a:rPr lang="it-IT" sz="6600" dirty="0">
                <a:solidFill>
                  <a:schemeClr val="tx2">
                    <a:lumMod val="75000"/>
                  </a:schemeClr>
                </a:solidFill>
              </a:rPr>
              <a:t>FACCIAMO RICERCA </a:t>
            </a:r>
            <a:br>
              <a:rPr lang="it-IT" sz="6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6600" dirty="0">
                <a:solidFill>
                  <a:schemeClr val="tx2">
                    <a:lumMod val="75000"/>
                  </a:schemeClr>
                </a:solidFill>
              </a:rPr>
              <a:t>sul campo</a:t>
            </a:r>
            <a:br>
              <a:rPr lang="it-IT" sz="6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6600" i="1" dirty="0">
                <a:solidFill>
                  <a:schemeClr val="tx2">
                    <a:lumMod val="75000"/>
                  </a:schemeClr>
                </a:solidFill>
              </a:rPr>
              <a:t>nello/per lo SVILUPPO LOCALE</a:t>
            </a:r>
            <a:endParaRPr lang="it-IT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2BDCA4-BC7A-4436-9E82-8A22080BD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Innovazioni di rappresentazioni, interpretazioni,      di azioni per il cambiamento sociale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4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F971BE3-E82A-479C-87C8-55D3A226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chemeClr val="bg1"/>
                </a:solidFill>
              </a:rPr>
              <a:t>IL NOSTRO GRUPPO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0504464A-A666-45C7-9EF9-92EB4DA7C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09498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96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E961DC3-8920-4F79-932B-02A56F13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it-IT"/>
              <a:t>CHE COSA CI ASPETTIAMO?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2" name="Segnaposto contenuto 2">
            <a:extLst>
              <a:ext uri="{FF2B5EF4-FFF2-40B4-BE49-F238E27FC236}">
                <a16:creationId xmlns:a16="http://schemas.microsoft.com/office/drawing/2014/main" id="{B162F244-67BC-4EB5-B9B1-9ADBFBDDDA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817664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6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F511B32-0866-409C-A8DB-6228BF33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it-IT" sz="3000">
                <a:solidFill>
                  <a:schemeClr val="bg1"/>
                </a:solidFill>
              </a:rPr>
              <a:t>FACCIAMO </a:t>
            </a:r>
            <a:br>
              <a:rPr lang="it-IT" sz="3000">
                <a:solidFill>
                  <a:schemeClr val="bg1"/>
                </a:solidFill>
              </a:rPr>
            </a:br>
            <a:r>
              <a:rPr lang="it-IT" sz="3000" b="1">
                <a:solidFill>
                  <a:schemeClr val="bg1"/>
                </a:solidFill>
              </a:rPr>
              <a:t>Project Work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34FF5AA-FC0C-430D-B660-71C1CB055F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319809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49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FF31FB40-D265-4581-A55C-895D9393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algn="r"/>
            <a:r>
              <a:rPr lang="it-IT" sz="3300"/>
              <a:t>Cominciamo il cammino</a:t>
            </a:r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3AF47C-E146-4688-92EF-647D5875A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r>
              <a:rPr lang="it-IT" dirty="0"/>
              <a:t>Quali e quante conoscenze abbiamo del territorio e della comunità (fonti, documenti)</a:t>
            </a:r>
          </a:p>
          <a:p>
            <a:endParaRPr lang="it-IT" dirty="0"/>
          </a:p>
          <a:p>
            <a:r>
              <a:rPr lang="it-IT" dirty="0"/>
              <a:t>Chi contattiamo e chi coinvolgiamo</a:t>
            </a:r>
          </a:p>
          <a:p>
            <a:endParaRPr lang="it-IT" dirty="0"/>
          </a:p>
          <a:p>
            <a:r>
              <a:rPr lang="it-IT" dirty="0"/>
              <a:t>I nodi e i problemi del territorio</a:t>
            </a:r>
          </a:p>
          <a:p>
            <a:endParaRPr lang="it-IT" dirty="0"/>
          </a:p>
          <a:p>
            <a:r>
              <a:rPr lang="it-IT" dirty="0"/>
              <a:t>I disagi e le tensioni sociali della comunità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9364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accent1">
              <a:alpha val="3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6F54002-E66A-4CB8-9E87-BEE0FCDC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756" y="1159566"/>
            <a:ext cx="3662939" cy="4568264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chemeClr val="tx1"/>
                </a:solidFill>
              </a:rPr>
              <a:t>Individuiamo e formuliamo le idee del project work</a:t>
            </a: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643468"/>
            <a:ext cx="7560245" cy="5571066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197743-79E1-482F-A6E3-F35ED193F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1286934"/>
            <a:ext cx="5292436" cy="4284134"/>
          </a:xfrm>
        </p:spPr>
        <p:txBody>
          <a:bodyPr anchor="ctr">
            <a:normAutofit/>
          </a:bodyPr>
          <a:lstStyle/>
          <a:p>
            <a:endParaRPr lang="it-IT" dirty="0">
              <a:solidFill>
                <a:srgbClr val="FFFFFF"/>
              </a:solidFill>
            </a:endParaRPr>
          </a:p>
          <a:p>
            <a:r>
              <a:rPr lang="it-IT" dirty="0">
                <a:solidFill>
                  <a:srgbClr val="FFFFFF"/>
                </a:solidFill>
              </a:rPr>
              <a:t>Il nodo del non-sviluppo del territorio e della comunità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  <a:p>
            <a:r>
              <a:rPr lang="it-IT" dirty="0">
                <a:solidFill>
                  <a:srgbClr val="FFFFFF"/>
                </a:solidFill>
              </a:rPr>
              <a:t>Area interna, area marginale, area fragile</a:t>
            </a:r>
          </a:p>
          <a:p>
            <a:endParaRPr lang="it-IT" dirty="0">
              <a:solidFill>
                <a:srgbClr val="FFFFFF"/>
              </a:solidFill>
            </a:endParaRPr>
          </a:p>
          <a:p>
            <a:r>
              <a:rPr lang="it-IT" dirty="0">
                <a:solidFill>
                  <a:srgbClr val="FFFFFF"/>
                </a:solidFill>
              </a:rPr>
              <a:t>Le risorse presenti nel territorio e nella comunità</a:t>
            </a:r>
          </a:p>
          <a:p>
            <a:endParaRPr lang="it-IT" dirty="0">
              <a:solidFill>
                <a:srgbClr val="FFFFFF"/>
              </a:solidFill>
            </a:endParaRPr>
          </a:p>
          <a:p>
            <a:r>
              <a:rPr lang="it-IT" dirty="0">
                <a:solidFill>
                  <a:srgbClr val="FFFFFF"/>
                </a:solidFill>
              </a:rPr>
              <a:t>Le risorse assenti nel territorio e nella comunità</a:t>
            </a:r>
          </a:p>
        </p:txBody>
      </p:sp>
    </p:spTree>
    <p:extLst>
      <p:ext uri="{BB962C8B-B14F-4D97-AF65-F5344CB8AC3E}">
        <p14:creationId xmlns:p14="http://schemas.microsoft.com/office/powerpoint/2010/main" val="938363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65F8A9-9499-4A44-BDAD-F706130FD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8132C2D-AFE4-478D-A86B-81059C205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5BFD52-DD96-4666-8D77-C636870FD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D54DA3-74D3-4D06-9D39-16B0ED0C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chemeClr val="bg1"/>
                </a:solidFill>
              </a:rPr>
              <a:t>Indagini mirate sul territorio e le comunità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41746C-2C12-4564-8342-A3055D83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1023F733-B6BC-427E-85CD-9100F4C30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942056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08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A3848B-9100-42CA-B92C-BFF3C408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it-IT" dirty="0"/>
              <a:t>Che cosa fare, che cosa cambiare</a:t>
            </a:r>
            <a:br>
              <a:rPr lang="it-IT" dirty="0"/>
            </a:br>
            <a:r>
              <a:rPr lang="it-IT" dirty="0"/>
              <a:t>per fare sviluppo locale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1A5CD5-81D4-4437-A4BF-97B423BCF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sz="1700" b="1" dirty="0"/>
              <a:t>L’obiettivo strategico (planning)</a:t>
            </a:r>
            <a:r>
              <a:rPr lang="it-IT" sz="1700" dirty="0"/>
              <a:t>: fare sviluppo nella comunità e nel territorio</a:t>
            </a:r>
          </a:p>
          <a:p>
            <a:pPr lvl="1">
              <a:lnSpc>
                <a:spcPct val="90000"/>
              </a:lnSpc>
            </a:pPr>
            <a:r>
              <a:rPr lang="it-IT" sz="1700" dirty="0"/>
              <a:t>valorizzando le risorse presenti (sviluppo integrato)</a:t>
            </a:r>
          </a:p>
          <a:p>
            <a:pPr lvl="1">
              <a:lnSpc>
                <a:spcPct val="90000"/>
              </a:lnSpc>
            </a:pPr>
            <a:r>
              <a:rPr lang="it-IT" sz="1700" dirty="0"/>
              <a:t>Acquisendo le risorse assenti (sviluppo integrale)ù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it-IT" sz="1700" dirty="0"/>
              <a:t>Il </a:t>
            </a:r>
            <a:r>
              <a:rPr lang="it-IT" sz="1700" b="1" dirty="0"/>
              <a:t>cambiamento</a:t>
            </a:r>
            <a:r>
              <a:rPr lang="it-IT" sz="1700" dirty="0"/>
              <a:t> che si può realizzare in tempi definiti con azioni definite (</a:t>
            </a:r>
            <a:r>
              <a:rPr lang="it-IT" sz="1700" b="1" dirty="0"/>
              <a:t>programming</a:t>
            </a:r>
            <a:r>
              <a:rPr lang="it-IT" sz="1700" dirty="0"/>
              <a:t>):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1700" dirty="0"/>
              <a:t>Promuovendo la partecipazione di tutte le componenti della vita di comunità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1700" dirty="0"/>
              <a:t>Valorizzando le risorse disponibili in loco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1700" dirty="0"/>
              <a:t>Attivando iniziative inedite tra gruppi sociali della comunità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700" dirty="0"/>
              <a:t>La </a:t>
            </a:r>
            <a:r>
              <a:rPr lang="it-IT" sz="1700" b="1" dirty="0"/>
              <a:t>valutazione</a:t>
            </a:r>
            <a:r>
              <a:rPr lang="it-IT" sz="1700" dirty="0"/>
              <a:t> del processo di cambiamento che si può attivare: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700" dirty="0"/>
              <a:t>-  gli strumenti di osservazioni, analisi</a:t>
            </a:r>
          </a:p>
          <a:p>
            <a:pPr>
              <a:lnSpc>
                <a:spcPct val="90000"/>
              </a:lnSpc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51552147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353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Filo</vt:lpstr>
      <vt:lpstr>FACCIAMO RICERCA  sul campo nello/per lo SVILUPPO LOCALE</vt:lpstr>
      <vt:lpstr>IL NOSTRO GRUPPO</vt:lpstr>
      <vt:lpstr>CHE COSA CI ASPETTIAMO?</vt:lpstr>
      <vt:lpstr>FACCIAMO  Project Work</vt:lpstr>
      <vt:lpstr>Cominciamo il cammino</vt:lpstr>
      <vt:lpstr>Individuiamo e formuliamo le idee del project work</vt:lpstr>
      <vt:lpstr>Indagini mirate sul territorio e le comunità</vt:lpstr>
      <vt:lpstr>Che cosa fare, che cosa cambiare per fare sviluppo locale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FACCIAMO RETE NETWORKING GROUP</dc:title>
  <dc:creator>Everardo Minardi</dc:creator>
  <cp:lastModifiedBy>Everardo Minardi</cp:lastModifiedBy>
  <cp:revision>2</cp:revision>
  <dcterms:created xsi:type="dcterms:W3CDTF">2021-10-12T13:52:36Z</dcterms:created>
  <dcterms:modified xsi:type="dcterms:W3CDTF">2024-03-13T15:23:34Z</dcterms:modified>
</cp:coreProperties>
</file>